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9" r:id="rId5"/>
  </p:sldMasterIdLst>
  <p:sldIdLst>
    <p:sldId id="4526" r:id="rId6"/>
    <p:sldId id="4572" r:id="rId7"/>
    <p:sldId id="4411" r:id="rId8"/>
    <p:sldId id="4412" r:id="rId9"/>
    <p:sldId id="3968" r:id="rId10"/>
    <p:sldId id="4566" r:id="rId11"/>
    <p:sldId id="4530" r:id="rId12"/>
    <p:sldId id="4383" r:id="rId13"/>
    <p:sldId id="4398" r:id="rId14"/>
    <p:sldId id="4385" r:id="rId15"/>
    <p:sldId id="4387" r:id="rId16"/>
    <p:sldId id="4388" r:id="rId17"/>
    <p:sldId id="4393" r:id="rId18"/>
    <p:sldId id="4389" r:id="rId19"/>
    <p:sldId id="4396" r:id="rId20"/>
    <p:sldId id="4397" r:id="rId21"/>
    <p:sldId id="4382" r:id="rId22"/>
    <p:sldId id="4448" r:id="rId23"/>
    <p:sldId id="4437" r:id="rId24"/>
    <p:sldId id="3802" r:id="rId25"/>
    <p:sldId id="4442" r:id="rId26"/>
    <p:sldId id="4443" r:id="rId27"/>
    <p:sldId id="4573" r:id="rId28"/>
    <p:sldId id="4574" r:id="rId29"/>
    <p:sldId id="4414" r:id="rId30"/>
    <p:sldId id="452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9C2BD-CA40-43A1-BD05-754C398E442C}" v="14" dt="2023-07-06T13:47:37.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42" autoAdjust="0"/>
    <p:restoredTop sz="94660"/>
  </p:normalViewPr>
  <p:slideViewPr>
    <p:cSldViewPr snapToGrid="0">
      <p:cViewPr varScale="1">
        <p:scale>
          <a:sx n="149" d="100"/>
          <a:sy n="149" d="100"/>
        </p:scale>
        <p:origin x="1348"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5DBF5869-4DC1-4E17-A049-8042FBA222EF}"/>
    <pc:docChg chg="custSel addSld delSld modSld sldOrd">
      <pc:chgData name="Sudarshan Chakravarthi" userId="9632d19e-631d-46a5-9e9a-d9cc496f17d0" providerId="ADAL" clId="{5DBF5869-4DC1-4E17-A049-8042FBA222EF}" dt="2023-03-15T10:53:03.631" v="4699" actId="6549"/>
      <pc:docMkLst>
        <pc:docMk/>
      </pc:docMkLst>
      <pc:sldChg chg="del">
        <pc:chgData name="Sudarshan Chakravarthi" userId="9632d19e-631d-46a5-9e9a-d9cc496f17d0" providerId="ADAL" clId="{5DBF5869-4DC1-4E17-A049-8042FBA222EF}" dt="2022-07-22T16:17:30.883" v="10" actId="47"/>
        <pc:sldMkLst>
          <pc:docMk/>
          <pc:sldMk cId="1675218875" sldId="256"/>
        </pc:sldMkLst>
      </pc:sldChg>
      <pc:sldChg chg="addSp modSp mod">
        <pc:chgData name="Sudarshan Chakravarthi" userId="9632d19e-631d-46a5-9e9a-d9cc496f17d0" providerId="ADAL" clId="{5DBF5869-4DC1-4E17-A049-8042FBA222EF}" dt="2023-03-15T10:53:03.631" v="4699" actId="6549"/>
        <pc:sldMkLst>
          <pc:docMk/>
          <pc:sldMk cId="2578862732" sldId="3802"/>
        </pc:sldMkLst>
        <pc:spChg chg="add mod">
          <ac:chgData name="Sudarshan Chakravarthi" userId="9632d19e-631d-46a5-9e9a-d9cc496f17d0" providerId="ADAL" clId="{5DBF5869-4DC1-4E17-A049-8042FBA222EF}" dt="2023-03-15T10:53:03.631" v="4699" actId="6549"/>
          <ac:spMkLst>
            <pc:docMk/>
            <pc:sldMk cId="2578862732" sldId="3802"/>
            <ac:spMk id="2" creationId="{BBD9EDE9-DC8E-173B-9FB1-7328BF51F2B5}"/>
          </ac:spMkLst>
        </pc:spChg>
      </pc:sldChg>
      <pc:sldChg chg="add del">
        <pc:chgData name="Sudarshan Chakravarthi" userId="9632d19e-631d-46a5-9e9a-d9cc496f17d0" providerId="ADAL" clId="{5DBF5869-4DC1-4E17-A049-8042FBA222EF}" dt="2023-01-20T09:38:18.500" v="983"/>
        <pc:sldMkLst>
          <pc:docMk/>
          <pc:sldMk cId="4149201057" sldId="3968"/>
        </pc:sldMkLst>
      </pc:sldChg>
      <pc:sldChg chg="modSp add mod">
        <pc:chgData name="Sudarshan Chakravarthi" userId="9632d19e-631d-46a5-9e9a-d9cc496f17d0" providerId="ADAL" clId="{5DBF5869-4DC1-4E17-A049-8042FBA222EF}" dt="2023-02-27T07:54:50.607" v="4642" actId="207"/>
        <pc:sldMkLst>
          <pc:docMk/>
          <pc:sldMk cId="3235228472" sldId="4383"/>
        </pc:sldMkLst>
        <pc:spChg chg="mod">
          <ac:chgData name="Sudarshan Chakravarthi" userId="9632d19e-631d-46a5-9e9a-d9cc496f17d0" providerId="ADAL" clId="{5DBF5869-4DC1-4E17-A049-8042FBA222EF}" dt="2023-02-27T07:54:50.607" v="4642" actId="207"/>
          <ac:spMkLst>
            <pc:docMk/>
            <pc:sldMk cId="3235228472" sldId="4383"/>
            <ac:spMk id="25" creationId="{48B71ACE-282B-180D-74C5-CEAA5F7C769B}"/>
          </ac:spMkLst>
        </pc:spChg>
        <pc:spChg chg="mod">
          <ac:chgData name="Sudarshan Chakravarthi" userId="9632d19e-631d-46a5-9e9a-d9cc496f17d0" providerId="ADAL" clId="{5DBF5869-4DC1-4E17-A049-8042FBA222EF}" dt="2023-02-27T07:54:47.146" v="4641" actId="207"/>
          <ac:spMkLst>
            <pc:docMk/>
            <pc:sldMk cId="3235228472" sldId="4383"/>
            <ac:spMk id="26" creationId="{E82D3751-A52C-EE6A-55DF-AEA935B065FB}"/>
          </ac:spMkLst>
        </pc:spChg>
        <pc:spChg chg="mod">
          <ac:chgData name="Sudarshan Chakravarthi" userId="9632d19e-631d-46a5-9e9a-d9cc496f17d0" providerId="ADAL" clId="{5DBF5869-4DC1-4E17-A049-8042FBA222EF}" dt="2023-02-27T07:54:42.311" v="4640" actId="207"/>
          <ac:spMkLst>
            <pc:docMk/>
            <pc:sldMk cId="3235228472" sldId="4383"/>
            <ac:spMk id="27" creationId="{E28E3178-55E6-BAB8-4095-A90FB8A7B4FB}"/>
          </ac:spMkLst>
        </pc:spChg>
        <pc:spChg chg="mod">
          <ac:chgData name="Sudarshan Chakravarthi" userId="9632d19e-631d-46a5-9e9a-d9cc496f17d0" providerId="ADAL" clId="{5DBF5869-4DC1-4E17-A049-8042FBA222EF}" dt="2023-02-27T07:54:38.982" v="4639" actId="207"/>
          <ac:spMkLst>
            <pc:docMk/>
            <pc:sldMk cId="3235228472" sldId="4383"/>
            <ac:spMk id="32" creationId="{AE453BAD-4A81-0225-F117-003241FD7B19}"/>
          </ac:spMkLst>
        </pc:spChg>
      </pc:sldChg>
      <pc:sldChg chg="add">
        <pc:chgData name="Sudarshan Chakravarthi" userId="9632d19e-631d-46a5-9e9a-d9cc496f17d0" providerId="ADAL" clId="{5DBF5869-4DC1-4E17-A049-8042FBA222EF}" dt="2022-07-23T12:36:10.418" v="26"/>
        <pc:sldMkLst>
          <pc:docMk/>
          <pc:sldMk cId="2866614445" sldId="4385"/>
        </pc:sldMkLst>
      </pc:sldChg>
      <pc:sldChg chg="modSp add mod">
        <pc:chgData name="Sudarshan Chakravarthi" userId="9632d19e-631d-46a5-9e9a-d9cc496f17d0" providerId="ADAL" clId="{5DBF5869-4DC1-4E17-A049-8042FBA222EF}" dt="2022-08-27T07:34:31.431" v="893" actId="1076"/>
        <pc:sldMkLst>
          <pc:docMk/>
          <pc:sldMk cId="3022017086" sldId="4387"/>
        </pc:sldMkLst>
        <pc:spChg chg="mod">
          <ac:chgData name="Sudarshan Chakravarthi" userId="9632d19e-631d-46a5-9e9a-d9cc496f17d0" providerId="ADAL" clId="{5DBF5869-4DC1-4E17-A049-8042FBA222EF}" dt="2022-08-27T07:34:31.431" v="893" actId="1076"/>
          <ac:spMkLst>
            <pc:docMk/>
            <pc:sldMk cId="3022017086" sldId="4387"/>
            <ac:spMk id="43" creationId="{2669806F-1F9B-7EC4-4DE8-0AC231711F65}"/>
          </ac:spMkLst>
        </pc:spChg>
        <pc:picChg chg="mod">
          <ac:chgData name="Sudarshan Chakravarthi" userId="9632d19e-631d-46a5-9e9a-d9cc496f17d0" providerId="ADAL" clId="{5DBF5869-4DC1-4E17-A049-8042FBA222EF}" dt="2022-08-27T07:34:28.061" v="892" actId="1076"/>
          <ac:picMkLst>
            <pc:docMk/>
            <pc:sldMk cId="3022017086" sldId="4387"/>
            <ac:picMk id="49" creationId="{532F3110-6A9F-C917-56E3-F4FC43580165}"/>
          </ac:picMkLst>
        </pc:picChg>
      </pc:sldChg>
      <pc:sldChg chg="modSp add mod">
        <pc:chgData name="Sudarshan Chakravarthi" userId="9632d19e-631d-46a5-9e9a-d9cc496f17d0" providerId="ADAL" clId="{5DBF5869-4DC1-4E17-A049-8042FBA222EF}" dt="2023-02-27T07:53:44.336" v="4638" actId="6549"/>
        <pc:sldMkLst>
          <pc:docMk/>
          <pc:sldMk cId="128864238" sldId="4388"/>
        </pc:sldMkLst>
        <pc:spChg chg="mod">
          <ac:chgData name="Sudarshan Chakravarthi" userId="9632d19e-631d-46a5-9e9a-d9cc496f17d0" providerId="ADAL" clId="{5DBF5869-4DC1-4E17-A049-8042FBA222EF}" dt="2023-02-27T07:53:44.336" v="4638" actId="6549"/>
          <ac:spMkLst>
            <pc:docMk/>
            <pc:sldMk cId="128864238" sldId="4388"/>
            <ac:spMk id="2" creationId="{9E6EC39D-50C2-4247-AF5B-917D53092643}"/>
          </ac:spMkLst>
        </pc:spChg>
      </pc:sldChg>
      <pc:sldChg chg="add">
        <pc:chgData name="Sudarshan Chakravarthi" userId="9632d19e-631d-46a5-9e9a-d9cc496f17d0" providerId="ADAL" clId="{5DBF5869-4DC1-4E17-A049-8042FBA222EF}" dt="2022-07-23T12:36:10.418" v="26"/>
        <pc:sldMkLst>
          <pc:docMk/>
          <pc:sldMk cId="1618483468" sldId="4389"/>
        </pc:sldMkLst>
      </pc:sldChg>
      <pc:sldChg chg="modSp add mod">
        <pc:chgData name="Sudarshan Chakravarthi" userId="9632d19e-631d-46a5-9e9a-d9cc496f17d0" providerId="ADAL" clId="{5DBF5869-4DC1-4E17-A049-8042FBA222EF}" dt="2022-08-27T07:35:57.763" v="974" actId="20577"/>
        <pc:sldMkLst>
          <pc:docMk/>
          <pc:sldMk cId="475571575" sldId="4393"/>
        </pc:sldMkLst>
        <pc:graphicFrameChg chg="modGraphic">
          <ac:chgData name="Sudarshan Chakravarthi" userId="9632d19e-631d-46a5-9e9a-d9cc496f17d0" providerId="ADAL" clId="{5DBF5869-4DC1-4E17-A049-8042FBA222EF}" dt="2022-08-27T07:35:57.763" v="974" actId="20577"/>
          <ac:graphicFrameMkLst>
            <pc:docMk/>
            <pc:sldMk cId="475571575" sldId="4393"/>
            <ac:graphicFrameMk id="43" creationId="{FD0F9775-B33C-2114-8D95-23DD71CBE848}"/>
          </ac:graphicFrameMkLst>
        </pc:graphicFrameChg>
      </pc:sldChg>
      <pc:sldChg chg="add">
        <pc:chgData name="Sudarshan Chakravarthi" userId="9632d19e-631d-46a5-9e9a-d9cc496f17d0" providerId="ADAL" clId="{5DBF5869-4DC1-4E17-A049-8042FBA222EF}" dt="2022-07-23T12:36:10.418" v="26"/>
        <pc:sldMkLst>
          <pc:docMk/>
          <pc:sldMk cId="1309321856" sldId="4396"/>
        </pc:sldMkLst>
      </pc:sldChg>
      <pc:sldChg chg="add">
        <pc:chgData name="Sudarshan Chakravarthi" userId="9632d19e-631d-46a5-9e9a-d9cc496f17d0" providerId="ADAL" clId="{5DBF5869-4DC1-4E17-A049-8042FBA222EF}" dt="2022-07-23T12:36:10.418" v="26"/>
        <pc:sldMkLst>
          <pc:docMk/>
          <pc:sldMk cId="1155971316" sldId="4397"/>
        </pc:sldMkLst>
      </pc:sldChg>
      <pc:sldChg chg="modSp add mod">
        <pc:chgData name="Sudarshan Chakravarthi" userId="9632d19e-631d-46a5-9e9a-d9cc496f17d0" providerId="ADAL" clId="{5DBF5869-4DC1-4E17-A049-8042FBA222EF}" dt="2022-08-27T07:33:52.195" v="891" actId="6549"/>
        <pc:sldMkLst>
          <pc:docMk/>
          <pc:sldMk cId="3396151115" sldId="4398"/>
        </pc:sldMkLst>
        <pc:graphicFrameChg chg="modGraphic">
          <ac:chgData name="Sudarshan Chakravarthi" userId="9632d19e-631d-46a5-9e9a-d9cc496f17d0" providerId="ADAL" clId="{5DBF5869-4DC1-4E17-A049-8042FBA222EF}" dt="2022-08-27T07:33:52.195" v="891" actId="6549"/>
          <ac:graphicFrameMkLst>
            <pc:docMk/>
            <pc:sldMk cId="3396151115" sldId="4398"/>
            <ac:graphicFrameMk id="43" creationId="{FD0F9775-B33C-2114-8D95-23DD71CBE848}"/>
          </ac:graphicFrameMkLst>
        </pc:graphicFrameChg>
      </pc:sldChg>
      <pc:sldChg chg="delSp modSp add del mod">
        <pc:chgData name="Sudarshan Chakravarthi" userId="9632d19e-631d-46a5-9e9a-d9cc496f17d0" providerId="ADAL" clId="{5DBF5869-4DC1-4E17-A049-8042FBA222EF}" dt="2023-01-20T15:44:47.119" v="2348" actId="47"/>
        <pc:sldMkLst>
          <pc:docMk/>
          <pc:sldMk cId="2302342764" sldId="4405"/>
        </pc:sldMkLst>
        <pc:picChg chg="del mod modCrop">
          <ac:chgData name="Sudarshan Chakravarthi" userId="9632d19e-631d-46a5-9e9a-d9cc496f17d0" providerId="ADAL" clId="{5DBF5869-4DC1-4E17-A049-8042FBA222EF}" dt="2023-01-20T15:44:41.300" v="2346" actId="21"/>
          <ac:picMkLst>
            <pc:docMk/>
            <pc:sldMk cId="2302342764" sldId="4405"/>
            <ac:picMk id="3" creationId="{8080620D-FD6F-0942-AFF6-2056C05E2330}"/>
          </ac:picMkLst>
        </pc:picChg>
      </pc:sldChg>
      <pc:sldChg chg="add del">
        <pc:chgData name="Sudarshan Chakravarthi" userId="9632d19e-631d-46a5-9e9a-d9cc496f17d0" providerId="ADAL" clId="{5DBF5869-4DC1-4E17-A049-8042FBA222EF}" dt="2023-01-20T12:48:42.012" v="987" actId="2696"/>
        <pc:sldMkLst>
          <pc:docMk/>
          <pc:sldMk cId="3980062161" sldId="4405"/>
        </pc:sldMkLst>
      </pc:sldChg>
      <pc:sldChg chg="add del">
        <pc:chgData name="Sudarshan Chakravarthi" userId="9632d19e-631d-46a5-9e9a-d9cc496f17d0" providerId="ADAL" clId="{5DBF5869-4DC1-4E17-A049-8042FBA222EF}" dt="2023-01-19T12:18:26.151" v="977"/>
        <pc:sldMkLst>
          <pc:docMk/>
          <pc:sldMk cId="683501595" sldId="4411"/>
        </pc:sldMkLst>
      </pc:sldChg>
      <pc:sldChg chg="add del">
        <pc:chgData name="Sudarshan Chakravarthi" userId="9632d19e-631d-46a5-9e9a-d9cc496f17d0" providerId="ADAL" clId="{5DBF5869-4DC1-4E17-A049-8042FBA222EF}" dt="2023-01-19T12:18:26.151" v="977"/>
        <pc:sldMkLst>
          <pc:docMk/>
          <pc:sldMk cId="2434400758" sldId="4412"/>
        </pc:sldMkLst>
      </pc:sldChg>
      <pc:sldChg chg="add del ord">
        <pc:chgData name="Sudarshan Chakravarthi" userId="9632d19e-631d-46a5-9e9a-d9cc496f17d0" providerId="ADAL" clId="{5DBF5869-4DC1-4E17-A049-8042FBA222EF}" dt="2023-01-19T12:18:34.933" v="979"/>
        <pc:sldMkLst>
          <pc:docMk/>
          <pc:sldMk cId="2586001998" sldId="4413"/>
        </pc:sldMkLst>
      </pc:sldChg>
      <pc:sldChg chg="add del ord">
        <pc:chgData name="Sudarshan Chakravarthi" userId="9632d19e-631d-46a5-9e9a-d9cc496f17d0" providerId="ADAL" clId="{5DBF5869-4DC1-4E17-A049-8042FBA222EF}" dt="2023-01-19T12:18:34.933" v="979"/>
        <pc:sldMkLst>
          <pc:docMk/>
          <pc:sldMk cId="842485834" sldId="4414"/>
        </pc:sldMkLst>
      </pc:sldChg>
      <pc:sldChg chg="add del">
        <pc:chgData name="Sudarshan Chakravarthi" userId="9632d19e-631d-46a5-9e9a-d9cc496f17d0" providerId="ADAL" clId="{5DBF5869-4DC1-4E17-A049-8042FBA222EF}" dt="2023-01-20T13:27:26.848" v="2343" actId="47"/>
        <pc:sldMkLst>
          <pc:docMk/>
          <pc:sldMk cId="3443942097" sldId="4415"/>
        </pc:sldMkLst>
      </pc:sldChg>
      <pc:sldChg chg="del">
        <pc:chgData name="Sudarshan Chakravarthi" userId="9632d19e-631d-46a5-9e9a-d9cc496f17d0" providerId="ADAL" clId="{5DBF5869-4DC1-4E17-A049-8042FBA222EF}" dt="2023-01-20T13:26:13.526" v="2337" actId="47"/>
        <pc:sldMkLst>
          <pc:docMk/>
          <pc:sldMk cId="3339886015" sldId="4439"/>
        </pc:sldMkLst>
      </pc:sldChg>
      <pc:sldChg chg="addSp delSp modSp del mod">
        <pc:chgData name="Sudarshan Chakravarthi" userId="9632d19e-631d-46a5-9e9a-d9cc496f17d0" providerId="ADAL" clId="{5DBF5869-4DC1-4E17-A049-8042FBA222EF}" dt="2023-01-20T13:26:10.876" v="2335" actId="47"/>
        <pc:sldMkLst>
          <pc:docMk/>
          <pc:sldMk cId="3113775348" sldId="4440"/>
        </pc:sldMkLst>
        <pc:picChg chg="add del mod">
          <ac:chgData name="Sudarshan Chakravarthi" userId="9632d19e-631d-46a5-9e9a-d9cc496f17d0" providerId="ADAL" clId="{5DBF5869-4DC1-4E17-A049-8042FBA222EF}" dt="2023-01-20T12:52:07.294" v="1046" actId="21"/>
          <ac:picMkLst>
            <pc:docMk/>
            <pc:sldMk cId="3113775348" sldId="4440"/>
            <ac:picMk id="2" creationId="{0B1950A2-85AA-55C9-E11C-6910B82559EA}"/>
          </ac:picMkLst>
        </pc:picChg>
        <pc:picChg chg="mod">
          <ac:chgData name="Sudarshan Chakravarthi" userId="9632d19e-631d-46a5-9e9a-d9cc496f17d0" providerId="ADAL" clId="{5DBF5869-4DC1-4E17-A049-8042FBA222EF}" dt="2023-01-20T13:26:06.159" v="2334" actId="1076"/>
          <ac:picMkLst>
            <pc:docMk/>
            <pc:sldMk cId="3113775348" sldId="4440"/>
            <ac:picMk id="3" creationId="{5ACE42CF-882F-5C0B-8006-F3415FF7C940}"/>
          </ac:picMkLst>
        </pc:picChg>
        <pc:picChg chg="add del mod">
          <ac:chgData name="Sudarshan Chakravarthi" userId="9632d19e-631d-46a5-9e9a-d9cc496f17d0" providerId="ADAL" clId="{5DBF5869-4DC1-4E17-A049-8042FBA222EF}" dt="2023-01-20T13:23:47.258" v="2278" actId="21"/>
          <ac:picMkLst>
            <pc:docMk/>
            <pc:sldMk cId="3113775348" sldId="4440"/>
            <ac:picMk id="5" creationId="{DBF393B4-7E21-0A81-EE1B-3E05019F70CD}"/>
          </ac:picMkLst>
        </pc:picChg>
      </pc:sldChg>
      <pc:sldChg chg="del">
        <pc:chgData name="Sudarshan Chakravarthi" userId="9632d19e-631d-46a5-9e9a-d9cc496f17d0" providerId="ADAL" clId="{5DBF5869-4DC1-4E17-A049-8042FBA222EF}" dt="2023-01-20T13:26:12.024" v="2336" actId="47"/>
        <pc:sldMkLst>
          <pc:docMk/>
          <pc:sldMk cId="4135119530" sldId="4441"/>
        </pc:sldMkLst>
      </pc:sldChg>
      <pc:sldChg chg="addSp modSp mod ord">
        <pc:chgData name="Sudarshan Chakravarthi" userId="9632d19e-631d-46a5-9e9a-d9cc496f17d0" providerId="ADAL" clId="{5DBF5869-4DC1-4E17-A049-8042FBA222EF}" dt="2023-02-27T08:55:51.817" v="4680" actId="20577"/>
        <pc:sldMkLst>
          <pc:docMk/>
          <pc:sldMk cId="671267976" sldId="4442"/>
        </pc:sldMkLst>
        <pc:spChg chg="add mod">
          <ac:chgData name="Sudarshan Chakravarthi" userId="9632d19e-631d-46a5-9e9a-d9cc496f17d0" providerId="ADAL" clId="{5DBF5869-4DC1-4E17-A049-8042FBA222EF}" dt="2023-02-27T08:55:21.837" v="4668" actId="122"/>
          <ac:spMkLst>
            <pc:docMk/>
            <pc:sldMk cId="671267976" sldId="4442"/>
            <ac:spMk id="2" creationId="{1B63CA50-1E43-6E9D-7629-15421769B63A}"/>
          </ac:spMkLst>
        </pc:spChg>
        <pc:spChg chg="add mod">
          <ac:chgData name="Sudarshan Chakravarthi" userId="9632d19e-631d-46a5-9e9a-d9cc496f17d0" providerId="ADAL" clId="{5DBF5869-4DC1-4E17-A049-8042FBA222EF}" dt="2023-02-27T08:55:42.287" v="4674" actId="20577"/>
          <ac:spMkLst>
            <pc:docMk/>
            <pc:sldMk cId="671267976" sldId="4442"/>
            <ac:spMk id="3" creationId="{BFE3CE8E-8546-9526-EDA7-115EFBDF8766}"/>
          </ac:spMkLst>
        </pc:spChg>
        <pc:spChg chg="mod">
          <ac:chgData name="Sudarshan Chakravarthi" userId="9632d19e-631d-46a5-9e9a-d9cc496f17d0" providerId="ADAL" clId="{5DBF5869-4DC1-4E17-A049-8042FBA222EF}" dt="2023-02-27T08:54:27.243" v="4659" actId="207"/>
          <ac:spMkLst>
            <pc:docMk/>
            <pc:sldMk cId="671267976" sldId="4442"/>
            <ac:spMk id="5" creationId="{86E6394B-2A06-C1B4-F0A2-5753654BA451}"/>
          </ac:spMkLst>
        </pc:spChg>
        <pc:spChg chg="add mod">
          <ac:chgData name="Sudarshan Chakravarthi" userId="9632d19e-631d-46a5-9e9a-d9cc496f17d0" providerId="ADAL" clId="{5DBF5869-4DC1-4E17-A049-8042FBA222EF}" dt="2023-02-27T08:55:47.754" v="4678" actId="20577"/>
          <ac:spMkLst>
            <pc:docMk/>
            <pc:sldMk cId="671267976" sldId="4442"/>
            <ac:spMk id="6" creationId="{F797ECEB-A618-188D-CA53-A32987257180}"/>
          </ac:spMkLst>
        </pc:spChg>
        <pc:spChg chg="add mod">
          <ac:chgData name="Sudarshan Chakravarthi" userId="9632d19e-631d-46a5-9e9a-d9cc496f17d0" providerId="ADAL" clId="{5DBF5869-4DC1-4E17-A049-8042FBA222EF}" dt="2023-02-27T08:55:51.817" v="4680" actId="20577"/>
          <ac:spMkLst>
            <pc:docMk/>
            <pc:sldMk cId="671267976" sldId="4442"/>
            <ac:spMk id="7" creationId="{AE425302-F8B1-1C85-AFC1-504B6B653A7C}"/>
          </ac:spMkLst>
        </pc:spChg>
        <pc:spChg chg="mod">
          <ac:chgData name="Sudarshan Chakravarthi" userId="9632d19e-631d-46a5-9e9a-d9cc496f17d0" providerId="ADAL" clId="{5DBF5869-4DC1-4E17-A049-8042FBA222EF}" dt="2023-02-27T08:54:29.281" v="4660" actId="207"/>
          <ac:spMkLst>
            <pc:docMk/>
            <pc:sldMk cId="671267976" sldId="4442"/>
            <ac:spMk id="33" creationId="{55D91524-692F-411F-0261-89DDA0BE5ECB}"/>
          </ac:spMkLst>
        </pc:spChg>
        <pc:spChg chg="mod">
          <ac:chgData name="Sudarshan Chakravarthi" userId="9632d19e-631d-46a5-9e9a-d9cc496f17d0" providerId="ADAL" clId="{5DBF5869-4DC1-4E17-A049-8042FBA222EF}" dt="2023-02-27T08:54:34.036" v="4662" actId="207"/>
          <ac:spMkLst>
            <pc:docMk/>
            <pc:sldMk cId="671267976" sldId="4442"/>
            <ac:spMk id="48" creationId="{DB932E9B-F357-85C6-923E-AFFC732085D6}"/>
          </ac:spMkLst>
        </pc:spChg>
        <pc:spChg chg="mod">
          <ac:chgData name="Sudarshan Chakravarthi" userId="9632d19e-631d-46a5-9e9a-d9cc496f17d0" providerId="ADAL" clId="{5DBF5869-4DC1-4E17-A049-8042FBA222EF}" dt="2023-02-27T08:54:31.660" v="4661" actId="207"/>
          <ac:spMkLst>
            <pc:docMk/>
            <pc:sldMk cId="671267976" sldId="4442"/>
            <ac:spMk id="58" creationId="{CEC8D1C6-7FAF-78D0-A786-DA71BFF81E25}"/>
          </ac:spMkLst>
        </pc:spChg>
      </pc:sldChg>
      <pc:sldChg chg="addSp delSp modSp mod">
        <pc:chgData name="Sudarshan Chakravarthi" userId="9632d19e-631d-46a5-9e9a-d9cc496f17d0" providerId="ADAL" clId="{5DBF5869-4DC1-4E17-A049-8042FBA222EF}" dt="2023-01-20T15:47:43.137" v="2539" actId="1076"/>
        <pc:sldMkLst>
          <pc:docMk/>
          <pc:sldMk cId="3749908573" sldId="4443"/>
        </pc:sldMkLst>
        <pc:spChg chg="add mod">
          <ac:chgData name="Sudarshan Chakravarthi" userId="9632d19e-631d-46a5-9e9a-d9cc496f17d0" providerId="ADAL" clId="{5DBF5869-4DC1-4E17-A049-8042FBA222EF}" dt="2023-01-20T15:47:22.468" v="2534" actId="115"/>
          <ac:spMkLst>
            <pc:docMk/>
            <pc:sldMk cId="3749908573" sldId="4443"/>
            <ac:spMk id="2" creationId="{9C2B2D3D-99E4-D41E-606E-BB81CA4839D4}"/>
          </ac:spMkLst>
        </pc:spChg>
        <pc:spChg chg="mod">
          <ac:chgData name="Sudarshan Chakravarthi" userId="9632d19e-631d-46a5-9e9a-d9cc496f17d0" providerId="ADAL" clId="{5DBF5869-4DC1-4E17-A049-8042FBA222EF}" dt="2023-01-20T12:50:03.656" v="1015" actId="6549"/>
          <ac:spMkLst>
            <pc:docMk/>
            <pc:sldMk cId="3749908573" sldId="4443"/>
            <ac:spMk id="40" creationId="{ADF6DF66-4507-7645-D92B-BDAC21023A68}"/>
          </ac:spMkLst>
        </pc:spChg>
        <pc:picChg chg="mod">
          <ac:chgData name="Sudarshan Chakravarthi" userId="9632d19e-631d-46a5-9e9a-d9cc496f17d0" providerId="ADAL" clId="{5DBF5869-4DC1-4E17-A049-8042FBA222EF}" dt="2023-01-20T15:47:43.137" v="2539" actId="1076"/>
          <ac:picMkLst>
            <pc:docMk/>
            <pc:sldMk cId="3749908573" sldId="4443"/>
            <ac:picMk id="3" creationId="{5ACE42CF-882F-5C0B-8006-F3415FF7C940}"/>
          </ac:picMkLst>
        </pc:picChg>
        <pc:picChg chg="del mod">
          <ac:chgData name="Sudarshan Chakravarthi" userId="9632d19e-631d-46a5-9e9a-d9cc496f17d0" providerId="ADAL" clId="{5DBF5869-4DC1-4E17-A049-8042FBA222EF}" dt="2023-01-20T12:51:38.018" v="1043" actId="21"/>
          <ac:picMkLst>
            <pc:docMk/>
            <pc:sldMk cId="3749908573" sldId="4443"/>
            <ac:picMk id="5" creationId="{CCDE7288-037D-88B1-7482-37513C9C0F56}"/>
          </ac:picMkLst>
        </pc:picChg>
        <pc:picChg chg="add mod">
          <ac:chgData name="Sudarshan Chakravarthi" userId="9632d19e-631d-46a5-9e9a-d9cc496f17d0" providerId="ADAL" clId="{5DBF5869-4DC1-4E17-A049-8042FBA222EF}" dt="2023-01-20T15:45:37.991" v="2357" actId="1076"/>
          <ac:picMkLst>
            <pc:docMk/>
            <pc:sldMk cId="3749908573" sldId="4443"/>
            <ac:picMk id="5" creationId="{F7E84809-34DF-7275-141B-12317E8ACE5B}"/>
          </ac:picMkLst>
        </pc:picChg>
        <pc:cxnChg chg="mod">
          <ac:chgData name="Sudarshan Chakravarthi" userId="9632d19e-631d-46a5-9e9a-d9cc496f17d0" providerId="ADAL" clId="{5DBF5869-4DC1-4E17-A049-8042FBA222EF}" dt="2023-01-20T15:47:30.682" v="2535" actId="1076"/>
          <ac:cxnSpMkLst>
            <pc:docMk/>
            <pc:sldMk cId="3749908573" sldId="4443"/>
            <ac:cxnSpMk id="10" creationId="{5A8B4FF3-BBA9-FDF6-8510-2D6CECFE69FF}"/>
          </ac:cxnSpMkLst>
        </pc:cxnChg>
        <pc:cxnChg chg="mod">
          <ac:chgData name="Sudarshan Chakravarthi" userId="9632d19e-631d-46a5-9e9a-d9cc496f17d0" providerId="ADAL" clId="{5DBF5869-4DC1-4E17-A049-8042FBA222EF}" dt="2023-01-20T15:47:34.590" v="2536" actId="1076"/>
          <ac:cxnSpMkLst>
            <pc:docMk/>
            <pc:sldMk cId="3749908573" sldId="4443"/>
            <ac:cxnSpMk id="11" creationId="{F8DABEF1-193A-5232-7D18-EFFD6CDD57BD}"/>
          </ac:cxnSpMkLst>
        </pc:cxnChg>
        <pc:cxnChg chg="mod">
          <ac:chgData name="Sudarshan Chakravarthi" userId="9632d19e-631d-46a5-9e9a-d9cc496f17d0" providerId="ADAL" clId="{5DBF5869-4DC1-4E17-A049-8042FBA222EF}" dt="2023-01-20T12:51:22.583" v="1041" actId="1076"/>
          <ac:cxnSpMkLst>
            <pc:docMk/>
            <pc:sldMk cId="3749908573" sldId="4443"/>
            <ac:cxnSpMk id="12" creationId="{2328D102-7AD2-2D7E-8A09-B56E7784F924}"/>
          </ac:cxnSpMkLst>
        </pc:cxnChg>
      </pc:sldChg>
      <pc:sldChg chg="modSp mod">
        <pc:chgData name="Sudarshan Chakravarthi" userId="9632d19e-631d-46a5-9e9a-d9cc496f17d0" providerId="ADAL" clId="{5DBF5869-4DC1-4E17-A049-8042FBA222EF}" dt="2023-02-27T07:50:58.170" v="4634" actId="108"/>
        <pc:sldMkLst>
          <pc:docMk/>
          <pc:sldMk cId="769170083" sldId="4448"/>
        </pc:sldMkLst>
        <pc:spChg chg="mod">
          <ac:chgData name="Sudarshan Chakravarthi" userId="9632d19e-631d-46a5-9e9a-d9cc496f17d0" providerId="ADAL" clId="{5DBF5869-4DC1-4E17-A049-8042FBA222EF}" dt="2023-02-27T07:50:52.060" v="4632" actId="108"/>
          <ac:spMkLst>
            <pc:docMk/>
            <pc:sldMk cId="769170083" sldId="4448"/>
            <ac:spMk id="8" creationId="{C71AD177-EDDB-C22F-3859-9904F493954D}"/>
          </ac:spMkLst>
        </pc:spChg>
        <pc:spChg chg="mod">
          <ac:chgData name="Sudarshan Chakravarthi" userId="9632d19e-631d-46a5-9e9a-d9cc496f17d0" providerId="ADAL" clId="{5DBF5869-4DC1-4E17-A049-8042FBA222EF}" dt="2023-02-27T07:50:55.289" v="4633" actId="108"/>
          <ac:spMkLst>
            <pc:docMk/>
            <pc:sldMk cId="769170083" sldId="4448"/>
            <ac:spMk id="9" creationId="{DFAB82CC-7C4F-F7BC-C9F6-F89A5F0A16DB}"/>
          </ac:spMkLst>
        </pc:spChg>
        <pc:spChg chg="mod">
          <ac:chgData name="Sudarshan Chakravarthi" userId="9632d19e-631d-46a5-9e9a-d9cc496f17d0" providerId="ADAL" clId="{5DBF5869-4DC1-4E17-A049-8042FBA222EF}" dt="2023-02-27T07:50:58.170" v="4634" actId="108"/>
          <ac:spMkLst>
            <pc:docMk/>
            <pc:sldMk cId="769170083" sldId="4448"/>
            <ac:spMk id="10" creationId="{34488C6C-72DF-8316-955A-D93B15CAE320}"/>
          </ac:spMkLst>
        </pc:spChg>
      </pc:sldChg>
      <pc:sldChg chg="del ord">
        <pc:chgData name="Sudarshan Chakravarthi" userId="9632d19e-631d-46a5-9e9a-d9cc496f17d0" providerId="ADAL" clId="{5DBF5869-4DC1-4E17-A049-8042FBA222EF}" dt="2023-01-20T15:44:45.858" v="2347" actId="47"/>
        <pc:sldMkLst>
          <pc:docMk/>
          <pc:sldMk cId="766605004" sldId="4468"/>
        </pc:sldMkLst>
      </pc:sldChg>
      <pc:sldChg chg="addSp delSp modSp mod">
        <pc:chgData name="Sudarshan Chakravarthi" userId="9632d19e-631d-46a5-9e9a-d9cc496f17d0" providerId="ADAL" clId="{5DBF5869-4DC1-4E17-A049-8042FBA222EF}" dt="2023-02-20T12:36:08.572" v="4630" actId="1076"/>
        <pc:sldMkLst>
          <pc:docMk/>
          <pc:sldMk cId="3918385785" sldId="4526"/>
        </pc:sldMkLst>
        <pc:spChg chg="mod">
          <ac:chgData name="Sudarshan Chakravarthi" userId="9632d19e-631d-46a5-9e9a-d9cc496f17d0" providerId="ADAL" clId="{5DBF5869-4DC1-4E17-A049-8042FBA222EF}" dt="2023-02-20T12:36:05.489" v="4629"/>
          <ac:spMkLst>
            <pc:docMk/>
            <pc:sldMk cId="3918385785" sldId="4526"/>
            <ac:spMk id="3" creationId="{3BDF3C9F-F143-E902-F8F6-49B7F4715680}"/>
          </ac:spMkLst>
        </pc:spChg>
        <pc:spChg chg="mod">
          <ac:chgData name="Sudarshan Chakravarthi" userId="9632d19e-631d-46a5-9e9a-d9cc496f17d0" providerId="ADAL" clId="{5DBF5869-4DC1-4E17-A049-8042FBA222EF}" dt="2023-02-20T12:36:05.489" v="4629"/>
          <ac:spMkLst>
            <pc:docMk/>
            <pc:sldMk cId="3918385785" sldId="4526"/>
            <ac:spMk id="5" creationId="{93809AF3-E2D8-CF4E-F69C-1F446A223A2E}"/>
          </ac:spMkLst>
        </pc:spChg>
        <pc:spChg chg="mod">
          <ac:chgData name="Sudarshan Chakravarthi" userId="9632d19e-631d-46a5-9e9a-d9cc496f17d0" providerId="ADAL" clId="{5DBF5869-4DC1-4E17-A049-8042FBA222EF}" dt="2022-07-22T16:17:38.115" v="11" actId="313"/>
          <ac:spMkLst>
            <pc:docMk/>
            <pc:sldMk cId="3918385785" sldId="4526"/>
            <ac:spMk id="19" creationId="{19C1CEDE-1FDC-88D1-65D7-DFF91C6681A9}"/>
          </ac:spMkLst>
        </pc:spChg>
        <pc:grpChg chg="add mod">
          <ac:chgData name="Sudarshan Chakravarthi" userId="9632d19e-631d-46a5-9e9a-d9cc496f17d0" providerId="ADAL" clId="{5DBF5869-4DC1-4E17-A049-8042FBA222EF}" dt="2023-02-20T12:36:08.572" v="4630" actId="1076"/>
          <ac:grpSpMkLst>
            <pc:docMk/>
            <pc:sldMk cId="3918385785" sldId="4526"/>
            <ac:grpSpMk id="2" creationId="{F0486309-6997-DE4C-4B52-719F61C3FC84}"/>
          </ac:grpSpMkLst>
        </pc:grpChg>
        <pc:grpChg chg="del">
          <ac:chgData name="Sudarshan Chakravarthi" userId="9632d19e-631d-46a5-9e9a-d9cc496f17d0" providerId="ADAL" clId="{5DBF5869-4DC1-4E17-A049-8042FBA222EF}" dt="2022-07-22T16:23:14.683" v="12" actId="478"/>
          <ac:grpSpMkLst>
            <pc:docMk/>
            <pc:sldMk cId="3918385785" sldId="4526"/>
            <ac:grpSpMk id="23" creationId="{111C318C-138F-EC23-B668-9F389BE76E35}"/>
          </ac:grpSpMkLst>
        </pc:grpChg>
        <pc:picChg chg="add del mod">
          <ac:chgData name="Sudarshan Chakravarthi" userId="9632d19e-631d-46a5-9e9a-d9cc496f17d0" providerId="ADAL" clId="{5DBF5869-4DC1-4E17-A049-8042FBA222EF}" dt="2022-07-22T16:26:28.631" v="19" actId="478"/>
          <ac:picMkLst>
            <pc:docMk/>
            <pc:sldMk cId="3918385785" sldId="4526"/>
            <ac:picMk id="1026" creationId="{A5EFFC42-384F-BC0D-1B45-D8E47089F090}"/>
          </ac:picMkLst>
        </pc:picChg>
        <pc:picChg chg="add mod">
          <ac:chgData name="Sudarshan Chakravarthi" userId="9632d19e-631d-46a5-9e9a-d9cc496f17d0" providerId="ADAL" clId="{5DBF5869-4DC1-4E17-A049-8042FBA222EF}" dt="2022-07-22T16:26:49.659" v="25"/>
          <ac:picMkLst>
            <pc:docMk/>
            <pc:sldMk cId="3918385785" sldId="4526"/>
            <ac:picMk id="1028" creationId="{CAD8C340-E150-AB4E-3BA8-E72322BE640C}"/>
          </ac:picMkLst>
        </pc:picChg>
      </pc:sldChg>
      <pc:sldChg chg="addSp modSp add">
        <pc:chgData name="Sudarshan Chakravarthi" userId="9632d19e-631d-46a5-9e9a-d9cc496f17d0" providerId="ADAL" clId="{5DBF5869-4DC1-4E17-A049-8042FBA222EF}" dt="2023-02-20T12:36:14.874" v="4631"/>
        <pc:sldMkLst>
          <pc:docMk/>
          <pc:sldMk cId="1176560467" sldId="4527"/>
        </pc:sldMkLst>
        <pc:spChg chg="mod">
          <ac:chgData name="Sudarshan Chakravarthi" userId="9632d19e-631d-46a5-9e9a-d9cc496f17d0" providerId="ADAL" clId="{5DBF5869-4DC1-4E17-A049-8042FBA222EF}" dt="2023-02-20T12:36:14.874" v="4631"/>
          <ac:spMkLst>
            <pc:docMk/>
            <pc:sldMk cId="1176560467" sldId="4527"/>
            <ac:spMk id="3" creationId="{79FD2A64-887B-99C8-E0AF-CA04BA056BD4}"/>
          </ac:spMkLst>
        </pc:spChg>
        <pc:spChg chg="mod">
          <ac:chgData name="Sudarshan Chakravarthi" userId="9632d19e-631d-46a5-9e9a-d9cc496f17d0" providerId="ADAL" clId="{5DBF5869-4DC1-4E17-A049-8042FBA222EF}" dt="2023-02-20T12:36:14.874" v="4631"/>
          <ac:spMkLst>
            <pc:docMk/>
            <pc:sldMk cId="1176560467" sldId="4527"/>
            <ac:spMk id="5" creationId="{3644ED79-CA25-AD87-544A-376557EA651E}"/>
          </ac:spMkLst>
        </pc:spChg>
        <pc:grpChg chg="add mod">
          <ac:chgData name="Sudarshan Chakravarthi" userId="9632d19e-631d-46a5-9e9a-d9cc496f17d0" providerId="ADAL" clId="{5DBF5869-4DC1-4E17-A049-8042FBA222EF}" dt="2023-02-20T12:36:14.874" v="4631"/>
          <ac:grpSpMkLst>
            <pc:docMk/>
            <pc:sldMk cId="1176560467" sldId="4527"/>
            <ac:grpSpMk id="2" creationId="{7B2AF473-D051-295D-FFBA-35C43C29FFCF}"/>
          </ac:grpSpMkLst>
        </pc:grpChg>
      </pc:sldChg>
      <pc:sldChg chg="add del">
        <pc:chgData name="Sudarshan Chakravarthi" userId="9632d19e-631d-46a5-9e9a-d9cc496f17d0" providerId="ADAL" clId="{5DBF5869-4DC1-4E17-A049-8042FBA222EF}" dt="2023-02-28T13:13:41.925" v="4683"/>
        <pc:sldMkLst>
          <pc:docMk/>
          <pc:sldMk cId="2708719641" sldId="4530"/>
        </pc:sldMkLst>
      </pc:sldChg>
      <pc:sldChg chg="addSp delSp modSp add del mod">
        <pc:chgData name="Sudarshan Chakravarthi" userId="9632d19e-631d-46a5-9e9a-d9cc496f17d0" providerId="ADAL" clId="{5DBF5869-4DC1-4E17-A049-8042FBA222EF}" dt="2023-01-20T17:37:27.009" v="4624" actId="14100"/>
        <pc:sldMkLst>
          <pc:docMk/>
          <pc:sldMk cId="3881748987" sldId="4566"/>
        </pc:sldMkLst>
        <pc:spChg chg="mod">
          <ac:chgData name="Sudarshan Chakravarthi" userId="9632d19e-631d-46a5-9e9a-d9cc496f17d0" providerId="ADAL" clId="{5DBF5869-4DC1-4E17-A049-8042FBA222EF}" dt="2023-01-20T17:37:27.009" v="4624" actId="14100"/>
          <ac:spMkLst>
            <pc:docMk/>
            <pc:sldMk cId="3881748987" sldId="4566"/>
            <ac:spMk id="12" creationId="{B0D527A7-9BFD-8B3C-B2AA-16150CD6C636}"/>
          </ac:spMkLst>
        </pc:spChg>
        <pc:picChg chg="add del mod">
          <ac:chgData name="Sudarshan Chakravarthi" userId="9632d19e-631d-46a5-9e9a-d9cc496f17d0" providerId="ADAL" clId="{5DBF5869-4DC1-4E17-A049-8042FBA222EF}" dt="2023-01-20T17:36:51.032" v="4609" actId="478"/>
          <ac:picMkLst>
            <pc:docMk/>
            <pc:sldMk cId="3881748987" sldId="4566"/>
            <ac:picMk id="2" creationId="{D49CD2E8-9AA8-3B3B-AC0C-7669DC9C483C}"/>
          </ac:picMkLst>
        </pc:picChg>
        <pc:picChg chg="add mod">
          <ac:chgData name="Sudarshan Chakravarthi" userId="9632d19e-631d-46a5-9e9a-d9cc496f17d0" providerId="ADAL" clId="{5DBF5869-4DC1-4E17-A049-8042FBA222EF}" dt="2023-01-20T17:37:08.790" v="4613" actId="14100"/>
          <ac:picMkLst>
            <pc:docMk/>
            <pc:sldMk cId="3881748987" sldId="4566"/>
            <ac:picMk id="3" creationId="{B2A098A1-FC5D-508F-87DC-7C0756A060DC}"/>
          </ac:picMkLst>
        </pc:picChg>
        <pc:picChg chg="del">
          <ac:chgData name="Sudarshan Chakravarthi" userId="9632d19e-631d-46a5-9e9a-d9cc496f17d0" providerId="ADAL" clId="{5DBF5869-4DC1-4E17-A049-8042FBA222EF}" dt="2023-01-20T17:34:00.426" v="4604" actId="478"/>
          <ac:picMkLst>
            <pc:docMk/>
            <pc:sldMk cId="3881748987" sldId="4566"/>
            <ac:picMk id="1026" creationId="{F1C0539A-909D-DD84-0122-A55BA2F56608}"/>
          </ac:picMkLst>
        </pc:picChg>
      </pc:sldChg>
      <pc:sldChg chg="addSp delSp modSp new mod">
        <pc:chgData name="Sudarshan Chakravarthi" userId="9632d19e-631d-46a5-9e9a-d9cc496f17d0" providerId="ADAL" clId="{5DBF5869-4DC1-4E17-A049-8042FBA222EF}" dt="2023-01-20T17:14:47.979" v="3020" actId="1076"/>
        <pc:sldMkLst>
          <pc:docMk/>
          <pc:sldMk cId="395412777" sldId="4567"/>
        </pc:sldMkLst>
        <pc:spChg chg="add mod">
          <ac:chgData name="Sudarshan Chakravarthi" userId="9632d19e-631d-46a5-9e9a-d9cc496f17d0" providerId="ADAL" clId="{5DBF5869-4DC1-4E17-A049-8042FBA222EF}" dt="2023-01-20T15:51:25.322" v="2573" actId="1076"/>
          <ac:spMkLst>
            <pc:docMk/>
            <pc:sldMk cId="395412777" sldId="4567"/>
            <ac:spMk id="3" creationId="{540FE143-C5CA-E026-0C2E-6A176D72C322}"/>
          </ac:spMkLst>
        </pc:spChg>
        <pc:spChg chg="add mod">
          <ac:chgData name="Sudarshan Chakravarthi" userId="9632d19e-631d-46a5-9e9a-d9cc496f17d0" providerId="ADAL" clId="{5DBF5869-4DC1-4E17-A049-8042FBA222EF}" dt="2023-01-20T15:51:25.322" v="2573" actId="1076"/>
          <ac:spMkLst>
            <pc:docMk/>
            <pc:sldMk cId="395412777" sldId="4567"/>
            <ac:spMk id="4" creationId="{829390E0-C881-AF66-E812-1C445ACD15AA}"/>
          </ac:spMkLst>
        </pc:spChg>
        <pc:spChg chg="add mod">
          <ac:chgData name="Sudarshan Chakravarthi" userId="9632d19e-631d-46a5-9e9a-d9cc496f17d0" providerId="ADAL" clId="{5DBF5869-4DC1-4E17-A049-8042FBA222EF}" dt="2023-01-20T15:51:25.322" v="2573" actId="1076"/>
          <ac:spMkLst>
            <pc:docMk/>
            <pc:sldMk cId="395412777" sldId="4567"/>
            <ac:spMk id="10" creationId="{8EF50F7E-55F2-C99C-9183-71D9671BE378}"/>
          </ac:spMkLst>
        </pc:spChg>
        <pc:spChg chg="add mod">
          <ac:chgData name="Sudarshan Chakravarthi" userId="9632d19e-631d-46a5-9e9a-d9cc496f17d0" providerId="ADAL" clId="{5DBF5869-4DC1-4E17-A049-8042FBA222EF}" dt="2023-01-20T15:51:25.322" v="2573" actId="1076"/>
          <ac:spMkLst>
            <pc:docMk/>
            <pc:sldMk cId="395412777" sldId="4567"/>
            <ac:spMk id="11" creationId="{608C8A31-7BCA-43F5-CE24-FDD6421A975E}"/>
          </ac:spMkLst>
        </pc:spChg>
        <pc:spChg chg="add mod">
          <ac:chgData name="Sudarshan Chakravarthi" userId="9632d19e-631d-46a5-9e9a-d9cc496f17d0" providerId="ADAL" clId="{5DBF5869-4DC1-4E17-A049-8042FBA222EF}" dt="2023-01-20T15:51:25.322" v="2573" actId="1076"/>
          <ac:spMkLst>
            <pc:docMk/>
            <pc:sldMk cId="395412777" sldId="4567"/>
            <ac:spMk id="17" creationId="{50E40461-67E0-3C44-E6C5-C0765664A104}"/>
          </ac:spMkLst>
        </pc:spChg>
        <pc:spChg chg="add mod">
          <ac:chgData name="Sudarshan Chakravarthi" userId="9632d19e-631d-46a5-9e9a-d9cc496f17d0" providerId="ADAL" clId="{5DBF5869-4DC1-4E17-A049-8042FBA222EF}" dt="2023-01-20T15:51:25.322" v="2573" actId="1076"/>
          <ac:spMkLst>
            <pc:docMk/>
            <pc:sldMk cId="395412777" sldId="4567"/>
            <ac:spMk id="18" creationId="{5F09126B-0A33-15AE-5E2C-50DB4BA35078}"/>
          </ac:spMkLst>
        </pc:spChg>
        <pc:spChg chg="add mod">
          <ac:chgData name="Sudarshan Chakravarthi" userId="9632d19e-631d-46a5-9e9a-d9cc496f17d0" providerId="ADAL" clId="{5DBF5869-4DC1-4E17-A049-8042FBA222EF}" dt="2023-01-20T15:51:25.322" v="2573" actId="1076"/>
          <ac:spMkLst>
            <pc:docMk/>
            <pc:sldMk cId="395412777" sldId="4567"/>
            <ac:spMk id="19" creationId="{8348864F-A7FD-4360-57B8-293E857B2AFA}"/>
          </ac:spMkLst>
        </pc:spChg>
        <pc:spChg chg="add mod">
          <ac:chgData name="Sudarshan Chakravarthi" userId="9632d19e-631d-46a5-9e9a-d9cc496f17d0" providerId="ADAL" clId="{5DBF5869-4DC1-4E17-A049-8042FBA222EF}" dt="2023-01-20T15:51:25.322" v="2573" actId="1076"/>
          <ac:spMkLst>
            <pc:docMk/>
            <pc:sldMk cId="395412777" sldId="4567"/>
            <ac:spMk id="20" creationId="{E7FF8042-F2CF-7C27-6B2C-C8D8DC701532}"/>
          </ac:spMkLst>
        </pc:spChg>
        <pc:spChg chg="add mod">
          <ac:chgData name="Sudarshan Chakravarthi" userId="9632d19e-631d-46a5-9e9a-d9cc496f17d0" providerId="ADAL" clId="{5DBF5869-4DC1-4E17-A049-8042FBA222EF}" dt="2023-01-20T15:51:25.322" v="2573" actId="1076"/>
          <ac:spMkLst>
            <pc:docMk/>
            <pc:sldMk cId="395412777" sldId="4567"/>
            <ac:spMk id="21" creationId="{7305854D-E6B5-BF63-8BBF-D77FF66E259E}"/>
          </ac:spMkLst>
        </pc:spChg>
        <pc:spChg chg="add del mod">
          <ac:chgData name="Sudarshan Chakravarthi" userId="9632d19e-631d-46a5-9e9a-d9cc496f17d0" providerId="ADAL" clId="{5DBF5869-4DC1-4E17-A049-8042FBA222EF}" dt="2023-01-20T15:51:08.156" v="2570" actId="478"/>
          <ac:spMkLst>
            <pc:docMk/>
            <pc:sldMk cId="395412777" sldId="4567"/>
            <ac:spMk id="22" creationId="{BF50B7E0-635F-AB81-227F-CD09AC5EA54F}"/>
          </ac:spMkLst>
        </pc:spChg>
        <pc:spChg chg="add del mod">
          <ac:chgData name="Sudarshan Chakravarthi" userId="9632d19e-631d-46a5-9e9a-d9cc496f17d0" providerId="ADAL" clId="{5DBF5869-4DC1-4E17-A049-8042FBA222EF}" dt="2023-01-20T15:51:08.156" v="2570" actId="478"/>
          <ac:spMkLst>
            <pc:docMk/>
            <pc:sldMk cId="395412777" sldId="4567"/>
            <ac:spMk id="25" creationId="{2C06EF7C-49FD-92AF-15F7-6B65CA036C44}"/>
          </ac:spMkLst>
        </pc:spChg>
        <pc:spChg chg="add mod">
          <ac:chgData name="Sudarshan Chakravarthi" userId="9632d19e-631d-46a5-9e9a-d9cc496f17d0" providerId="ADAL" clId="{5DBF5869-4DC1-4E17-A049-8042FBA222EF}" dt="2023-01-20T13:13:44.562" v="1442" actId="20577"/>
          <ac:spMkLst>
            <pc:docMk/>
            <pc:sldMk cId="395412777" sldId="4567"/>
            <ac:spMk id="26" creationId="{C853DFD3-DD5B-A38B-7AB3-75AED98BB93B}"/>
          </ac:spMkLst>
        </pc:spChg>
        <pc:spChg chg="add del mod">
          <ac:chgData name="Sudarshan Chakravarthi" userId="9632d19e-631d-46a5-9e9a-d9cc496f17d0" providerId="ADAL" clId="{5DBF5869-4DC1-4E17-A049-8042FBA222EF}" dt="2023-01-20T15:51:08.156" v="2570" actId="478"/>
          <ac:spMkLst>
            <pc:docMk/>
            <pc:sldMk cId="395412777" sldId="4567"/>
            <ac:spMk id="27" creationId="{A26F1407-2579-97A2-6DB3-8664FBD522E5}"/>
          </ac:spMkLst>
        </pc:spChg>
        <pc:spChg chg="add mod">
          <ac:chgData name="Sudarshan Chakravarthi" userId="9632d19e-631d-46a5-9e9a-d9cc496f17d0" providerId="ADAL" clId="{5DBF5869-4DC1-4E17-A049-8042FBA222EF}" dt="2023-01-20T17:14:24.265" v="3017" actId="20577"/>
          <ac:spMkLst>
            <pc:docMk/>
            <pc:sldMk cId="395412777" sldId="4567"/>
            <ac:spMk id="28" creationId="{5FB700C9-622B-CA7E-C9F7-BA897AB7283A}"/>
          </ac:spMkLst>
        </pc:spChg>
        <pc:grpChg chg="add mod">
          <ac:chgData name="Sudarshan Chakravarthi" userId="9632d19e-631d-46a5-9e9a-d9cc496f17d0" providerId="ADAL" clId="{5DBF5869-4DC1-4E17-A049-8042FBA222EF}" dt="2023-01-20T15:51:25.322" v="2573" actId="1076"/>
          <ac:grpSpMkLst>
            <pc:docMk/>
            <pc:sldMk cId="395412777" sldId="4567"/>
            <ac:grpSpMk id="12" creationId="{9C9FBC51-A82C-989E-1784-2D72C67F6722}"/>
          </ac:grpSpMkLst>
        </pc:grpChg>
        <pc:picChg chg="add mod ord">
          <ac:chgData name="Sudarshan Chakravarthi" userId="9632d19e-631d-46a5-9e9a-d9cc496f17d0" providerId="ADAL" clId="{5DBF5869-4DC1-4E17-A049-8042FBA222EF}" dt="2023-01-20T17:14:47.979" v="3020" actId="1076"/>
          <ac:picMkLst>
            <pc:docMk/>
            <pc:sldMk cId="395412777" sldId="4567"/>
            <ac:picMk id="2" creationId="{C3F58A34-870E-E461-1A69-8707BC8B4142}"/>
          </ac:picMkLst>
        </pc:picChg>
        <pc:cxnChg chg="add mod">
          <ac:chgData name="Sudarshan Chakravarthi" userId="9632d19e-631d-46a5-9e9a-d9cc496f17d0" providerId="ADAL" clId="{5DBF5869-4DC1-4E17-A049-8042FBA222EF}" dt="2023-01-20T15:51:25.322" v="2573" actId="1076"/>
          <ac:cxnSpMkLst>
            <pc:docMk/>
            <pc:sldMk cId="395412777" sldId="4567"/>
            <ac:cxnSpMk id="5" creationId="{8F8C6786-E98A-5479-C646-34F68168F5A4}"/>
          </ac:cxnSpMkLst>
        </pc:cxnChg>
        <pc:cxnChg chg="add mod">
          <ac:chgData name="Sudarshan Chakravarthi" userId="9632d19e-631d-46a5-9e9a-d9cc496f17d0" providerId="ADAL" clId="{5DBF5869-4DC1-4E17-A049-8042FBA222EF}" dt="2023-01-20T15:51:25.322" v="2573" actId="1076"/>
          <ac:cxnSpMkLst>
            <pc:docMk/>
            <pc:sldMk cId="395412777" sldId="4567"/>
            <ac:cxnSpMk id="6" creationId="{C086541F-1A09-DB46-AF42-EBDC5E31AA31}"/>
          </ac:cxnSpMkLst>
        </pc:cxnChg>
        <pc:cxnChg chg="add mod">
          <ac:chgData name="Sudarshan Chakravarthi" userId="9632d19e-631d-46a5-9e9a-d9cc496f17d0" providerId="ADAL" clId="{5DBF5869-4DC1-4E17-A049-8042FBA222EF}" dt="2023-01-20T15:51:25.322" v="2573" actId="1076"/>
          <ac:cxnSpMkLst>
            <pc:docMk/>
            <pc:sldMk cId="395412777" sldId="4567"/>
            <ac:cxnSpMk id="7" creationId="{B2E7B487-B4EA-1BD0-62DB-A6E5FCCF40D4}"/>
          </ac:cxnSpMkLst>
        </pc:cxnChg>
        <pc:cxnChg chg="add mod">
          <ac:chgData name="Sudarshan Chakravarthi" userId="9632d19e-631d-46a5-9e9a-d9cc496f17d0" providerId="ADAL" clId="{5DBF5869-4DC1-4E17-A049-8042FBA222EF}" dt="2023-01-20T15:51:25.322" v="2573" actId="1076"/>
          <ac:cxnSpMkLst>
            <pc:docMk/>
            <pc:sldMk cId="395412777" sldId="4567"/>
            <ac:cxnSpMk id="8" creationId="{894A2CDC-38C2-9489-DA04-6E7A530D4A30}"/>
          </ac:cxnSpMkLst>
        </pc:cxnChg>
        <pc:cxnChg chg="add mod">
          <ac:chgData name="Sudarshan Chakravarthi" userId="9632d19e-631d-46a5-9e9a-d9cc496f17d0" providerId="ADAL" clId="{5DBF5869-4DC1-4E17-A049-8042FBA222EF}" dt="2023-01-20T15:51:25.322" v="2573" actId="1076"/>
          <ac:cxnSpMkLst>
            <pc:docMk/>
            <pc:sldMk cId="395412777" sldId="4567"/>
            <ac:cxnSpMk id="9" creationId="{9C83B73E-2F8B-2640-53FE-2DB94E1B33EB}"/>
          </ac:cxnSpMkLst>
        </pc:cxnChg>
        <pc:cxnChg chg="mod">
          <ac:chgData name="Sudarshan Chakravarthi" userId="9632d19e-631d-46a5-9e9a-d9cc496f17d0" providerId="ADAL" clId="{5DBF5869-4DC1-4E17-A049-8042FBA222EF}" dt="2023-01-20T12:52:18.337" v="1048"/>
          <ac:cxnSpMkLst>
            <pc:docMk/>
            <pc:sldMk cId="395412777" sldId="4567"/>
            <ac:cxnSpMk id="13" creationId="{1F331B50-4FBA-2B93-E473-84EF47AD7978}"/>
          </ac:cxnSpMkLst>
        </pc:cxnChg>
        <pc:cxnChg chg="mod">
          <ac:chgData name="Sudarshan Chakravarthi" userId="9632d19e-631d-46a5-9e9a-d9cc496f17d0" providerId="ADAL" clId="{5DBF5869-4DC1-4E17-A049-8042FBA222EF}" dt="2023-01-20T12:52:18.337" v="1048"/>
          <ac:cxnSpMkLst>
            <pc:docMk/>
            <pc:sldMk cId="395412777" sldId="4567"/>
            <ac:cxnSpMk id="14" creationId="{59F22AE3-687C-CACF-3539-CA0F3C654F4C}"/>
          </ac:cxnSpMkLst>
        </pc:cxnChg>
        <pc:cxnChg chg="mod">
          <ac:chgData name="Sudarshan Chakravarthi" userId="9632d19e-631d-46a5-9e9a-d9cc496f17d0" providerId="ADAL" clId="{5DBF5869-4DC1-4E17-A049-8042FBA222EF}" dt="2023-01-20T12:53:32.460" v="1161" actId="14100"/>
          <ac:cxnSpMkLst>
            <pc:docMk/>
            <pc:sldMk cId="395412777" sldId="4567"/>
            <ac:cxnSpMk id="15" creationId="{5B7546EB-F07A-D71C-F956-9E2CE672D439}"/>
          </ac:cxnSpMkLst>
        </pc:cxnChg>
        <pc:cxnChg chg="mod">
          <ac:chgData name="Sudarshan Chakravarthi" userId="9632d19e-631d-46a5-9e9a-d9cc496f17d0" providerId="ADAL" clId="{5DBF5869-4DC1-4E17-A049-8042FBA222EF}" dt="2023-01-20T12:52:18.337" v="1048"/>
          <ac:cxnSpMkLst>
            <pc:docMk/>
            <pc:sldMk cId="395412777" sldId="4567"/>
            <ac:cxnSpMk id="16" creationId="{0AFB521D-3C2E-8FAE-D9E9-1F172F363A4F}"/>
          </ac:cxnSpMkLst>
        </pc:cxnChg>
        <pc:cxnChg chg="add mod">
          <ac:chgData name="Sudarshan Chakravarthi" userId="9632d19e-631d-46a5-9e9a-d9cc496f17d0" providerId="ADAL" clId="{5DBF5869-4DC1-4E17-A049-8042FBA222EF}" dt="2023-01-20T15:51:25.322" v="2573" actId="1076"/>
          <ac:cxnSpMkLst>
            <pc:docMk/>
            <pc:sldMk cId="395412777" sldId="4567"/>
            <ac:cxnSpMk id="23" creationId="{31AB62BD-5A11-23E4-438A-A1477B415D67}"/>
          </ac:cxnSpMkLst>
        </pc:cxnChg>
        <pc:cxnChg chg="add mod">
          <ac:chgData name="Sudarshan Chakravarthi" userId="9632d19e-631d-46a5-9e9a-d9cc496f17d0" providerId="ADAL" clId="{5DBF5869-4DC1-4E17-A049-8042FBA222EF}" dt="2023-01-20T15:51:25.322" v="2573" actId="1076"/>
          <ac:cxnSpMkLst>
            <pc:docMk/>
            <pc:sldMk cId="395412777" sldId="4567"/>
            <ac:cxnSpMk id="24" creationId="{1B3B14BE-62CA-C8E7-053F-68DC34C34D01}"/>
          </ac:cxnSpMkLst>
        </pc:cxnChg>
      </pc:sldChg>
      <pc:sldChg chg="new del">
        <pc:chgData name="Sudarshan Chakravarthi" userId="9632d19e-631d-46a5-9e9a-d9cc496f17d0" providerId="ADAL" clId="{5DBF5869-4DC1-4E17-A049-8042FBA222EF}" dt="2023-01-20T12:48:38.337" v="986" actId="47"/>
        <pc:sldMkLst>
          <pc:docMk/>
          <pc:sldMk cId="2573948198" sldId="4567"/>
        </pc:sldMkLst>
      </pc:sldChg>
      <pc:sldChg chg="addSp delSp modSp add mod">
        <pc:chgData name="Sudarshan Chakravarthi" userId="9632d19e-631d-46a5-9e9a-d9cc496f17d0" providerId="ADAL" clId="{5DBF5869-4DC1-4E17-A049-8042FBA222EF}" dt="2023-02-27T08:53:36.866" v="4658" actId="20577"/>
        <pc:sldMkLst>
          <pc:docMk/>
          <pc:sldMk cId="1948656903" sldId="4568"/>
        </pc:sldMkLst>
        <pc:spChg chg="add mod">
          <ac:chgData name="Sudarshan Chakravarthi" userId="9632d19e-631d-46a5-9e9a-d9cc496f17d0" providerId="ADAL" clId="{5DBF5869-4DC1-4E17-A049-8042FBA222EF}" dt="2023-02-27T08:53:36.866" v="4658" actId="20577"/>
          <ac:spMkLst>
            <pc:docMk/>
            <pc:sldMk cId="1948656903" sldId="4568"/>
            <ac:spMk id="3" creationId="{2E7CB448-1B32-4043-A2C2-E57A1E134F2C}"/>
          </ac:spMkLst>
        </pc:spChg>
        <pc:spChg chg="del">
          <ac:chgData name="Sudarshan Chakravarthi" userId="9632d19e-631d-46a5-9e9a-d9cc496f17d0" providerId="ADAL" clId="{5DBF5869-4DC1-4E17-A049-8042FBA222EF}" dt="2023-01-20T13:14:01.778" v="1446" actId="478"/>
          <ac:spMkLst>
            <pc:docMk/>
            <pc:sldMk cId="1948656903" sldId="4568"/>
            <ac:spMk id="3" creationId="{540FE143-C5CA-E026-0C2E-6A176D72C322}"/>
          </ac:spMkLst>
        </pc:spChg>
        <pc:spChg chg="mod">
          <ac:chgData name="Sudarshan Chakravarthi" userId="9632d19e-631d-46a5-9e9a-d9cc496f17d0" providerId="ADAL" clId="{5DBF5869-4DC1-4E17-A049-8042FBA222EF}" dt="2023-01-20T17:15:09.918" v="3024" actId="1076"/>
          <ac:spMkLst>
            <pc:docMk/>
            <pc:sldMk cId="1948656903" sldId="4568"/>
            <ac:spMk id="4" creationId="{829390E0-C881-AF66-E812-1C445ACD15AA}"/>
          </ac:spMkLst>
        </pc:spChg>
        <pc:spChg chg="mod">
          <ac:chgData name="Sudarshan Chakravarthi" userId="9632d19e-631d-46a5-9e9a-d9cc496f17d0" providerId="ADAL" clId="{5DBF5869-4DC1-4E17-A049-8042FBA222EF}" dt="2023-01-20T17:15:09.918" v="3024" actId="1076"/>
          <ac:spMkLst>
            <pc:docMk/>
            <pc:sldMk cId="1948656903" sldId="4568"/>
            <ac:spMk id="10" creationId="{8EF50F7E-55F2-C99C-9183-71D9671BE378}"/>
          </ac:spMkLst>
        </pc:spChg>
        <pc:spChg chg="mod">
          <ac:chgData name="Sudarshan Chakravarthi" userId="9632d19e-631d-46a5-9e9a-d9cc496f17d0" providerId="ADAL" clId="{5DBF5869-4DC1-4E17-A049-8042FBA222EF}" dt="2023-01-20T17:15:09.918" v="3024" actId="1076"/>
          <ac:spMkLst>
            <pc:docMk/>
            <pc:sldMk cId="1948656903" sldId="4568"/>
            <ac:spMk id="11" creationId="{608C8A31-7BCA-43F5-CE24-FDD6421A975E}"/>
          </ac:spMkLst>
        </pc:spChg>
        <pc:spChg chg="mod">
          <ac:chgData name="Sudarshan Chakravarthi" userId="9632d19e-631d-46a5-9e9a-d9cc496f17d0" providerId="ADAL" clId="{5DBF5869-4DC1-4E17-A049-8042FBA222EF}" dt="2023-01-20T17:15:09.918" v="3024" actId="1076"/>
          <ac:spMkLst>
            <pc:docMk/>
            <pc:sldMk cId="1948656903" sldId="4568"/>
            <ac:spMk id="17" creationId="{50E40461-67E0-3C44-E6C5-C0765664A104}"/>
          </ac:spMkLst>
        </pc:spChg>
        <pc:spChg chg="mod">
          <ac:chgData name="Sudarshan Chakravarthi" userId="9632d19e-631d-46a5-9e9a-d9cc496f17d0" providerId="ADAL" clId="{5DBF5869-4DC1-4E17-A049-8042FBA222EF}" dt="2023-01-20T17:15:09.918" v="3024" actId="1076"/>
          <ac:spMkLst>
            <pc:docMk/>
            <pc:sldMk cId="1948656903" sldId="4568"/>
            <ac:spMk id="18" creationId="{5F09126B-0A33-15AE-5E2C-50DB4BA35078}"/>
          </ac:spMkLst>
        </pc:spChg>
        <pc:spChg chg="mod">
          <ac:chgData name="Sudarshan Chakravarthi" userId="9632d19e-631d-46a5-9e9a-d9cc496f17d0" providerId="ADAL" clId="{5DBF5869-4DC1-4E17-A049-8042FBA222EF}" dt="2023-01-20T17:15:09.918" v="3024" actId="1076"/>
          <ac:spMkLst>
            <pc:docMk/>
            <pc:sldMk cId="1948656903" sldId="4568"/>
            <ac:spMk id="19" creationId="{8348864F-A7FD-4360-57B8-293E857B2AFA}"/>
          </ac:spMkLst>
        </pc:spChg>
        <pc:spChg chg="mod">
          <ac:chgData name="Sudarshan Chakravarthi" userId="9632d19e-631d-46a5-9e9a-d9cc496f17d0" providerId="ADAL" clId="{5DBF5869-4DC1-4E17-A049-8042FBA222EF}" dt="2023-01-20T17:15:09.918" v="3024" actId="1076"/>
          <ac:spMkLst>
            <pc:docMk/>
            <pc:sldMk cId="1948656903" sldId="4568"/>
            <ac:spMk id="20" creationId="{E7FF8042-F2CF-7C27-6B2C-C8D8DC701532}"/>
          </ac:spMkLst>
        </pc:spChg>
        <pc:spChg chg="mod">
          <ac:chgData name="Sudarshan Chakravarthi" userId="9632d19e-631d-46a5-9e9a-d9cc496f17d0" providerId="ADAL" clId="{5DBF5869-4DC1-4E17-A049-8042FBA222EF}" dt="2023-01-20T17:15:09.918" v="3024" actId="1076"/>
          <ac:spMkLst>
            <pc:docMk/>
            <pc:sldMk cId="1948656903" sldId="4568"/>
            <ac:spMk id="21" creationId="{7305854D-E6B5-BF63-8BBF-D77FF66E259E}"/>
          </ac:spMkLst>
        </pc:spChg>
        <pc:spChg chg="mod">
          <ac:chgData name="Sudarshan Chakravarthi" userId="9632d19e-631d-46a5-9e9a-d9cc496f17d0" providerId="ADAL" clId="{5DBF5869-4DC1-4E17-A049-8042FBA222EF}" dt="2023-01-20T13:13:55.770" v="1445" actId="6549"/>
          <ac:spMkLst>
            <pc:docMk/>
            <pc:sldMk cId="1948656903" sldId="4568"/>
            <ac:spMk id="26" creationId="{C853DFD3-DD5B-A38B-7AB3-75AED98BB93B}"/>
          </ac:spMkLst>
        </pc:spChg>
        <pc:grpChg chg="mod">
          <ac:chgData name="Sudarshan Chakravarthi" userId="9632d19e-631d-46a5-9e9a-d9cc496f17d0" providerId="ADAL" clId="{5DBF5869-4DC1-4E17-A049-8042FBA222EF}" dt="2023-01-20T17:15:09.918" v="3024" actId="1076"/>
          <ac:grpSpMkLst>
            <pc:docMk/>
            <pc:sldMk cId="1948656903" sldId="4568"/>
            <ac:grpSpMk id="12" creationId="{9C9FBC51-A82C-989E-1784-2D72C67F6722}"/>
          </ac:grpSpMkLst>
        </pc:grpChg>
        <pc:picChg chg="mod">
          <ac:chgData name="Sudarshan Chakravarthi" userId="9632d19e-631d-46a5-9e9a-d9cc496f17d0" providerId="ADAL" clId="{5DBF5869-4DC1-4E17-A049-8042FBA222EF}" dt="2023-01-20T17:15:15.206" v="3026" actId="1076"/>
          <ac:picMkLst>
            <pc:docMk/>
            <pc:sldMk cId="1948656903" sldId="4568"/>
            <ac:picMk id="2" creationId="{C3F58A34-870E-E461-1A69-8707BC8B4142}"/>
          </ac:picMkLst>
        </pc:picChg>
        <pc:cxnChg chg="mod">
          <ac:chgData name="Sudarshan Chakravarthi" userId="9632d19e-631d-46a5-9e9a-d9cc496f17d0" providerId="ADAL" clId="{5DBF5869-4DC1-4E17-A049-8042FBA222EF}" dt="2023-01-20T17:15:09.918" v="3024" actId="1076"/>
          <ac:cxnSpMkLst>
            <pc:docMk/>
            <pc:sldMk cId="1948656903" sldId="4568"/>
            <ac:cxnSpMk id="5" creationId="{8F8C6786-E98A-5479-C646-34F68168F5A4}"/>
          </ac:cxnSpMkLst>
        </pc:cxnChg>
        <pc:cxnChg chg="mod">
          <ac:chgData name="Sudarshan Chakravarthi" userId="9632d19e-631d-46a5-9e9a-d9cc496f17d0" providerId="ADAL" clId="{5DBF5869-4DC1-4E17-A049-8042FBA222EF}" dt="2023-01-20T17:15:09.918" v="3024" actId="1076"/>
          <ac:cxnSpMkLst>
            <pc:docMk/>
            <pc:sldMk cId="1948656903" sldId="4568"/>
            <ac:cxnSpMk id="6" creationId="{C086541F-1A09-DB46-AF42-EBDC5E31AA31}"/>
          </ac:cxnSpMkLst>
        </pc:cxnChg>
        <pc:cxnChg chg="del">
          <ac:chgData name="Sudarshan Chakravarthi" userId="9632d19e-631d-46a5-9e9a-d9cc496f17d0" providerId="ADAL" clId="{5DBF5869-4DC1-4E17-A049-8042FBA222EF}" dt="2023-01-20T13:14:03.916" v="1447" actId="478"/>
          <ac:cxnSpMkLst>
            <pc:docMk/>
            <pc:sldMk cId="1948656903" sldId="4568"/>
            <ac:cxnSpMk id="7" creationId="{B2E7B487-B4EA-1BD0-62DB-A6E5FCCF40D4}"/>
          </ac:cxnSpMkLst>
        </pc:cxnChg>
        <pc:cxnChg chg="mod">
          <ac:chgData name="Sudarshan Chakravarthi" userId="9632d19e-631d-46a5-9e9a-d9cc496f17d0" providerId="ADAL" clId="{5DBF5869-4DC1-4E17-A049-8042FBA222EF}" dt="2023-01-20T17:15:09.918" v="3024" actId="1076"/>
          <ac:cxnSpMkLst>
            <pc:docMk/>
            <pc:sldMk cId="1948656903" sldId="4568"/>
            <ac:cxnSpMk id="8" creationId="{894A2CDC-38C2-9489-DA04-6E7A530D4A30}"/>
          </ac:cxnSpMkLst>
        </pc:cxnChg>
        <pc:cxnChg chg="mod">
          <ac:chgData name="Sudarshan Chakravarthi" userId="9632d19e-631d-46a5-9e9a-d9cc496f17d0" providerId="ADAL" clId="{5DBF5869-4DC1-4E17-A049-8042FBA222EF}" dt="2023-01-20T17:15:09.918" v="3024" actId="1076"/>
          <ac:cxnSpMkLst>
            <pc:docMk/>
            <pc:sldMk cId="1948656903" sldId="4568"/>
            <ac:cxnSpMk id="9" creationId="{9C83B73E-2F8B-2640-53FE-2DB94E1B33EB}"/>
          </ac:cxnSpMkLst>
        </pc:cxnChg>
        <pc:cxnChg chg="mod">
          <ac:chgData name="Sudarshan Chakravarthi" userId="9632d19e-631d-46a5-9e9a-d9cc496f17d0" providerId="ADAL" clId="{5DBF5869-4DC1-4E17-A049-8042FBA222EF}" dt="2023-01-20T17:15:09.918" v="3024" actId="1076"/>
          <ac:cxnSpMkLst>
            <pc:docMk/>
            <pc:sldMk cId="1948656903" sldId="4568"/>
            <ac:cxnSpMk id="23" creationId="{31AB62BD-5A11-23E4-438A-A1477B415D67}"/>
          </ac:cxnSpMkLst>
        </pc:cxnChg>
        <pc:cxnChg chg="mod">
          <ac:chgData name="Sudarshan Chakravarthi" userId="9632d19e-631d-46a5-9e9a-d9cc496f17d0" providerId="ADAL" clId="{5DBF5869-4DC1-4E17-A049-8042FBA222EF}" dt="2023-01-20T17:15:09.918" v="3024" actId="1076"/>
          <ac:cxnSpMkLst>
            <pc:docMk/>
            <pc:sldMk cId="1948656903" sldId="4568"/>
            <ac:cxnSpMk id="24" creationId="{1B3B14BE-62CA-C8E7-053F-68DC34C34D01}"/>
          </ac:cxnSpMkLst>
        </pc:cxnChg>
      </pc:sldChg>
      <pc:sldChg chg="addSp delSp modSp add mod">
        <pc:chgData name="Sudarshan Chakravarthi" userId="9632d19e-631d-46a5-9e9a-d9cc496f17d0" providerId="ADAL" clId="{5DBF5869-4DC1-4E17-A049-8042FBA222EF}" dt="2023-01-20T17:22:24.736" v="3863" actId="1076"/>
        <pc:sldMkLst>
          <pc:docMk/>
          <pc:sldMk cId="2338839014" sldId="4569"/>
        </pc:sldMkLst>
        <pc:spChg chg="mod">
          <ac:chgData name="Sudarshan Chakravarthi" userId="9632d19e-631d-46a5-9e9a-d9cc496f17d0" providerId="ADAL" clId="{5DBF5869-4DC1-4E17-A049-8042FBA222EF}" dt="2023-01-20T17:20:25.665" v="3702" actId="164"/>
          <ac:spMkLst>
            <pc:docMk/>
            <pc:sldMk cId="2338839014" sldId="4569"/>
            <ac:spMk id="4" creationId="{829390E0-C881-AF66-E812-1C445ACD15AA}"/>
          </ac:spMkLst>
        </pc:spChg>
        <pc:spChg chg="add mod">
          <ac:chgData name="Sudarshan Chakravarthi" userId="9632d19e-631d-46a5-9e9a-d9cc496f17d0" providerId="ADAL" clId="{5DBF5869-4DC1-4E17-A049-8042FBA222EF}" dt="2023-01-20T17:22:21.639" v="3862" actId="1076"/>
          <ac:spMkLst>
            <pc:docMk/>
            <pc:sldMk cId="2338839014" sldId="4569"/>
            <ac:spMk id="7" creationId="{D99C8D01-A6A8-3C86-2535-05A65EE75439}"/>
          </ac:spMkLst>
        </pc:spChg>
        <pc:spChg chg="mod">
          <ac:chgData name="Sudarshan Chakravarthi" userId="9632d19e-631d-46a5-9e9a-d9cc496f17d0" providerId="ADAL" clId="{5DBF5869-4DC1-4E17-A049-8042FBA222EF}" dt="2023-01-20T17:20:25.665" v="3702" actId="164"/>
          <ac:spMkLst>
            <pc:docMk/>
            <pc:sldMk cId="2338839014" sldId="4569"/>
            <ac:spMk id="10" creationId="{8EF50F7E-55F2-C99C-9183-71D9671BE378}"/>
          </ac:spMkLst>
        </pc:spChg>
        <pc:spChg chg="mod">
          <ac:chgData name="Sudarshan Chakravarthi" userId="9632d19e-631d-46a5-9e9a-d9cc496f17d0" providerId="ADAL" clId="{5DBF5869-4DC1-4E17-A049-8042FBA222EF}" dt="2023-01-20T17:20:25.665" v="3702" actId="164"/>
          <ac:spMkLst>
            <pc:docMk/>
            <pc:sldMk cId="2338839014" sldId="4569"/>
            <ac:spMk id="11" creationId="{608C8A31-7BCA-43F5-CE24-FDD6421A975E}"/>
          </ac:spMkLst>
        </pc:spChg>
        <pc:spChg chg="mod">
          <ac:chgData name="Sudarshan Chakravarthi" userId="9632d19e-631d-46a5-9e9a-d9cc496f17d0" providerId="ADAL" clId="{5DBF5869-4DC1-4E17-A049-8042FBA222EF}" dt="2023-01-20T17:20:25.665" v="3702" actId="164"/>
          <ac:spMkLst>
            <pc:docMk/>
            <pc:sldMk cId="2338839014" sldId="4569"/>
            <ac:spMk id="17" creationId="{50E40461-67E0-3C44-E6C5-C0765664A104}"/>
          </ac:spMkLst>
        </pc:spChg>
        <pc:spChg chg="mod">
          <ac:chgData name="Sudarshan Chakravarthi" userId="9632d19e-631d-46a5-9e9a-d9cc496f17d0" providerId="ADAL" clId="{5DBF5869-4DC1-4E17-A049-8042FBA222EF}" dt="2023-01-20T17:20:25.665" v="3702" actId="164"/>
          <ac:spMkLst>
            <pc:docMk/>
            <pc:sldMk cId="2338839014" sldId="4569"/>
            <ac:spMk id="18" creationId="{5F09126B-0A33-15AE-5E2C-50DB4BA35078}"/>
          </ac:spMkLst>
        </pc:spChg>
        <pc:spChg chg="mod">
          <ac:chgData name="Sudarshan Chakravarthi" userId="9632d19e-631d-46a5-9e9a-d9cc496f17d0" providerId="ADAL" clId="{5DBF5869-4DC1-4E17-A049-8042FBA222EF}" dt="2023-01-20T17:20:25.665" v="3702" actId="164"/>
          <ac:spMkLst>
            <pc:docMk/>
            <pc:sldMk cId="2338839014" sldId="4569"/>
            <ac:spMk id="19" creationId="{8348864F-A7FD-4360-57B8-293E857B2AFA}"/>
          </ac:spMkLst>
        </pc:spChg>
        <pc:spChg chg="del">
          <ac:chgData name="Sudarshan Chakravarthi" userId="9632d19e-631d-46a5-9e9a-d9cc496f17d0" providerId="ADAL" clId="{5DBF5869-4DC1-4E17-A049-8042FBA222EF}" dt="2023-01-20T13:14:30.416" v="1451" actId="478"/>
          <ac:spMkLst>
            <pc:docMk/>
            <pc:sldMk cId="2338839014" sldId="4569"/>
            <ac:spMk id="20" creationId="{E7FF8042-F2CF-7C27-6B2C-C8D8DC701532}"/>
          </ac:spMkLst>
        </pc:spChg>
        <pc:spChg chg="mod">
          <ac:chgData name="Sudarshan Chakravarthi" userId="9632d19e-631d-46a5-9e9a-d9cc496f17d0" providerId="ADAL" clId="{5DBF5869-4DC1-4E17-A049-8042FBA222EF}" dt="2023-01-20T17:20:25.665" v="3702" actId="164"/>
          <ac:spMkLst>
            <pc:docMk/>
            <pc:sldMk cId="2338839014" sldId="4569"/>
            <ac:spMk id="21" creationId="{7305854D-E6B5-BF63-8BBF-D77FF66E259E}"/>
          </ac:spMkLst>
        </pc:spChg>
        <pc:spChg chg="mod">
          <ac:chgData name="Sudarshan Chakravarthi" userId="9632d19e-631d-46a5-9e9a-d9cc496f17d0" providerId="ADAL" clId="{5DBF5869-4DC1-4E17-A049-8042FBA222EF}" dt="2023-01-20T13:14:22.789" v="1450" actId="6549"/>
          <ac:spMkLst>
            <pc:docMk/>
            <pc:sldMk cId="2338839014" sldId="4569"/>
            <ac:spMk id="26" creationId="{C853DFD3-DD5B-A38B-7AB3-75AED98BB93B}"/>
          </ac:spMkLst>
        </pc:spChg>
        <pc:grpChg chg="add mod">
          <ac:chgData name="Sudarshan Chakravarthi" userId="9632d19e-631d-46a5-9e9a-d9cc496f17d0" providerId="ADAL" clId="{5DBF5869-4DC1-4E17-A049-8042FBA222EF}" dt="2023-01-20T17:20:25.665" v="3702" actId="164"/>
          <ac:grpSpMkLst>
            <pc:docMk/>
            <pc:sldMk cId="2338839014" sldId="4569"/>
            <ac:grpSpMk id="3" creationId="{8890A21D-F0CA-EC2E-D3CD-2683F140D433}"/>
          </ac:grpSpMkLst>
        </pc:grpChg>
        <pc:grpChg chg="mod">
          <ac:chgData name="Sudarshan Chakravarthi" userId="9632d19e-631d-46a5-9e9a-d9cc496f17d0" providerId="ADAL" clId="{5DBF5869-4DC1-4E17-A049-8042FBA222EF}" dt="2023-01-20T17:20:25.665" v="3702" actId="164"/>
          <ac:grpSpMkLst>
            <pc:docMk/>
            <pc:sldMk cId="2338839014" sldId="4569"/>
            <ac:grpSpMk id="12" creationId="{9C9FBC51-A82C-989E-1784-2D72C67F6722}"/>
          </ac:grpSpMkLst>
        </pc:grpChg>
        <pc:picChg chg="mod ord">
          <ac:chgData name="Sudarshan Chakravarthi" userId="9632d19e-631d-46a5-9e9a-d9cc496f17d0" providerId="ADAL" clId="{5DBF5869-4DC1-4E17-A049-8042FBA222EF}" dt="2023-01-20T17:22:24.736" v="3863" actId="1076"/>
          <ac:picMkLst>
            <pc:docMk/>
            <pc:sldMk cId="2338839014" sldId="4569"/>
            <ac:picMk id="2" creationId="{C3F58A34-870E-E461-1A69-8707BC8B4142}"/>
          </ac:picMkLst>
        </pc:picChg>
        <pc:cxnChg chg="mod">
          <ac:chgData name="Sudarshan Chakravarthi" userId="9632d19e-631d-46a5-9e9a-d9cc496f17d0" providerId="ADAL" clId="{5DBF5869-4DC1-4E17-A049-8042FBA222EF}" dt="2023-01-20T17:20:25.665" v="3702" actId="164"/>
          <ac:cxnSpMkLst>
            <pc:docMk/>
            <pc:sldMk cId="2338839014" sldId="4569"/>
            <ac:cxnSpMk id="5" creationId="{8F8C6786-E98A-5479-C646-34F68168F5A4}"/>
          </ac:cxnSpMkLst>
        </pc:cxnChg>
        <pc:cxnChg chg="mod">
          <ac:chgData name="Sudarshan Chakravarthi" userId="9632d19e-631d-46a5-9e9a-d9cc496f17d0" providerId="ADAL" clId="{5DBF5869-4DC1-4E17-A049-8042FBA222EF}" dt="2023-01-20T17:20:25.665" v="3702" actId="164"/>
          <ac:cxnSpMkLst>
            <pc:docMk/>
            <pc:sldMk cId="2338839014" sldId="4569"/>
            <ac:cxnSpMk id="6" creationId="{C086541F-1A09-DB46-AF42-EBDC5E31AA31}"/>
          </ac:cxnSpMkLst>
        </pc:cxnChg>
        <pc:cxnChg chg="mod">
          <ac:chgData name="Sudarshan Chakravarthi" userId="9632d19e-631d-46a5-9e9a-d9cc496f17d0" providerId="ADAL" clId="{5DBF5869-4DC1-4E17-A049-8042FBA222EF}" dt="2023-01-20T17:20:25.665" v="3702" actId="164"/>
          <ac:cxnSpMkLst>
            <pc:docMk/>
            <pc:sldMk cId="2338839014" sldId="4569"/>
            <ac:cxnSpMk id="8" creationId="{894A2CDC-38C2-9489-DA04-6E7A530D4A30}"/>
          </ac:cxnSpMkLst>
        </pc:cxnChg>
        <pc:cxnChg chg="mod">
          <ac:chgData name="Sudarshan Chakravarthi" userId="9632d19e-631d-46a5-9e9a-d9cc496f17d0" providerId="ADAL" clId="{5DBF5869-4DC1-4E17-A049-8042FBA222EF}" dt="2023-01-20T17:20:25.665" v="3702" actId="164"/>
          <ac:cxnSpMkLst>
            <pc:docMk/>
            <pc:sldMk cId="2338839014" sldId="4569"/>
            <ac:cxnSpMk id="9" creationId="{9C83B73E-2F8B-2640-53FE-2DB94E1B33EB}"/>
          </ac:cxnSpMkLst>
        </pc:cxnChg>
        <pc:cxnChg chg="mod">
          <ac:chgData name="Sudarshan Chakravarthi" userId="9632d19e-631d-46a5-9e9a-d9cc496f17d0" providerId="ADAL" clId="{5DBF5869-4DC1-4E17-A049-8042FBA222EF}" dt="2023-01-20T13:14:57.243" v="1536" actId="1038"/>
          <ac:cxnSpMkLst>
            <pc:docMk/>
            <pc:sldMk cId="2338839014" sldId="4569"/>
            <ac:cxnSpMk id="13" creationId="{1F331B50-4FBA-2B93-E473-84EF47AD7978}"/>
          </ac:cxnSpMkLst>
        </pc:cxnChg>
        <pc:cxnChg chg="mod">
          <ac:chgData name="Sudarshan Chakravarthi" userId="9632d19e-631d-46a5-9e9a-d9cc496f17d0" providerId="ADAL" clId="{5DBF5869-4DC1-4E17-A049-8042FBA222EF}" dt="2023-01-20T13:15:02.438" v="1584" actId="1038"/>
          <ac:cxnSpMkLst>
            <pc:docMk/>
            <pc:sldMk cId="2338839014" sldId="4569"/>
            <ac:cxnSpMk id="16" creationId="{0AFB521D-3C2E-8FAE-D9E9-1F172F363A4F}"/>
          </ac:cxnSpMkLst>
        </pc:cxnChg>
        <pc:cxnChg chg="mod">
          <ac:chgData name="Sudarshan Chakravarthi" userId="9632d19e-631d-46a5-9e9a-d9cc496f17d0" providerId="ADAL" clId="{5DBF5869-4DC1-4E17-A049-8042FBA222EF}" dt="2023-01-20T17:20:25.665" v="3702" actId="164"/>
          <ac:cxnSpMkLst>
            <pc:docMk/>
            <pc:sldMk cId="2338839014" sldId="4569"/>
            <ac:cxnSpMk id="23" creationId="{31AB62BD-5A11-23E4-438A-A1477B415D67}"/>
          </ac:cxnSpMkLst>
        </pc:cxnChg>
        <pc:cxnChg chg="del">
          <ac:chgData name="Sudarshan Chakravarthi" userId="9632d19e-631d-46a5-9e9a-d9cc496f17d0" providerId="ADAL" clId="{5DBF5869-4DC1-4E17-A049-8042FBA222EF}" dt="2023-01-20T13:14:32.377" v="1452" actId="478"/>
          <ac:cxnSpMkLst>
            <pc:docMk/>
            <pc:sldMk cId="2338839014" sldId="4569"/>
            <ac:cxnSpMk id="24" creationId="{1B3B14BE-62CA-C8E7-053F-68DC34C34D01}"/>
          </ac:cxnSpMkLst>
        </pc:cxnChg>
      </pc:sldChg>
      <pc:sldChg chg="addSp delSp modSp add mod">
        <pc:chgData name="Sudarshan Chakravarthi" userId="9632d19e-631d-46a5-9e9a-d9cc496f17d0" providerId="ADAL" clId="{5DBF5869-4DC1-4E17-A049-8042FBA222EF}" dt="2023-01-20T17:33:31.399" v="4600" actId="478"/>
        <pc:sldMkLst>
          <pc:docMk/>
          <pc:sldMk cId="1452072744" sldId="4570"/>
        </pc:sldMkLst>
        <pc:spChg chg="mod">
          <ac:chgData name="Sudarshan Chakravarthi" userId="9632d19e-631d-46a5-9e9a-d9cc496f17d0" providerId="ADAL" clId="{5DBF5869-4DC1-4E17-A049-8042FBA222EF}" dt="2023-01-20T17:22:41.451" v="3867" actId="164"/>
          <ac:spMkLst>
            <pc:docMk/>
            <pc:sldMk cId="1452072744" sldId="4570"/>
            <ac:spMk id="4" creationId="{829390E0-C881-AF66-E812-1C445ACD15AA}"/>
          </ac:spMkLst>
        </pc:spChg>
        <pc:spChg chg="mod">
          <ac:chgData name="Sudarshan Chakravarthi" userId="9632d19e-631d-46a5-9e9a-d9cc496f17d0" providerId="ADAL" clId="{5DBF5869-4DC1-4E17-A049-8042FBA222EF}" dt="2023-01-20T17:22:41.451" v="3867" actId="164"/>
          <ac:spMkLst>
            <pc:docMk/>
            <pc:sldMk cId="1452072744" sldId="4570"/>
            <ac:spMk id="10" creationId="{8EF50F7E-55F2-C99C-9183-71D9671BE378}"/>
          </ac:spMkLst>
        </pc:spChg>
        <pc:spChg chg="mod">
          <ac:chgData name="Sudarshan Chakravarthi" userId="9632d19e-631d-46a5-9e9a-d9cc496f17d0" providerId="ADAL" clId="{5DBF5869-4DC1-4E17-A049-8042FBA222EF}" dt="2023-01-20T17:22:41.451" v="3867" actId="164"/>
          <ac:spMkLst>
            <pc:docMk/>
            <pc:sldMk cId="1452072744" sldId="4570"/>
            <ac:spMk id="11" creationId="{608C8A31-7BCA-43F5-CE24-FDD6421A975E}"/>
          </ac:spMkLst>
        </pc:spChg>
        <pc:spChg chg="add mod">
          <ac:chgData name="Sudarshan Chakravarthi" userId="9632d19e-631d-46a5-9e9a-d9cc496f17d0" providerId="ADAL" clId="{5DBF5869-4DC1-4E17-A049-8042FBA222EF}" dt="2023-01-20T17:24:35.288" v="4066" actId="20577"/>
          <ac:spMkLst>
            <pc:docMk/>
            <pc:sldMk cId="1452072744" sldId="4570"/>
            <ac:spMk id="13" creationId="{5B424622-A791-1308-061A-CEE11214EE10}"/>
          </ac:spMkLst>
        </pc:spChg>
        <pc:spChg chg="mod">
          <ac:chgData name="Sudarshan Chakravarthi" userId="9632d19e-631d-46a5-9e9a-d9cc496f17d0" providerId="ADAL" clId="{5DBF5869-4DC1-4E17-A049-8042FBA222EF}" dt="2023-01-20T17:22:41.451" v="3867" actId="164"/>
          <ac:spMkLst>
            <pc:docMk/>
            <pc:sldMk cId="1452072744" sldId="4570"/>
            <ac:spMk id="17" creationId="{50E40461-67E0-3C44-E6C5-C0765664A104}"/>
          </ac:spMkLst>
        </pc:spChg>
        <pc:spChg chg="del mod">
          <ac:chgData name="Sudarshan Chakravarthi" userId="9632d19e-631d-46a5-9e9a-d9cc496f17d0" providerId="ADAL" clId="{5DBF5869-4DC1-4E17-A049-8042FBA222EF}" dt="2023-01-20T13:17:26.347" v="1972" actId="478"/>
          <ac:spMkLst>
            <pc:docMk/>
            <pc:sldMk cId="1452072744" sldId="4570"/>
            <ac:spMk id="18" creationId="{5F09126B-0A33-15AE-5E2C-50DB4BA35078}"/>
          </ac:spMkLst>
        </pc:spChg>
        <pc:spChg chg="del mod">
          <ac:chgData name="Sudarshan Chakravarthi" userId="9632d19e-631d-46a5-9e9a-d9cc496f17d0" providerId="ADAL" clId="{5DBF5869-4DC1-4E17-A049-8042FBA222EF}" dt="2023-01-20T13:17:26.347" v="1972" actId="478"/>
          <ac:spMkLst>
            <pc:docMk/>
            <pc:sldMk cId="1452072744" sldId="4570"/>
            <ac:spMk id="19" creationId="{8348864F-A7FD-4360-57B8-293E857B2AFA}"/>
          </ac:spMkLst>
        </pc:spChg>
        <pc:spChg chg="mod">
          <ac:chgData name="Sudarshan Chakravarthi" userId="9632d19e-631d-46a5-9e9a-d9cc496f17d0" providerId="ADAL" clId="{5DBF5869-4DC1-4E17-A049-8042FBA222EF}" dt="2023-01-20T17:22:41.451" v="3867" actId="164"/>
          <ac:spMkLst>
            <pc:docMk/>
            <pc:sldMk cId="1452072744" sldId="4570"/>
            <ac:spMk id="21" creationId="{7305854D-E6B5-BF63-8BBF-D77FF66E259E}"/>
          </ac:spMkLst>
        </pc:spChg>
        <pc:spChg chg="mod">
          <ac:chgData name="Sudarshan Chakravarthi" userId="9632d19e-631d-46a5-9e9a-d9cc496f17d0" providerId="ADAL" clId="{5DBF5869-4DC1-4E17-A049-8042FBA222EF}" dt="2023-01-20T13:15:38.615" v="1677" actId="20577"/>
          <ac:spMkLst>
            <pc:docMk/>
            <pc:sldMk cId="1452072744" sldId="4570"/>
            <ac:spMk id="26" creationId="{C853DFD3-DD5B-A38B-7AB3-75AED98BB93B}"/>
          </ac:spMkLst>
        </pc:spChg>
        <pc:spChg chg="add mod">
          <ac:chgData name="Sudarshan Chakravarthi" userId="9632d19e-631d-46a5-9e9a-d9cc496f17d0" providerId="ADAL" clId="{5DBF5869-4DC1-4E17-A049-8042FBA222EF}" dt="2023-01-20T17:22:41.451" v="3867" actId="164"/>
          <ac:spMkLst>
            <pc:docMk/>
            <pc:sldMk cId="1452072744" sldId="4570"/>
            <ac:spMk id="29" creationId="{45633E89-705C-1DED-BADF-0D0882621FB2}"/>
          </ac:spMkLst>
        </pc:spChg>
        <pc:spChg chg="add mod">
          <ac:chgData name="Sudarshan Chakravarthi" userId="9632d19e-631d-46a5-9e9a-d9cc496f17d0" providerId="ADAL" clId="{5DBF5869-4DC1-4E17-A049-8042FBA222EF}" dt="2023-01-20T17:22:41.451" v="3867" actId="164"/>
          <ac:spMkLst>
            <pc:docMk/>
            <pc:sldMk cId="1452072744" sldId="4570"/>
            <ac:spMk id="30" creationId="{499893DE-673F-6797-D7EE-943020CD7032}"/>
          </ac:spMkLst>
        </pc:spChg>
        <pc:spChg chg="add mod">
          <ac:chgData name="Sudarshan Chakravarthi" userId="9632d19e-631d-46a5-9e9a-d9cc496f17d0" providerId="ADAL" clId="{5DBF5869-4DC1-4E17-A049-8042FBA222EF}" dt="2023-01-20T17:22:41.451" v="3867" actId="164"/>
          <ac:spMkLst>
            <pc:docMk/>
            <pc:sldMk cId="1452072744" sldId="4570"/>
            <ac:spMk id="31" creationId="{07C47A34-6AD7-72C0-E046-AC35B0D6C533}"/>
          </ac:spMkLst>
        </pc:spChg>
        <pc:grpChg chg="add mod">
          <ac:chgData name="Sudarshan Chakravarthi" userId="9632d19e-631d-46a5-9e9a-d9cc496f17d0" providerId="ADAL" clId="{5DBF5869-4DC1-4E17-A049-8042FBA222EF}" dt="2023-01-20T17:22:44.171" v="3868" actId="1076"/>
          <ac:grpSpMkLst>
            <pc:docMk/>
            <pc:sldMk cId="1452072744" sldId="4570"/>
            <ac:grpSpMk id="12" creationId="{79DED367-3DAA-BBC4-B3C6-B66860CF651F}"/>
          </ac:grpSpMkLst>
        </pc:grpChg>
        <pc:grpChg chg="del">
          <ac:chgData name="Sudarshan Chakravarthi" userId="9632d19e-631d-46a5-9e9a-d9cc496f17d0" providerId="ADAL" clId="{5DBF5869-4DC1-4E17-A049-8042FBA222EF}" dt="2023-01-20T13:17:59.487" v="1977" actId="478"/>
          <ac:grpSpMkLst>
            <pc:docMk/>
            <pc:sldMk cId="1452072744" sldId="4570"/>
            <ac:grpSpMk id="12" creationId="{9C9FBC51-A82C-989E-1784-2D72C67F6722}"/>
          </ac:grpSpMkLst>
        </pc:grpChg>
        <pc:picChg chg="del mod">
          <ac:chgData name="Sudarshan Chakravarthi" userId="9632d19e-631d-46a5-9e9a-d9cc496f17d0" providerId="ADAL" clId="{5DBF5869-4DC1-4E17-A049-8042FBA222EF}" dt="2023-01-20T17:33:31.399" v="4600" actId="478"/>
          <ac:picMkLst>
            <pc:docMk/>
            <pc:sldMk cId="1452072744" sldId="4570"/>
            <ac:picMk id="2" creationId="{C3F58A34-870E-E461-1A69-8707BC8B4142}"/>
          </ac:picMkLst>
        </pc:picChg>
        <pc:cxnChg chg="add mod ord">
          <ac:chgData name="Sudarshan Chakravarthi" userId="9632d19e-631d-46a5-9e9a-d9cc496f17d0" providerId="ADAL" clId="{5DBF5869-4DC1-4E17-A049-8042FBA222EF}" dt="2023-01-20T17:22:41.451" v="3867" actId="164"/>
          <ac:cxnSpMkLst>
            <pc:docMk/>
            <pc:sldMk cId="1452072744" sldId="4570"/>
            <ac:cxnSpMk id="3" creationId="{7EE0A042-99F9-673A-7563-897961A58D5C}"/>
          </ac:cxnSpMkLst>
        </pc:cxnChg>
        <pc:cxnChg chg="mod ord">
          <ac:chgData name="Sudarshan Chakravarthi" userId="9632d19e-631d-46a5-9e9a-d9cc496f17d0" providerId="ADAL" clId="{5DBF5869-4DC1-4E17-A049-8042FBA222EF}" dt="2023-01-20T17:22:41.451" v="3867" actId="164"/>
          <ac:cxnSpMkLst>
            <pc:docMk/>
            <pc:sldMk cId="1452072744" sldId="4570"/>
            <ac:cxnSpMk id="5" creationId="{8F8C6786-E98A-5479-C646-34F68168F5A4}"/>
          </ac:cxnSpMkLst>
        </pc:cxnChg>
        <pc:cxnChg chg="mod">
          <ac:chgData name="Sudarshan Chakravarthi" userId="9632d19e-631d-46a5-9e9a-d9cc496f17d0" providerId="ADAL" clId="{5DBF5869-4DC1-4E17-A049-8042FBA222EF}" dt="2023-01-20T17:22:41.451" v="3867" actId="164"/>
          <ac:cxnSpMkLst>
            <pc:docMk/>
            <pc:sldMk cId="1452072744" sldId="4570"/>
            <ac:cxnSpMk id="6" creationId="{C086541F-1A09-DB46-AF42-EBDC5E31AA31}"/>
          </ac:cxnSpMkLst>
        </pc:cxnChg>
        <pc:cxnChg chg="add mod">
          <ac:chgData name="Sudarshan Chakravarthi" userId="9632d19e-631d-46a5-9e9a-d9cc496f17d0" providerId="ADAL" clId="{5DBF5869-4DC1-4E17-A049-8042FBA222EF}" dt="2023-01-20T17:22:41.451" v="3867" actId="164"/>
          <ac:cxnSpMkLst>
            <pc:docMk/>
            <pc:sldMk cId="1452072744" sldId="4570"/>
            <ac:cxnSpMk id="7" creationId="{A877536E-0AD5-3C57-4A50-CCC3A0AA1980}"/>
          </ac:cxnSpMkLst>
        </pc:cxnChg>
        <pc:cxnChg chg="mod">
          <ac:chgData name="Sudarshan Chakravarthi" userId="9632d19e-631d-46a5-9e9a-d9cc496f17d0" providerId="ADAL" clId="{5DBF5869-4DC1-4E17-A049-8042FBA222EF}" dt="2023-01-20T17:22:41.451" v="3867" actId="164"/>
          <ac:cxnSpMkLst>
            <pc:docMk/>
            <pc:sldMk cId="1452072744" sldId="4570"/>
            <ac:cxnSpMk id="8" creationId="{894A2CDC-38C2-9489-DA04-6E7A530D4A30}"/>
          </ac:cxnSpMkLst>
        </pc:cxnChg>
        <pc:cxnChg chg="mod">
          <ac:chgData name="Sudarshan Chakravarthi" userId="9632d19e-631d-46a5-9e9a-d9cc496f17d0" providerId="ADAL" clId="{5DBF5869-4DC1-4E17-A049-8042FBA222EF}" dt="2023-01-20T17:22:41.451" v="3867" actId="164"/>
          <ac:cxnSpMkLst>
            <pc:docMk/>
            <pc:sldMk cId="1452072744" sldId="4570"/>
            <ac:cxnSpMk id="9" creationId="{9C83B73E-2F8B-2640-53FE-2DB94E1B33EB}"/>
          </ac:cxnSpMkLst>
        </pc:cxnChg>
        <pc:cxnChg chg="add mod">
          <ac:chgData name="Sudarshan Chakravarthi" userId="9632d19e-631d-46a5-9e9a-d9cc496f17d0" providerId="ADAL" clId="{5DBF5869-4DC1-4E17-A049-8042FBA222EF}" dt="2023-01-20T17:22:41.451" v="3867" actId="164"/>
          <ac:cxnSpMkLst>
            <pc:docMk/>
            <pc:sldMk cId="1452072744" sldId="4570"/>
            <ac:cxnSpMk id="22" creationId="{6DC55BBB-4F40-3DF6-05D6-A1D1798ACF04}"/>
          </ac:cxnSpMkLst>
        </pc:cxnChg>
        <pc:cxnChg chg="del">
          <ac:chgData name="Sudarshan Chakravarthi" userId="9632d19e-631d-46a5-9e9a-d9cc496f17d0" providerId="ADAL" clId="{5DBF5869-4DC1-4E17-A049-8042FBA222EF}" dt="2023-01-20T13:17:58.204" v="1976" actId="478"/>
          <ac:cxnSpMkLst>
            <pc:docMk/>
            <pc:sldMk cId="1452072744" sldId="4570"/>
            <ac:cxnSpMk id="23" creationId="{31AB62BD-5A11-23E4-438A-A1477B415D67}"/>
          </ac:cxnSpMkLst>
        </pc:cxnChg>
        <pc:cxnChg chg="add mod ord">
          <ac:chgData name="Sudarshan Chakravarthi" userId="9632d19e-631d-46a5-9e9a-d9cc496f17d0" providerId="ADAL" clId="{5DBF5869-4DC1-4E17-A049-8042FBA222EF}" dt="2023-01-20T17:22:41.451" v="3867" actId="164"/>
          <ac:cxnSpMkLst>
            <pc:docMk/>
            <pc:sldMk cId="1452072744" sldId="4570"/>
            <ac:cxnSpMk id="24" creationId="{CFD07A20-6EB2-7862-DE15-8A46D020BF3F}"/>
          </ac:cxnSpMkLst>
        </pc:cxnChg>
        <pc:cxnChg chg="add mod">
          <ac:chgData name="Sudarshan Chakravarthi" userId="9632d19e-631d-46a5-9e9a-d9cc496f17d0" providerId="ADAL" clId="{5DBF5869-4DC1-4E17-A049-8042FBA222EF}" dt="2023-01-20T17:22:41.451" v="3867" actId="164"/>
          <ac:cxnSpMkLst>
            <pc:docMk/>
            <pc:sldMk cId="1452072744" sldId="4570"/>
            <ac:cxnSpMk id="25" creationId="{F9E2E40B-E27F-E833-2236-5A84FEAD19E4}"/>
          </ac:cxnSpMkLst>
        </pc:cxnChg>
        <pc:cxnChg chg="add mod">
          <ac:chgData name="Sudarshan Chakravarthi" userId="9632d19e-631d-46a5-9e9a-d9cc496f17d0" providerId="ADAL" clId="{5DBF5869-4DC1-4E17-A049-8042FBA222EF}" dt="2023-01-20T17:22:41.451" v="3867" actId="164"/>
          <ac:cxnSpMkLst>
            <pc:docMk/>
            <pc:sldMk cId="1452072744" sldId="4570"/>
            <ac:cxnSpMk id="27" creationId="{083DFA8B-48D5-0E34-7A5E-BCEC3184CAD0}"/>
          </ac:cxnSpMkLst>
        </pc:cxnChg>
        <pc:cxnChg chg="add mod">
          <ac:chgData name="Sudarshan Chakravarthi" userId="9632d19e-631d-46a5-9e9a-d9cc496f17d0" providerId="ADAL" clId="{5DBF5869-4DC1-4E17-A049-8042FBA222EF}" dt="2023-01-20T17:22:41.451" v="3867" actId="164"/>
          <ac:cxnSpMkLst>
            <pc:docMk/>
            <pc:sldMk cId="1452072744" sldId="4570"/>
            <ac:cxnSpMk id="28" creationId="{1B76A02A-BCAE-B417-456C-9E81BD6F5F7D}"/>
          </ac:cxnSpMkLst>
        </pc:cxnChg>
        <pc:cxnChg chg="add mod">
          <ac:chgData name="Sudarshan Chakravarthi" userId="9632d19e-631d-46a5-9e9a-d9cc496f17d0" providerId="ADAL" clId="{5DBF5869-4DC1-4E17-A049-8042FBA222EF}" dt="2023-01-20T17:22:41.451" v="3867" actId="164"/>
          <ac:cxnSpMkLst>
            <pc:docMk/>
            <pc:sldMk cId="1452072744" sldId="4570"/>
            <ac:cxnSpMk id="32" creationId="{ABE14C1F-A65D-4270-6041-9B994D5EAA7E}"/>
          </ac:cxnSpMkLst>
        </pc:cxnChg>
      </pc:sldChg>
      <pc:sldChg chg="addSp delSp modSp add mod">
        <pc:chgData name="Sudarshan Chakravarthi" userId="9632d19e-631d-46a5-9e9a-d9cc496f17d0" providerId="ADAL" clId="{5DBF5869-4DC1-4E17-A049-8042FBA222EF}" dt="2023-01-20T17:33:36.890" v="4602" actId="478"/>
        <pc:sldMkLst>
          <pc:docMk/>
          <pc:sldMk cId="3260934229" sldId="4571"/>
        </pc:sldMkLst>
        <pc:spChg chg="mod ord topLvl">
          <ac:chgData name="Sudarshan Chakravarthi" userId="9632d19e-631d-46a5-9e9a-d9cc496f17d0" providerId="ADAL" clId="{5DBF5869-4DC1-4E17-A049-8042FBA222EF}" dt="2023-01-20T17:30:18.687" v="4231" actId="1076"/>
          <ac:spMkLst>
            <pc:docMk/>
            <pc:sldMk cId="3260934229" sldId="4571"/>
            <ac:spMk id="4" creationId="{829390E0-C881-AF66-E812-1C445ACD15AA}"/>
          </ac:spMkLst>
        </pc:spChg>
        <pc:spChg chg="mod topLvl">
          <ac:chgData name="Sudarshan Chakravarthi" userId="9632d19e-631d-46a5-9e9a-d9cc496f17d0" providerId="ADAL" clId="{5DBF5869-4DC1-4E17-A049-8042FBA222EF}" dt="2023-01-20T17:28:32.335" v="4209" actId="165"/>
          <ac:spMkLst>
            <pc:docMk/>
            <pc:sldMk cId="3260934229" sldId="4571"/>
            <ac:spMk id="10" creationId="{8EF50F7E-55F2-C99C-9183-71D9671BE378}"/>
          </ac:spMkLst>
        </pc:spChg>
        <pc:spChg chg="mod topLvl">
          <ac:chgData name="Sudarshan Chakravarthi" userId="9632d19e-631d-46a5-9e9a-d9cc496f17d0" providerId="ADAL" clId="{5DBF5869-4DC1-4E17-A049-8042FBA222EF}" dt="2023-01-20T17:28:32.335" v="4209" actId="165"/>
          <ac:spMkLst>
            <pc:docMk/>
            <pc:sldMk cId="3260934229" sldId="4571"/>
            <ac:spMk id="11" creationId="{608C8A31-7BCA-43F5-CE24-FDD6421A975E}"/>
          </ac:spMkLst>
        </pc:spChg>
        <pc:spChg chg="add mod topLvl">
          <ac:chgData name="Sudarshan Chakravarthi" userId="9632d19e-631d-46a5-9e9a-d9cc496f17d0" providerId="ADAL" clId="{5DBF5869-4DC1-4E17-A049-8042FBA222EF}" dt="2023-01-20T17:28:32.335" v="4209" actId="165"/>
          <ac:spMkLst>
            <pc:docMk/>
            <pc:sldMk cId="3260934229" sldId="4571"/>
            <ac:spMk id="12" creationId="{F6C572F1-17DD-91F8-BF71-D13A75D84DB7}"/>
          </ac:spMkLst>
        </pc:spChg>
        <pc:spChg chg="add mod topLvl">
          <ac:chgData name="Sudarshan Chakravarthi" userId="9632d19e-631d-46a5-9e9a-d9cc496f17d0" providerId="ADAL" clId="{5DBF5869-4DC1-4E17-A049-8042FBA222EF}" dt="2023-01-20T17:28:32.335" v="4209" actId="165"/>
          <ac:spMkLst>
            <pc:docMk/>
            <pc:sldMk cId="3260934229" sldId="4571"/>
            <ac:spMk id="13" creationId="{FFEBA2C3-EC11-E222-3F3E-DEE794ACF6D4}"/>
          </ac:spMkLst>
        </pc:spChg>
        <pc:spChg chg="add mod">
          <ac:chgData name="Sudarshan Chakravarthi" userId="9632d19e-631d-46a5-9e9a-d9cc496f17d0" providerId="ADAL" clId="{5DBF5869-4DC1-4E17-A049-8042FBA222EF}" dt="2023-01-20T17:33:27.914" v="4599" actId="5793"/>
          <ac:spMkLst>
            <pc:docMk/>
            <pc:sldMk cId="3260934229" sldId="4571"/>
            <ac:spMk id="16" creationId="{EA7026C8-357D-EB0E-F178-5F590FCF5773}"/>
          </ac:spMkLst>
        </pc:spChg>
        <pc:spChg chg="mod topLvl">
          <ac:chgData name="Sudarshan Chakravarthi" userId="9632d19e-631d-46a5-9e9a-d9cc496f17d0" providerId="ADAL" clId="{5DBF5869-4DC1-4E17-A049-8042FBA222EF}" dt="2023-01-20T17:28:32.335" v="4209" actId="165"/>
          <ac:spMkLst>
            <pc:docMk/>
            <pc:sldMk cId="3260934229" sldId="4571"/>
            <ac:spMk id="17" creationId="{50E40461-67E0-3C44-E6C5-C0765664A104}"/>
          </ac:spMkLst>
        </pc:spChg>
        <pc:spChg chg="mod topLvl">
          <ac:chgData name="Sudarshan Chakravarthi" userId="9632d19e-631d-46a5-9e9a-d9cc496f17d0" providerId="ADAL" clId="{5DBF5869-4DC1-4E17-A049-8042FBA222EF}" dt="2023-01-20T17:29:01.540" v="4216" actId="1076"/>
          <ac:spMkLst>
            <pc:docMk/>
            <pc:sldMk cId="3260934229" sldId="4571"/>
            <ac:spMk id="21" creationId="{7305854D-E6B5-BF63-8BBF-D77FF66E259E}"/>
          </ac:spMkLst>
        </pc:spChg>
        <pc:spChg chg="mod">
          <ac:chgData name="Sudarshan Chakravarthi" userId="9632d19e-631d-46a5-9e9a-d9cc496f17d0" providerId="ADAL" clId="{5DBF5869-4DC1-4E17-A049-8042FBA222EF}" dt="2023-01-20T13:19:57.502" v="2027" actId="6549"/>
          <ac:spMkLst>
            <pc:docMk/>
            <pc:sldMk cId="3260934229" sldId="4571"/>
            <ac:spMk id="26" creationId="{C853DFD3-DD5B-A38B-7AB3-75AED98BB93B}"/>
          </ac:spMkLst>
        </pc:spChg>
        <pc:spChg chg="mod topLvl">
          <ac:chgData name="Sudarshan Chakravarthi" userId="9632d19e-631d-46a5-9e9a-d9cc496f17d0" providerId="ADAL" clId="{5DBF5869-4DC1-4E17-A049-8042FBA222EF}" dt="2023-01-20T17:28:51.865" v="4214" actId="1076"/>
          <ac:spMkLst>
            <pc:docMk/>
            <pc:sldMk cId="3260934229" sldId="4571"/>
            <ac:spMk id="29" creationId="{45633E89-705C-1DED-BADF-0D0882621FB2}"/>
          </ac:spMkLst>
        </pc:spChg>
        <pc:spChg chg="mod topLvl">
          <ac:chgData name="Sudarshan Chakravarthi" userId="9632d19e-631d-46a5-9e9a-d9cc496f17d0" providerId="ADAL" clId="{5DBF5869-4DC1-4E17-A049-8042FBA222EF}" dt="2023-01-20T17:28:32.335" v="4209" actId="165"/>
          <ac:spMkLst>
            <pc:docMk/>
            <pc:sldMk cId="3260934229" sldId="4571"/>
            <ac:spMk id="30" creationId="{499893DE-673F-6797-D7EE-943020CD7032}"/>
          </ac:spMkLst>
        </pc:spChg>
        <pc:spChg chg="del mod topLvl">
          <ac:chgData name="Sudarshan Chakravarthi" userId="9632d19e-631d-46a5-9e9a-d9cc496f17d0" providerId="ADAL" clId="{5DBF5869-4DC1-4E17-A049-8042FBA222EF}" dt="2023-01-20T17:30:04.264" v="4230" actId="478"/>
          <ac:spMkLst>
            <pc:docMk/>
            <pc:sldMk cId="3260934229" sldId="4571"/>
            <ac:spMk id="31" creationId="{07C47A34-6AD7-72C0-E046-AC35B0D6C533}"/>
          </ac:spMkLst>
        </pc:spChg>
        <pc:grpChg chg="add del mod">
          <ac:chgData name="Sudarshan Chakravarthi" userId="9632d19e-631d-46a5-9e9a-d9cc496f17d0" providerId="ADAL" clId="{5DBF5869-4DC1-4E17-A049-8042FBA222EF}" dt="2023-01-20T17:28:32.335" v="4209" actId="165"/>
          <ac:grpSpMkLst>
            <pc:docMk/>
            <pc:sldMk cId="3260934229" sldId="4571"/>
            <ac:grpSpMk id="14" creationId="{8ADCC3D9-CF75-C28F-6943-1260629B1376}"/>
          </ac:grpSpMkLst>
        </pc:grpChg>
        <pc:picChg chg="del mod">
          <ac:chgData name="Sudarshan Chakravarthi" userId="9632d19e-631d-46a5-9e9a-d9cc496f17d0" providerId="ADAL" clId="{5DBF5869-4DC1-4E17-A049-8042FBA222EF}" dt="2023-01-20T17:33:35.566" v="4601" actId="478"/>
          <ac:picMkLst>
            <pc:docMk/>
            <pc:sldMk cId="3260934229" sldId="4571"/>
            <ac:picMk id="2" creationId="{C3F58A34-870E-E461-1A69-8707BC8B4142}"/>
          </ac:picMkLst>
        </pc:picChg>
        <pc:picChg chg="add del mod">
          <ac:chgData name="Sudarshan Chakravarthi" userId="9632d19e-631d-46a5-9e9a-d9cc496f17d0" providerId="ADAL" clId="{5DBF5869-4DC1-4E17-A049-8042FBA222EF}" dt="2023-01-20T17:33:36.890" v="4602" actId="478"/>
          <ac:picMkLst>
            <pc:docMk/>
            <pc:sldMk cId="3260934229" sldId="4571"/>
            <ac:picMk id="19" creationId="{2CC41CA9-3D41-055B-BA99-5C8FB19918B2}"/>
          </ac:picMkLst>
        </pc:picChg>
        <pc:cxnChg chg="mod topLvl">
          <ac:chgData name="Sudarshan Chakravarthi" userId="9632d19e-631d-46a5-9e9a-d9cc496f17d0" providerId="ADAL" clId="{5DBF5869-4DC1-4E17-A049-8042FBA222EF}" dt="2023-01-20T17:30:30.253" v="4234" actId="14100"/>
          <ac:cxnSpMkLst>
            <pc:docMk/>
            <pc:sldMk cId="3260934229" sldId="4571"/>
            <ac:cxnSpMk id="3" creationId="{7EE0A042-99F9-673A-7563-897961A58D5C}"/>
          </ac:cxnSpMkLst>
        </pc:cxnChg>
        <pc:cxnChg chg="mod topLvl">
          <ac:chgData name="Sudarshan Chakravarthi" userId="9632d19e-631d-46a5-9e9a-d9cc496f17d0" providerId="ADAL" clId="{5DBF5869-4DC1-4E17-A049-8042FBA222EF}" dt="2023-01-20T17:28:32.335" v="4209" actId="165"/>
          <ac:cxnSpMkLst>
            <pc:docMk/>
            <pc:sldMk cId="3260934229" sldId="4571"/>
            <ac:cxnSpMk id="5" creationId="{8F8C6786-E98A-5479-C646-34F68168F5A4}"/>
          </ac:cxnSpMkLst>
        </pc:cxnChg>
        <pc:cxnChg chg="mod topLvl">
          <ac:chgData name="Sudarshan Chakravarthi" userId="9632d19e-631d-46a5-9e9a-d9cc496f17d0" providerId="ADAL" clId="{5DBF5869-4DC1-4E17-A049-8042FBA222EF}" dt="2023-01-20T17:28:32.335" v="4209" actId="165"/>
          <ac:cxnSpMkLst>
            <pc:docMk/>
            <pc:sldMk cId="3260934229" sldId="4571"/>
            <ac:cxnSpMk id="6" creationId="{C086541F-1A09-DB46-AF42-EBDC5E31AA31}"/>
          </ac:cxnSpMkLst>
        </pc:cxnChg>
        <pc:cxnChg chg="mod topLvl">
          <ac:chgData name="Sudarshan Chakravarthi" userId="9632d19e-631d-46a5-9e9a-d9cc496f17d0" providerId="ADAL" clId="{5DBF5869-4DC1-4E17-A049-8042FBA222EF}" dt="2023-01-20T17:28:32.335" v="4209" actId="165"/>
          <ac:cxnSpMkLst>
            <pc:docMk/>
            <pc:sldMk cId="3260934229" sldId="4571"/>
            <ac:cxnSpMk id="7" creationId="{A877536E-0AD5-3C57-4A50-CCC3A0AA1980}"/>
          </ac:cxnSpMkLst>
        </pc:cxnChg>
        <pc:cxnChg chg="mod topLvl">
          <ac:chgData name="Sudarshan Chakravarthi" userId="9632d19e-631d-46a5-9e9a-d9cc496f17d0" providerId="ADAL" clId="{5DBF5869-4DC1-4E17-A049-8042FBA222EF}" dt="2023-01-20T17:28:32.335" v="4209" actId="165"/>
          <ac:cxnSpMkLst>
            <pc:docMk/>
            <pc:sldMk cId="3260934229" sldId="4571"/>
            <ac:cxnSpMk id="8" creationId="{894A2CDC-38C2-9489-DA04-6E7A530D4A30}"/>
          </ac:cxnSpMkLst>
        </pc:cxnChg>
        <pc:cxnChg chg="mod topLvl">
          <ac:chgData name="Sudarshan Chakravarthi" userId="9632d19e-631d-46a5-9e9a-d9cc496f17d0" providerId="ADAL" clId="{5DBF5869-4DC1-4E17-A049-8042FBA222EF}" dt="2023-01-20T17:28:32.335" v="4209" actId="165"/>
          <ac:cxnSpMkLst>
            <pc:docMk/>
            <pc:sldMk cId="3260934229" sldId="4571"/>
            <ac:cxnSpMk id="9" creationId="{9C83B73E-2F8B-2640-53FE-2DB94E1B33EB}"/>
          </ac:cxnSpMkLst>
        </pc:cxnChg>
        <pc:cxnChg chg="add mod ord topLvl">
          <ac:chgData name="Sudarshan Chakravarthi" userId="9632d19e-631d-46a5-9e9a-d9cc496f17d0" providerId="ADAL" clId="{5DBF5869-4DC1-4E17-A049-8042FBA222EF}" dt="2023-01-20T17:28:32.335" v="4209" actId="165"/>
          <ac:cxnSpMkLst>
            <pc:docMk/>
            <pc:sldMk cId="3260934229" sldId="4571"/>
            <ac:cxnSpMk id="15" creationId="{024CE12C-8F42-57DB-CB89-A28570C29522}"/>
          </ac:cxnSpMkLst>
        </pc:cxnChg>
        <pc:cxnChg chg="mod topLvl">
          <ac:chgData name="Sudarshan Chakravarthi" userId="9632d19e-631d-46a5-9e9a-d9cc496f17d0" providerId="ADAL" clId="{5DBF5869-4DC1-4E17-A049-8042FBA222EF}" dt="2023-01-20T17:28:32.335" v="4209" actId="165"/>
          <ac:cxnSpMkLst>
            <pc:docMk/>
            <pc:sldMk cId="3260934229" sldId="4571"/>
            <ac:cxnSpMk id="22" creationId="{6DC55BBB-4F40-3DF6-05D6-A1D1798ACF04}"/>
          </ac:cxnSpMkLst>
        </pc:cxnChg>
        <pc:cxnChg chg="mod topLvl">
          <ac:chgData name="Sudarshan Chakravarthi" userId="9632d19e-631d-46a5-9e9a-d9cc496f17d0" providerId="ADAL" clId="{5DBF5869-4DC1-4E17-A049-8042FBA222EF}" dt="2023-01-20T17:28:32.335" v="4209" actId="165"/>
          <ac:cxnSpMkLst>
            <pc:docMk/>
            <pc:sldMk cId="3260934229" sldId="4571"/>
            <ac:cxnSpMk id="24" creationId="{CFD07A20-6EB2-7862-DE15-8A46D020BF3F}"/>
          </ac:cxnSpMkLst>
        </pc:cxnChg>
        <pc:cxnChg chg="mod topLvl">
          <ac:chgData name="Sudarshan Chakravarthi" userId="9632d19e-631d-46a5-9e9a-d9cc496f17d0" providerId="ADAL" clId="{5DBF5869-4DC1-4E17-A049-8042FBA222EF}" dt="2023-01-20T17:28:32.335" v="4209" actId="165"/>
          <ac:cxnSpMkLst>
            <pc:docMk/>
            <pc:sldMk cId="3260934229" sldId="4571"/>
            <ac:cxnSpMk id="25" creationId="{F9E2E40B-E27F-E833-2236-5A84FEAD19E4}"/>
          </ac:cxnSpMkLst>
        </pc:cxnChg>
        <pc:cxnChg chg="mod topLvl">
          <ac:chgData name="Sudarshan Chakravarthi" userId="9632d19e-631d-46a5-9e9a-d9cc496f17d0" providerId="ADAL" clId="{5DBF5869-4DC1-4E17-A049-8042FBA222EF}" dt="2023-01-20T17:28:32.335" v="4209" actId="165"/>
          <ac:cxnSpMkLst>
            <pc:docMk/>
            <pc:sldMk cId="3260934229" sldId="4571"/>
            <ac:cxnSpMk id="27" creationId="{083DFA8B-48D5-0E34-7A5E-BCEC3184CAD0}"/>
          </ac:cxnSpMkLst>
        </pc:cxnChg>
        <pc:cxnChg chg="mod topLvl">
          <ac:chgData name="Sudarshan Chakravarthi" userId="9632d19e-631d-46a5-9e9a-d9cc496f17d0" providerId="ADAL" clId="{5DBF5869-4DC1-4E17-A049-8042FBA222EF}" dt="2023-01-20T17:30:24.327" v="4233" actId="14100"/>
          <ac:cxnSpMkLst>
            <pc:docMk/>
            <pc:sldMk cId="3260934229" sldId="4571"/>
            <ac:cxnSpMk id="28" creationId="{1B76A02A-BCAE-B417-456C-9E81BD6F5F7D}"/>
          </ac:cxnSpMkLst>
        </pc:cxnChg>
        <pc:cxnChg chg="mod topLvl">
          <ac:chgData name="Sudarshan Chakravarthi" userId="9632d19e-631d-46a5-9e9a-d9cc496f17d0" providerId="ADAL" clId="{5DBF5869-4DC1-4E17-A049-8042FBA222EF}" dt="2023-01-20T17:28:32.335" v="4209" actId="165"/>
          <ac:cxnSpMkLst>
            <pc:docMk/>
            <pc:sldMk cId="3260934229" sldId="4571"/>
            <ac:cxnSpMk id="32" creationId="{ABE14C1F-A65D-4270-6041-9B994D5EAA7E}"/>
          </ac:cxnSpMkLst>
        </pc:cxnChg>
        <pc:cxnChg chg="add mod">
          <ac:chgData name="Sudarshan Chakravarthi" userId="9632d19e-631d-46a5-9e9a-d9cc496f17d0" providerId="ADAL" clId="{5DBF5869-4DC1-4E17-A049-8042FBA222EF}" dt="2023-01-20T17:30:21.407" v="4232" actId="1076"/>
          <ac:cxnSpMkLst>
            <pc:docMk/>
            <pc:sldMk cId="3260934229" sldId="4571"/>
            <ac:cxnSpMk id="33" creationId="{A680DAC0-B1CB-DC85-D5DD-9E1168D14DE5}"/>
          </ac:cxnSpMkLst>
        </pc:cxnChg>
      </pc:sldChg>
      <pc:sldChg chg="delSp add mod">
        <pc:chgData name="Sudarshan Chakravarthi" userId="9632d19e-631d-46a5-9e9a-d9cc496f17d0" providerId="ADAL" clId="{5DBF5869-4DC1-4E17-A049-8042FBA222EF}" dt="2023-02-20T12:36:02.751" v="4628" actId="21"/>
        <pc:sldMkLst>
          <pc:docMk/>
          <pc:sldMk cId="3012401429" sldId="4572"/>
        </pc:sldMkLst>
        <pc:grpChg chg="del">
          <ac:chgData name="Sudarshan Chakravarthi" userId="9632d19e-631d-46a5-9e9a-d9cc496f17d0" providerId="ADAL" clId="{5DBF5869-4DC1-4E17-A049-8042FBA222EF}" dt="2023-02-20T12:36:02.751" v="4628" actId="21"/>
          <ac:grpSpMkLst>
            <pc:docMk/>
            <pc:sldMk cId="3012401429" sldId="4572"/>
            <ac:grpSpMk id="7" creationId="{BA1B565A-E045-6D20-AE09-A5459769E6A8}"/>
          </ac:grpSpMkLst>
        </pc:grpChg>
      </pc:sldChg>
      <pc:sldChg chg="add del">
        <pc:chgData name="Sudarshan Chakravarthi" userId="9632d19e-631d-46a5-9e9a-d9cc496f17d0" providerId="ADAL" clId="{5DBF5869-4DC1-4E17-A049-8042FBA222EF}" dt="2023-02-20T12:35:58.638" v="4626"/>
        <pc:sldMkLst>
          <pc:docMk/>
          <pc:sldMk cId="3157888962" sldId="4572"/>
        </pc:sldMkLst>
      </pc:sldChg>
      <pc:sldChg chg="new del">
        <pc:chgData name="Sudarshan Chakravarthi" userId="9632d19e-631d-46a5-9e9a-d9cc496f17d0" providerId="ADAL" clId="{5DBF5869-4DC1-4E17-A049-8042FBA222EF}" dt="2023-01-20T13:27:05.738" v="2340" actId="47"/>
        <pc:sldMkLst>
          <pc:docMk/>
          <pc:sldMk cId="3806640699" sldId="4572"/>
        </pc:sldMkLst>
      </pc:sldChg>
      <pc:sldChg chg="delSp modSp add del mod">
        <pc:chgData name="Sudarshan Chakravarthi" userId="9632d19e-631d-46a5-9e9a-d9cc496f17d0" providerId="ADAL" clId="{5DBF5869-4DC1-4E17-A049-8042FBA222EF}" dt="2023-01-20T17:33:48.931" v="4603" actId="47"/>
        <pc:sldMkLst>
          <pc:docMk/>
          <pc:sldMk cId="1932367542" sldId="4573"/>
        </pc:sldMkLst>
        <pc:spChg chg="mod">
          <ac:chgData name="Sudarshan Chakravarthi" userId="9632d19e-631d-46a5-9e9a-d9cc496f17d0" providerId="ADAL" clId="{5DBF5869-4DC1-4E17-A049-8042FBA222EF}" dt="2023-01-20T13:25:51.462" v="2333" actId="6549"/>
          <ac:spMkLst>
            <pc:docMk/>
            <pc:sldMk cId="1932367542" sldId="4573"/>
            <ac:spMk id="4" creationId="{829390E0-C881-AF66-E812-1C445ACD15AA}"/>
          </ac:spMkLst>
        </pc:spChg>
        <pc:spChg chg="mod">
          <ac:chgData name="Sudarshan Chakravarthi" userId="9632d19e-631d-46a5-9e9a-d9cc496f17d0" providerId="ADAL" clId="{5DBF5869-4DC1-4E17-A049-8042FBA222EF}" dt="2023-01-20T13:25:04.207" v="2301" actId="20577"/>
          <ac:spMkLst>
            <pc:docMk/>
            <pc:sldMk cId="1932367542" sldId="4573"/>
            <ac:spMk id="12" creationId="{F6C572F1-17DD-91F8-BF71-D13A75D84DB7}"/>
          </ac:spMkLst>
        </pc:spChg>
        <pc:spChg chg="del">
          <ac:chgData name="Sudarshan Chakravarthi" userId="9632d19e-631d-46a5-9e9a-d9cc496f17d0" providerId="ADAL" clId="{5DBF5869-4DC1-4E17-A049-8042FBA222EF}" dt="2023-01-20T13:25:36.117" v="2331" actId="478"/>
          <ac:spMkLst>
            <pc:docMk/>
            <pc:sldMk cId="1932367542" sldId="4573"/>
            <ac:spMk id="13" creationId="{FFEBA2C3-EC11-E222-3F3E-DEE794ACF6D4}"/>
          </ac:spMkLst>
        </pc:spChg>
        <pc:spChg chg="mod">
          <ac:chgData name="Sudarshan Chakravarthi" userId="9632d19e-631d-46a5-9e9a-d9cc496f17d0" providerId="ADAL" clId="{5DBF5869-4DC1-4E17-A049-8042FBA222EF}" dt="2023-01-20T13:24:43.530" v="2283" actId="20577"/>
          <ac:spMkLst>
            <pc:docMk/>
            <pc:sldMk cId="1932367542" sldId="4573"/>
            <ac:spMk id="26" creationId="{C853DFD3-DD5B-A38B-7AB3-75AED98BB93B}"/>
          </ac:spMkLst>
        </pc:spChg>
        <pc:spChg chg="mod">
          <ac:chgData name="Sudarshan Chakravarthi" userId="9632d19e-631d-46a5-9e9a-d9cc496f17d0" providerId="ADAL" clId="{5DBF5869-4DC1-4E17-A049-8042FBA222EF}" dt="2023-01-20T13:25:10.084" v="2304" actId="20577"/>
          <ac:spMkLst>
            <pc:docMk/>
            <pc:sldMk cId="1932367542" sldId="4573"/>
            <ac:spMk id="29" creationId="{45633E89-705C-1DED-BADF-0D0882621FB2}"/>
          </ac:spMkLst>
        </pc:spChg>
        <pc:spChg chg="mod">
          <ac:chgData name="Sudarshan Chakravarthi" userId="9632d19e-631d-46a5-9e9a-d9cc496f17d0" providerId="ADAL" clId="{5DBF5869-4DC1-4E17-A049-8042FBA222EF}" dt="2023-01-20T13:25:31.297" v="2330" actId="20577"/>
          <ac:spMkLst>
            <pc:docMk/>
            <pc:sldMk cId="1932367542" sldId="4573"/>
            <ac:spMk id="31" creationId="{07C47A34-6AD7-72C0-E046-AC35B0D6C533}"/>
          </ac:spMkLst>
        </pc:spChg>
        <pc:picChg chg="mod">
          <ac:chgData name="Sudarshan Chakravarthi" userId="9632d19e-631d-46a5-9e9a-d9cc496f17d0" providerId="ADAL" clId="{5DBF5869-4DC1-4E17-A049-8042FBA222EF}" dt="2023-01-20T13:24:54.015" v="2285" actId="1076"/>
          <ac:picMkLst>
            <pc:docMk/>
            <pc:sldMk cId="1932367542" sldId="4573"/>
            <ac:picMk id="19" creationId="{2CC41CA9-3D41-055B-BA99-5C8FB19918B2}"/>
          </ac:picMkLst>
        </pc:picChg>
      </pc:sldChg>
    </pc:docChg>
  </pc:docChgLst>
  <pc:docChgLst>
    <pc:chgData name="Sudarshan Chakravarthi" userId="9632d19e-631d-46a5-9e9a-d9cc496f17d0" providerId="ADAL" clId="{EA29C2BD-CA40-43A1-BD05-754C398E442C}"/>
    <pc:docChg chg="undo custSel addSld delSld modSld">
      <pc:chgData name="Sudarshan Chakravarthi" userId="9632d19e-631d-46a5-9e9a-d9cc496f17d0" providerId="ADAL" clId="{EA29C2BD-CA40-43A1-BD05-754C398E442C}" dt="2023-07-06T14:24:49.251" v="2744" actId="20577"/>
      <pc:docMkLst>
        <pc:docMk/>
      </pc:docMkLst>
      <pc:sldChg chg="modSp mod">
        <pc:chgData name="Sudarshan Chakravarthi" userId="9632d19e-631d-46a5-9e9a-d9cc496f17d0" providerId="ADAL" clId="{EA29C2BD-CA40-43A1-BD05-754C398E442C}" dt="2023-07-06T12:21:59.666" v="3" actId="404"/>
        <pc:sldMkLst>
          <pc:docMk/>
          <pc:sldMk cId="3235228472" sldId="4383"/>
        </pc:sldMkLst>
        <pc:spChg chg="mod">
          <ac:chgData name="Sudarshan Chakravarthi" userId="9632d19e-631d-46a5-9e9a-d9cc496f17d0" providerId="ADAL" clId="{EA29C2BD-CA40-43A1-BD05-754C398E442C}" dt="2023-07-06T12:21:42.376" v="0" actId="207"/>
          <ac:spMkLst>
            <pc:docMk/>
            <pc:sldMk cId="3235228472" sldId="4383"/>
            <ac:spMk id="25" creationId="{48B71ACE-282B-180D-74C5-CEAA5F7C769B}"/>
          </ac:spMkLst>
        </pc:spChg>
        <pc:spChg chg="mod">
          <ac:chgData name="Sudarshan Chakravarthi" userId="9632d19e-631d-46a5-9e9a-d9cc496f17d0" providerId="ADAL" clId="{EA29C2BD-CA40-43A1-BD05-754C398E442C}" dt="2023-07-06T12:21:59.666" v="3" actId="404"/>
          <ac:spMkLst>
            <pc:docMk/>
            <pc:sldMk cId="3235228472" sldId="4383"/>
            <ac:spMk id="32" creationId="{AE453BAD-4A81-0225-F117-003241FD7B19}"/>
          </ac:spMkLst>
        </pc:spChg>
        <pc:spChg chg="mod">
          <ac:chgData name="Sudarshan Chakravarthi" userId="9632d19e-631d-46a5-9e9a-d9cc496f17d0" providerId="ADAL" clId="{EA29C2BD-CA40-43A1-BD05-754C398E442C}" dt="2023-07-06T12:21:59.666" v="3" actId="404"/>
          <ac:spMkLst>
            <pc:docMk/>
            <pc:sldMk cId="3235228472" sldId="4383"/>
            <ac:spMk id="34" creationId="{3839D14D-B655-D510-F833-8835EC816AE3}"/>
          </ac:spMkLst>
        </pc:spChg>
        <pc:spChg chg="mod">
          <ac:chgData name="Sudarshan Chakravarthi" userId="9632d19e-631d-46a5-9e9a-d9cc496f17d0" providerId="ADAL" clId="{EA29C2BD-CA40-43A1-BD05-754C398E442C}" dt="2023-07-06T12:21:59.666" v="3" actId="404"/>
          <ac:spMkLst>
            <pc:docMk/>
            <pc:sldMk cId="3235228472" sldId="4383"/>
            <ac:spMk id="36" creationId="{A052B680-3B03-3D22-9C6A-A2709030C497}"/>
          </ac:spMkLst>
        </pc:spChg>
        <pc:spChg chg="mod">
          <ac:chgData name="Sudarshan Chakravarthi" userId="9632d19e-631d-46a5-9e9a-d9cc496f17d0" providerId="ADAL" clId="{EA29C2BD-CA40-43A1-BD05-754C398E442C}" dt="2023-07-06T12:21:59.666" v="3" actId="404"/>
          <ac:spMkLst>
            <pc:docMk/>
            <pc:sldMk cId="3235228472" sldId="4383"/>
            <ac:spMk id="38" creationId="{EBCD3557-CBFC-8E1D-9598-683F95B6E341}"/>
          </ac:spMkLst>
        </pc:spChg>
      </pc:sldChg>
      <pc:sldChg chg="modSp mod">
        <pc:chgData name="Sudarshan Chakravarthi" userId="9632d19e-631d-46a5-9e9a-d9cc496f17d0" providerId="ADAL" clId="{EA29C2BD-CA40-43A1-BD05-754C398E442C}" dt="2023-07-06T14:24:49.251" v="2744" actId="20577"/>
        <pc:sldMkLst>
          <pc:docMk/>
          <pc:sldMk cId="3022017086" sldId="4387"/>
        </pc:sldMkLst>
        <pc:spChg chg="mod">
          <ac:chgData name="Sudarshan Chakravarthi" userId="9632d19e-631d-46a5-9e9a-d9cc496f17d0" providerId="ADAL" clId="{EA29C2BD-CA40-43A1-BD05-754C398E442C}" dt="2023-07-06T12:24:36.221" v="213" actId="1076"/>
          <ac:spMkLst>
            <pc:docMk/>
            <pc:sldMk cId="3022017086" sldId="4387"/>
            <ac:spMk id="27" creationId="{72AEA0BF-9D53-1B37-597D-AD75C5A692CB}"/>
          </ac:spMkLst>
        </pc:spChg>
        <pc:spChg chg="mod">
          <ac:chgData name="Sudarshan Chakravarthi" userId="9632d19e-631d-46a5-9e9a-d9cc496f17d0" providerId="ADAL" clId="{EA29C2BD-CA40-43A1-BD05-754C398E442C}" dt="2023-07-06T12:24:53.286" v="216" actId="1076"/>
          <ac:spMkLst>
            <pc:docMk/>
            <pc:sldMk cId="3022017086" sldId="4387"/>
            <ac:spMk id="28" creationId="{C0CC1503-1759-A390-EEDD-E761ACE156B6}"/>
          </ac:spMkLst>
        </pc:spChg>
        <pc:spChg chg="mod">
          <ac:chgData name="Sudarshan Chakravarthi" userId="9632d19e-631d-46a5-9e9a-d9cc496f17d0" providerId="ADAL" clId="{EA29C2BD-CA40-43A1-BD05-754C398E442C}" dt="2023-07-06T14:24:49.251" v="2744" actId="20577"/>
          <ac:spMkLst>
            <pc:docMk/>
            <pc:sldMk cId="3022017086" sldId="4387"/>
            <ac:spMk id="40" creationId="{23391DE4-E256-0DF4-28FD-46D0EECEED96}"/>
          </ac:spMkLst>
        </pc:spChg>
        <pc:spChg chg="mod">
          <ac:chgData name="Sudarshan Chakravarthi" userId="9632d19e-631d-46a5-9e9a-d9cc496f17d0" providerId="ADAL" clId="{EA29C2BD-CA40-43A1-BD05-754C398E442C}" dt="2023-07-06T14:24:32.848" v="2699" actId="6549"/>
          <ac:spMkLst>
            <pc:docMk/>
            <pc:sldMk cId="3022017086" sldId="4387"/>
            <ac:spMk id="43" creationId="{2669806F-1F9B-7EC4-4DE8-0AC231711F65}"/>
          </ac:spMkLst>
        </pc:spChg>
      </pc:sldChg>
      <pc:sldChg chg="addSp modSp mod">
        <pc:chgData name="Sudarshan Chakravarthi" userId="9632d19e-631d-46a5-9e9a-d9cc496f17d0" providerId="ADAL" clId="{EA29C2BD-CA40-43A1-BD05-754C398E442C}" dt="2023-07-06T12:23:57.732" v="212" actId="404"/>
        <pc:sldMkLst>
          <pc:docMk/>
          <pc:sldMk cId="3396151115" sldId="4398"/>
        </pc:sldMkLst>
        <pc:spChg chg="add mod">
          <ac:chgData name="Sudarshan Chakravarthi" userId="9632d19e-631d-46a5-9e9a-d9cc496f17d0" providerId="ADAL" clId="{EA29C2BD-CA40-43A1-BD05-754C398E442C}" dt="2023-07-06T12:23:57.732" v="212" actId="404"/>
          <ac:spMkLst>
            <pc:docMk/>
            <pc:sldMk cId="3396151115" sldId="4398"/>
            <ac:spMk id="5" creationId="{A616D419-C2C6-B1A1-8126-0F4AB6CC4349}"/>
          </ac:spMkLst>
        </pc:spChg>
      </pc:sldChg>
      <pc:sldChg chg="addSp modSp del">
        <pc:chgData name="Sudarshan Chakravarthi" userId="9632d19e-631d-46a5-9e9a-d9cc496f17d0" providerId="ADAL" clId="{EA29C2BD-CA40-43A1-BD05-754C398E442C}" dt="2023-07-06T13:53:18.213" v="2671" actId="47"/>
        <pc:sldMkLst>
          <pc:docMk/>
          <pc:sldMk cId="2586001998" sldId="4413"/>
        </pc:sldMkLst>
        <pc:picChg chg="add mod">
          <ac:chgData name="Sudarshan Chakravarthi" userId="9632d19e-631d-46a5-9e9a-d9cc496f17d0" providerId="ADAL" clId="{EA29C2BD-CA40-43A1-BD05-754C398E442C}" dt="2023-07-06T12:32:48.404" v="823"/>
          <ac:picMkLst>
            <pc:docMk/>
            <pc:sldMk cId="2586001998" sldId="4413"/>
            <ac:picMk id="3" creationId="{B45712E0-F4B7-B6F6-89EB-529C0FEC4677}"/>
          </ac:picMkLst>
        </pc:picChg>
      </pc:sldChg>
      <pc:sldChg chg="addSp modSp mod">
        <pc:chgData name="Sudarshan Chakravarthi" userId="9632d19e-631d-46a5-9e9a-d9cc496f17d0" providerId="ADAL" clId="{EA29C2BD-CA40-43A1-BD05-754C398E442C}" dt="2023-07-06T12:28:56.484" v="713" actId="6549"/>
        <pc:sldMkLst>
          <pc:docMk/>
          <pc:sldMk cId="671267976" sldId="4442"/>
        </pc:sldMkLst>
        <pc:spChg chg="add mod">
          <ac:chgData name="Sudarshan Chakravarthi" userId="9632d19e-631d-46a5-9e9a-d9cc496f17d0" providerId="ADAL" clId="{EA29C2BD-CA40-43A1-BD05-754C398E442C}" dt="2023-07-06T12:28:56.484" v="713" actId="6549"/>
          <ac:spMkLst>
            <pc:docMk/>
            <pc:sldMk cId="671267976" sldId="4442"/>
            <ac:spMk id="8" creationId="{16FCCC87-C6C2-825F-CEC4-1426711788B0}"/>
          </ac:spMkLst>
        </pc:spChg>
      </pc:sldChg>
      <pc:sldChg chg="addSp delSp modSp mod">
        <pc:chgData name="Sudarshan Chakravarthi" userId="9632d19e-631d-46a5-9e9a-d9cc496f17d0" providerId="ADAL" clId="{EA29C2BD-CA40-43A1-BD05-754C398E442C}" dt="2023-07-06T13:51:39.599" v="2660" actId="1076"/>
        <pc:sldMkLst>
          <pc:docMk/>
          <pc:sldMk cId="3749908573" sldId="4443"/>
        </pc:sldMkLst>
        <pc:spChg chg="mod">
          <ac:chgData name="Sudarshan Chakravarthi" userId="9632d19e-631d-46a5-9e9a-d9cc496f17d0" providerId="ADAL" clId="{EA29C2BD-CA40-43A1-BD05-754C398E442C}" dt="2023-07-06T13:44:32.822" v="1626" actId="1076"/>
          <ac:spMkLst>
            <pc:docMk/>
            <pc:sldMk cId="3749908573" sldId="4443"/>
            <ac:spMk id="2" creationId="{9C2B2D3D-99E4-D41E-606E-BB81CA4839D4}"/>
          </ac:spMkLst>
        </pc:spChg>
        <pc:spChg chg="mod">
          <ac:chgData name="Sudarshan Chakravarthi" userId="9632d19e-631d-46a5-9e9a-d9cc496f17d0" providerId="ADAL" clId="{EA29C2BD-CA40-43A1-BD05-754C398E442C}" dt="2023-07-06T12:35:57.637" v="911" actId="1038"/>
          <ac:spMkLst>
            <pc:docMk/>
            <pc:sldMk cId="3749908573" sldId="4443"/>
            <ac:spMk id="4" creationId="{010D3583-7431-2975-0A01-B777527AD2A8}"/>
          </ac:spMkLst>
        </pc:spChg>
        <pc:spChg chg="mod">
          <ac:chgData name="Sudarshan Chakravarthi" userId="9632d19e-631d-46a5-9e9a-d9cc496f17d0" providerId="ADAL" clId="{EA29C2BD-CA40-43A1-BD05-754C398E442C}" dt="2023-07-06T12:35:57.637" v="911" actId="1038"/>
          <ac:spMkLst>
            <pc:docMk/>
            <pc:sldMk cId="3749908573" sldId="4443"/>
            <ac:spMk id="13" creationId="{FE393839-645B-E7B4-3D6D-F9F4C56072FA}"/>
          </ac:spMkLst>
        </pc:spChg>
        <pc:spChg chg="mod">
          <ac:chgData name="Sudarshan Chakravarthi" userId="9632d19e-631d-46a5-9e9a-d9cc496f17d0" providerId="ADAL" clId="{EA29C2BD-CA40-43A1-BD05-754C398E442C}" dt="2023-07-06T12:36:05.471" v="948" actId="1037"/>
          <ac:spMkLst>
            <pc:docMk/>
            <pc:sldMk cId="3749908573" sldId="4443"/>
            <ac:spMk id="14" creationId="{13B28C84-27AF-B92E-2464-75AFE1551682}"/>
          </ac:spMkLst>
        </pc:spChg>
        <pc:spChg chg="mod">
          <ac:chgData name="Sudarshan Chakravarthi" userId="9632d19e-631d-46a5-9e9a-d9cc496f17d0" providerId="ADAL" clId="{EA29C2BD-CA40-43A1-BD05-754C398E442C}" dt="2023-07-06T12:35:57.637" v="911" actId="1038"/>
          <ac:spMkLst>
            <pc:docMk/>
            <pc:sldMk cId="3749908573" sldId="4443"/>
            <ac:spMk id="15" creationId="{02E5638E-F9E7-3559-5030-3CC05D798B1B}"/>
          </ac:spMkLst>
        </pc:spChg>
        <pc:spChg chg="mod">
          <ac:chgData name="Sudarshan Chakravarthi" userId="9632d19e-631d-46a5-9e9a-d9cc496f17d0" providerId="ADAL" clId="{EA29C2BD-CA40-43A1-BD05-754C398E442C}" dt="2023-07-06T12:36:05.471" v="948" actId="1037"/>
          <ac:spMkLst>
            <pc:docMk/>
            <pc:sldMk cId="3749908573" sldId="4443"/>
            <ac:spMk id="16" creationId="{9EED73B9-93BF-90A5-8EBD-93B6B3AEEE92}"/>
          </ac:spMkLst>
        </pc:spChg>
        <pc:spChg chg="mod">
          <ac:chgData name="Sudarshan Chakravarthi" userId="9632d19e-631d-46a5-9e9a-d9cc496f17d0" providerId="ADAL" clId="{EA29C2BD-CA40-43A1-BD05-754C398E442C}" dt="2023-07-06T12:35:57.637" v="911" actId="1038"/>
          <ac:spMkLst>
            <pc:docMk/>
            <pc:sldMk cId="3749908573" sldId="4443"/>
            <ac:spMk id="17" creationId="{5ABE008B-B5DE-4FBF-9221-48C64A23B0BB}"/>
          </ac:spMkLst>
        </pc:spChg>
        <pc:spChg chg="mod">
          <ac:chgData name="Sudarshan Chakravarthi" userId="9632d19e-631d-46a5-9e9a-d9cc496f17d0" providerId="ADAL" clId="{EA29C2BD-CA40-43A1-BD05-754C398E442C}" dt="2023-07-06T12:35:57.637" v="911" actId="1038"/>
          <ac:spMkLst>
            <pc:docMk/>
            <pc:sldMk cId="3749908573" sldId="4443"/>
            <ac:spMk id="18" creationId="{87FB8F5D-5B32-6146-6FC2-BA4B3FC733DF}"/>
          </ac:spMkLst>
        </pc:spChg>
        <pc:spChg chg="mod">
          <ac:chgData name="Sudarshan Chakravarthi" userId="9632d19e-631d-46a5-9e9a-d9cc496f17d0" providerId="ADAL" clId="{EA29C2BD-CA40-43A1-BD05-754C398E442C}" dt="2023-07-06T13:51:39.599" v="2660" actId="1076"/>
          <ac:spMkLst>
            <pc:docMk/>
            <pc:sldMk cId="3749908573" sldId="4443"/>
            <ac:spMk id="40" creationId="{ADF6DF66-4507-7645-D92B-BDAC21023A68}"/>
          </ac:spMkLst>
        </pc:spChg>
        <pc:grpChg chg="add mod ord">
          <ac:chgData name="Sudarshan Chakravarthi" userId="9632d19e-631d-46a5-9e9a-d9cc496f17d0" providerId="ADAL" clId="{EA29C2BD-CA40-43A1-BD05-754C398E442C}" dt="2023-07-06T12:37:48.860" v="1175" actId="167"/>
          <ac:grpSpMkLst>
            <pc:docMk/>
            <pc:sldMk cId="3749908573" sldId="4443"/>
            <ac:grpSpMk id="8" creationId="{B8BB7DAB-8D6E-3F07-BD67-D4A701CCDBD1}"/>
          </ac:grpSpMkLst>
        </pc:grpChg>
        <pc:grpChg chg="mod">
          <ac:chgData name="Sudarshan Chakravarthi" userId="9632d19e-631d-46a5-9e9a-d9cc496f17d0" providerId="ADAL" clId="{EA29C2BD-CA40-43A1-BD05-754C398E442C}" dt="2023-07-06T12:35:57.637" v="911" actId="1038"/>
          <ac:grpSpMkLst>
            <pc:docMk/>
            <pc:sldMk cId="3749908573" sldId="4443"/>
            <ac:grpSpMk id="39" creationId="{94046348-2D40-60D8-0F12-F436DA639864}"/>
          </ac:grpSpMkLst>
        </pc:grpChg>
        <pc:picChg chg="del mod">
          <ac:chgData name="Sudarshan Chakravarthi" userId="9632d19e-631d-46a5-9e9a-d9cc496f17d0" providerId="ADAL" clId="{EA29C2BD-CA40-43A1-BD05-754C398E442C}" dt="2023-07-06T12:32:45.838" v="822" actId="21"/>
          <ac:picMkLst>
            <pc:docMk/>
            <pc:sldMk cId="3749908573" sldId="4443"/>
            <ac:picMk id="3" creationId="{5ACE42CF-882F-5C0B-8006-F3415FF7C940}"/>
          </ac:picMkLst>
        </pc:picChg>
        <pc:picChg chg="del mod">
          <ac:chgData name="Sudarshan Chakravarthi" userId="9632d19e-631d-46a5-9e9a-d9cc496f17d0" providerId="ADAL" clId="{EA29C2BD-CA40-43A1-BD05-754C398E442C}" dt="2023-07-06T13:51:29.142" v="2654" actId="478"/>
          <ac:picMkLst>
            <pc:docMk/>
            <pc:sldMk cId="3749908573" sldId="4443"/>
            <ac:picMk id="5" creationId="{F7E84809-34DF-7275-141B-12317E8ACE5B}"/>
          </ac:picMkLst>
        </pc:picChg>
        <pc:cxnChg chg="mod">
          <ac:chgData name="Sudarshan Chakravarthi" userId="9632d19e-631d-46a5-9e9a-d9cc496f17d0" providerId="ADAL" clId="{EA29C2BD-CA40-43A1-BD05-754C398E442C}" dt="2023-07-06T12:37:29.649" v="1030"/>
          <ac:cxnSpMkLst>
            <pc:docMk/>
            <pc:sldMk cId="3749908573" sldId="4443"/>
            <ac:cxnSpMk id="9" creationId="{5D7911ED-8589-1962-D59F-FFA327E2DE45}"/>
          </ac:cxnSpMkLst>
        </pc:cxnChg>
        <pc:cxnChg chg="del mod">
          <ac:chgData name="Sudarshan Chakravarthi" userId="9632d19e-631d-46a5-9e9a-d9cc496f17d0" providerId="ADAL" clId="{EA29C2BD-CA40-43A1-BD05-754C398E442C}" dt="2023-07-06T13:51:36.754" v="2659" actId="478"/>
          <ac:cxnSpMkLst>
            <pc:docMk/>
            <pc:sldMk cId="3749908573" sldId="4443"/>
            <ac:cxnSpMk id="10" creationId="{5A8B4FF3-BBA9-FDF6-8510-2D6CECFE69FF}"/>
          </ac:cxnSpMkLst>
        </pc:cxnChg>
        <pc:cxnChg chg="del mod">
          <ac:chgData name="Sudarshan Chakravarthi" userId="9632d19e-631d-46a5-9e9a-d9cc496f17d0" providerId="ADAL" clId="{EA29C2BD-CA40-43A1-BD05-754C398E442C}" dt="2023-07-06T13:51:36.312" v="2658" actId="478"/>
          <ac:cxnSpMkLst>
            <pc:docMk/>
            <pc:sldMk cId="3749908573" sldId="4443"/>
            <ac:cxnSpMk id="11" creationId="{F8DABEF1-193A-5232-7D18-EFFD6CDD57BD}"/>
          </ac:cxnSpMkLst>
        </pc:cxnChg>
        <pc:cxnChg chg="del">
          <ac:chgData name="Sudarshan Chakravarthi" userId="9632d19e-631d-46a5-9e9a-d9cc496f17d0" providerId="ADAL" clId="{EA29C2BD-CA40-43A1-BD05-754C398E442C}" dt="2023-07-06T13:51:32.766" v="2655" actId="478"/>
          <ac:cxnSpMkLst>
            <pc:docMk/>
            <pc:sldMk cId="3749908573" sldId="4443"/>
            <ac:cxnSpMk id="12" creationId="{2328D102-7AD2-2D7E-8A09-B56E7784F924}"/>
          </ac:cxnSpMkLst>
        </pc:cxnChg>
        <pc:cxnChg chg="mod">
          <ac:chgData name="Sudarshan Chakravarthi" userId="9632d19e-631d-46a5-9e9a-d9cc496f17d0" providerId="ADAL" clId="{EA29C2BD-CA40-43A1-BD05-754C398E442C}" dt="2023-07-06T12:37:29.649" v="1030"/>
          <ac:cxnSpMkLst>
            <pc:docMk/>
            <pc:sldMk cId="3749908573" sldId="4443"/>
            <ac:cxnSpMk id="19" creationId="{8E449986-658B-6E25-1794-0DDADE1D707F}"/>
          </ac:cxnSpMkLst>
        </pc:cxnChg>
        <pc:cxnChg chg="mod">
          <ac:chgData name="Sudarshan Chakravarthi" userId="9632d19e-631d-46a5-9e9a-d9cc496f17d0" providerId="ADAL" clId="{EA29C2BD-CA40-43A1-BD05-754C398E442C}" dt="2023-07-06T12:36:26.754" v="1027" actId="1035"/>
          <ac:cxnSpMkLst>
            <pc:docMk/>
            <pc:sldMk cId="3749908573" sldId="4443"/>
            <ac:cxnSpMk id="20" creationId="{A706FD39-CBD8-6A23-DAE6-F6777C6CE169}"/>
          </ac:cxnSpMkLst>
        </pc:cxnChg>
        <pc:cxnChg chg="mod">
          <ac:chgData name="Sudarshan Chakravarthi" userId="9632d19e-631d-46a5-9e9a-d9cc496f17d0" providerId="ADAL" clId="{EA29C2BD-CA40-43A1-BD05-754C398E442C}" dt="2023-07-06T12:35:57.637" v="911" actId="1038"/>
          <ac:cxnSpMkLst>
            <pc:docMk/>
            <pc:sldMk cId="3749908573" sldId="4443"/>
            <ac:cxnSpMk id="21" creationId="{ABD5EECB-0D62-A876-2585-3D500E2D1059}"/>
          </ac:cxnSpMkLst>
        </pc:cxnChg>
        <pc:cxnChg chg="del mod">
          <ac:chgData name="Sudarshan Chakravarthi" userId="9632d19e-631d-46a5-9e9a-d9cc496f17d0" providerId="ADAL" clId="{EA29C2BD-CA40-43A1-BD05-754C398E442C}" dt="2023-07-06T12:37:54.775" v="1176" actId="478"/>
          <ac:cxnSpMkLst>
            <pc:docMk/>
            <pc:sldMk cId="3749908573" sldId="4443"/>
            <ac:cxnSpMk id="22" creationId="{933FDCDE-6339-BBFC-CB32-DC9013E3C335}"/>
          </ac:cxnSpMkLst>
        </pc:cxnChg>
        <pc:cxnChg chg="mod">
          <ac:chgData name="Sudarshan Chakravarthi" userId="9632d19e-631d-46a5-9e9a-d9cc496f17d0" providerId="ADAL" clId="{EA29C2BD-CA40-43A1-BD05-754C398E442C}" dt="2023-07-06T12:35:57.637" v="911" actId="1038"/>
          <ac:cxnSpMkLst>
            <pc:docMk/>
            <pc:sldMk cId="3749908573" sldId="4443"/>
            <ac:cxnSpMk id="23" creationId="{F1392DC4-5BAA-155A-B3A8-83F80E33F999}"/>
          </ac:cxnSpMkLst>
        </pc:cxnChg>
        <pc:cxnChg chg="mod">
          <ac:chgData name="Sudarshan Chakravarthi" userId="9632d19e-631d-46a5-9e9a-d9cc496f17d0" providerId="ADAL" clId="{EA29C2BD-CA40-43A1-BD05-754C398E442C}" dt="2023-07-06T12:37:29.649" v="1030"/>
          <ac:cxnSpMkLst>
            <pc:docMk/>
            <pc:sldMk cId="3749908573" sldId="4443"/>
            <ac:cxnSpMk id="24" creationId="{3E47F22B-EAD5-1DA0-41D4-144665DAE52B}"/>
          </ac:cxnSpMkLst>
        </pc:cxnChg>
        <pc:cxnChg chg="mod">
          <ac:chgData name="Sudarshan Chakravarthi" userId="9632d19e-631d-46a5-9e9a-d9cc496f17d0" providerId="ADAL" clId="{EA29C2BD-CA40-43A1-BD05-754C398E442C}" dt="2023-07-06T12:37:29.649" v="1030"/>
          <ac:cxnSpMkLst>
            <pc:docMk/>
            <pc:sldMk cId="3749908573" sldId="4443"/>
            <ac:cxnSpMk id="25" creationId="{A382E2CB-19F5-3B21-CE90-E85FD43F9669}"/>
          </ac:cxnSpMkLst>
        </pc:cxnChg>
        <pc:cxnChg chg="mod">
          <ac:chgData name="Sudarshan Chakravarthi" userId="9632d19e-631d-46a5-9e9a-d9cc496f17d0" providerId="ADAL" clId="{EA29C2BD-CA40-43A1-BD05-754C398E442C}" dt="2023-07-06T12:35:57.637" v="911" actId="1038"/>
          <ac:cxnSpMkLst>
            <pc:docMk/>
            <pc:sldMk cId="3749908573" sldId="4443"/>
            <ac:cxnSpMk id="26" creationId="{9349169E-E2B0-3BC5-2E24-0136EFFF76F9}"/>
          </ac:cxnSpMkLst>
        </pc:cxnChg>
      </pc:sldChg>
      <pc:sldChg chg="modSp del">
        <pc:chgData name="Sudarshan Chakravarthi" userId="9632d19e-631d-46a5-9e9a-d9cc496f17d0" providerId="ADAL" clId="{EA29C2BD-CA40-43A1-BD05-754C398E442C}" dt="2023-07-06T12:25:19.948" v="218" actId="47"/>
        <pc:sldMkLst>
          <pc:docMk/>
          <pc:sldMk cId="2566908744" sldId="4467"/>
        </pc:sldMkLst>
        <pc:picChg chg="mod">
          <ac:chgData name="Sudarshan Chakravarthi" userId="9632d19e-631d-46a5-9e9a-d9cc496f17d0" providerId="ADAL" clId="{EA29C2BD-CA40-43A1-BD05-754C398E442C}" dt="2023-07-06T12:25:15.885" v="217" actId="1076"/>
          <ac:picMkLst>
            <pc:docMk/>
            <pc:sldMk cId="2566908744" sldId="4467"/>
            <ac:picMk id="3074" creationId="{3BD1B235-E140-861B-0BED-F22D7930B67E}"/>
          </ac:picMkLst>
        </pc:picChg>
      </pc:sldChg>
      <pc:sldChg chg="addSp modSp del mod">
        <pc:chgData name="Sudarshan Chakravarthi" userId="9632d19e-631d-46a5-9e9a-d9cc496f17d0" providerId="ADAL" clId="{EA29C2BD-CA40-43A1-BD05-754C398E442C}" dt="2023-07-06T13:52:00.345" v="2661" actId="47"/>
        <pc:sldMkLst>
          <pc:docMk/>
          <pc:sldMk cId="395412777" sldId="4567"/>
        </pc:sldMkLst>
        <pc:picChg chg="mod">
          <ac:chgData name="Sudarshan Chakravarthi" userId="9632d19e-631d-46a5-9e9a-d9cc496f17d0" providerId="ADAL" clId="{EA29C2BD-CA40-43A1-BD05-754C398E442C}" dt="2023-07-06T12:32:08.335" v="820" actId="1076"/>
          <ac:picMkLst>
            <pc:docMk/>
            <pc:sldMk cId="395412777" sldId="4567"/>
            <ac:picMk id="2" creationId="{C3F58A34-870E-E461-1A69-8707BC8B4142}"/>
          </ac:picMkLst>
        </pc:picChg>
        <pc:picChg chg="add mod">
          <ac:chgData name="Sudarshan Chakravarthi" userId="9632d19e-631d-46a5-9e9a-d9cc496f17d0" providerId="ADAL" clId="{EA29C2BD-CA40-43A1-BD05-754C398E442C}" dt="2023-07-06T12:31:27.255" v="816"/>
          <ac:picMkLst>
            <pc:docMk/>
            <pc:sldMk cId="395412777" sldId="4567"/>
            <ac:picMk id="22" creationId="{51F9AF86-B6AC-98C9-4273-9250D295BDFA}"/>
          </ac:picMkLst>
        </pc:picChg>
      </pc:sldChg>
      <pc:sldChg chg="del">
        <pc:chgData name="Sudarshan Chakravarthi" userId="9632d19e-631d-46a5-9e9a-d9cc496f17d0" providerId="ADAL" clId="{EA29C2BD-CA40-43A1-BD05-754C398E442C}" dt="2023-07-06T13:52:01.945" v="2662" actId="47"/>
        <pc:sldMkLst>
          <pc:docMk/>
          <pc:sldMk cId="1948656903" sldId="4568"/>
        </pc:sldMkLst>
      </pc:sldChg>
      <pc:sldChg chg="del">
        <pc:chgData name="Sudarshan Chakravarthi" userId="9632d19e-631d-46a5-9e9a-d9cc496f17d0" providerId="ADAL" clId="{EA29C2BD-CA40-43A1-BD05-754C398E442C}" dt="2023-07-06T13:52:07.575" v="2663" actId="47"/>
        <pc:sldMkLst>
          <pc:docMk/>
          <pc:sldMk cId="2338839014" sldId="4569"/>
        </pc:sldMkLst>
      </pc:sldChg>
      <pc:sldChg chg="del">
        <pc:chgData name="Sudarshan Chakravarthi" userId="9632d19e-631d-46a5-9e9a-d9cc496f17d0" providerId="ADAL" clId="{EA29C2BD-CA40-43A1-BD05-754C398E442C}" dt="2023-07-06T13:52:11.275" v="2664" actId="47"/>
        <pc:sldMkLst>
          <pc:docMk/>
          <pc:sldMk cId="1452072744" sldId="4570"/>
        </pc:sldMkLst>
      </pc:sldChg>
      <pc:sldChg chg="delSp modSp del mod">
        <pc:chgData name="Sudarshan Chakravarthi" userId="9632d19e-631d-46a5-9e9a-d9cc496f17d0" providerId="ADAL" clId="{EA29C2BD-CA40-43A1-BD05-754C398E442C}" dt="2023-07-06T13:53:15.595" v="2670" actId="47"/>
        <pc:sldMkLst>
          <pc:docMk/>
          <pc:sldMk cId="3260934229" sldId="4571"/>
        </pc:sldMkLst>
        <pc:spChg chg="del">
          <ac:chgData name="Sudarshan Chakravarthi" userId="9632d19e-631d-46a5-9e9a-d9cc496f17d0" providerId="ADAL" clId="{EA29C2BD-CA40-43A1-BD05-754C398E442C}" dt="2023-07-06T13:52:39.868" v="2668" actId="478"/>
          <ac:spMkLst>
            <pc:docMk/>
            <pc:sldMk cId="3260934229" sldId="4571"/>
            <ac:spMk id="13" creationId="{FFEBA2C3-EC11-E222-3F3E-DEE794ACF6D4}"/>
          </ac:spMkLst>
        </pc:spChg>
        <pc:spChg chg="mod">
          <ac:chgData name="Sudarshan Chakravarthi" userId="9632d19e-631d-46a5-9e9a-d9cc496f17d0" providerId="ADAL" clId="{EA29C2BD-CA40-43A1-BD05-754C398E442C}" dt="2023-07-06T13:52:36.754" v="2667" actId="20577"/>
          <ac:spMkLst>
            <pc:docMk/>
            <pc:sldMk cId="3260934229" sldId="4571"/>
            <ac:spMk id="26" creationId="{C853DFD3-DD5B-A38B-7AB3-75AED98BB93B}"/>
          </ac:spMkLst>
        </pc:spChg>
      </pc:sldChg>
      <pc:sldChg chg="delSp modSp add mod">
        <pc:chgData name="Sudarshan Chakravarthi" userId="9632d19e-631d-46a5-9e9a-d9cc496f17d0" providerId="ADAL" clId="{EA29C2BD-CA40-43A1-BD05-754C398E442C}" dt="2023-07-06T13:52:50.350" v="2669" actId="1076"/>
        <pc:sldMkLst>
          <pc:docMk/>
          <pc:sldMk cId="1298867657" sldId="4573"/>
        </pc:sldMkLst>
        <pc:spChg chg="mod">
          <ac:chgData name="Sudarshan Chakravarthi" userId="9632d19e-631d-46a5-9e9a-d9cc496f17d0" providerId="ADAL" clId="{EA29C2BD-CA40-43A1-BD05-754C398E442C}" dt="2023-07-06T13:52:50.350" v="2669" actId="1076"/>
          <ac:spMkLst>
            <pc:docMk/>
            <pc:sldMk cId="1298867657" sldId="4573"/>
            <ac:spMk id="2" creationId="{9C2B2D3D-99E4-D41E-606E-BB81CA4839D4}"/>
          </ac:spMkLst>
        </pc:spChg>
        <pc:spChg chg="mod">
          <ac:chgData name="Sudarshan Chakravarthi" userId="9632d19e-631d-46a5-9e9a-d9cc496f17d0" providerId="ADAL" clId="{EA29C2BD-CA40-43A1-BD05-754C398E442C}" dt="2023-07-06T13:51:26.728" v="2652" actId="1076"/>
          <ac:spMkLst>
            <pc:docMk/>
            <pc:sldMk cId="1298867657" sldId="4573"/>
            <ac:spMk id="40" creationId="{ADF6DF66-4507-7645-D92B-BDAC21023A68}"/>
          </ac:spMkLst>
        </pc:spChg>
        <pc:picChg chg="del mod">
          <ac:chgData name="Sudarshan Chakravarthi" userId="9632d19e-631d-46a5-9e9a-d9cc496f17d0" providerId="ADAL" clId="{EA29C2BD-CA40-43A1-BD05-754C398E442C}" dt="2023-07-06T13:51:17.284" v="2647" actId="478"/>
          <ac:picMkLst>
            <pc:docMk/>
            <pc:sldMk cId="1298867657" sldId="4573"/>
            <ac:picMk id="5" creationId="{F7E84809-34DF-7275-141B-12317E8ACE5B}"/>
          </ac:picMkLst>
        </pc:picChg>
        <pc:cxnChg chg="del">
          <ac:chgData name="Sudarshan Chakravarthi" userId="9632d19e-631d-46a5-9e9a-d9cc496f17d0" providerId="ADAL" clId="{EA29C2BD-CA40-43A1-BD05-754C398E442C}" dt="2023-07-06T13:51:23.883" v="2651" actId="478"/>
          <ac:cxnSpMkLst>
            <pc:docMk/>
            <pc:sldMk cId="1298867657" sldId="4573"/>
            <ac:cxnSpMk id="10" creationId="{5A8B4FF3-BBA9-FDF6-8510-2D6CECFE69FF}"/>
          </ac:cxnSpMkLst>
        </pc:cxnChg>
        <pc:cxnChg chg="del">
          <ac:chgData name="Sudarshan Chakravarthi" userId="9632d19e-631d-46a5-9e9a-d9cc496f17d0" providerId="ADAL" clId="{EA29C2BD-CA40-43A1-BD05-754C398E442C}" dt="2023-07-06T13:51:23.225" v="2650" actId="478"/>
          <ac:cxnSpMkLst>
            <pc:docMk/>
            <pc:sldMk cId="1298867657" sldId="4573"/>
            <ac:cxnSpMk id="11" creationId="{F8DABEF1-193A-5232-7D18-EFFD6CDD57BD}"/>
          </ac:cxnSpMkLst>
        </pc:cxnChg>
        <pc:cxnChg chg="del">
          <ac:chgData name="Sudarshan Chakravarthi" userId="9632d19e-631d-46a5-9e9a-d9cc496f17d0" providerId="ADAL" clId="{EA29C2BD-CA40-43A1-BD05-754C398E442C}" dt="2023-07-06T13:51:19.760" v="2648" actId="478"/>
          <ac:cxnSpMkLst>
            <pc:docMk/>
            <pc:sldMk cId="1298867657" sldId="4573"/>
            <ac:cxnSpMk id="12" creationId="{2328D102-7AD2-2D7E-8A09-B56E7784F924}"/>
          </ac:cxnSpMkLst>
        </pc:cxnChg>
      </pc:sldChg>
      <pc:sldChg chg="addSp delSp modSp new mod">
        <pc:chgData name="Sudarshan Chakravarthi" userId="9632d19e-631d-46a5-9e9a-d9cc496f17d0" providerId="ADAL" clId="{EA29C2BD-CA40-43A1-BD05-754C398E442C}" dt="2023-07-06T13:51:13.234" v="2646" actId="478"/>
        <pc:sldMkLst>
          <pc:docMk/>
          <pc:sldMk cId="3837844072" sldId="4574"/>
        </pc:sldMkLst>
        <pc:spChg chg="add mod">
          <ac:chgData name="Sudarshan Chakravarthi" userId="9632d19e-631d-46a5-9e9a-d9cc496f17d0" providerId="ADAL" clId="{EA29C2BD-CA40-43A1-BD05-754C398E442C}" dt="2023-07-06T13:39:02.777" v="1240" actId="1076"/>
          <ac:spMkLst>
            <pc:docMk/>
            <pc:sldMk cId="3837844072" sldId="4574"/>
            <ac:spMk id="2" creationId="{52973F32-93F2-F0EB-2153-B736D5E86F45}"/>
          </ac:spMkLst>
        </pc:spChg>
        <pc:spChg chg="add mod">
          <ac:chgData name="Sudarshan Chakravarthi" userId="9632d19e-631d-46a5-9e9a-d9cc496f17d0" providerId="ADAL" clId="{EA29C2BD-CA40-43A1-BD05-754C398E442C}" dt="2023-07-06T13:38:48.629" v="1209"/>
          <ac:spMkLst>
            <pc:docMk/>
            <pc:sldMk cId="3837844072" sldId="4574"/>
            <ac:spMk id="3" creationId="{0369F0D1-1D8D-F595-B26E-F63BB796B0A3}"/>
          </ac:spMkLst>
        </pc:spChg>
        <pc:spChg chg="add mod">
          <ac:chgData name="Sudarshan Chakravarthi" userId="9632d19e-631d-46a5-9e9a-d9cc496f17d0" providerId="ADAL" clId="{EA29C2BD-CA40-43A1-BD05-754C398E442C}" dt="2023-07-06T13:38:48.629" v="1209"/>
          <ac:spMkLst>
            <pc:docMk/>
            <pc:sldMk cId="3837844072" sldId="4574"/>
            <ac:spMk id="9" creationId="{232AEEC7-4E47-10D1-31F5-60C1AB02776F}"/>
          </ac:spMkLst>
        </pc:spChg>
        <pc:spChg chg="add mod">
          <ac:chgData name="Sudarshan Chakravarthi" userId="9632d19e-631d-46a5-9e9a-d9cc496f17d0" providerId="ADAL" clId="{EA29C2BD-CA40-43A1-BD05-754C398E442C}" dt="2023-07-06T13:38:48.629" v="1209"/>
          <ac:spMkLst>
            <pc:docMk/>
            <pc:sldMk cId="3837844072" sldId="4574"/>
            <ac:spMk id="10" creationId="{E62816AC-14D2-0384-3822-5CA91A0CCEF1}"/>
          </ac:spMkLst>
        </pc:spChg>
        <pc:spChg chg="add mod">
          <ac:chgData name="Sudarshan Chakravarthi" userId="9632d19e-631d-46a5-9e9a-d9cc496f17d0" providerId="ADAL" clId="{EA29C2BD-CA40-43A1-BD05-754C398E442C}" dt="2023-07-06T13:39:00.734" v="1239" actId="1038"/>
          <ac:spMkLst>
            <pc:docMk/>
            <pc:sldMk cId="3837844072" sldId="4574"/>
            <ac:spMk id="16" creationId="{C19BAF7D-290C-AC37-5DDD-140296F23ACF}"/>
          </ac:spMkLst>
        </pc:spChg>
        <pc:spChg chg="add mod">
          <ac:chgData name="Sudarshan Chakravarthi" userId="9632d19e-631d-46a5-9e9a-d9cc496f17d0" providerId="ADAL" clId="{EA29C2BD-CA40-43A1-BD05-754C398E442C}" dt="2023-07-06T13:39:00.734" v="1239" actId="1038"/>
          <ac:spMkLst>
            <pc:docMk/>
            <pc:sldMk cId="3837844072" sldId="4574"/>
            <ac:spMk id="17" creationId="{2D8EFDC2-F4E3-049D-2D7E-7EA4CD382E40}"/>
          </ac:spMkLst>
        </pc:spChg>
        <pc:spChg chg="add mod">
          <ac:chgData name="Sudarshan Chakravarthi" userId="9632d19e-631d-46a5-9e9a-d9cc496f17d0" providerId="ADAL" clId="{EA29C2BD-CA40-43A1-BD05-754C398E442C}" dt="2023-07-06T13:39:00.734" v="1239" actId="1038"/>
          <ac:spMkLst>
            <pc:docMk/>
            <pc:sldMk cId="3837844072" sldId="4574"/>
            <ac:spMk id="18" creationId="{B52E0EBA-AE2D-9598-BECC-80B4022CFFC8}"/>
          </ac:spMkLst>
        </pc:spChg>
        <pc:spChg chg="add del mod">
          <ac:chgData name="Sudarshan Chakravarthi" userId="9632d19e-631d-46a5-9e9a-d9cc496f17d0" providerId="ADAL" clId="{EA29C2BD-CA40-43A1-BD05-754C398E442C}" dt="2023-07-06T13:40:20.223" v="1359" actId="478"/>
          <ac:spMkLst>
            <pc:docMk/>
            <pc:sldMk cId="3837844072" sldId="4574"/>
            <ac:spMk id="23" creationId="{F85C9D31-1D46-90DC-F64D-01B6518D7B6B}"/>
          </ac:spMkLst>
        </pc:spChg>
        <pc:spChg chg="add mod">
          <ac:chgData name="Sudarshan Chakravarthi" userId="9632d19e-631d-46a5-9e9a-d9cc496f17d0" providerId="ADAL" clId="{EA29C2BD-CA40-43A1-BD05-754C398E442C}" dt="2023-07-06T13:50:56.010" v="2645" actId="1076"/>
          <ac:spMkLst>
            <pc:docMk/>
            <pc:sldMk cId="3837844072" sldId="4574"/>
            <ac:spMk id="26" creationId="{F826E244-0D9A-E438-ED29-1D4F41F47BB5}"/>
          </ac:spMkLst>
        </pc:spChg>
        <pc:spChg chg="add mod">
          <ac:chgData name="Sudarshan Chakravarthi" userId="9632d19e-631d-46a5-9e9a-d9cc496f17d0" providerId="ADAL" clId="{EA29C2BD-CA40-43A1-BD05-754C398E442C}" dt="2023-07-06T13:40:33.933" v="1360"/>
          <ac:spMkLst>
            <pc:docMk/>
            <pc:sldMk cId="3837844072" sldId="4574"/>
            <ac:spMk id="28" creationId="{BEFFA26E-1A09-FEE2-43ED-63D1B9DDC28E}"/>
          </ac:spMkLst>
        </pc:spChg>
        <pc:spChg chg="add mod">
          <ac:chgData name="Sudarshan Chakravarthi" userId="9632d19e-631d-46a5-9e9a-d9cc496f17d0" providerId="ADAL" clId="{EA29C2BD-CA40-43A1-BD05-754C398E442C}" dt="2023-07-06T13:47:27.369" v="2164" actId="313"/>
          <ac:spMkLst>
            <pc:docMk/>
            <pc:sldMk cId="3837844072" sldId="4574"/>
            <ac:spMk id="29" creationId="{CC79A063-4EDE-C7F1-96B6-58407B639A79}"/>
          </ac:spMkLst>
        </pc:spChg>
        <pc:spChg chg="add mod">
          <ac:chgData name="Sudarshan Chakravarthi" userId="9632d19e-631d-46a5-9e9a-d9cc496f17d0" providerId="ADAL" clId="{EA29C2BD-CA40-43A1-BD05-754C398E442C}" dt="2023-07-06T13:50:39.202" v="2639" actId="113"/>
          <ac:spMkLst>
            <pc:docMk/>
            <pc:sldMk cId="3837844072" sldId="4574"/>
            <ac:spMk id="30" creationId="{F7A4B1A0-81DF-CFF3-99DC-617316371A12}"/>
          </ac:spMkLst>
        </pc:spChg>
        <pc:grpChg chg="add del mod">
          <ac:chgData name="Sudarshan Chakravarthi" userId="9632d19e-631d-46a5-9e9a-d9cc496f17d0" providerId="ADAL" clId="{EA29C2BD-CA40-43A1-BD05-754C398E442C}" dt="2023-07-06T13:39:11.761" v="1241" actId="165"/>
          <ac:grpSpMkLst>
            <pc:docMk/>
            <pc:sldMk cId="3837844072" sldId="4574"/>
            <ac:grpSpMk id="11" creationId="{B2B2324D-6EAD-C090-3689-2EFBF86BD044}"/>
          </ac:grpSpMkLst>
        </pc:grpChg>
        <pc:picChg chg="add del mod">
          <ac:chgData name="Sudarshan Chakravarthi" userId="9632d19e-631d-46a5-9e9a-d9cc496f17d0" providerId="ADAL" clId="{EA29C2BD-CA40-43A1-BD05-754C398E442C}" dt="2023-07-06T13:51:13.234" v="2646" actId="478"/>
          <ac:picMkLst>
            <pc:docMk/>
            <pc:sldMk cId="3837844072" sldId="4574"/>
            <ac:picMk id="19" creationId="{83A24F25-0709-B9CB-FE5F-D8E1625EAF0A}"/>
          </ac:picMkLst>
        </pc:picChg>
        <pc:picChg chg="add mod">
          <ac:chgData name="Sudarshan Chakravarthi" userId="9632d19e-631d-46a5-9e9a-d9cc496f17d0" providerId="ADAL" clId="{EA29C2BD-CA40-43A1-BD05-754C398E442C}" dt="2023-07-06T13:40:33.933" v="1360"/>
          <ac:picMkLst>
            <pc:docMk/>
            <pc:sldMk cId="3837844072" sldId="4574"/>
            <ac:picMk id="27" creationId="{1D806FC8-FA1B-3C5A-31C6-CB787B580F7D}"/>
          </ac:picMkLst>
        </pc:picChg>
        <pc:cxnChg chg="add mod">
          <ac:chgData name="Sudarshan Chakravarthi" userId="9632d19e-631d-46a5-9e9a-d9cc496f17d0" providerId="ADAL" clId="{EA29C2BD-CA40-43A1-BD05-754C398E442C}" dt="2023-07-06T13:38:48.629" v="1209"/>
          <ac:cxnSpMkLst>
            <pc:docMk/>
            <pc:sldMk cId="3837844072" sldId="4574"/>
            <ac:cxnSpMk id="4" creationId="{EEE60E8C-4184-03C1-CD20-FEE5B620B6D4}"/>
          </ac:cxnSpMkLst>
        </pc:cxnChg>
        <pc:cxnChg chg="add mod">
          <ac:chgData name="Sudarshan Chakravarthi" userId="9632d19e-631d-46a5-9e9a-d9cc496f17d0" providerId="ADAL" clId="{EA29C2BD-CA40-43A1-BD05-754C398E442C}" dt="2023-07-06T13:38:48.629" v="1209"/>
          <ac:cxnSpMkLst>
            <pc:docMk/>
            <pc:sldMk cId="3837844072" sldId="4574"/>
            <ac:cxnSpMk id="5" creationId="{7EEA1E87-6B58-ABD3-0E80-436A136B49C4}"/>
          </ac:cxnSpMkLst>
        </pc:cxnChg>
        <pc:cxnChg chg="add del mod">
          <ac:chgData name="Sudarshan Chakravarthi" userId="9632d19e-631d-46a5-9e9a-d9cc496f17d0" providerId="ADAL" clId="{EA29C2BD-CA40-43A1-BD05-754C398E442C}" dt="2023-07-06T13:39:44.444" v="1342" actId="478"/>
          <ac:cxnSpMkLst>
            <pc:docMk/>
            <pc:sldMk cId="3837844072" sldId="4574"/>
            <ac:cxnSpMk id="6" creationId="{21ADC64C-0242-4921-76F1-17C3B1A887D7}"/>
          </ac:cxnSpMkLst>
        </pc:cxnChg>
        <pc:cxnChg chg="add mod">
          <ac:chgData name="Sudarshan Chakravarthi" userId="9632d19e-631d-46a5-9e9a-d9cc496f17d0" providerId="ADAL" clId="{EA29C2BD-CA40-43A1-BD05-754C398E442C}" dt="2023-07-06T13:38:48.629" v="1209"/>
          <ac:cxnSpMkLst>
            <pc:docMk/>
            <pc:sldMk cId="3837844072" sldId="4574"/>
            <ac:cxnSpMk id="7" creationId="{46477A71-23D9-E98D-1ABE-26616471F464}"/>
          </ac:cxnSpMkLst>
        </pc:cxnChg>
        <pc:cxnChg chg="add mod">
          <ac:chgData name="Sudarshan Chakravarthi" userId="9632d19e-631d-46a5-9e9a-d9cc496f17d0" providerId="ADAL" clId="{EA29C2BD-CA40-43A1-BD05-754C398E442C}" dt="2023-07-06T13:38:48.629" v="1209"/>
          <ac:cxnSpMkLst>
            <pc:docMk/>
            <pc:sldMk cId="3837844072" sldId="4574"/>
            <ac:cxnSpMk id="8" creationId="{230D8EE7-8B2B-4C62-7159-26BB677F26B1}"/>
          </ac:cxnSpMkLst>
        </pc:cxnChg>
        <pc:cxnChg chg="mod topLvl">
          <ac:chgData name="Sudarshan Chakravarthi" userId="9632d19e-631d-46a5-9e9a-d9cc496f17d0" providerId="ADAL" clId="{EA29C2BD-CA40-43A1-BD05-754C398E442C}" dt="2023-07-06T13:39:16.642" v="1243" actId="1076"/>
          <ac:cxnSpMkLst>
            <pc:docMk/>
            <pc:sldMk cId="3837844072" sldId="4574"/>
            <ac:cxnSpMk id="12" creationId="{F0839BC4-9610-F405-F240-DF76FF3F9856}"/>
          </ac:cxnSpMkLst>
        </pc:cxnChg>
        <pc:cxnChg chg="mod topLvl">
          <ac:chgData name="Sudarshan Chakravarthi" userId="9632d19e-631d-46a5-9e9a-d9cc496f17d0" providerId="ADAL" clId="{EA29C2BD-CA40-43A1-BD05-754C398E442C}" dt="2023-07-06T13:39:14.201" v="1242" actId="1076"/>
          <ac:cxnSpMkLst>
            <pc:docMk/>
            <pc:sldMk cId="3837844072" sldId="4574"/>
            <ac:cxnSpMk id="13" creationId="{3075F489-FC40-7FA8-AD7F-E38E7B2587D5}"/>
          </ac:cxnSpMkLst>
        </pc:cxnChg>
        <pc:cxnChg chg="mod topLvl">
          <ac:chgData name="Sudarshan Chakravarthi" userId="9632d19e-631d-46a5-9e9a-d9cc496f17d0" providerId="ADAL" clId="{EA29C2BD-CA40-43A1-BD05-754C398E442C}" dt="2023-07-06T13:39:14.201" v="1242" actId="1076"/>
          <ac:cxnSpMkLst>
            <pc:docMk/>
            <pc:sldMk cId="3837844072" sldId="4574"/>
            <ac:cxnSpMk id="14" creationId="{0264D0FF-0FC6-56B4-AAC8-80251DDBA83E}"/>
          </ac:cxnSpMkLst>
        </pc:cxnChg>
        <pc:cxnChg chg="mod topLvl">
          <ac:chgData name="Sudarshan Chakravarthi" userId="9632d19e-631d-46a5-9e9a-d9cc496f17d0" providerId="ADAL" clId="{EA29C2BD-CA40-43A1-BD05-754C398E442C}" dt="2023-07-06T13:39:14.201" v="1242" actId="1076"/>
          <ac:cxnSpMkLst>
            <pc:docMk/>
            <pc:sldMk cId="3837844072" sldId="4574"/>
            <ac:cxnSpMk id="15" creationId="{43374F99-BE42-CF15-9D1E-4B45B1BFE02D}"/>
          </ac:cxnSpMkLst>
        </pc:cxnChg>
        <pc:cxnChg chg="add mod">
          <ac:chgData name="Sudarshan Chakravarthi" userId="9632d19e-631d-46a5-9e9a-d9cc496f17d0" providerId="ADAL" clId="{EA29C2BD-CA40-43A1-BD05-754C398E442C}" dt="2023-07-06T13:39:31.469" v="1339" actId="1035"/>
          <ac:cxnSpMkLst>
            <pc:docMk/>
            <pc:sldMk cId="3837844072" sldId="4574"/>
            <ac:cxnSpMk id="20" creationId="{F739CE03-6CB1-9949-D245-8FDC45717DA5}"/>
          </ac:cxnSpMkLst>
        </pc:cxnChg>
        <pc:cxnChg chg="add mod">
          <ac:chgData name="Sudarshan Chakravarthi" userId="9632d19e-631d-46a5-9e9a-d9cc496f17d0" providerId="ADAL" clId="{EA29C2BD-CA40-43A1-BD05-754C398E442C}" dt="2023-07-06T13:39:39.638" v="1341" actId="1076"/>
          <ac:cxnSpMkLst>
            <pc:docMk/>
            <pc:sldMk cId="3837844072" sldId="4574"/>
            <ac:cxnSpMk id="21" creationId="{1811A88B-D511-C0D7-B6F6-CD181AAD48F6}"/>
          </ac:cxnSpMkLst>
        </pc:cxnChg>
        <pc:cxnChg chg="add del mod">
          <ac:chgData name="Sudarshan Chakravarthi" userId="9632d19e-631d-46a5-9e9a-d9cc496f17d0" providerId="ADAL" clId="{EA29C2BD-CA40-43A1-BD05-754C398E442C}" dt="2023-07-06T13:50:48.120" v="2641" actId="478"/>
          <ac:cxnSpMkLst>
            <pc:docMk/>
            <pc:sldMk cId="3837844072" sldId="4574"/>
            <ac:cxnSpMk id="24" creationId="{026EBB05-AB8C-509E-0E14-4168D5BE4330}"/>
          </ac:cxnSpMkLst>
        </pc:cxnChg>
        <pc:cxnChg chg="add del mod">
          <ac:chgData name="Sudarshan Chakravarthi" userId="9632d19e-631d-46a5-9e9a-d9cc496f17d0" providerId="ADAL" clId="{EA29C2BD-CA40-43A1-BD05-754C398E442C}" dt="2023-07-06T13:50:52.530" v="2644" actId="478"/>
          <ac:cxnSpMkLst>
            <pc:docMk/>
            <pc:sldMk cId="3837844072" sldId="4574"/>
            <ac:cxnSpMk id="25" creationId="{14C464BA-2985-864E-7495-F9B15CFEEDC3}"/>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A44C-CBAD-4E58-8589-CBC185503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F79825-51D3-6D8A-7EF3-0E4BB80FC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906DB7-73AE-F2DA-2A52-01518324A46E}"/>
              </a:ext>
            </a:extLst>
          </p:cNvPr>
          <p:cNvSpPr>
            <a:spLocks noGrp="1"/>
          </p:cNvSpPr>
          <p:nvPr>
            <p:ph type="dt" sz="half" idx="10"/>
          </p:nvPr>
        </p:nvSpPr>
        <p:spPr/>
        <p:txBody>
          <a:bodyPr/>
          <a:lstStyle/>
          <a:p>
            <a:fld id="{5FF42B3F-20FC-4078-B66B-2EE24D69BE66}" type="datetimeFigureOut">
              <a:rPr lang="en-GB" smtClean="0"/>
              <a:t>06/07/2023</a:t>
            </a:fld>
            <a:endParaRPr lang="en-GB"/>
          </a:p>
        </p:txBody>
      </p:sp>
      <p:sp>
        <p:nvSpPr>
          <p:cNvPr id="5" name="Footer Placeholder 4">
            <a:extLst>
              <a:ext uri="{FF2B5EF4-FFF2-40B4-BE49-F238E27FC236}">
                <a16:creationId xmlns:a16="http://schemas.microsoft.com/office/drawing/2014/main" id="{7740BCFB-BB1E-576F-F9D2-0E3F8AB9A0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3DC07-61FD-CEE4-264B-4E1EDD63C5D4}"/>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99454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41FC-DFB5-6FB0-F039-69D9580F0C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8697DE-4742-A7DA-1016-A455AC21C5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C07111-826F-A811-1F71-4AB22A234B90}"/>
              </a:ext>
            </a:extLst>
          </p:cNvPr>
          <p:cNvSpPr>
            <a:spLocks noGrp="1"/>
          </p:cNvSpPr>
          <p:nvPr>
            <p:ph type="dt" sz="half" idx="10"/>
          </p:nvPr>
        </p:nvSpPr>
        <p:spPr/>
        <p:txBody>
          <a:bodyPr/>
          <a:lstStyle/>
          <a:p>
            <a:fld id="{5FF42B3F-20FC-4078-B66B-2EE24D69BE66}" type="datetimeFigureOut">
              <a:rPr lang="en-GB" smtClean="0"/>
              <a:t>06/07/2023</a:t>
            </a:fld>
            <a:endParaRPr lang="en-GB"/>
          </a:p>
        </p:txBody>
      </p:sp>
      <p:sp>
        <p:nvSpPr>
          <p:cNvPr id="5" name="Footer Placeholder 4">
            <a:extLst>
              <a:ext uri="{FF2B5EF4-FFF2-40B4-BE49-F238E27FC236}">
                <a16:creationId xmlns:a16="http://schemas.microsoft.com/office/drawing/2014/main" id="{D013FA88-9487-076D-F09E-FE4BAEB27A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702F5-5801-28AC-6116-9EC30E84D7D6}"/>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12246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046D0F-0623-2167-01C5-FBAAD82E9F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423CB3-C9FF-DC8E-FA9B-708E6705EB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BFD5EE-CFD3-9940-AD2D-41E1B6027E1D}"/>
              </a:ext>
            </a:extLst>
          </p:cNvPr>
          <p:cNvSpPr>
            <a:spLocks noGrp="1"/>
          </p:cNvSpPr>
          <p:nvPr>
            <p:ph type="dt" sz="half" idx="10"/>
          </p:nvPr>
        </p:nvSpPr>
        <p:spPr/>
        <p:txBody>
          <a:bodyPr/>
          <a:lstStyle/>
          <a:p>
            <a:fld id="{5FF42B3F-20FC-4078-B66B-2EE24D69BE66}" type="datetimeFigureOut">
              <a:rPr lang="en-GB" smtClean="0"/>
              <a:t>06/07/2023</a:t>
            </a:fld>
            <a:endParaRPr lang="en-GB"/>
          </a:p>
        </p:txBody>
      </p:sp>
      <p:sp>
        <p:nvSpPr>
          <p:cNvPr id="5" name="Footer Placeholder 4">
            <a:extLst>
              <a:ext uri="{FF2B5EF4-FFF2-40B4-BE49-F238E27FC236}">
                <a16:creationId xmlns:a16="http://schemas.microsoft.com/office/drawing/2014/main" id="{9B23B3EC-B20F-9399-8579-6303EF34A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46146D-5F9E-C979-1E09-BFD089471EA7}"/>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661180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151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92400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640112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163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3403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873747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254127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56529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E635-A597-95F4-1AB3-012F4D2704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EB9802-517C-DA32-3BF0-0DE7EACC84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76E0E-992A-595A-A44C-EB2CB2C71B00}"/>
              </a:ext>
            </a:extLst>
          </p:cNvPr>
          <p:cNvSpPr>
            <a:spLocks noGrp="1"/>
          </p:cNvSpPr>
          <p:nvPr>
            <p:ph type="dt" sz="half" idx="10"/>
          </p:nvPr>
        </p:nvSpPr>
        <p:spPr/>
        <p:txBody>
          <a:bodyPr/>
          <a:lstStyle/>
          <a:p>
            <a:fld id="{5FF42B3F-20FC-4078-B66B-2EE24D69BE66}" type="datetimeFigureOut">
              <a:rPr lang="en-GB" smtClean="0"/>
              <a:t>06/07/2023</a:t>
            </a:fld>
            <a:endParaRPr lang="en-GB"/>
          </a:p>
        </p:txBody>
      </p:sp>
      <p:sp>
        <p:nvSpPr>
          <p:cNvPr id="5" name="Footer Placeholder 4">
            <a:extLst>
              <a:ext uri="{FF2B5EF4-FFF2-40B4-BE49-F238E27FC236}">
                <a16:creationId xmlns:a16="http://schemas.microsoft.com/office/drawing/2014/main" id="{44C6240D-B020-61E4-BCBE-9DAA9CC00C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51635-D82A-A465-077F-849F4FDC9347}"/>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156791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86229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55730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74521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289125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5876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02998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054511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83554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445840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8933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15DB-7745-085B-EC49-BE69498F86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8C3E73-6746-7014-3F91-CF0DC33B4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87B0B-1E2F-2A8D-D534-CE2595F226E6}"/>
              </a:ext>
            </a:extLst>
          </p:cNvPr>
          <p:cNvSpPr>
            <a:spLocks noGrp="1"/>
          </p:cNvSpPr>
          <p:nvPr>
            <p:ph type="dt" sz="half" idx="10"/>
          </p:nvPr>
        </p:nvSpPr>
        <p:spPr/>
        <p:txBody>
          <a:bodyPr/>
          <a:lstStyle/>
          <a:p>
            <a:fld id="{5FF42B3F-20FC-4078-B66B-2EE24D69BE66}" type="datetimeFigureOut">
              <a:rPr lang="en-GB" smtClean="0"/>
              <a:t>06/07/2023</a:t>
            </a:fld>
            <a:endParaRPr lang="en-GB"/>
          </a:p>
        </p:txBody>
      </p:sp>
      <p:sp>
        <p:nvSpPr>
          <p:cNvPr id="5" name="Footer Placeholder 4">
            <a:extLst>
              <a:ext uri="{FF2B5EF4-FFF2-40B4-BE49-F238E27FC236}">
                <a16:creationId xmlns:a16="http://schemas.microsoft.com/office/drawing/2014/main" id="{6B90A8A0-9DE7-87D1-0A95-01AE3598F1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A5FEED-0A3E-A294-CD93-6C84B249BC03}"/>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2415911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48085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361374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981155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35926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86789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47518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452330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48898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2736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3532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2F8-7C22-C7B2-B2EA-E261AE7BF4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2F3F28-67CB-46DF-7E6A-1F517F97FA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E00891-0340-02B8-2FC4-26C3CE965B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C6D992-E1B6-096E-C2E3-176C123C90D2}"/>
              </a:ext>
            </a:extLst>
          </p:cNvPr>
          <p:cNvSpPr>
            <a:spLocks noGrp="1"/>
          </p:cNvSpPr>
          <p:nvPr>
            <p:ph type="dt" sz="half" idx="10"/>
          </p:nvPr>
        </p:nvSpPr>
        <p:spPr/>
        <p:txBody>
          <a:bodyPr/>
          <a:lstStyle/>
          <a:p>
            <a:fld id="{5FF42B3F-20FC-4078-B66B-2EE24D69BE66}" type="datetimeFigureOut">
              <a:rPr lang="en-GB" smtClean="0"/>
              <a:t>06/07/2023</a:t>
            </a:fld>
            <a:endParaRPr lang="en-GB"/>
          </a:p>
        </p:txBody>
      </p:sp>
      <p:sp>
        <p:nvSpPr>
          <p:cNvPr id="6" name="Footer Placeholder 5">
            <a:extLst>
              <a:ext uri="{FF2B5EF4-FFF2-40B4-BE49-F238E27FC236}">
                <a16:creationId xmlns:a16="http://schemas.microsoft.com/office/drawing/2014/main" id="{7BDDE3F2-0156-146C-E9AB-FB8C0C175F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7B3B-5C0E-9923-5384-CD2049B02A96}"/>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4040156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77537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284132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15270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751305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69981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693647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466095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52011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06/07/2023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94820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06/07/2023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59487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47D0-E885-104D-F297-54F57B0C33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DDA5DC-2B04-D10F-D6E4-012333BD0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80416-3D5E-3B92-B037-75BF21103E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E5D9C6-1F8F-6F6F-B363-F18FDF721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4E589-80E7-76CA-DA4E-D739F4CB6E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F43BDE-EAE9-274D-D7DB-C8031B09CC77}"/>
              </a:ext>
            </a:extLst>
          </p:cNvPr>
          <p:cNvSpPr>
            <a:spLocks noGrp="1"/>
          </p:cNvSpPr>
          <p:nvPr>
            <p:ph type="dt" sz="half" idx="10"/>
          </p:nvPr>
        </p:nvSpPr>
        <p:spPr/>
        <p:txBody>
          <a:bodyPr/>
          <a:lstStyle/>
          <a:p>
            <a:fld id="{5FF42B3F-20FC-4078-B66B-2EE24D69BE66}" type="datetimeFigureOut">
              <a:rPr lang="en-GB" smtClean="0"/>
              <a:t>06/07/2023</a:t>
            </a:fld>
            <a:endParaRPr lang="en-GB"/>
          </a:p>
        </p:txBody>
      </p:sp>
      <p:sp>
        <p:nvSpPr>
          <p:cNvPr id="8" name="Footer Placeholder 7">
            <a:extLst>
              <a:ext uri="{FF2B5EF4-FFF2-40B4-BE49-F238E27FC236}">
                <a16:creationId xmlns:a16="http://schemas.microsoft.com/office/drawing/2014/main" id="{0735647C-AAFD-7CC6-90B1-CDC40AC563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CAC5F9-10A8-8112-2DDD-2D05236A78D7}"/>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571511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06/07/2023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147883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06/07/2023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64056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06/07/2023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36635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06/07/2023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53817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740127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06/07/2023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611093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06/07/2023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823771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06/07/2023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996293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06/07/2023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09913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06/07/2023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9190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D277-BBC1-09CB-BAFC-B7C914DFD6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07C3B4-5559-04CE-EB20-C982A25AD9F1}"/>
              </a:ext>
            </a:extLst>
          </p:cNvPr>
          <p:cNvSpPr>
            <a:spLocks noGrp="1"/>
          </p:cNvSpPr>
          <p:nvPr>
            <p:ph type="dt" sz="half" idx="10"/>
          </p:nvPr>
        </p:nvSpPr>
        <p:spPr/>
        <p:txBody>
          <a:bodyPr/>
          <a:lstStyle/>
          <a:p>
            <a:fld id="{5FF42B3F-20FC-4078-B66B-2EE24D69BE66}" type="datetimeFigureOut">
              <a:rPr lang="en-GB" smtClean="0"/>
              <a:t>06/07/2023</a:t>
            </a:fld>
            <a:endParaRPr lang="en-GB"/>
          </a:p>
        </p:txBody>
      </p:sp>
      <p:sp>
        <p:nvSpPr>
          <p:cNvPr id="4" name="Footer Placeholder 3">
            <a:extLst>
              <a:ext uri="{FF2B5EF4-FFF2-40B4-BE49-F238E27FC236}">
                <a16:creationId xmlns:a16="http://schemas.microsoft.com/office/drawing/2014/main" id="{C61BC088-747C-F43E-464D-9403C3A11E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E3A9C0-F8DC-A940-EF77-67EDCD130AF0}"/>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2262240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06/07/2023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730439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6826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41C52-92F5-DA1D-1596-E0FA55589105}"/>
              </a:ext>
            </a:extLst>
          </p:cNvPr>
          <p:cNvSpPr>
            <a:spLocks noGrp="1"/>
          </p:cNvSpPr>
          <p:nvPr>
            <p:ph type="dt" sz="half" idx="10"/>
          </p:nvPr>
        </p:nvSpPr>
        <p:spPr/>
        <p:txBody>
          <a:bodyPr/>
          <a:lstStyle/>
          <a:p>
            <a:fld id="{5FF42B3F-20FC-4078-B66B-2EE24D69BE66}" type="datetimeFigureOut">
              <a:rPr lang="en-GB" smtClean="0"/>
              <a:t>06/07/2023</a:t>
            </a:fld>
            <a:endParaRPr lang="en-GB"/>
          </a:p>
        </p:txBody>
      </p:sp>
      <p:sp>
        <p:nvSpPr>
          <p:cNvPr id="3" name="Footer Placeholder 2">
            <a:extLst>
              <a:ext uri="{FF2B5EF4-FFF2-40B4-BE49-F238E27FC236}">
                <a16:creationId xmlns:a16="http://schemas.microsoft.com/office/drawing/2014/main" id="{A1D6A736-AC59-8DCC-1C70-CD50F98FBF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A90878-7C04-0676-4E17-64F6F36E82F6}"/>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368384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655B-641D-D0FF-F649-CA948EEE8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76BF6A-6EE3-5655-3B28-C7148A769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2C3E82-0863-907A-E33E-A60452A93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214B5-B36E-3605-B968-F4EBFD2A7050}"/>
              </a:ext>
            </a:extLst>
          </p:cNvPr>
          <p:cNvSpPr>
            <a:spLocks noGrp="1"/>
          </p:cNvSpPr>
          <p:nvPr>
            <p:ph type="dt" sz="half" idx="10"/>
          </p:nvPr>
        </p:nvSpPr>
        <p:spPr/>
        <p:txBody>
          <a:bodyPr/>
          <a:lstStyle/>
          <a:p>
            <a:fld id="{5FF42B3F-20FC-4078-B66B-2EE24D69BE66}" type="datetimeFigureOut">
              <a:rPr lang="en-GB" smtClean="0"/>
              <a:t>06/07/2023</a:t>
            </a:fld>
            <a:endParaRPr lang="en-GB"/>
          </a:p>
        </p:txBody>
      </p:sp>
      <p:sp>
        <p:nvSpPr>
          <p:cNvPr id="6" name="Footer Placeholder 5">
            <a:extLst>
              <a:ext uri="{FF2B5EF4-FFF2-40B4-BE49-F238E27FC236}">
                <a16:creationId xmlns:a16="http://schemas.microsoft.com/office/drawing/2014/main" id="{0BA6FF79-F9FB-6124-AB96-F50D32325B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467E23-8F69-BB70-3C00-1C5C0F09A788}"/>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245331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2B4E-2C71-661C-A07D-FAED98572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B8A9AB-1638-37DD-E506-7894DCD91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604E1A-EBBC-E562-56B2-E26A9B2D3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AF5C9-1FA4-C699-3DE4-A3142ABE257E}"/>
              </a:ext>
            </a:extLst>
          </p:cNvPr>
          <p:cNvSpPr>
            <a:spLocks noGrp="1"/>
          </p:cNvSpPr>
          <p:nvPr>
            <p:ph type="dt" sz="half" idx="10"/>
          </p:nvPr>
        </p:nvSpPr>
        <p:spPr/>
        <p:txBody>
          <a:bodyPr/>
          <a:lstStyle/>
          <a:p>
            <a:fld id="{5FF42B3F-20FC-4078-B66B-2EE24D69BE66}" type="datetimeFigureOut">
              <a:rPr lang="en-GB" smtClean="0"/>
              <a:t>06/07/2023</a:t>
            </a:fld>
            <a:endParaRPr lang="en-GB"/>
          </a:p>
        </p:txBody>
      </p:sp>
      <p:sp>
        <p:nvSpPr>
          <p:cNvPr id="6" name="Footer Placeholder 5">
            <a:extLst>
              <a:ext uri="{FF2B5EF4-FFF2-40B4-BE49-F238E27FC236}">
                <a16:creationId xmlns:a16="http://schemas.microsoft.com/office/drawing/2014/main" id="{F0566B86-7CFE-4510-4AC7-D810051BD8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0D5B75-4C93-614D-6C7C-74127033F3A4}"/>
              </a:ext>
            </a:extLst>
          </p:cNvPr>
          <p:cNvSpPr>
            <a:spLocks noGrp="1"/>
          </p:cNvSpPr>
          <p:nvPr>
            <p:ph type="sldNum" sz="quarter" idx="12"/>
          </p:nvPr>
        </p:nvSpPr>
        <p:spPr/>
        <p:txBody>
          <a:bodyPr/>
          <a:lstStyle/>
          <a:p>
            <a:fld id="{18E3E8C1-D010-4FE1-B394-5796107DA2CE}" type="slidenum">
              <a:rPr lang="en-GB" smtClean="0"/>
              <a:t>‹#›</a:t>
            </a:fld>
            <a:endParaRPr lang="en-GB"/>
          </a:p>
        </p:txBody>
      </p:sp>
    </p:spTree>
    <p:extLst>
      <p:ext uri="{BB962C8B-B14F-4D97-AF65-F5344CB8AC3E}">
        <p14:creationId xmlns:p14="http://schemas.microsoft.com/office/powerpoint/2010/main" val="364641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BF7D36-8E12-D557-F6C2-45372216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A39BA-6B12-D5A5-8745-FB5CF776D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27CAAC-7EDA-F548-4206-07B6D9848B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42B3F-20FC-4078-B66B-2EE24D69BE66}" type="datetimeFigureOut">
              <a:rPr lang="en-GB" smtClean="0"/>
              <a:t>06/07/2023</a:t>
            </a:fld>
            <a:endParaRPr lang="en-GB"/>
          </a:p>
        </p:txBody>
      </p:sp>
      <p:sp>
        <p:nvSpPr>
          <p:cNvPr id="5" name="Footer Placeholder 4">
            <a:extLst>
              <a:ext uri="{FF2B5EF4-FFF2-40B4-BE49-F238E27FC236}">
                <a16:creationId xmlns:a16="http://schemas.microsoft.com/office/drawing/2014/main" id="{0BB3D6B3-4EF4-2E22-D367-F7A48BA1F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F93CBE-D9DD-16E9-E93B-CB5657DBF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3E8C1-D010-4FE1-B394-5796107DA2CE}" type="slidenum">
              <a:rPr lang="en-GB" smtClean="0"/>
              <a:t>‹#›</a:t>
            </a:fld>
            <a:endParaRPr lang="en-GB"/>
          </a:p>
        </p:txBody>
      </p:sp>
    </p:spTree>
    <p:extLst>
      <p:ext uri="{BB962C8B-B14F-4D97-AF65-F5344CB8AC3E}">
        <p14:creationId xmlns:p14="http://schemas.microsoft.com/office/powerpoint/2010/main" val="137479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15542845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9694116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29861719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06/07/2023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2102558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3.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4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31.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eamwork concept">
            <a:extLst>
              <a:ext uri="{FF2B5EF4-FFF2-40B4-BE49-F238E27FC236}">
                <a16:creationId xmlns:a16="http://schemas.microsoft.com/office/drawing/2014/main" id="{CAD8C340-E150-AB4E-3BA8-E72322BE64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27192" y="1527047"/>
            <a:ext cx="6464808" cy="38788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Organisational alignment</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F0486309-6997-DE4C-4B52-719F61C3FC84}"/>
              </a:ext>
            </a:extLst>
          </p:cNvPr>
          <p:cNvGrpSpPr/>
          <p:nvPr/>
        </p:nvGrpSpPr>
        <p:grpSpPr>
          <a:xfrm>
            <a:off x="5165513" y="4357163"/>
            <a:ext cx="1055370" cy="1055370"/>
            <a:chOff x="7108613" y="4124330"/>
            <a:chExt cx="1055370" cy="1055370"/>
          </a:xfrm>
        </p:grpSpPr>
        <p:sp>
          <p:nvSpPr>
            <p:cNvPr id="3" name="Oval 2">
              <a:extLst>
                <a:ext uri="{FF2B5EF4-FFF2-40B4-BE49-F238E27FC236}">
                  <a16:creationId xmlns:a16="http://schemas.microsoft.com/office/drawing/2014/main" id="{3BDF3C9F-F143-E902-F8F6-49B7F4715680}"/>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93809AF3-E2D8-CF4E-F69C-1F446A223A2E}"/>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91838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Key Account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of broader organisation in KAM</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nvGraphicFramePr>
        <p:xfrm>
          <a:off x="1868625" y="1834337"/>
          <a:ext cx="8646348" cy="2966720"/>
        </p:xfrm>
        <a:graphic>
          <a:graphicData uri="http://schemas.openxmlformats.org/drawingml/2006/table">
            <a:tbl>
              <a:tblPr firstRow="1" bandRow="1">
                <a:tableStyleId>{5C22544A-7EE6-4342-B048-85BDC9FD1C3A}</a:tableStyleId>
              </a:tblPr>
              <a:tblGrid>
                <a:gridCol w="1553887">
                  <a:extLst>
                    <a:ext uri="{9D8B030D-6E8A-4147-A177-3AD203B41FA5}">
                      <a16:colId xmlns:a16="http://schemas.microsoft.com/office/drawing/2014/main" val="1767777834"/>
                    </a:ext>
                  </a:extLst>
                </a:gridCol>
                <a:gridCol w="7092461">
                  <a:extLst>
                    <a:ext uri="{9D8B030D-6E8A-4147-A177-3AD203B41FA5}">
                      <a16:colId xmlns:a16="http://schemas.microsoft.com/office/drawing/2014/main" val="1904368695"/>
                    </a:ext>
                  </a:extLst>
                </a:gridCol>
              </a:tblGrid>
              <a:tr h="370840">
                <a:tc>
                  <a:txBody>
                    <a:bodyPr/>
                    <a:lstStyle/>
                    <a:p>
                      <a:pPr algn="ctr"/>
                      <a:r>
                        <a:rPr lang="en-GB" sz="1200" dirty="0"/>
                        <a:t>Activity</a:t>
                      </a:r>
                    </a:p>
                  </a:txBody>
                  <a:tcPr anchor="ctr">
                    <a:solidFill>
                      <a:srgbClr val="3984A3"/>
                    </a:solidFill>
                  </a:tcPr>
                </a:tc>
                <a:tc>
                  <a:txBody>
                    <a:bodyPr/>
                    <a:lstStyle/>
                    <a:p>
                      <a:pPr algn="ctr"/>
                      <a:r>
                        <a:rPr lang="en-GB" sz="1200" b="1" dirty="0"/>
                        <a:t>Accountability </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l"/>
                      <a:r>
                        <a:rPr lang="en-GB" sz="1200" b="1" dirty="0">
                          <a:solidFill>
                            <a:schemeClr val="bg1"/>
                          </a:solidFill>
                        </a:rPr>
                        <a:t>Strategy </a:t>
                      </a:r>
                    </a:p>
                  </a:txBody>
                  <a:tcPr anchor="ctr">
                    <a:solidFill>
                      <a:srgbClr val="3984A3"/>
                    </a:solidFill>
                  </a:tcPr>
                </a:tc>
                <a:tc>
                  <a:txBody>
                    <a:bodyPr/>
                    <a:lstStyle/>
                    <a:p>
                      <a:pPr algn="l"/>
                      <a:r>
                        <a:rPr lang="en-GB" sz="1100" dirty="0"/>
                        <a:t>Constant commitment and engagement from senior management delivering talk down engagement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l"/>
                      <a:r>
                        <a:rPr lang="en-GB" sz="1200" b="1" dirty="0">
                          <a:solidFill>
                            <a:schemeClr val="bg1"/>
                          </a:solidFill>
                        </a:rPr>
                        <a:t>Barriers  </a:t>
                      </a:r>
                    </a:p>
                  </a:txBody>
                  <a:tcPr anchor="ctr">
                    <a:solidFill>
                      <a:srgbClr val="3984A3"/>
                    </a:solidFill>
                  </a:tcPr>
                </a:tc>
                <a:tc>
                  <a:txBody>
                    <a:bodyPr/>
                    <a:lstStyle/>
                    <a:p>
                      <a:pPr algn="l"/>
                      <a:r>
                        <a:rPr lang="en-GB" sz="1100" dirty="0"/>
                        <a:t>Develop’ s internal culture fosters collaboration and alignment and works towards breaking down barriers.</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l"/>
                      <a:r>
                        <a:rPr lang="en-GB" sz="1200" b="1" dirty="0">
                          <a:solidFill>
                            <a:schemeClr val="bg1"/>
                          </a:solidFill>
                        </a:rPr>
                        <a:t>Resources </a:t>
                      </a:r>
                    </a:p>
                  </a:txBody>
                  <a:tcPr anchor="ctr">
                    <a:solidFill>
                      <a:srgbClr val="3984A3"/>
                    </a:solidFill>
                  </a:tcPr>
                </a:tc>
                <a:tc>
                  <a:txBody>
                    <a:bodyPr/>
                    <a:lstStyle/>
                    <a:p>
                      <a:pPr algn="l"/>
                      <a:r>
                        <a:rPr lang="en-GB" sz="1100" dirty="0"/>
                        <a:t>Harnesses organisation resources behind KAM aimed at delivering a superior product </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l"/>
                      <a:r>
                        <a:rPr lang="en-GB" sz="1200" b="1" dirty="0">
                          <a:solidFill>
                            <a:schemeClr val="bg1"/>
                          </a:solidFill>
                        </a:rPr>
                        <a:t>Support </a:t>
                      </a:r>
                    </a:p>
                  </a:txBody>
                  <a:tcPr anchor="ctr">
                    <a:solidFill>
                      <a:srgbClr val="3984A3"/>
                    </a:solidFill>
                  </a:tcPr>
                </a:tc>
                <a:tc>
                  <a:txBody>
                    <a:bodyPr/>
                    <a:lstStyle/>
                    <a:p>
                      <a:pPr algn="l"/>
                      <a:r>
                        <a:rPr lang="en-GB" sz="1100" dirty="0"/>
                        <a:t>Engage engages cross functional rolls and promotes KAM function both internally and externally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l"/>
                      <a:r>
                        <a:rPr lang="en-GB" sz="1200" b="1" dirty="0">
                          <a:solidFill>
                            <a:schemeClr val="bg1"/>
                          </a:solidFill>
                        </a:rPr>
                        <a:t>Decisions </a:t>
                      </a:r>
                    </a:p>
                  </a:txBody>
                  <a:tcPr anchor="ctr">
                    <a:solidFill>
                      <a:srgbClr val="3984A3"/>
                    </a:solidFill>
                  </a:tcPr>
                </a:tc>
                <a:tc>
                  <a:txBody>
                    <a:bodyPr/>
                    <a:lstStyle/>
                    <a:p>
                      <a:pPr algn="l"/>
                      <a:r>
                        <a:rPr lang="en-GB" sz="1100" dirty="0"/>
                        <a:t>Delivers quick decisions based on commitments plans and reviews </a:t>
                      </a:r>
                    </a:p>
                  </a:txBody>
                  <a:tcPr anchor="ctr">
                    <a:solidFill>
                      <a:schemeClr val="bg1">
                        <a:lumMod val="95000"/>
                      </a:schemeClr>
                    </a:solidFill>
                  </a:tcPr>
                </a:tc>
                <a:extLst>
                  <a:ext uri="{0D108BD9-81ED-4DB2-BD59-A6C34878D82A}">
                    <a16:rowId xmlns:a16="http://schemas.microsoft.com/office/drawing/2014/main" val="4121479918"/>
                  </a:ext>
                </a:extLst>
              </a:tr>
              <a:tr h="370840">
                <a:tc>
                  <a:txBody>
                    <a:bodyPr/>
                    <a:lstStyle/>
                    <a:p>
                      <a:pPr algn="l"/>
                      <a:r>
                        <a:rPr lang="en-GB" sz="1200" b="1" dirty="0">
                          <a:solidFill>
                            <a:schemeClr val="bg1"/>
                          </a:solidFill>
                        </a:rPr>
                        <a:t>Brand </a:t>
                      </a:r>
                    </a:p>
                  </a:txBody>
                  <a:tcPr anchor="ctr">
                    <a:solidFill>
                      <a:srgbClr val="3984A3"/>
                    </a:solidFill>
                  </a:tcPr>
                </a:tc>
                <a:tc>
                  <a:txBody>
                    <a:bodyPr/>
                    <a:lstStyle/>
                    <a:p>
                      <a:pPr algn="l"/>
                      <a:r>
                        <a:rPr lang="en-GB" sz="1100" dirty="0"/>
                        <a:t>Executes marketing excellence behind the brand </a:t>
                      </a:r>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l"/>
                      <a:r>
                        <a:rPr lang="en-GB" sz="1200" b="1" dirty="0">
                          <a:solidFill>
                            <a:schemeClr val="bg1"/>
                          </a:solidFill>
                        </a:rPr>
                        <a:t>Monitoring </a:t>
                      </a:r>
                    </a:p>
                  </a:txBody>
                  <a:tcPr anchor="ctr">
                    <a:solidFill>
                      <a:srgbClr val="3984A3"/>
                    </a:solidFill>
                  </a:tcPr>
                </a:tc>
                <a:tc>
                  <a:txBody>
                    <a:bodyPr/>
                    <a:lstStyle/>
                    <a:p>
                      <a:pPr algn="l"/>
                      <a:r>
                        <a:rPr lang="en-GB" sz="1100" dirty="0"/>
                        <a:t>identify key measurement indices and makes the case for business evaluation and comparisons  </a:t>
                      </a:r>
                    </a:p>
                  </a:txBody>
                  <a:tcPr anchor="ctr">
                    <a:solidFill>
                      <a:schemeClr val="bg1">
                        <a:lumMod val="95000"/>
                      </a:schemeClr>
                    </a:solidFill>
                  </a:tcPr>
                </a:tc>
                <a:extLst>
                  <a:ext uri="{0D108BD9-81ED-4DB2-BD59-A6C34878D82A}">
                    <a16:rowId xmlns:a16="http://schemas.microsoft.com/office/drawing/2014/main" val="7225434"/>
                  </a:ext>
                </a:extLst>
              </a:tr>
            </a:tbl>
          </a:graphicData>
        </a:graphic>
      </p:graphicFrame>
    </p:spTree>
    <p:extLst>
      <p:ext uri="{BB962C8B-B14F-4D97-AF65-F5344CB8AC3E}">
        <p14:creationId xmlns:p14="http://schemas.microsoft.com/office/powerpoint/2010/main" val="286661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3">
            <a:extLst>
              <a:ext uri="{FF2B5EF4-FFF2-40B4-BE49-F238E27FC236}">
                <a16:creationId xmlns:a16="http://schemas.microsoft.com/office/drawing/2014/main" id="{CCBFC10C-7303-DD74-8706-A0F09526C446}"/>
              </a:ext>
            </a:extLst>
          </p:cNvPr>
          <p:cNvSpPr/>
          <p:nvPr/>
        </p:nvSpPr>
        <p:spPr>
          <a:xfrm>
            <a:off x="8965974" y="1861457"/>
            <a:ext cx="1975756" cy="3984172"/>
          </a:xfrm>
          <a:custGeom>
            <a:avLst/>
            <a:gdLst>
              <a:gd name="connsiteX0" fmla="*/ 3951512 w 3951512"/>
              <a:gd name="connsiteY0" fmla="*/ 0 h 7968343"/>
              <a:gd name="connsiteX1" fmla="*/ 3951512 w 3951512"/>
              <a:gd name="connsiteY1" fmla="*/ 7968343 h 7968343"/>
              <a:gd name="connsiteX2" fmla="*/ 0 w 3951512"/>
              <a:gd name="connsiteY2" fmla="*/ 7968343 h 7968343"/>
              <a:gd name="connsiteX3" fmla="*/ 0 w 3951512"/>
              <a:gd name="connsiteY3" fmla="*/ 1671004 h 7968343"/>
              <a:gd name="connsiteX4" fmla="*/ 3951512 w 3951512"/>
              <a:gd name="connsiteY4" fmla="*/ 0 h 796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512" h="7968343">
                <a:moveTo>
                  <a:pt x="3951512" y="0"/>
                </a:moveTo>
                <a:lnTo>
                  <a:pt x="3951512" y="7968343"/>
                </a:lnTo>
                <a:lnTo>
                  <a:pt x="0" y="7968343"/>
                </a:lnTo>
                <a:lnTo>
                  <a:pt x="0" y="1671004"/>
                </a:lnTo>
                <a:lnTo>
                  <a:pt x="3951512" y="0"/>
                </a:lnTo>
                <a:close/>
              </a:path>
            </a:pathLst>
          </a:custGeom>
          <a:solidFill>
            <a:srgbClr val="0085A4"/>
          </a:solidFill>
          <a:ln w="12700" cap="flat" cmpd="sng" algn="ctr">
            <a:noFill/>
            <a:prstDash val="solid"/>
            <a:miter lim="800000"/>
          </a:ln>
          <a:effectLst/>
        </p:spPr>
        <p:txBody>
          <a:bodyPr rtlCol="0" anchor="ctr"/>
          <a:lstStyle/>
          <a:p>
            <a:pPr algn="ctr" defTabSz="914217"/>
            <a:endParaRPr lang="en-US" kern="0">
              <a:solidFill>
                <a:srgbClr val="FFFFFF"/>
              </a:solidFill>
              <a:latin typeface="Calibri" panose="020F0502020204030204"/>
            </a:endParaRPr>
          </a:p>
        </p:txBody>
      </p:sp>
      <p:sp>
        <p:nvSpPr>
          <p:cNvPr id="22" name="Freeform 22">
            <a:extLst>
              <a:ext uri="{FF2B5EF4-FFF2-40B4-BE49-F238E27FC236}">
                <a16:creationId xmlns:a16="http://schemas.microsoft.com/office/drawing/2014/main" id="{E76EE57E-46E6-3787-7BAC-EB1FF486F53C}"/>
              </a:ext>
            </a:extLst>
          </p:cNvPr>
          <p:cNvSpPr/>
          <p:nvPr/>
        </p:nvSpPr>
        <p:spPr>
          <a:xfrm>
            <a:off x="6810602" y="2745294"/>
            <a:ext cx="2041073" cy="3100335"/>
          </a:xfrm>
          <a:custGeom>
            <a:avLst/>
            <a:gdLst>
              <a:gd name="connsiteX0" fmla="*/ 4082145 w 4082145"/>
              <a:gd name="connsiteY0" fmla="*/ 0 h 6200669"/>
              <a:gd name="connsiteX1" fmla="*/ 4082145 w 4082145"/>
              <a:gd name="connsiteY1" fmla="*/ 6200669 h 6200669"/>
              <a:gd name="connsiteX2" fmla="*/ 0 w 4082145"/>
              <a:gd name="connsiteY2" fmla="*/ 6200669 h 6200669"/>
              <a:gd name="connsiteX3" fmla="*/ 0 w 4082145"/>
              <a:gd name="connsiteY3" fmla="*/ 1726245 h 6200669"/>
              <a:gd name="connsiteX4" fmla="*/ 4082145 w 4082145"/>
              <a:gd name="connsiteY4" fmla="*/ 0 h 6200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2145" h="6200669">
                <a:moveTo>
                  <a:pt x="4082145" y="0"/>
                </a:moveTo>
                <a:lnTo>
                  <a:pt x="4082145" y="6200669"/>
                </a:lnTo>
                <a:lnTo>
                  <a:pt x="0" y="6200669"/>
                </a:lnTo>
                <a:lnTo>
                  <a:pt x="0" y="1726245"/>
                </a:lnTo>
                <a:lnTo>
                  <a:pt x="4082145" y="0"/>
                </a:lnTo>
                <a:close/>
              </a:path>
            </a:pathLst>
          </a:custGeom>
          <a:solidFill>
            <a:srgbClr val="18526A"/>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 name="Freeform 21">
            <a:extLst>
              <a:ext uri="{FF2B5EF4-FFF2-40B4-BE49-F238E27FC236}">
                <a16:creationId xmlns:a16="http://schemas.microsoft.com/office/drawing/2014/main" id="{7F5D688A-C065-7B20-993B-662AB2D9396B}"/>
              </a:ext>
            </a:extLst>
          </p:cNvPr>
          <p:cNvSpPr/>
          <p:nvPr/>
        </p:nvSpPr>
        <p:spPr>
          <a:xfrm>
            <a:off x="4491945" y="3656751"/>
            <a:ext cx="2204358" cy="2188878"/>
          </a:xfrm>
          <a:custGeom>
            <a:avLst/>
            <a:gdLst>
              <a:gd name="connsiteX0" fmla="*/ 4408715 w 4408715"/>
              <a:gd name="connsiteY0" fmla="*/ 0 h 4377755"/>
              <a:gd name="connsiteX1" fmla="*/ 4408715 w 4408715"/>
              <a:gd name="connsiteY1" fmla="*/ 4377755 h 4377755"/>
              <a:gd name="connsiteX2" fmla="*/ 0 w 4408715"/>
              <a:gd name="connsiteY2" fmla="*/ 4377755 h 4377755"/>
              <a:gd name="connsiteX3" fmla="*/ 0 w 4408715"/>
              <a:gd name="connsiteY3" fmla="*/ 1864344 h 4377755"/>
              <a:gd name="connsiteX4" fmla="*/ 4408715 w 4408715"/>
              <a:gd name="connsiteY4" fmla="*/ 0 h 437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715" h="4377755">
                <a:moveTo>
                  <a:pt x="4408715" y="0"/>
                </a:moveTo>
                <a:lnTo>
                  <a:pt x="4408715" y="4377755"/>
                </a:lnTo>
                <a:lnTo>
                  <a:pt x="0" y="4377755"/>
                </a:lnTo>
                <a:lnTo>
                  <a:pt x="0" y="1864344"/>
                </a:lnTo>
                <a:lnTo>
                  <a:pt x="4408715" y="0"/>
                </a:lnTo>
                <a:close/>
              </a:path>
            </a:pathLst>
          </a:cu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4" name="Freeform 20">
            <a:extLst>
              <a:ext uri="{FF2B5EF4-FFF2-40B4-BE49-F238E27FC236}">
                <a16:creationId xmlns:a16="http://schemas.microsoft.com/office/drawing/2014/main" id="{12AB2964-C851-B5C3-C91D-BC57BE987B63}"/>
              </a:ext>
            </a:extLst>
          </p:cNvPr>
          <p:cNvSpPr/>
          <p:nvPr/>
        </p:nvSpPr>
        <p:spPr>
          <a:xfrm>
            <a:off x="1520145" y="4637258"/>
            <a:ext cx="2857499" cy="1208371"/>
          </a:xfrm>
          <a:custGeom>
            <a:avLst/>
            <a:gdLst>
              <a:gd name="connsiteX0" fmla="*/ 5714998 w 5714998"/>
              <a:gd name="connsiteY0" fmla="*/ 0 h 2416741"/>
              <a:gd name="connsiteX1" fmla="*/ 5714998 w 5714998"/>
              <a:gd name="connsiteY1" fmla="*/ 2416741 h 2416741"/>
              <a:gd name="connsiteX2" fmla="*/ 0 w 5714998"/>
              <a:gd name="connsiteY2" fmla="*/ 2416741 h 2416741"/>
              <a:gd name="connsiteX3" fmla="*/ 5714998 w 5714998"/>
              <a:gd name="connsiteY3" fmla="*/ 0 h 2416741"/>
            </a:gdLst>
            <a:ahLst/>
            <a:cxnLst>
              <a:cxn ang="0">
                <a:pos x="connsiteX0" y="connsiteY0"/>
              </a:cxn>
              <a:cxn ang="0">
                <a:pos x="connsiteX1" y="connsiteY1"/>
              </a:cxn>
              <a:cxn ang="0">
                <a:pos x="connsiteX2" y="connsiteY2"/>
              </a:cxn>
              <a:cxn ang="0">
                <a:pos x="connsiteX3" y="connsiteY3"/>
              </a:cxn>
            </a:cxnLst>
            <a:rect l="l" t="t" r="r" b="b"/>
            <a:pathLst>
              <a:path w="5714998" h="2416741">
                <a:moveTo>
                  <a:pt x="5714998" y="0"/>
                </a:moveTo>
                <a:lnTo>
                  <a:pt x="5714998" y="2416741"/>
                </a:lnTo>
                <a:lnTo>
                  <a:pt x="0" y="2416741"/>
                </a:lnTo>
                <a:lnTo>
                  <a:pt x="5714998" y="0"/>
                </a:lnTo>
                <a:close/>
              </a:path>
            </a:pathLst>
          </a:custGeom>
          <a:solidFill>
            <a:srgbClr val="00B0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0593152F-37F7-540A-DA8B-9AE8865CDC7F}"/>
              </a:ext>
            </a:extLst>
          </p:cNvPr>
          <p:cNvCxnSpPr/>
          <p:nvPr/>
        </p:nvCxnSpPr>
        <p:spPr>
          <a:xfrm>
            <a:off x="1382486" y="1632857"/>
            <a:ext cx="0" cy="4343400"/>
          </a:xfrm>
          <a:prstGeom prst="straightConnector1">
            <a:avLst/>
          </a:prstGeom>
          <a:noFill/>
          <a:ln w="63500" cap="flat" cmpd="sng" algn="ctr">
            <a:solidFill>
              <a:srgbClr val="FFFFFF">
                <a:lumMod val="75000"/>
              </a:srgbClr>
            </a:solidFill>
            <a:prstDash val="solid"/>
            <a:miter lim="800000"/>
            <a:headEnd type="triangle"/>
            <a:tailEnd type="none"/>
          </a:ln>
          <a:effectLst/>
        </p:spPr>
      </p:cxnSp>
      <p:cxnSp>
        <p:nvCxnSpPr>
          <p:cNvPr id="26" name="Straight Arrow Connector 25">
            <a:extLst>
              <a:ext uri="{FF2B5EF4-FFF2-40B4-BE49-F238E27FC236}">
                <a16:creationId xmlns:a16="http://schemas.microsoft.com/office/drawing/2014/main" id="{49F853A6-E590-7850-FBD9-07F67B504168}"/>
              </a:ext>
            </a:extLst>
          </p:cNvPr>
          <p:cNvCxnSpPr>
            <a:cxnSpLocks/>
          </p:cNvCxnSpPr>
          <p:nvPr/>
        </p:nvCxnSpPr>
        <p:spPr>
          <a:xfrm flipH="1">
            <a:off x="1382486" y="5976257"/>
            <a:ext cx="9787845" cy="0"/>
          </a:xfrm>
          <a:prstGeom prst="straightConnector1">
            <a:avLst/>
          </a:prstGeom>
          <a:noFill/>
          <a:ln w="63500" cap="flat" cmpd="sng" algn="ctr">
            <a:solidFill>
              <a:srgbClr val="FFFFFF">
                <a:lumMod val="75000"/>
              </a:srgbClr>
            </a:solidFill>
            <a:prstDash val="solid"/>
            <a:miter lim="800000"/>
            <a:headEnd type="triangle"/>
            <a:tailEnd type="none"/>
          </a:ln>
          <a:effectLst/>
        </p:spPr>
      </p:cxnSp>
      <p:sp>
        <p:nvSpPr>
          <p:cNvPr id="27" name="TextBox 26">
            <a:extLst>
              <a:ext uri="{FF2B5EF4-FFF2-40B4-BE49-F238E27FC236}">
                <a16:creationId xmlns:a16="http://schemas.microsoft.com/office/drawing/2014/main" id="{72AEA0BF-9D53-1B37-597D-AD75C5A692CB}"/>
              </a:ext>
            </a:extLst>
          </p:cNvPr>
          <p:cNvSpPr txBox="1"/>
          <p:nvPr/>
        </p:nvSpPr>
        <p:spPr>
          <a:xfrm>
            <a:off x="5691178" y="5957220"/>
            <a:ext cx="162339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Key Transitions</a:t>
            </a:r>
          </a:p>
        </p:txBody>
      </p:sp>
      <p:sp>
        <p:nvSpPr>
          <p:cNvPr id="28" name="TextBox 27">
            <a:extLst>
              <a:ext uri="{FF2B5EF4-FFF2-40B4-BE49-F238E27FC236}">
                <a16:creationId xmlns:a16="http://schemas.microsoft.com/office/drawing/2014/main" id="{C0CC1503-1759-A390-EEDD-E761ACE156B6}"/>
              </a:ext>
            </a:extLst>
          </p:cNvPr>
          <p:cNvSpPr txBox="1"/>
          <p:nvPr/>
        </p:nvSpPr>
        <p:spPr>
          <a:xfrm rot="16200000">
            <a:off x="250107" y="3573196"/>
            <a:ext cx="190148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Escalating Impact</a:t>
            </a:r>
          </a:p>
        </p:txBody>
      </p:sp>
      <p:sp>
        <p:nvSpPr>
          <p:cNvPr id="29" name="TextBox 28">
            <a:extLst>
              <a:ext uri="{FF2B5EF4-FFF2-40B4-BE49-F238E27FC236}">
                <a16:creationId xmlns:a16="http://schemas.microsoft.com/office/drawing/2014/main" id="{5B7BBA53-3241-4C15-CE31-BF56032CE793}"/>
              </a:ext>
            </a:extLst>
          </p:cNvPr>
          <p:cNvSpPr txBox="1"/>
          <p:nvPr/>
        </p:nvSpPr>
        <p:spPr>
          <a:xfrm rot="20188623">
            <a:off x="2508710" y="4749557"/>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1</a:t>
            </a:r>
          </a:p>
        </p:txBody>
      </p:sp>
      <p:sp>
        <p:nvSpPr>
          <p:cNvPr id="30" name="TextBox 29">
            <a:extLst>
              <a:ext uri="{FF2B5EF4-FFF2-40B4-BE49-F238E27FC236}">
                <a16:creationId xmlns:a16="http://schemas.microsoft.com/office/drawing/2014/main" id="{8BDE7919-4FF5-4F58-807C-03DE47222B3C}"/>
              </a:ext>
            </a:extLst>
          </p:cNvPr>
          <p:cNvSpPr txBox="1"/>
          <p:nvPr/>
        </p:nvSpPr>
        <p:spPr>
          <a:xfrm rot="20188623">
            <a:off x="5153939" y="3660638"/>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2</a:t>
            </a:r>
          </a:p>
        </p:txBody>
      </p:sp>
      <p:sp>
        <p:nvSpPr>
          <p:cNvPr id="31" name="TextBox 30">
            <a:extLst>
              <a:ext uri="{FF2B5EF4-FFF2-40B4-BE49-F238E27FC236}">
                <a16:creationId xmlns:a16="http://schemas.microsoft.com/office/drawing/2014/main" id="{165CF23F-184E-65B1-4BFB-5FEDBDBC4F25}"/>
              </a:ext>
            </a:extLst>
          </p:cNvPr>
          <p:cNvSpPr txBox="1"/>
          <p:nvPr/>
        </p:nvSpPr>
        <p:spPr>
          <a:xfrm rot="20188623">
            <a:off x="7300539" y="2720743"/>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3</a:t>
            </a:r>
          </a:p>
        </p:txBody>
      </p:sp>
      <p:sp>
        <p:nvSpPr>
          <p:cNvPr id="32" name="TextBox 31">
            <a:extLst>
              <a:ext uri="{FF2B5EF4-FFF2-40B4-BE49-F238E27FC236}">
                <a16:creationId xmlns:a16="http://schemas.microsoft.com/office/drawing/2014/main" id="{56958806-A067-05F3-DADD-625A1AC0A1FC}"/>
              </a:ext>
            </a:extLst>
          </p:cNvPr>
          <p:cNvSpPr txBox="1"/>
          <p:nvPr/>
        </p:nvSpPr>
        <p:spPr>
          <a:xfrm rot="20188623">
            <a:off x="9513668" y="1808164"/>
            <a:ext cx="880369"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Stage 4</a:t>
            </a:r>
          </a:p>
        </p:txBody>
      </p:sp>
      <p:cxnSp>
        <p:nvCxnSpPr>
          <p:cNvPr id="33" name="Straight Connector 32">
            <a:extLst>
              <a:ext uri="{FF2B5EF4-FFF2-40B4-BE49-F238E27FC236}">
                <a16:creationId xmlns:a16="http://schemas.microsoft.com/office/drawing/2014/main" id="{42C5CFCC-073E-0203-3AE3-EE1183C1B9DD}"/>
              </a:ext>
            </a:extLst>
          </p:cNvPr>
          <p:cNvCxnSpPr>
            <a:cxnSpLocks/>
          </p:cNvCxnSpPr>
          <p:nvPr/>
        </p:nvCxnSpPr>
        <p:spPr>
          <a:xfrm flipV="1">
            <a:off x="4436682" y="1727487"/>
            <a:ext cx="0" cy="4178013"/>
          </a:xfrm>
          <a:prstGeom prst="line">
            <a:avLst/>
          </a:prstGeom>
          <a:noFill/>
          <a:ln w="25400" cap="flat" cmpd="sng" algn="ctr">
            <a:solidFill>
              <a:srgbClr val="FFFFFF">
                <a:lumMod val="75000"/>
              </a:srgbClr>
            </a:solidFill>
            <a:prstDash val="sysDot"/>
            <a:miter lim="800000"/>
          </a:ln>
          <a:effectLst/>
        </p:spPr>
      </p:cxnSp>
      <p:cxnSp>
        <p:nvCxnSpPr>
          <p:cNvPr id="34" name="Straight Connector 33">
            <a:extLst>
              <a:ext uri="{FF2B5EF4-FFF2-40B4-BE49-F238E27FC236}">
                <a16:creationId xmlns:a16="http://schemas.microsoft.com/office/drawing/2014/main" id="{5E529B79-8710-B266-A4BA-DE9E35CF8C55}"/>
              </a:ext>
            </a:extLst>
          </p:cNvPr>
          <p:cNvCxnSpPr>
            <a:cxnSpLocks/>
          </p:cNvCxnSpPr>
          <p:nvPr/>
        </p:nvCxnSpPr>
        <p:spPr>
          <a:xfrm flipV="1">
            <a:off x="6752874" y="1727487"/>
            <a:ext cx="0" cy="4178013"/>
          </a:xfrm>
          <a:prstGeom prst="line">
            <a:avLst/>
          </a:prstGeom>
          <a:noFill/>
          <a:ln w="25400" cap="flat" cmpd="sng" algn="ctr">
            <a:solidFill>
              <a:srgbClr val="FFFFFF">
                <a:lumMod val="75000"/>
              </a:srgbClr>
            </a:solidFill>
            <a:prstDash val="sysDot"/>
            <a:miter lim="800000"/>
          </a:ln>
          <a:effectLst/>
        </p:spPr>
      </p:cxnSp>
      <p:cxnSp>
        <p:nvCxnSpPr>
          <p:cNvPr id="35" name="Straight Connector 34">
            <a:extLst>
              <a:ext uri="{FF2B5EF4-FFF2-40B4-BE49-F238E27FC236}">
                <a16:creationId xmlns:a16="http://schemas.microsoft.com/office/drawing/2014/main" id="{BD7B529F-E908-490E-B4F9-D56C552FF94D}"/>
              </a:ext>
            </a:extLst>
          </p:cNvPr>
          <p:cNvCxnSpPr>
            <a:cxnSpLocks/>
          </p:cNvCxnSpPr>
          <p:nvPr/>
        </p:nvCxnSpPr>
        <p:spPr>
          <a:xfrm flipV="1">
            <a:off x="8913791" y="1727487"/>
            <a:ext cx="0" cy="4178013"/>
          </a:xfrm>
          <a:prstGeom prst="line">
            <a:avLst/>
          </a:prstGeom>
          <a:noFill/>
          <a:ln w="25400" cap="flat" cmpd="sng" algn="ctr">
            <a:solidFill>
              <a:srgbClr val="FFFFFF">
                <a:lumMod val="75000"/>
              </a:srgbClr>
            </a:solidFill>
            <a:prstDash val="sysDot"/>
            <a:miter lim="800000"/>
          </a:ln>
          <a:effectLst/>
        </p:spPr>
      </p:cxnSp>
      <p:sp>
        <p:nvSpPr>
          <p:cNvPr id="36" name="TextBox 35">
            <a:extLst>
              <a:ext uri="{FF2B5EF4-FFF2-40B4-BE49-F238E27FC236}">
                <a16:creationId xmlns:a16="http://schemas.microsoft.com/office/drawing/2014/main" id="{356795E6-CD06-4EDE-69AD-53B0E9628672}"/>
              </a:ext>
            </a:extLst>
          </p:cNvPr>
          <p:cNvSpPr txBox="1"/>
          <p:nvPr/>
        </p:nvSpPr>
        <p:spPr>
          <a:xfrm>
            <a:off x="8906941" y="5359477"/>
            <a:ext cx="2093843"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Channel &amp; Category Specific </a:t>
            </a:r>
          </a:p>
        </p:txBody>
      </p:sp>
      <p:sp>
        <p:nvSpPr>
          <p:cNvPr id="37" name="TextBox 36">
            <a:extLst>
              <a:ext uri="{FF2B5EF4-FFF2-40B4-BE49-F238E27FC236}">
                <a16:creationId xmlns:a16="http://schemas.microsoft.com/office/drawing/2014/main" id="{7B2ABC63-BCB8-1DFB-5D91-B8A636971449}"/>
              </a:ext>
            </a:extLst>
          </p:cNvPr>
          <p:cNvSpPr txBox="1"/>
          <p:nvPr/>
        </p:nvSpPr>
        <p:spPr>
          <a:xfrm>
            <a:off x="7179155" y="5359477"/>
            <a:ext cx="1308370"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Channel Specific </a:t>
            </a:r>
          </a:p>
        </p:txBody>
      </p:sp>
      <p:sp>
        <p:nvSpPr>
          <p:cNvPr id="38" name="TextBox 37">
            <a:extLst>
              <a:ext uri="{FF2B5EF4-FFF2-40B4-BE49-F238E27FC236}">
                <a16:creationId xmlns:a16="http://schemas.microsoft.com/office/drawing/2014/main" id="{5A7D3BA5-008E-4622-A739-8231A5611533}"/>
              </a:ext>
            </a:extLst>
          </p:cNvPr>
          <p:cNvSpPr txBox="1"/>
          <p:nvPr/>
        </p:nvSpPr>
        <p:spPr>
          <a:xfrm>
            <a:off x="4842965" y="5359477"/>
            <a:ext cx="1502334" cy="365549"/>
          </a:xfrm>
          <a:prstGeom prst="rect">
            <a:avLst/>
          </a:prstGeom>
          <a:noFill/>
        </p:spPr>
        <p:txBody>
          <a:bodyPr wrap="none" rtlCol="0" anchor="b" anchorCtr="0">
            <a:spAutoFit/>
          </a:bodyPr>
          <a:lstStyle/>
          <a:p>
            <a:pPr algn="ctr" defTabSz="914217">
              <a:lnSpc>
                <a:spcPts val="2500"/>
              </a:lnSpc>
            </a:pPr>
            <a:r>
              <a:rPr lang="en-US" sz="1200" b="1" dirty="0">
                <a:solidFill>
                  <a:srgbClr val="FFFFFF"/>
                </a:solidFill>
                <a:ea typeface="League Spartan" charset="0"/>
                <a:cs typeface="Poppins" pitchFamily="2" charset="77"/>
              </a:rPr>
              <a:t>Customer Specific  </a:t>
            </a:r>
          </a:p>
        </p:txBody>
      </p:sp>
      <p:sp>
        <p:nvSpPr>
          <p:cNvPr id="39" name="TextBox 38">
            <a:extLst>
              <a:ext uri="{FF2B5EF4-FFF2-40B4-BE49-F238E27FC236}">
                <a16:creationId xmlns:a16="http://schemas.microsoft.com/office/drawing/2014/main" id="{7DE004F6-6708-3BD0-94C1-F764AEA2FDA5}"/>
              </a:ext>
            </a:extLst>
          </p:cNvPr>
          <p:cNvSpPr txBox="1"/>
          <p:nvPr/>
        </p:nvSpPr>
        <p:spPr>
          <a:xfrm>
            <a:off x="3172524" y="5359477"/>
            <a:ext cx="1117614" cy="365549"/>
          </a:xfrm>
          <a:prstGeom prst="rect">
            <a:avLst/>
          </a:prstGeom>
          <a:noFill/>
        </p:spPr>
        <p:txBody>
          <a:bodyPr wrap="none" rtlCol="0" anchor="b" anchorCtr="0">
            <a:spAutoFit/>
          </a:bodyPr>
          <a:lstStyle/>
          <a:p>
            <a:pPr algn="r" defTabSz="914217">
              <a:lnSpc>
                <a:spcPts val="2500"/>
              </a:lnSpc>
            </a:pPr>
            <a:r>
              <a:rPr lang="en-US" sz="1200" b="1" dirty="0">
                <a:solidFill>
                  <a:srgbClr val="FFFFFF"/>
                </a:solidFill>
                <a:ea typeface="League Spartan" charset="0"/>
                <a:cs typeface="Poppins" pitchFamily="2" charset="77"/>
              </a:rPr>
              <a:t>Sales Support </a:t>
            </a:r>
          </a:p>
        </p:txBody>
      </p:sp>
      <p:sp>
        <p:nvSpPr>
          <p:cNvPr id="40" name="TextBox 39">
            <a:extLst>
              <a:ext uri="{FF2B5EF4-FFF2-40B4-BE49-F238E27FC236}">
                <a16:creationId xmlns:a16="http://schemas.microsoft.com/office/drawing/2014/main" id="{23391DE4-E256-0DF4-28FD-46D0EECEED96}"/>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4 Levels of TM Maturity </a:t>
            </a:r>
          </a:p>
        </p:txBody>
      </p:sp>
      <p:pic>
        <p:nvPicPr>
          <p:cNvPr id="41" name="Picture 40" descr="Logo&#10;&#10;Description automatically generated">
            <a:extLst>
              <a:ext uri="{FF2B5EF4-FFF2-40B4-BE49-F238E27FC236}">
                <a16:creationId xmlns:a16="http://schemas.microsoft.com/office/drawing/2014/main" id="{21DC62F1-589A-8ABB-97C9-C9B3375B4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055E3E80-99A4-C83E-EBF4-82824F8A0456}"/>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45" name="TextBox 44">
            <a:extLst>
              <a:ext uri="{FF2B5EF4-FFF2-40B4-BE49-F238E27FC236}">
                <a16:creationId xmlns:a16="http://schemas.microsoft.com/office/drawing/2014/main" id="{E2B87BDE-FDF2-D435-692D-27D4C751EC59}"/>
              </a:ext>
            </a:extLst>
          </p:cNvPr>
          <p:cNvSpPr txBox="1"/>
          <p:nvPr/>
        </p:nvSpPr>
        <p:spPr>
          <a:xfrm>
            <a:off x="1847461" y="3266209"/>
            <a:ext cx="2137232" cy="646331"/>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000"/>
            </a:lvl1pPr>
          </a:lstStyle>
          <a:p>
            <a:r>
              <a:rPr lang="en-GB" dirty="0"/>
              <a:t>Responsibility acceptance</a:t>
            </a:r>
          </a:p>
          <a:p>
            <a:r>
              <a:rPr lang="en-GB" dirty="0"/>
              <a:t>Handles customer issues</a:t>
            </a:r>
          </a:p>
          <a:p>
            <a:r>
              <a:rPr lang="en-GB" dirty="0"/>
              <a:t>All issues stop here  </a:t>
            </a:r>
          </a:p>
        </p:txBody>
      </p:sp>
      <p:sp>
        <p:nvSpPr>
          <p:cNvPr id="46" name="TextBox 45">
            <a:extLst>
              <a:ext uri="{FF2B5EF4-FFF2-40B4-BE49-F238E27FC236}">
                <a16:creationId xmlns:a16="http://schemas.microsoft.com/office/drawing/2014/main" id="{68F855A1-B4F9-E6B3-F30D-1696AAA70738}"/>
              </a:ext>
            </a:extLst>
          </p:cNvPr>
          <p:cNvSpPr txBox="1"/>
          <p:nvPr/>
        </p:nvSpPr>
        <p:spPr>
          <a:xfrm>
            <a:off x="4545024" y="2756899"/>
            <a:ext cx="2137232"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Manages contentious issues </a:t>
            </a:r>
          </a:p>
          <a:p>
            <a:pPr marL="171450" indent="-171450">
              <a:buFont typeface="Arial" panose="020B0604020202020204" pitchFamily="34" charset="0"/>
              <a:buChar char="•"/>
            </a:pPr>
            <a:r>
              <a:rPr lang="en-GB" sz="1000" dirty="0"/>
              <a:t>Access to senior management </a:t>
            </a:r>
          </a:p>
          <a:p>
            <a:pPr marL="171450" indent="-171450">
              <a:buFont typeface="Arial" panose="020B0604020202020204" pitchFamily="34" charset="0"/>
              <a:buChar char="•"/>
            </a:pPr>
            <a:r>
              <a:rPr lang="en-GB" sz="1000" dirty="0"/>
              <a:t>Works out solutions with access to senior management </a:t>
            </a:r>
          </a:p>
        </p:txBody>
      </p:sp>
      <p:sp>
        <p:nvSpPr>
          <p:cNvPr id="47" name="TextBox 46">
            <a:extLst>
              <a:ext uri="{FF2B5EF4-FFF2-40B4-BE49-F238E27FC236}">
                <a16:creationId xmlns:a16="http://schemas.microsoft.com/office/drawing/2014/main" id="{82E37B37-FA91-873E-F245-E2028998B878}"/>
              </a:ext>
            </a:extLst>
          </p:cNvPr>
          <p:cNvSpPr txBox="1"/>
          <p:nvPr/>
        </p:nvSpPr>
        <p:spPr>
          <a:xfrm>
            <a:off x="6776559" y="1817824"/>
            <a:ext cx="2137232" cy="553998"/>
          </a:xfrm>
          <a:prstGeom prst="rect">
            <a:avLst/>
          </a:prstGeom>
          <a:noFill/>
        </p:spPr>
        <p:txBody>
          <a:bodyPr wrap="square" rtlCol="0">
            <a:spAutoFit/>
          </a:bodyPr>
          <a:lstStyle/>
          <a:p>
            <a:pPr marL="171450" indent="-171450">
              <a:buFont typeface="Arial" panose="020B0604020202020204" pitchFamily="34" charset="0"/>
              <a:buChar char="•"/>
            </a:pPr>
            <a:r>
              <a:rPr lang="en-GB" sz="1000" dirty="0"/>
              <a:t>Peer contacts at senior levels </a:t>
            </a:r>
          </a:p>
          <a:p>
            <a:pPr marL="171450" indent="-171450">
              <a:buFont typeface="Arial" panose="020B0604020202020204" pitchFamily="34" charset="0"/>
              <a:buChar char="•"/>
            </a:pPr>
            <a:r>
              <a:rPr lang="en-GB" sz="1000" dirty="0"/>
              <a:t>peer contacts with escalating authority levels </a:t>
            </a:r>
          </a:p>
        </p:txBody>
      </p:sp>
      <p:sp>
        <p:nvSpPr>
          <p:cNvPr id="48" name="TextBox 47">
            <a:extLst>
              <a:ext uri="{FF2B5EF4-FFF2-40B4-BE49-F238E27FC236}">
                <a16:creationId xmlns:a16="http://schemas.microsoft.com/office/drawing/2014/main" id="{9B630C10-B5D7-4306-51DE-3E30F77085E5}"/>
              </a:ext>
            </a:extLst>
          </p:cNvPr>
          <p:cNvSpPr txBox="1"/>
          <p:nvPr/>
        </p:nvSpPr>
        <p:spPr>
          <a:xfrm>
            <a:off x="8913791" y="1108175"/>
            <a:ext cx="2137232" cy="707886"/>
          </a:xfrm>
          <a:prstGeom prst="rect">
            <a:avLst/>
          </a:prstGeom>
          <a:noFill/>
        </p:spPr>
        <p:txBody>
          <a:bodyPr wrap="square" rtlCol="0">
            <a:spAutoFit/>
          </a:bodyPr>
          <a:lstStyle/>
          <a:p>
            <a:pPr marL="171450" indent="-171450">
              <a:buFont typeface="Arial" panose="020B0604020202020204" pitchFamily="34" charset="0"/>
              <a:buChar char="•"/>
            </a:pPr>
            <a:r>
              <a:rPr lang="en-GB" sz="1000" dirty="0"/>
              <a:t>Develops so supplier strategy for the customer </a:t>
            </a:r>
          </a:p>
          <a:p>
            <a:pPr marL="171450" indent="-171450">
              <a:buFont typeface="Arial" panose="020B0604020202020204" pitchFamily="34" charset="0"/>
              <a:buChar char="•"/>
            </a:pPr>
            <a:r>
              <a:rPr lang="en-GB" sz="1000" dirty="0"/>
              <a:t>Aligns corporate strategy with customer strategy </a:t>
            </a:r>
          </a:p>
        </p:txBody>
      </p:sp>
      <p:pic>
        <p:nvPicPr>
          <p:cNvPr id="49" name="Graphic 48" descr="Target Audience outline">
            <a:extLst>
              <a:ext uri="{FF2B5EF4-FFF2-40B4-BE49-F238E27FC236}">
                <a16:creationId xmlns:a16="http://schemas.microsoft.com/office/drawing/2014/main" id="{532F3110-6A9F-C917-56E3-F4FC435801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150" y="1201144"/>
            <a:ext cx="1132115" cy="1132115"/>
          </a:xfrm>
          <a:prstGeom prst="rect">
            <a:avLst/>
          </a:prstGeom>
        </p:spPr>
      </p:pic>
      <p:sp>
        <p:nvSpPr>
          <p:cNvPr id="43" name="Speech Bubble: Rectangle with Corners Rounded 42">
            <a:extLst>
              <a:ext uri="{FF2B5EF4-FFF2-40B4-BE49-F238E27FC236}">
                <a16:creationId xmlns:a16="http://schemas.microsoft.com/office/drawing/2014/main" id="{2669806F-1F9B-7EC4-4DE8-0AC231711F65}"/>
              </a:ext>
            </a:extLst>
          </p:cNvPr>
          <p:cNvSpPr/>
          <p:nvPr/>
        </p:nvSpPr>
        <p:spPr>
          <a:xfrm>
            <a:off x="2053692" y="1035233"/>
            <a:ext cx="3376059" cy="915730"/>
          </a:xfrm>
          <a:prstGeom prst="wedgeRoundRectCallout">
            <a:avLst>
              <a:gd name="adj1" fmla="val 58096"/>
              <a:gd name="adj2" fmla="val 4743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i="1" dirty="0">
                <a:solidFill>
                  <a:schemeClr val="tx1">
                    <a:lumMod val="50000"/>
                    <a:lumOff val="50000"/>
                  </a:schemeClr>
                </a:solidFill>
              </a:rPr>
              <a:t>We evaluate Trade Marketing management from stage 1 to stage 4 , as we focus on each stage the seniority of the contacts and the decision-making levels move up significantly in both an escalating and transition impact.</a:t>
            </a:r>
          </a:p>
        </p:txBody>
      </p:sp>
    </p:spTree>
    <p:extLst>
      <p:ext uri="{BB962C8B-B14F-4D97-AF65-F5344CB8AC3E}">
        <p14:creationId xmlns:p14="http://schemas.microsoft.com/office/powerpoint/2010/main" val="3022017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724E183C-9C64-EDF2-EDB7-58FD1058886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Cross functional team</a:t>
            </a:r>
          </a:p>
        </p:txBody>
      </p:sp>
      <p:pic>
        <p:nvPicPr>
          <p:cNvPr id="61" name="Picture 60" descr="Logo&#10;&#10;Description automatically generated">
            <a:extLst>
              <a:ext uri="{FF2B5EF4-FFF2-40B4-BE49-F238E27FC236}">
                <a16:creationId xmlns:a16="http://schemas.microsoft.com/office/drawing/2014/main" id="{C003914D-1128-C20F-6EDC-2C8174057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2" name="Footer Placeholder 3">
            <a:extLst>
              <a:ext uri="{FF2B5EF4-FFF2-40B4-BE49-F238E27FC236}">
                <a16:creationId xmlns:a16="http://schemas.microsoft.com/office/drawing/2014/main" id="{4DB0BD94-695A-80CA-1344-4F6959115219}"/>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pSp>
        <p:nvGrpSpPr>
          <p:cNvPr id="65" name="Group 64">
            <a:extLst>
              <a:ext uri="{FF2B5EF4-FFF2-40B4-BE49-F238E27FC236}">
                <a16:creationId xmlns:a16="http://schemas.microsoft.com/office/drawing/2014/main" id="{6B43203E-336E-F341-4ED7-87C76A4423E9}"/>
              </a:ext>
            </a:extLst>
          </p:cNvPr>
          <p:cNvGrpSpPr/>
          <p:nvPr/>
        </p:nvGrpSpPr>
        <p:grpSpPr>
          <a:xfrm>
            <a:off x="2979007" y="1228623"/>
            <a:ext cx="8469936" cy="4853371"/>
            <a:chOff x="2819981" y="1089497"/>
            <a:chExt cx="8469936" cy="4853371"/>
          </a:xfrm>
        </p:grpSpPr>
        <p:sp>
          <p:nvSpPr>
            <p:cNvPr id="12" name="Rectangle 11">
              <a:extLst>
                <a:ext uri="{FF2B5EF4-FFF2-40B4-BE49-F238E27FC236}">
                  <a16:creationId xmlns:a16="http://schemas.microsoft.com/office/drawing/2014/main" id="{E730156F-B4C0-FB23-3D6F-AD5B32B0B9D1}"/>
                </a:ext>
              </a:extLst>
            </p:cNvPr>
            <p:cNvSpPr/>
            <p:nvPr/>
          </p:nvSpPr>
          <p:spPr>
            <a:xfrm>
              <a:off x="7086600" y="2236420"/>
              <a:ext cx="4154617" cy="3690324"/>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ea typeface="+mn-ea"/>
                <a:cs typeface="+mn-cs"/>
              </a:endParaRPr>
            </a:p>
          </p:txBody>
        </p:sp>
        <p:sp>
          <p:nvSpPr>
            <p:cNvPr id="11" name="Rectangle 10">
              <a:extLst>
                <a:ext uri="{FF2B5EF4-FFF2-40B4-BE49-F238E27FC236}">
                  <a16:creationId xmlns:a16="http://schemas.microsoft.com/office/drawing/2014/main" id="{A963D3DA-7A7A-F1D9-64F3-D35FB745ED7D}"/>
                </a:ext>
              </a:extLst>
            </p:cNvPr>
            <p:cNvSpPr/>
            <p:nvPr/>
          </p:nvSpPr>
          <p:spPr>
            <a:xfrm>
              <a:off x="4181824" y="2242871"/>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15" name="Rectangle 14">
              <a:extLst>
                <a:ext uri="{FF2B5EF4-FFF2-40B4-BE49-F238E27FC236}">
                  <a16:creationId xmlns:a16="http://schemas.microsoft.com/office/drawing/2014/main" id="{FA50300B-CE0B-6479-2ECD-9D36E7760330}"/>
                </a:ext>
              </a:extLst>
            </p:cNvPr>
            <p:cNvSpPr/>
            <p:nvPr/>
          </p:nvSpPr>
          <p:spPr>
            <a:xfrm>
              <a:off x="3157086" y="1439573"/>
              <a:ext cx="3900139" cy="784800"/>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effectLst/>
                  <a:uLnTx/>
                  <a:uFillTx/>
                  <a:latin typeface="Poppins" panose="00000500000000000000" pitchFamily="2" charset="0"/>
                  <a:cs typeface="Poppins" panose="00000500000000000000" pitchFamily="2" charset="0"/>
                </a:rPr>
                <a:t>Key Account Manager </a:t>
              </a:r>
            </a:p>
          </p:txBody>
        </p:sp>
        <p:sp>
          <p:nvSpPr>
            <p:cNvPr id="16" name="Rectangle 15">
              <a:extLst>
                <a:ext uri="{FF2B5EF4-FFF2-40B4-BE49-F238E27FC236}">
                  <a16:creationId xmlns:a16="http://schemas.microsoft.com/office/drawing/2014/main" id="{2B9BD222-F52F-6B88-AF4C-BB2484B051C7}"/>
                </a:ext>
              </a:extLst>
            </p:cNvPr>
            <p:cNvSpPr/>
            <p:nvPr/>
          </p:nvSpPr>
          <p:spPr>
            <a:xfrm>
              <a:off x="10203270" y="1431235"/>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Marketing</a:t>
              </a:r>
            </a:p>
          </p:txBody>
        </p:sp>
        <p:sp>
          <p:nvSpPr>
            <p:cNvPr id="17" name="TextBox 16">
              <a:extLst>
                <a:ext uri="{FF2B5EF4-FFF2-40B4-BE49-F238E27FC236}">
                  <a16:creationId xmlns:a16="http://schemas.microsoft.com/office/drawing/2014/main" id="{561FE3D7-1E12-8C07-17B5-D167B6286529}"/>
                </a:ext>
              </a:extLst>
            </p:cNvPr>
            <p:cNvSpPr txBox="1"/>
            <p:nvPr/>
          </p:nvSpPr>
          <p:spPr>
            <a:xfrm>
              <a:off x="7462760" y="2314036"/>
              <a:ext cx="755374" cy="307777"/>
            </a:xfrm>
            <a:prstGeom prst="rect">
              <a:avLst/>
            </a:prstGeom>
            <a:noFill/>
          </p:spPr>
          <p:txBody>
            <a:bodyPr wrap="square" rtlCol="0">
              <a:spAutoFit/>
            </a:bodyPr>
            <a:lstStyle/>
            <a:p>
              <a:pPr algn="ctr"/>
              <a:r>
                <a:rPr lang="en-GB" sz="1400" b="1" dirty="0">
                  <a:solidFill>
                    <a:schemeClr val="bg1"/>
                  </a:solidFill>
                </a:rPr>
                <a:t>R&amp;D</a:t>
              </a:r>
            </a:p>
          </p:txBody>
        </p:sp>
        <p:sp>
          <p:nvSpPr>
            <p:cNvPr id="18" name="TextBox 17">
              <a:extLst>
                <a:ext uri="{FF2B5EF4-FFF2-40B4-BE49-F238E27FC236}">
                  <a16:creationId xmlns:a16="http://schemas.microsoft.com/office/drawing/2014/main" id="{40EAE964-12B8-FC9A-1F13-CCC9071DAAF5}"/>
                </a:ext>
              </a:extLst>
            </p:cNvPr>
            <p:cNvSpPr txBox="1"/>
            <p:nvPr/>
          </p:nvSpPr>
          <p:spPr>
            <a:xfrm>
              <a:off x="8308779" y="2341894"/>
              <a:ext cx="1127855" cy="307777"/>
            </a:xfrm>
            <a:prstGeom prst="rect">
              <a:avLst/>
            </a:prstGeom>
            <a:noFill/>
          </p:spPr>
          <p:txBody>
            <a:bodyPr wrap="square" rtlCol="0">
              <a:spAutoFit/>
            </a:bodyPr>
            <a:lstStyle/>
            <a:p>
              <a:pPr algn="ctr"/>
              <a:r>
                <a:rPr lang="en-GB" sz="1400" b="1" dirty="0">
                  <a:solidFill>
                    <a:schemeClr val="bg1"/>
                  </a:solidFill>
                </a:rPr>
                <a:t>Purchasing</a:t>
              </a:r>
            </a:p>
          </p:txBody>
        </p:sp>
        <p:sp>
          <p:nvSpPr>
            <p:cNvPr id="19" name="TextBox 18">
              <a:extLst>
                <a:ext uri="{FF2B5EF4-FFF2-40B4-BE49-F238E27FC236}">
                  <a16:creationId xmlns:a16="http://schemas.microsoft.com/office/drawing/2014/main" id="{CB500228-EB2D-7102-700C-72C0AA54897B}"/>
                </a:ext>
              </a:extLst>
            </p:cNvPr>
            <p:cNvSpPr txBox="1"/>
            <p:nvPr/>
          </p:nvSpPr>
          <p:spPr>
            <a:xfrm>
              <a:off x="9385334" y="2292167"/>
              <a:ext cx="857935" cy="523220"/>
            </a:xfrm>
            <a:prstGeom prst="rect">
              <a:avLst/>
            </a:prstGeom>
            <a:noFill/>
          </p:spPr>
          <p:txBody>
            <a:bodyPr wrap="square" rtlCol="0">
              <a:spAutoFit/>
            </a:bodyPr>
            <a:lstStyle/>
            <a:p>
              <a:pPr algn="ctr"/>
              <a:r>
                <a:rPr lang="en-GB" sz="1400" b="1" dirty="0">
                  <a:solidFill>
                    <a:schemeClr val="bg1"/>
                  </a:solidFill>
                </a:rPr>
                <a:t>Supply Chain </a:t>
              </a:r>
            </a:p>
          </p:txBody>
        </p:sp>
        <p:sp>
          <p:nvSpPr>
            <p:cNvPr id="20" name="TextBox 19">
              <a:extLst>
                <a:ext uri="{FF2B5EF4-FFF2-40B4-BE49-F238E27FC236}">
                  <a16:creationId xmlns:a16="http://schemas.microsoft.com/office/drawing/2014/main" id="{D100A33D-64A6-2811-B241-F9CCF27626C7}"/>
                </a:ext>
              </a:extLst>
            </p:cNvPr>
            <p:cNvSpPr txBox="1"/>
            <p:nvPr/>
          </p:nvSpPr>
          <p:spPr>
            <a:xfrm>
              <a:off x="10211651" y="2314820"/>
              <a:ext cx="1078266" cy="307777"/>
            </a:xfrm>
            <a:prstGeom prst="rect">
              <a:avLst/>
            </a:prstGeom>
            <a:noFill/>
          </p:spPr>
          <p:txBody>
            <a:bodyPr wrap="square" rtlCol="0">
              <a:spAutoFit/>
            </a:bodyPr>
            <a:lstStyle/>
            <a:p>
              <a:pPr algn="ctr"/>
              <a:r>
                <a:rPr lang="en-GB" sz="1400" b="1" dirty="0">
                  <a:solidFill>
                    <a:schemeClr val="bg1"/>
                  </a:solidFill>
                </a:rPr>
                <a:t>Marketing</a:t>
              </a:r>
            </a:p>
          </p:txBody>
        </p:sp>
        <p:sp>
          <p:nvSpPr>
            <p:cNvPr id="21" name="TextBox 20">
              <a:extLst>
                <a:ext uri="{FF2B5EF4-FFF2-40B4-BE49-F238E27FC236}">
                  <a16:creationId xmlns:a16="http://schemas.microsoft.com/office/drawing/2014/main" id="{6038FEF2-EF46-B7BC-15D0-77C87919B62D}"/>
                </a:ext>
              </a:extLst>
            </p:cNvPr>
            <p:cNvSpPr txBox="1"/>
            <p:nvPr/>
          </p:nvSpPr>
          <p:spPr>
            <a:xfrm>
              <a:off x="7070295" y="3116461"/>
              <a:ext cx="1046921" cy="338554"/>
            </a:xfrm>
            <a:prstGeom prst="rect">
              <a:avLst/>
            </a:prstGeom>
            <a:noFill/>
          </p:spPr>
          <p:txBody>
            <a:bodyPr wrap="square" rtlCol="0">
              <a:spAutoFit/>
            </a:bodyPr>
            <a:lstStyle/>
            <a:p>
              <a:pPr algn="ctr"/>
              <a:r>
                <a:rPr lang="en-GB" sz="1600" b="1" dirty="0">
                  <a:solidFill>
                    <a:schemeClr val="bg1"/>
                  </a:solidFill>
                </a:rPr>
                <a:t>Buyers </a:t>
              </a:r>
            </a:p>
          </p:txBody>
        </p:sp>
        <p:sp>
          <p:nvSpPr>
            <p:cNvPr id="22" name="TextBox 21">
              <a:extLst>
                <a:ext uri="{FF2B5EF4-FFF2-40B4-BE49-F238E27FC236}">
                  <a16:creationId xmlns:a16="http://schemas.microsoft.com/office/drawing/2014/main" id="{5E40B2DB-30F5-CEB4-B4DF-8D3FF8E317C1}"/>
                </a:ext>
              </a:extLst>
            </p:cNvPr>
            <p:cNvSpPr txBox="1"/>
            <p:nvPr/>
          </p:nvSpPr>
          <p:spPr>
            <a:xfrm>
              <a:off x="8241142" y="4027796"/>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1 </a:t>
              </a:r>
            </a:p>
          </p:txBody>
        </p:sp>
        <p:sp>
          <p:nvSpPr>
            <p:cNvPr id="23" name="TextBox 22">
              <a:extLst>
                <a:ext uri="{FF2B5EF4-FFF2-40B4-BE49-F238E27FC236}">
                  <a16:creationId xmlns:a16="http://schemas.microsoft.com/office/drawing/2014/main" id="{81715D06-47EA-DF62-826D-346B5B8B6744}"/>
                </a:ext>
              </a:extLst>
            </p:cNvPr>
            <p:cNvSpPr txBox="1"/>
            <p:nvPr/>
          </p:nvSpPr>
          <p:spPr>
            <a:xfrm>
              <a:off x="8319052" y="5474041"/>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3 </a:t>
              </a:r>
            </a:p>
          </p:txBody>
        </p:sp>
        <p:sp>
          <p:nvSpPr>
            <p:cNvPr id="24" name="TextBox 23">
              <a:extLst>
                <a:ext uri="{FF2B5EF4-FFF2-40B4-BE49-F238E27FC236}">
                  <a16:creationId xmlns:a16="http://schemas.microsoft.com/office/drawing/2014/main" id="{F9556DE8-B0EB-EB62-933E-8E98BFA44E7D}"/>
                </a:ext>
              </a:extLst>
            </p:cNvPr>
            <p:cNvSpPr txBox="1"/>
            <p:nvPr/>
          </p:nvSpPr>
          <p:spPr>
            <a:xfrm>
              <a:off x="8285920" y="4792095"/>
              <a:ext cx="1046921" cy="461665"/>
            </a:xfrm>
            <a:prstGeom prst="rect">
              <a:avLst/>
            </a:prstGeom>
            <a:noFill/>
          </p:spPr>
          <p:txBody>
            <a:bodyPr wrap="square" rtlCol="0">
              <a:spAutoFit/>
            </a:bodyPr>
            <a:lstStyle/>
            <a:p>
              <a:pPr algn="ctr"/>
              <a:r>
                <a:rPr lang="en-GB" sz="1200" dirty="0">
                  <a:solidFill>
                    <a:schemeClr val="bg1"/>
                  </a:solidFill>
                </a:rPr>
                <a:t>Geography </a:t>
              </a:r>
            </a:p>
            <a:p>
              <a:pPr algn="ctr"/>
              <a:r>
                <a:rPr lang="en-GB" sz="1200" dirty="0">
                  <a:solidFill>
                    <a:schemeClr val="bg1"/>
                  </a:solidFill>
                </a:rPr>
                <a:t>2</a:t>
              </a:r>
            </a:p>
          </p:txBody>
        </p:sp>
        <p:cxnSp>
          <p:nvCxnSpPr>
            <p:cNvPr id="26" name="Straight Connector 25">
              <a:extLst>
                <a:ext uri="{FF2B5EF4-FFF2-40B4-BE49-F238E27FC236}">
                  <a16:creationId xmlns:a16="http://schemas.microsoft.com/office/drawing/2014/main" id="{8916F375-29B1-69C4-F466-26456C01AAD2}"/>
                </a:ext>
              </a:extLst>
            </p:cNvPr>
            <p:cNvCxnSpPr>
              <a:cxnSpLocks/>
            </p:cNvCxnSpPr>
            <p:nvPr/>
          </p:nvCxnSpPr>
          <p:spPr>
            <a:xfrm flipH="1" flipV="1">
              <a:off x="7106478" y="2246243"/>
              <a:ext cx="2269328" cy="19797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9B332E-4511-2052-E8EE-52031CBC822E}"/>
                </a:ext>
              </a:extLst>
            </p:cNvPr>
            <p:cNvCxnSpPr>
              <a:cxnSpLocks/>
            </p:cNvCxnSpPr>
            <p:nvPr/>
          </p:nvCxnSpPr>
          <p:spPr>
            <a:xfrm flipH="1" flipV="1">
              <a:off x="7086600" y="3636040"/>
              <a:ext cx="2279373" cy="119232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7DE968-B17E-0D56-6A34-1930DB906601}"/>
                </a:ext>
              </a:extLst>
            </p:cNvPr>
            <p:cNvCxnSpPr>
              <a:cxnSpLocks/>
            </p:cNvCxnSpPr>
            <p:nvPr/>
          </p:nvCxnSpPr>
          <p:spPr>
            <a:xfrm flipH="1" flipV="1">
              <a:off x="7070295" y="4719926"/>
              <a:ext cx="2295678" cy="6872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32BB599-2315-2BE4-5348-0FF4D1F26A3F}"/>
                </a:ext>
              </a:extLst>
            </p:cNvPr>
            <p:cNvSpPr txBox="1"/>
            <p:nvPr/>
          </p:nvSpPr>
          <p:spPr>
            <a:xfrm>
              <a:off x="7129945" y="4243885"/>
              <a:ext cx="1046921" cy="338554"/>
            </a:xfrm>
            <a:prstGeom prst="rect">
              <a:avLst/>
            </a:prstGeom>
            <a:noFill/>
          </p:spPr>
          <p:txBody>
            <a:bodyPr wrap="square" rtlCol="0">
              <a:spAutoFit/>
            </a:bodyPr>
            <a:lstStyle/>
            <a:p>
              <a:pPr algn="ctr"/>
              <a:r>
                <a:rPr lang="en-GB" sz="1600" b="1" dirty="0">
                  <a:solidFill>
                    <a:schemeClr val="bg1"/>
                  </a:solidFill>
                </a:rPr>
                <a:t>Buyers </a:t>
              </a:r>
            </a:p>
          </p:txBody>
        </p:sp>
        <p:sp>
          <p:nvSpPr>
            <p:cNvPr id="35" name="TextBox 34">
              <a:extLst>
                <a:ext uri="{FF2B5EF4-FFF2-40B4-BE49-F238E27FC236}">
                  <a16:creationId xmlns:a16="http://schemas.microsoft.com/office/drawing/2014/main" id="{10B0E68C-9F03-015B-65CD-3DF43FDC3C55}"/>
                </a:ext>
              </a:extLst>
            </p:cNvPr>
            <p:cNvSpPr txBox="1"/>
            <p:nvPr/>
          </p:nvSpPr>
          <p:spPr>
            <a:xfrm>
              <a:off x="7213558" y="5212798"/>
              <a:ext cx="1046921" cy="338554"/>
            </a:xfrm>
            <a:prstGeom prst="rect">
              <a:avLst/>
            </a:prstGeom>
            <a:noFill/>
          </p:spPr>
          <p:txBody>
            <a:bodyPr wrap="square" rtlCol="0">
              <a:spAutoFit/>
            </a:bodyPr>
            <a:lstStyle/>
            <a:p>
              <a:pPr algn="ctr"/>
              <a:r>
                <a:rPr lang="en-GB" sz="1600" b="1" dirty="0">
                  <a:solidFill>
                    <a:schemeClr val="bg1"/>
                  </a:solidFill>
                </a:rPr>
                <a:t>Buyers </a:t>
              </a:r>
            </a:p>
          </p:txBody>
        </p:sp>
        <p:cxnSp>
          <p:nvCxnSpPr>
            <p:cNvPr id="36" name="Straight Connector 35">
              <a:extLst>
                <a:ext uri="{FF2B5EF4-FFF2-40B4-BE49-F238E27FC236}">
                  <a16:creationId xmlns:a16="http://schemas.microsoft.com/office/drawing/2014/main" id="{5A659974-0177-25F9-5E80-CBD4FC23A9BB}"/>
                </a:ext>
              </a:extLst>
            </p:cNvPr>
            <p:cNvCxnSpPr>
              <a:cxnSpLocks/>
            </p:cNvCxnSpPr>
            <p:nvPr/>
          </p:nvCxnSpPr>
          <p:spPr>
            <a:xfrm flipH="1" flipV="1">
              <a:off x="10181833" y="2246243"/>
              <a:ext cx="668784" cy="19638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BC45CA-C093-3EC9-FEA0-BB828728B809}"/>
                </a:ext>
              </a:extLst>
            </p:cNvPr>
            <p:cNvCxnSpPr>
              <a:cxnSpLocks/>
              <a:stCxn id="14" idx="0"/>
              <a:endCxn id="12" idx="0"/>
            </p:cNvCxnSpPr>
            <p:nvPr/>
          </p:nvCxnSpPr>
          <p:spPr>
            <a:xfrm flipH="1" flipV="1">
              <a:off x="9163909" y="2236420"/>
              <a:ext cx="1144603" cy="19736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307FDF-A547-0043-2E02-729A05FD2C77}"/>
                </a:ext>
              </a:extLst>
            </p:cNvPr>
            <p:cNvCxnSpPr>
              <a:cxnSpLocks/>
            </p:cNvCxnSpPr>
            <p:nvPr/>
          </p:nvCxnSpPr>
          <p:spPr>
            <a:xfrm flipH="1" flipV="1">
              <a:off x="8157298" y="2249267"/>
              <a:ext cx="1732137" cy="19561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F52D4DE-8C82-DBCD-EAC5-F06BEC93D876}"/>
                </a:ext>
              </a:extLst>
            </p:cNvPr>
            <p:cNvSpPr/>
            <p:nvPr/>
          </p:nvSpPr>
          <p:spPr>
            <a:xfrm>
              <a:off x="9375806" y="4210100"/>
              <a:ext cx="1865411" cy="1716644"/>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Poppins" panose="00000500000000000000" pitchFamily="2" charset="0"/>
                  <a:cs typeface="Poppins" panose="00000500000000000000" pitchFamily="2" charset="0"/>
                </a:rPr>
                <a:t>Primary </a:t>
              </a:r>
            </a:p>
            <a:p>
              <a:pPr marL="0" marR="0" lvl="0" indent="0" algn="ctr" defTabSz="914217" eaLnBrk="1" fontAlgn="auto" latinLnBrk="0" hangingPunct="1">
                <a:lnSpc>
                  <a:spcPct val="100000"/>
                </a:lnSpc>
                <a:spcBef>
                  <a:spcPts val="0"/>
                </a:spcBef>
                <a:spcAft>
                  <a:spcPts val="0"/>
                </a:spcAft>
                <a:buClrTx/>
                <a:buSzTx/>
                <a:buFontTx/>
                <a:buNone/>
                <a:tabLst/>
                <a:defRPr/>
              </a:pPr>
              <a:r>
                <a:rPr lang="en-US" sz="1400" b="1" kern="0" dirty="0">
                  <a:latin typeface="Poppins" panose="00000500000000000000" pitchFamily="2" charset="0"/>
                  <a:cs typeface="Poppins" panose="00000500000000000000" pitchFamily="2" charset="0"/>
                </a:rPr>
                <a:t>Customer Engagement </a:t>
              </a:r>
            </a:p>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Poppins" panose="00000500000000000000" pitchFamily="2" charset="0"/>
                  <a:cs typeface="Poppins" panose="00000500000000000000" pitchFamily="2" charset="0"/>
                </a:rPr>
                <a:t>( Role ) </a:t>
              </a:r>
            </a:p>
          </p:txBody>
        </p:sp>
        <p:sp>
          <p:nvSpPr>
            <p:cNvPr id="45" name="Rectangle 44">
              <a:extLst>
                <a:ext uri="{FF2B5EF4-FFF2-40B4-BE49-F238E27FC236}">
                  <a16:creationId xmlns:a16="http://schemas.microsoft.com/office/drawing/2014/main" id="{5D2680B6-D09A-9FA8-4411-E418CBF10E2D}"/>
                </a:ext>
              </a:extLst>
            </p:cNvPr>
            <p:cNvSpPr/>
            <p:nvPr/>
          </p:nvSpPr>
          <p:spPr>
            <a:xfrm>
              <a:off x="9172451" y="1433462"/>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Supply Chain </a:t>
              </a:r>
            </a:p>
          </p:txBody>
        </p:sp>
        <p:sp>
          <p:nvSpPr>
            <p:cNvPr id="46" name="Rectangle 45">
              <a:extLst>
                <a:ext uri="{FF2B5EF4-FFF2-40B4-BE49-F238E27FC236}">
                  <a16:creationId xmlns:a16="http://schemas.microsoft.com/office/drawing/2014/main" id="{BF90989D-605E-BF9A-13EB-AE57747A7F61}"/>
                </a:ext>
              </a:extLst>
            </p:cNvPr>
            <p:cNvSpPr/>
            <p:nvPr/>
          </p:nvSpPr>
          <p:spPr>
            <a:xfrm>
              <a:off x="8131693" y="1427301"/>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Customer engagement</a:t>
              </a:r>
            </a:p>
          </p:txBody>
        </p:sp>
        <p:sp>
          <p:nvSpPr>
            <p:cNvPr id="47" name="Rectangle 46">
              <a:extLst>
                <a:ext uri="{FF2B5EF4-FFF2-40B4-BE49-F238E27FC236}">
                  <a16:creationId xmlns:a16="http://schemas.microsoft.com/office/drawing/2014/main" id="{03515087-18DB-ECFA-9EBB-97CA46909882}"/>
                </a:ext>
              </a:extLst>
            </p:cNvPr>
            <p:cNvSpPr/>
            <p:nvPr/>
          </p:nvSpPr>
          <p:spPr>
            <a:xfrm>
              <a:off x="7089755" y="1429644"/>
              <a:ext cx="1008000" cy="782858"/>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ea typeface="+mn-ea"/>
                  <a:cs typeface="+mn-cs"/>
                </a:rPr>
                <a:t>Product / Manager </a:t>
              </a:r>
            </a:p>
          </p:txBody>
        </p:sp>
        <p:sp>
          <p:nvSpPr>
            <p:cNvPr id="49" name="Rectangle 48">
              <a:extLst>
                <a:ext uri="{FF2B5EF4-FFF2-40B4-BE49-F238E27FC236}">
                  <a16:creationId xmlns:a16="http://schemas.microsoft.com/office/drawing/2014/main" id="{512408D6-270E-E7CF-CBDE-4076D6428A83}"/>
                </a:ext>
              </a:extLst>
            </p:cNvPr>
            <p:cNvSpPr/>
            <p:nvPr/>
          </p:nvSpPr>
          <p:spPr>
            <a:xfrm>
              <a:off x="4174074" y="2666108"/>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0" name="Rectangle 49">
              <a:extLst>
                <a:ext uri="{FF2B5EF4-FFF2-40B4-BE49-F238E27FC236}">
                  <a16:creationId xmlns:a16="http://schemas.microsoft.com/office/drawing/2014/main" id="{D714A848-4FD7-82B4-0A5A-9C3E69926B17}"/>
                </a:ext>
              </a:extLst>
            </p:cNvPr>
            <p:cNvSpPr/>
            <p:nvPr/>
          </p:nvSpPr>
          <p:spPr>
            <a:xfrm>
              <a:off x="4181098" y="3069467"/>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 </a:t>
              </a:r>
            </a:p>
          </p:txBody>
        </p:sp>
        <p:sp>
          <p:nvSpPr>
            <p:cNvPr id="51" name="Rectangle 50">
              <a:extLst>
                <a:ext uri="{FF2B5EF4-FFF2-40B4-BE49-F238E27FC236}">
                  <a16:creationId xmlns:a16="http://schemas.microsoft.com/office/drawing/2014/main" id="{57E5976C-5E48-D004-4208-3BFC4AC327F6}"/>
                </a:ext>
              </a:extLst>
            </p:cNvPr>
            <p:cNvSpPr/>
            <p:nvPr/>
          </p:nvSpPr>
          <p:spPr>
            <a:xfrm>
              <a:off x="4183287" y="3482765"/>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52" name="Rectangle 51">
              <a:extLst>
                <a:ext uri="{FF2B5EF4-FFF2-40B4-BE49-F238E27FC236}">
                  <a16:creationId xmlns:a16="http://schemas.microsoft.com/office/drawing/2014/main" id="{477E1A9B-E7ED-B309-FA06-5D0B575CFD0B}"/>
                </a:ext>
              </a:extLst>
            </p:cNvPr>
            <p:cNvSpPr/>
            <p:nvPr/>
          </p:nvSpPr>
          <p:spPr>
            <a:xfrm>
              <a:off x="4182623" y="3896063"/>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3" name="Rectangle 52">
              <a:extLst>
                <a:ext uri="{FF2B5EF4-FFF2-40B4-BE49-F238E27FC236}">
                  <a16:creationId xmlns:a16="http://schemas.microsoft.com/office/drawing/2014/main" id="{E8B00DC6-6C18-BC45-BA89-EA4FB21DED9D}"/>
                </a:ext>
              </a:extLst>
            </p:cNvPr>
            <p:cNvSpPr/>
            <p:nvPr/>
          </p:nvSpPr>
          <p:spPr>
            <a:xfrm>
              <a:off x="4194751" y="4309361"/>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a:t>
              </a:r>
            </a:p>
          </p:txBody>
        </p:sp>
        <p:sp>
          <p:nvSpPr>
            <p:cNvPr id="54" name="Rectangle 53">
              <a:extLst>
                <a:ext uri="{FF2B5EF4-FFF2-40B4-BE49-F238E27FC236}">
                  <a16:creationId xmlns:a16="http://schemas.microsoft.com/office/drawing/2014/main" id="{F6D782E0-D60D-F1AE-4792-9F38649C2436}"/>
                </a:ext>
              </a:extLst>
            </p:cNvPr>
            <p:cNvSpPr/>
            <p:nvPr/>
          </p:nvSpPr>
          <p:spPr>
            <a:xfrm>
              <a:off x="4184381" y="4722659"/>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Sales force </a:t>
              </a:r>
            </a:p>
          </p:txBody>
        </p:sp>
        <p:sp>
          <p:nvSpPr>
            <p:cNvPr id="55" name="Rectangle 54">
              <a:extLst>
                <a:ext uri="{FF2B5EF4-FFF2-40B4-BE49-F238E27FC236}">
                  <a16:creationId xmlns:a16="http://schemas.microsoft.com/office/drawing/2014/main" id="{A861F5A0-8F5D-84E5-8DF7-06EE9F673B06}"/>
                </a:ext>
              </a:extLst>
            </p:cNvPr>
            <p:cNvSpPr/>
            <p:nvPr/>
          </p:nvSpPr>
          <p:spPr>
            <a:xfrm>
              <a:off x="4186570" y="5135957"/>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Inside sales </a:t>
              </a:r>
            </a:p>
          </p:txBody>
        </p:sp>
        <p:sp>
          <p:nvSpPr>
            <p:cNvPr id="56" name="Rectangle 55">
              <a:extLst>
                <a:ext uri="{FF2B5EF4-FFF2-40B4-BE49-F238E27FC236}">
                  <a16:creationId xmlns:a16="http://schemas.microsoft.com/office/drawing/2014/main" id="{1D7F3A0C-D32A-A701-3B9B-E4E542174D10}"/>
                </a:ext>
              </a:extLst>
            </p:cNvPr>
            <p:cNvSpPr/>
            <p:nvPr/>
          </p:nvSpPr>
          <p:spPr>
            <a:xfrm>
              <a:off x="4183548" y="5549258"/>
              <a:ext cx="2880000" cy="3888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Customer engagement</a:t>
              </a:r>
            </a:p>
          </p:txBody>
        </p:sp>
        <p:sp>
          <p:nvSpPr>
            <p:cNvPr id="57" name="Rectangle 56">
              <a:extLst>
                <a:ext uri="{FF2B5EF4-FFF2-40B4-BE49-F238E27FC236}">
                  <a16:creationId xmlns:a16="http://schemas.microsoft.com/office/drawing/2014/main" id="{D28C3ECE-3E3B-98C6-D11C-FDBC664EE317}"/>
                </a:ext>
              </a:extLst>
            </p:cNvPr>
            <p:cNvSpPr/>
            <p:nvPr/>
          </p:nvSpPr>
          <p:spPr>
            <a:xfrm>
              <a:off x="3149472" y="2248492"/>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1</a:t>
              </a:r>
            </a:p>
          </p:txBody>
        </p:sp>
        <p:sp>
          <p:nvSpPr>
            <p:cNvPr id="58" name="Rectangle 57">
              <a:extLst>
                <a:ext uri="{FF2B5EF4-FFF2-40B4-BE49-F238E27FC236}">
                  <a16:creationId xmlns:a16="http://schemas.microsoft.com/office/drawing/2014/main" id="{2B76358C-B7DC-B6FF-6423-45016DD6121C}"/>
                </a:ext>
              </a:extLst>
            </p:cNvPr>
            <p:cNvSpPr/>
            <p:nvPr/>
          </p:nvSpPr>
          <p:spPr>
            <a:xfrm>
              <a:off x="3153875" y="3483680"/>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2</a:t>
              </a:r>
            </a:p>
          </p:txBody>
        </p:sp>
        <p:sp>
          <p:nvSpPr>
            <p:cNvPr id="59" name="Rectangle 58">
              <a:extLst>
                <a:ext uri="{FF2B5EF4-FFF2-40B4-BE49-F238E27FC236}">
                  <a16:creationId xmlns:a16="http://schemas.microsoft.com/office/drawing/2014/main" id="{64BA2762-6891-8DF5-2CB3-83B7753ECDA6}"/>
                </a:ext>
              </a:extLst>
            </p:cNvPr>
            <p:cNvSpPr/>
            <p:nvPr/>
          </p:nvSpPr>
          <p:spPr>
            <a:xfrm>
              <a:off x="3157086" y="4718868"/>
              <a:ext cx="1008000" cy="1224000"/>
            </a:xfrm>
            <a:prstGeom prst="rect">
              <a:avLst/>
            </a:prstGeom>
            <a:solidFill>
              <a:srgbClr val="0085A4"/>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ea typeface="+mn-ea"/>
                  <a:cs typeface="+mn-cs"/>
                </a:rPr>
                <a:t>Geography 3 </a:t>
              </a:r>
            </a:p>
          </p:txBody>
        </p:sp>
        <p:sp>
          <p:nvSpPr>
            <p:cNvPr id="63" name="TextBox 62">
              <a:extLst>
                <a:ext uri="{FF2B5EF4-FFF2-40B4-BE49-F238E27FC236}">
                  <a16:creationId xmlns:a16="http://schemas.microsoft.com/office/drawing/2014/main" id="{4C7F14F9-B1F0-2A73-B297-AB15C3CB1A06}"/>
                </a:ext>
              </a:extLst>
            </p:cNvPr>
            <p:cNvSpPr txBox="1"/>
            <p:nvPr/>
          </p:nvSpPr>
          <p:spPr>
            <a:xfrm rot="16200000">
              <a:off x="1127069" y="3942178"/>
              <a:ext cx="3693602" cy="307777"/>
            </a:xfrm>
            <a:prstGeom prst="rect">
              <a:avLst/>
            </a:prstGeom>
            <a:solidFill>
              <a:schemeClr val="bg1">
                <a:lumMod val="85000"/>
              </a:schemeClr>
            </a:solidFill>
          </p:spPr>
          <p:txBody>
            <a:bodyPr wrap="square" rtlCol="0">
              <a:spAutoFit/>
            </a:bodyPr>
            <a:lstStyle/>
            <a:p>
              <a:pPr algn="ctr"/>
              <a:r>
                <a:rPr lang="en-GB" sz="1400" b="1" dirty="0"/>
                <a:t>Regional sales team</a:t>
              </a:r>
            </a:p>
          </p:txBody>
        </p:sp>
        <p:sp>
          <p:nvSpPr>
            <p:cNvPr id="64" name="TextBox 63">
              <a:extLst>
                <a:ext uri="{FF2B5EF4-FFF2-40B4-BE49-F238E27FC236}">
                  <a16:creationId xmlns:a16="http://schemas.microsoft.com/office/drawing/2014/main" id="{8DC1B3A6-96D9-CA92-C6AD-F7EC5CA16B3D}"/>
                </a:ext>
              </a:extLst>
            </p:cNvPr>
            <p:cNvSpPr txBox="1"/>
            <p:nvPr/>
          </p:nvSpPr>
          <p:spPr>
            <a:xfrm>
              <a:off x="7054074" y="1089497"/>
              <a:ext cx="4157196" cy="307777"/>
            </a:xfrm>
            <a:prstGeom prst="rect">
              <a:avLst/>
            </a:prstGeom>
            <a:solidFill>
              <a:srgbClr val="3984A3"/>
            </a:solidFill>
          </p:spPr>
          <p:txBody>
            <a:bodyPr wrap="square" rtlCol="0">
              <a:spAutoFit/>
            </a:bodyPr>
            <a:lstStyle/>
            <a:p>
              <a:pPr algn="ctr"/>
              <a:r>
                <a:rPr lang="en-GB" sz="1400" b="1" dirty="0">
                  <a:solidFill>
                    <a:schemeClr val="bg1"/>
                  </a:solidFill>
                </a:rPr>
                <a:t>Functional alignment teams </a:t>
              </a:r>
            </a:p>
          </p:txBody>
        </p:sp>
      </p:grpSp>
      <p:sp>
        <p:nvSpPr>
          <p:cNvPr id="2" name="Flowchart: Alternate Process 1">
            <a:extLst>
              <a:ext uri="{FF2B5EF4-FFF2-40B4-BE49-F238E27FC236}">
                <a16:creationId xmlns:a16="http://schemas.microsoft.com/office/drawing/2014/main" id="{9E6EC39D-50C2-4247-AF5B-917D53092643}"/>
              </a:ext>
            </a:extLst>
          </p:cNvPr>
          <p:cNvSpPr/>
          <p:nvPr/>
        </p:nvSpPr>
        <p:spPr>
          <a:xfrm>
            <a:off x="268942" y="2481020"/>
            <a:ext cx="2475969" cy="3065271"/>
          </a:xfrm>
          <a:prstGeom prst="flowChartAlternateProcess">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50000"/>
                    <a:lumOff val="50000"/>
                  </a:schemeClr>
                </a:solidFill>
              </a:rPr>
              <a:t>As accounts need to be managed across functional teams we illustrate with a diagram on right indicating that the Salesforce inside sales and customer management are engaged from a geographical point to each of the functions in the customer engagement process such as purchasing supply chain and the buyers notwithstanding R&amp;D engagement we recommend building up the contact list on two levels </a:t>
            </a:r>
          </a:p>
          <a:p>
            <a:pPr marL="228600" indent="-228600">
              <a:buAutoNum type="alphaUcParenR"/>
            </a:pPr>
            <a:r>
              <a:rPr lang="en-GB" sz="1000" dirty="0">
                <a:solidFill>
                  <a:schemeClr val="tx1">
                    <a:lumMod val="50000"/>
                    <a:lumOff val="50000"/>
                  </a:schemeClr>
                </a:solidFill>
              </a:rPr>
              <a:t>Importance </a:t>
            </a:r>
          </a:p>
          <a:p>
            <a:pPr marL="228600" indent="-228600">
              <a:buAutoNum type="alphaUcParenR"/>
            </a:pPr>
            <a:r>
              <a:rPr lang="en-GB" sz="1000" dirty="0">
                <a:solidFill>
                  <a:schemeClr val="tx1">
                    <a:lumMod val="50000"/>
                    <a:lumOff val="50000"/>
                  </a:schemeClr>
                </a:solidFill>
              </a:rPr>
              <a:t>Current level of engagement   </a:t>
            </a:r>
          </a:p>
        </p:txBody>
      </p:sp>
    </p:spTree>
    <p:extLst>
      <p:ext uri="{BB962C8B-B14F-4D97-AF65-F5344CB8AC3E}">
        <p14:creationId xmlns:p14="http://schemas.microsoft.com/office/powerpoint/2010/main" val="128864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Time &amp; Task allocation ( breakdown)</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3455445264"/>
              </p:ext>
            </p:extLst>
          </p:nvPr>
        </p:nvGraphicFramePr>
        <p:xfrm>
          <a:off x="1920050" y="1417569"/>
          <a:ext cx="5416014" cy="4450080"/>
        </p:xfrm>
        <a:graphic>
          <a:graphicData uri="http://schemas.openxmlformats.org/drawingml/2006/table">
            <a:tbl>
              <a:tblPr firstRow="1" bandRow="1">
                <a:tableStyleId>{5C22544A-7EE6-4342-B048-85BDC9FD1C3A}</a:tableStyleId>
              </a:tblPr>
              <a:tblGrid>
                <a:gridCol w="1805338">
                  <a:extLst>
                    <a:ext uri="{9D8B030D-6E8A-4147-A177-3AD203B41FA5}">
                      <a16:colId xmlns:a16="http://schemas.microsoft.com/office/drawing/2014/main" val="3471109589"/>
                    </a:ext>
                  </a:extLst>
                </a:gridCol>
                <a:gridCol w="2099930">
                  <a:extLst>
                    <a:ext uri="{9D8B030D-6E8A-4147-A177-3AD203B41FA5}">
                      <a16:colId xmlns:a16="http://schemas.microsoft.com/office/drawing/2014/main" val="1904368695"/>
                    </a:ext>
                  </a:extLst>
                </a:gridCol>
                <a:gridCol w="1510746">
                  <a:extLst>
                    <a:ext uri="{9D8B030D-6E8A-4147-A177-3AD203B41FA5}">
                      <a16:colId xmlns:a16="http://schemas.microsoft.com/office/drawing/2014/main" val="184047177"/>
                    </a:ext>
                  </a:extLst>
                </a:gridCol>
              </a:tblGrid>
              <a:tr h="370840">
                <a:tc>
                  <a:txBody>
                    <a:bodyPr/>
                    <a:lstStyle/>
                    <a:p>
                      <a:pPr algn="ctr"/>
                      <a:endParaRPr lang="en-GB" sz="1200" b="1" dirty="0"/>
                    </a:p>
                  </a:txBody>
                  <a:tcPr anchor="ctr">
                    <a:solidFill>
                      <a:schemeClr val="bg1"/>
                    </a:solidFill>
                  </a:tcPr>
                </a:tc>
                <a:tc>
                  <a:txBody>
                    <a:bodyPr/>
                    <a:lstStyle/>
                    <a:p>
                      <a:pPr algn="ctr"/>
                      <a:r>
                        <a:rPr lang="en-GB" sz="1200" b="1" dirty="0"/>
                        <a:t>Customer</a:t>
                      </a:r>
                    </a:p>
                  </a:txBody>
                  <a:tcPr anchor="ctr">
                    <a:solidFill>
                      <a:srgbClr val="3984A3"/>
                    </a:solidFill>
                  </a:tcPr>
                </a:tc>
                <a:tc>
                  <a:txBody>
                    <a:bodyPr/>
                    <a:lstStyle/>
                    <a:p>
                      <a:pPr algn="ctr"/>
                      <a:r>
                        <a:rPr lang="en-GB" sz="1200" b="1" dirty="0"/>
                        <a:t>Time allocation </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Developing trade relationships </a:t>
                      </a:r>
                    </a:p>
                  </a:txBody>
                  <a:tcPr anchor="ctr">
                    <a:solidFill>
                      <a:schemeClr val="bg1">
                        <a:lumMod val="95000"/>
                      </a:schemeClr>
                    </a:solidFill>
                  </a:tcPr>
                </a:tc>
                <a:tc>
                  <a:txBody>
                    <a:bodyPr/>
                    <a:lstStyle/>
                    <a:p>
                      <a:pPr algn="ctr"/>
                      <a:r>
                        <a:rPr lang="en-GB" sz="1000" dirty="0"/>
                        <a:t>20%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Trade marketing management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ctr"/>
                      <a:r>
                        <a:rPr lang="en-GB" sz="1000" dirty="0"/>
                        <a:t>Market Focussed</a:t>
                      </a:r>
                    </a:p>
                  </a:txBody>
                  <a:tcPr anchor="ctr">
                    <a:solidFill>
                      <a:schemeClr val="bg1">
                        <a:lumMod val="95000"/>
                      </a:schemeClr>
                    </a:solidFill>
                  </a:tcPr>
                </a:tc>
                <a:tc>
                  <a:txBody>
                    <a:bodyPr/>
                    <a:lstStyle/>
                    <a:p>
                      <a:pPr algn="l"/>
                      <a:r>
                        <a:rPr lang="en-GB" sz="1000" dirty="0"/>
                        <a:t>Trade marketing strategy &amp; planning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451842597"/>
                  </a:ext>
                </a:extLst>
              </a:tr>
              <a:tr h="370840">
                <a:tc>
                  <a:txBody>
                    <a:bodyPr/>
                    <a:lstStyle/>
                    <a:p>
                      <a:pPr algn="ctr"/>
                      <a:r>
                        <a:rPr lang="en-GB" sz="1000" dirty="0"/>
                        <a:t>Market Focussed</a:t>
                      </a:r>
                    </a:p>
                  </a:txBody>
                  <a:tcPr anchor="ctr">
                    <a:solidFill>
                      <a:schemeClr val="bg1">
                        <a:lumMod val="95000"/>
                      </a:schemeClr>
                    </a:solidFill>
                  </a:tcPr>
                </a:tc>
                <a:tc>
                  <a:txBody>
                    <a:bodyPr/>
                    <a:lstStyle/>
                    <a:p>
                      <a:pPr algn="l"/>
                      <a:r>
                        <a:rPr lang="en-GB" sz="1000" dirty="0"/>
                        <a:t>Direct engagement with accounts </a:t>
                      </a:r>
                    </a:p>
                  </a:txBody>
                  <a:tcPr anchor="ctr">
                    <a:solidFill>
                      <a:schemeClr val="bg1">
                        <a:lumMod val="95000"/>
                      </a:schemeClr>
                    </a:solidFill>
                  </a:tcPr>
                </a:tc>
                <a:tc>
                  <a:txBody>
                    <a:bodyPr/>
                    <a:lstStyle/>
                    <a:p>
                      <a:pPr algn="ctr"/>
                      <a:r>
                        <a:rPr lang="en-GB" sz="1000" dirty="0"/>
                        <a:t>10% </a:t>
                      </a:r>
                    </a:p>
                  </a:txBody>
                  <a:tcPr anchor="ctr">
                    <a:solidFill>
                      <a:schemeClr val="bg1">
                        <a:lumMod val="95000"/>
                      </a:schemeClr>
                    </a:solidFill>
                  </a:tcPr>
                </a:tc>
                <a:extLst>
                  <a:ext uri="{0D108BD9-81ED-4DB2-BD59-A6C34878D82A}">
                    <a16:rowId xmlns:a16="http://schemas.microsoft.com/office/drawing/2014/main" val="2981010446"/>
                  </a:ext>
                </a:extLst>
              </a:tr>
              <a:tr h="370840">
                <a:tc>
                  <a:txBody>
                    <a:bodyPr/>
                    <a:lstStyle/>
                    <a:p>
                      <a:pPr algn="ctr"/>
                      <a:r>
                        <a:rPr lang="en-GB" sz="1000" dirty="0"/>
                        <a:t>Market Focussed </a:t>
                      </a:r>
                    </a:p>
                  </a:txBody>
                  <a:tcPr anchor="ctr">
                    <a:solidFill>
                      <a:schemeClr val="bg1">
                        <a:lumMod val="95000"/>
                      </a:schemeClr>
                    </a:solidFill>
                  </a:tcPr>
                </a:tc>
                <a:tc>
                  <a:txBody>
                    <a:bodyPr/>
                    <a:lstStyle/>
                    <a:p>
                      <a:pPr algn="l"/>
                      <a:r>
                        <a:rPr lang="en-GB" sz="1000" dirty="0"/>
                        <a:t>Brand promotions and engagement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2516292504"/>
                  </a:ext>
                </a:extLst>
              </a:tr>
              <a:tr h="370840">
                <a:tc>
                  <a:txBody>
                    <a:bodyPr/>
                    <a:lstStyle/>
                    <a:p>
                      <a:pPr algn="ctr"/>
                      <a:r>
                        <a:rPr lang="en-GB" sz="1000" dirty="0"/>
                        <a:t>Internally Focussed</a:t>
                      </a:r>
                    </a:p>
                  </a:txBody>
                  <a:tcPr anchor="ctr">
                    <a:solidFill>
                      <a:schemeClr val="bg1">
                        <a:lumMod val="95000"/>
                      </a:schemeClr>
                    </a:solidFill>
                  </a:tcPr>
                </a:tc>
                <a:tc>
                  <a:txBody>
                    <a:bodyPr/>
                    <a:lstStyle/>
                    <a:p>
                      <a:pPr algn="l"/>
                      <a:r>
                        <a:rPr lang="en-GB" sz="1000" dirty="0"/>
                        <a:t>Internal engagement &amp; alignment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927270939"/>
                  </a:ext>
                </a:extLst>
              </a:tr>
              <a:tr h="370840">
                <a:tc>
                  <a:txBody>
                    <a:bodyPr/>
                    <a:lstStyle/>
                    <a:p>
                      <a:pPr algn="ctr"/>
                      <a:r>
                        <a:rPr lang="en-GB" sz="1000" dirty="0"/>
                        <a:t>Internally Focussed </a:t>
                      </a:r>
                    </a:p>
                  </a:txBody>
                  <a:tcPr anchor="ctr">
                    <a:solidFill>
                      <a:schemeClr val="bg1">
                        <a:lumMod val="95000"/>
                      </a:schemeClr>
                    </a:solidFill>
                  </a:tcPr>
                </a:tc>
                <a:tc>
                  <a:txBody>
                    <a:bodyPr/>
                    <a:lstStyle/>
                    <a:p>
                      <a:pPr algn="l"/>
                      <a:r>
                        <a:rPr lang="en-GB" sz="1000" dirty="0"/>
                        <a:t>Problem solving </a:t>
                      </a:r>
                    </a:p>
                  </a:txBody>
                  <a:tcPr anchor="ctr">
                    <a:solidFill>
                      <a:schemeClr val="bg1">
                        <a:lumMod val="95000"/>
                      </a:schemeClr>
                    </a:solidFill>
                  </a:tcPr>
                </a:tc>
                <a:tc>
                  <a:txBody>
                    <a:bodyPr/>
                    <a:lstStyle/>
                    <a:p>
                      <a:pPr algn="ctr"/>
                      <a:r>
                        <a:rPr lang="en-GB" sz="1000" dirty="0"/>
                        <a:t>5% </a:t>
                      </a:r>
                    </a:p>
                  </a:txBody>
                  <a:tcPr anchor="ctr">
                    <a:solidFill>
                      <a:schemeClr val="bg1">
                        <a:lumMod val="95000"/>
                      </a:schemeClr>
                    </a:solidFill>
                  </a:tcPr>
                </a:tc>
                <a:extLst>
                  <a:ext uri="{0D108BD9-81ED-4DB2-BD59-A6C34878D82A}">
                    <a16:rowId xmlns:a16="http://schemas.microsoft.com/office/drawing/2014/main" val="2008786229"/>
                  </a:ext>
                </a:extLst>
              </a:tr>
              <a:tr h="370840">
                <a:tc>
                  <a:txBody>
                    <a:bodyPr/>
                    <a:lstStyle/>
                    <a:p>
                      <a:pPr algn="ctr"/>
                      <a:r>
                        <a:rPr lang="en-GB" sz="1000" dirty="0"/>
                        <a:t>Internally Focussed</a:t>
                      </a:r>
                    </a:p>
                  </a:txBody>
                  <a:tcPr anchor="ctr">
                    <a:solidFill>
                      <a:schemeClr val="bg1">
                        <a:lumMod val="95000"/>
                      </a:schemeClr>
                    </a:solidFill>
                  </a:tcPr>
                </a:tc>
                <a:tc>
                  <a:txBody>
                    <a:bodyPr/>
                    <a:lstStyle/>
                    <a:p>
                      <a:pPr algn="l"/>
                      <a:r>
                        <a:rPr lang="en-GB" sz="1000" dirty="0"/>
                        <a:t>Reporting </a:t>
                      </a:r>
                    </a:p>
                  </a:txBody>
                  <a:tcPr anchor="ctr">
                    <a:solidFill>
                      <a:schemeClr val="bg1">
                        <a:lumMod val="95000"/>
                      </a:schemeClr>
                    </a:solidFill>
                  </a:tcPr>
                </a:tc>
                <a:tc>
                  <a:txBody>
                    <a:bodyPr/>
                    <a:lstStyle/>
                    <a:p>
                      <a:pPr algn="ctr"/>
                      <a:r>
                        <a:rPr lang="en-GB" sz="1000" dirty="0"/>
                        <a:t>10 </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ctr"/>
                      <a:r>
                        <a:rPr lang="en-GB" sz="1000" dirty="0"/>
                        <a:t>Internally Focussed </a:t>
                      </a:r>
                    </a:p>
                  </a:txBody>
                  <a:tcPr anchor="ctr">
                    <a:solidFill>
                      <a:schemeClr val="bg1">
                        <a:lumMod val="95000"/>
                      </a:schemeClr>
                    </a:solidFill>
                  </a:tcPr>
                </a:tc>
                <a:tc>
                  <a:txBody>
                    <a:bodyPr/>
                    <a:lstStyle/>
                    <a:p>
                      <a:pPr algn="l"/>
                      <a:r>
                        <a:rPr lang="en-GB" sz="1000" dirty="0"/>
                        <a:t>Training and development </a:t>
                      </a:r>
                    </a:p>
                  </a:txBody>
                  <a:tcPr anchor="ctr">
                    <a:solidFill>
                      <a:schemeClr val="bg1">
                        <a:lumMod val="95000"/>
                      </a:schemeClr>
                    </a:solidFill>
                  </a:tcPr>
                </a:tc>
                <a:tc>
                  <a:txBody>
                    <a:bodyPr/>
                    <a:lstStyle/>
                    <a:p>
                      <a:pPr algn="ctr"/>
                      <a:r>
                        <a:rPr lang="en-GB" sz="1000" dirty="0"/>
                        <a:t>15%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ctr"/>
                      <a:endParaRPr lang="en-GB" sz="1000" dirty="0"/>
                    </a:p>
                  </a:txBody>
                  <a:tcPr anchor="ctr">
                    <a:solidFill>
                      <a:schemeClr val="bg1">
                        <a:lumMod val="95000"/>
                      </a:schemeClr>
                    </a:solidFill>
                  </a:tcPr>
                </a:tc>
                <a:tc>
                  <a:txBody>
                    <a:bodyPr/>
                    <a:lstStyle/>
                    <a:p>
                      <a:pPr algn="l"/>
                      <a:endParaRPr lang="en-GB" sz="1000" dirty="0"/>
                    </a:p>
                  </a:txBody>
                  <a:tcPr anchor="ctr">
                    <a:solidFill>
                      <a:schemeClr val="bg1">
                        <a:lumMod val="95000"/>
                      </a:schemeClr>
                    </a:solidFill>
                  </a:tcPr>
                </a:tc>
                <a:tc>
                  <a:txBody>
                    <a:bodyPr/>
                    <a:lstStyle/>
                    <a:p>
                      <a:pPr algn="ctr"/>
                      <a:endParaRPr lang="en-GB" sz="1000" dirty="0"/>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ctr"/>
                      <a:endParaRPr lang="en-GB" sz="1100" b="1" dirty="0">
                        <a:solidFill>
                          <a:schemeClr val="bg1"/>
                        </a:solidFill>
                      </a:endParaRPr>
                    </a:p>
                  </a:txBody>
                  <a:tcPr anchor="ctr">
                    <a:solidFill>
                      <a:schemeClr val="bg1"/>
                    </a:solidFill>
                  </a:tcPr>
                </a:tc>
                <a:tc>
                  <a:txBody>
                    <a:bodyPr/>
                    <a:lstStyle/>
                    <a:p>
                      <a:pPr algn="ctr"/>
                      <a:r>
                        <a:rPr lang="en-GB" sz="1100" b="1" dirty="0">
                          <a:solidFill>
                            <a:schemeClr val="bg1"/>
                          </a:solidFill>
                        </a:rPr>
                        <a:t>Totals</a:t>
                      </a:r>
                    </a:p>
                  </a:txBody>
                  <a:tcPr anchor="ctr">
                    <a:solidFill>
                      <a:srgbClr val="3984A3"/>
                    </a:solidFill>
                  </a:tcPr>
                </a:tc>
                <a:tc>
                  <a:txBody>
                    <a:bodyPr/>
                    <a:lstStyle/>
                    <a:p>
                      <a:pPr algn="ctr"/>
                      <a:r>
                        <a:rPr lang="en-GB" sz="1100" b="1" dirty="0">
                          <a:solidFill>
                            <a:schemeClr val="bg1"/>
                          </a:solidFill>
                        </a:rPr>
                        <a:t>100 %</a:t>
                      </a:r>
                    </a:p>
                  </a:txBody>
                  <a:tcPr anchor="ctr">
                    <a:solidFill>
                      <a:srgbClr val="3984A3"/>
                    </a:solidFill>
                  </a:tcPr>
                </a:tc>
                <a:extLst>
                  <a:ext uri="{0D108BD9-81ED-4DB2-BD59-A6C34878D82A}">
                    <a16:rowId xmlns:a16="http://schemas.microsoft.com/office/drawing/2014/main" val="7225434"/>
                  </a:ext>
                </a:extLst>
              </a:tr>
            </a:tbl>
          </a:graphicData>
        </a:graphic>
      </p:graphicFrame>
      <p:pic>
        <p:nvPicPr>
          <p:cNvPr id="9" name="Graphic 8" descr="Target Audience outline">
            <a:extLst>
              <a:ext uri="{FF2B5EF4-FFF2-40B4-BE49-F238E27FC236}">
                <a16:creationId xmlns:a16="http://schemas.microsoft.com/office/drawing/2014/main" id="{B7746E74-BF3B-9EBB-7996-9893B2E90B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373" y="3043714"/>
            <a:ext cx="1132115" cy="1132115"/>
          </a:xfrm>
          <a:prstGeom prst="rect">
            <a:avLst/>
          </a:prstGeom>
        </p:spPr>
      </p:pic>
      <p:sp>
        <p:nvSpPr>
          <p:cNvPr id="10" name="Speech Bubble: Rectangle with Corners Rounded 9">
            <a:extLst>
              <a:ext uri="{FF2B5EF4-FFF2-40B4-BE49-F238E27FC236}">
                <a16:creationId xmlns:a16="http://schemas.microsoft.com/office/drawing/2014/main" id="{7E7D0738-D4A1-C3B0-39F9-059675AC0C85}"/>
              </a:ext>
            </a:extLst>
          </p:cNvPr>
          <p:cNvSpPr/>
          <p:nvPr/>
        </p:nvSpPr>
        <p:spPr>
          <a:xfrm>
            <a:off x="7945784" y="2663114"/>
            <a:ext cx="3376059" cy="1829169"/>
          </a:xfrm>
          <a:prstGeom prst="wedgeRoundRectCallout">
            <a:avLst>
              <a:gd name="adj1" fmla="val -65997"/>
              <a:gd name="adj2" fmla="val -4088"/>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100" i="1" dirty="0">
                <a:solidFill>
                  <a:schemeClr val="tx1">
                    <a:lumMod val="50000"/>
                    <a:lumOff val="50000"/>
                  </a:schemeClr>
                </a:solidFill>
              </a:rPr>
              <a:t>The point is may be taken as averages from the market as they represent an average bye activity </a:t>
            </a:r>
          </a:p>
          <a:p>
            <a:pPr marL="228600" indent="-228600">
              <a:buFont typeface="+mj-lt"/>
              <a:buAutoNum type="arabicPeriod"/>
            </a:pPr>
            <a:r>
              <a:rPr lang="en-GB" sz="1100" i="1" dirty="0">
                <a:solidFill>
                  <a:schemeClr val="tx1">
                    <a:lumMod val="50000"/>
                    <a:lumOff val="50000"/>
                  </a:schemeClr>
                </a:solidFill>
              </a:rPr>
              <a:t>We are focused the points around 2 main groups market focused and internally focused in this case</a:t>
            </a:r>
          </a:p>
          <a:p>
            <a:pPr marL="228600" indent="-228600">
              <a:buFont typeface="+mj-lt"/>
              <a:buAutoNum type="arabicPeriod"/>
            </a:pPr>
            <a:r>
              <a:rPr lang="en-GB" sz="1100" i="1" dirty="0">
                <a:solidFill>
                  <a:schemeClr val="tx1">
                    <a:lumMod val="50000"/>
                    <a:lumOff val="50000"/>
                  </a:schemeClr>
                </a:solidFill>
              </a:rPr>
              <a:t>The market focused activities contribute 60 plus percent of the total time spent </a:t>
            </a:r>
          </a:p>
          <a:p>
            <a:pPr marL="228600" indent="-228600">
              <a:buFont typeface="+mj-lt"/>
              <a:buAutoNum type="arabicPeriod"/>
            </a:pPr>
            <a:r>
              <a:rPr lang="en-GB" sz="1100" i="1" dirty="0">
                <a:solidFill>
                  <a:schemeClr val="tx1">
                    <a:lumMod val="50000"/>
                    <a:lumOff val="50000"/>
                  </a:schemeClr>
                </a:solidFill>
              </a:rPr>
              <a:t>Training and development may be taken as both supplier training and customer training </a:t>
            </a:r>
          </a:p>
        </p:txBody>
      </p:sp>
    </p:spTree>
    <p:extLst>
      <p:ext uri="{BB962C8B-B14F-4D97-AF65-F5344CB8AC3E}">
        <p14:creationId xmlns:p14="http://schemas.microsoft.com/office/powerpoint/2010/main" val="47557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B20B65F7-C930-FC8A-1D39-DAE9A6FD8F70}"/>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Iceberg View </a:t>
            </a:r>
          </a:p>
        </p:txBody>
      </p:sp>
      <p:sp>
        <p:nvSpPr>
          <p:cNvPr id="104" name="Rectangle 103">
            <a:extLst>
              <a:ext uri="{FF2B5EF4-FFF2-40B4-BE49-F238E27FC236}">
                <a16:creationId xmlns:a16="http://schemas.microsoft.com/office/drawing/2014/main" id="{F433DD90-996E-C82F-B217-0028A5C8C85D}"/>
              </a:ext>
            </a:extLst>
          </p:cNvPr>
          <p:cNvSpPr/>
          <p:nvPr/>
        </p:nvSpPr>
        <p:spPr>
          <a:xfrm>
            <a:off x="1588" y="3105110"/>
            <a:ext cx="12188825" cy="3752890"/>
          </a:xfrm>
          <a:prstGeom prst="rect">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ID" sz="2400"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grpSp>
        <p:nvGrpSpPr>
          <p:cNvPr id="60" name="Group 59">
            <a:extLst>
              <a:ext uri="{FF2B5EF4-FFF2-40B4-BE49-F238E27FC236}">
                <a16:creationId xmlns:a16="http://schemas.microsoft.com/office/drawing/2014/main" id="{AF52588E-9415-EB63-B4EF-A43C388FCD27}"/>
              </a:ext>
            </a:extLst>
          </p:cNvPr>
          <p:cNvGrpSpPr/>
          <p:nvPr/>
        </p:nvGrpSpPr>
        <p:grpSpPr>
          <a:xfrm>
            <a:off x="692467" y="1485015"/>
            <a:ext cx="2912331" cy="5104593"/>
            <a:chOff x="12700" y="20638"/>
            <a:chExt cx="1585913" cy="2779712"/>
          </a:xfrm>
        </p:grpSpPr>
        <p:sp>
          <p:nvSpPr>
            <p:cNvPr id="61" name="Freeform 5">
              <a:extLst>
                <a:ext uri="{FF2B5EF4-FFF2-40B4-BE49-F238E27FC236}">
                  <a16:creationId xmlns:a16="http://schemas.microsoft.com/office/drawing/2014/main" id="{9DEDD032-B5F1-3F56-EAA9-5EEE69344CBF}"/>
                </a:ext>
              </a:extLst>
            </p:cNvPr>
            <p:cNvSpPr>
              <a:spLocks/>
            </p:cNvSpPr>
            <p:nvPr/>
          </p:nvSpPr>
          <p:spPr bwMode="auto">
            <a:xfrm>
              <a:off x="1168400" y="2182813"/>
              <a:ext cx="188912" cy="315912"/>
            </a:xfrm>
            <a:custGeom>
              <a:avLst/>
              <a:gdLst>
                <a:gd name="T0" fmla="*/ 90 w 119"/>
                <a:gd name="T1" fmla="*/ 80 h 199"/>
                <a:gd name="T2" fmla="*/ 119 w 119"/>
                <a:gd name="T3" fmla="*/ 199 h 199"/>
                <a:gd name="T4" fmla="*/ 0 w 119"/>
                <a:gd name="T5" fmla="*/ 0 h 199"/>
                <a:gd name="T6" fmla="*/ 90 w 119"/>
                <a:gd name="T7" fmla="*/ 80 h 199"/>
              </a:gdLst>
              <a:ahLst/>
              <a:cxnLst>
                <a:cxn ang="0">
                  <a:pos x="T0" y="T1"/>
                </a:cxn>
                <a:cxn ang="0">
                  <a:pos x="T2" y="T3"/>
                </a:cxn>
                <a:cxn ang="0">
                  <a:pos x="T4" y="T5"/>
                </a:cxn>
                <a:cxn ang="0">
                  <a:pos x="T6" y="T7"/>
                </a:cxn>
              </a:cxnLst>
              <a:rect l="0" t="0" r="r" b="b"/>
              <a:pathLst>
                <a:path w="119" h="199">
                  <a:moveTo>
                    <a:pt x="90" y="80"/>
                  </a:moveTo>
                  <a:lnTo>
                    <a:pt x="119" y="199"/>
                  </a:lnTo>
                  <a:lnTo>
                    <a:pt x="0" y="0"/>
                  </a:lnTo>
                  <a:lnTo>
                    <a:pt x="90" y="8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2" name="Freeform 6">
              <a:extLst>
                <a:ext uri="{FF2B5EF4-FFF2-40B4-BE49-F238E27FC236}">
                  <a16:creationId xmlns:a16="http://schemas.microsoft.com/office/drawing/2014/main" id="{6526579D-BBC9-39BD-B8F3-ED604FB948B7}"/>
                </a:ext>
              </a:extLst>
            </p:cNvPr>
            <p:cNvSpPr>
              <a:spLocks/>
            </p:cNvSpPr>
            <p:nvPr/>
          </p:nvSpPr>
          <p:spPr bwMode="auto">
            <a:xfrm>
              <a:off x="806450" y="163513"/>
              <a:ext cx="217487" cy="307975"/>
            </a:xfrm>
            <a:custGeom>
              <a:avLst/>
              <a:gdLst>
                <a:gd name="T0" fmla="*/ 58 w 58"/>
                <a:gd name="T1" fmla="*/ 48 h 82"/>
                <a:gd name="T2" fmla="*/ 44 w 58"/>
                <a:gd name="T3" fmla="*/ 70 h 82"/>
                <a:gd name="T4" fmla="*/ 0 w 58"/>
                <a:gd name="T5" fmla="*/ 82 h 82"/>
                <a:gd name="T6" fmla="*/ 10 w 58"/>
                <a:gd name="T7" fmla="*/ 0 h 82"/>
                <a:gd name="T8" fmla="*/ 58 w 58"/>
                <a:gd name="T9" fmla="*/ 48 h 82"/>
              </a:gdLst>
              <a:ahLst/>
              <a:cxnLst>
                <a:cxn ang="0">
                  <a:pos x="T0" y="T1"/>
                </a:cxn>
                <a:cxn ang="0">
                  <a:pos x="T2" y="T3"/>
                </a:cxn>
                <a:cxn ang="0">
                  <a:pos x="T4" y="T5"/>
                </a:cxn>
                <a:cxn ang="0">
                  <a:pos x="T6" y="T7"/>
                </a:cxn>
                <a:cxn ang="0">
                  <a:pos x="T8" y="T9"/>
                </a:cxn>
              </a:cxnLst>
              <a:rect l="0" t="0" r="r" b="b"/>
              <a:pathLst>
                <a:path w="58" h="82">
                  <a:moveTo>
                    <a:pt x="58" y="48"/>
                  </a:moveTo>
                  <a:cubicBezTo>
                    <a:pt x="44" y="70"/>
                    <a:pt x="44" y="70"/>
                    <a:pt x="44" y="70"/>
                  </a:cubicBezTo>
                  <a:cubicBezTo>
                    <a:pt x="0" y="82"/>
                    <a:pt x="0" y="82"/>
                    <a:pt x="0" y="82"/>
                  </a:cubicBezTo>
                  <a:cubicBezTo>
                    <a:pt x="10" y="0"/>
                    <a:pt x="10" y="0"/>
                    <a:pt x="10" y="0"/>
                  </a:cubicBezTo>
                  <a:cubicBezTo>
                    <a:pt x="30" y="26"/>
                    <a:pt x="58" y="48"/>
                    <a:pt x="58" y="48"/>
                  </a:cubicBez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3" name="Freeform 7">
              <a:extLst>
                <a:ext uri="{FF2B5EF4-FFF2-40B4-BE49-F238E27FC236}">
                  <a16:creationId xmlns:a16="http://schemas.microsoft.com/office/drawing/2014/main" id="{E59A841E-CFCA-43EE-90AE-53169DAF9733}"/>
                </a:ext>
              </a:extLst>
            </p:cNvPr>
            <p:cNvSpPr>
              <a:spLocks/>
            </p:cNvSpPr>
            <p:nvPr/>
          </p:nvSpPr>
          <p:spPr bwMode="auto">
            <a:xfrm>
              <a:off x="806450" y="427038"/>
              <a:ext cx="452437" cy="474662"/>
            </a:xfrm>
            <a:custGeom>
              <a:avLst/>
              <a:gdLst>
                <a:gd name="T0" fmla="*/ 285 w 285"/>
                <a:gd name="T1" fmla="*/ 237 h 299"/>
                <a:gd name="T2" fmla="*/ 178 w 285"/>
                <a:gd name="T3" fmla="*/ 214 h 299"/>
                <a:gd name="T4" fmla="*/ 59 w 285"/>
                <a:gd name="T5" fmla="*/ 299 h 299"/>
                <a:gd name="T6" fmla="*/ 0 w 285"/>
                <a:gd name="T7" fmla="*/ 263 h 299"/>
                <a:gd name="T8" fmla="*/ 0 w 285"/>
                <a:gd name="T9" fmla="*/ 28 h 299"/>
                <a:gd name="T10" fmla="*/ 104 w 285"/>
                <a:gd name="T11" fmla="*/ 0 h 299"/>
                <a:gd name="T12" fmla="*/ 185 w 285"/>
                <a:gd name="T13" fmla="*/ 47 h 299"/>
                <a:gd name="T14" fmla="*/ 190 w 285"/>
                <a:gd name="T15" fmla="*/ 147 h 299"/>
                <a:gd name="T16" fmla="*/ 285 w 285"/>
                <a:gd name="T17" fmla="*/ 23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99">
                  <a:moveTo>
                    <a:pt x="285" y="237"/>
                  </a:moveTo>
                  <a:lnTo>
                    <a:pt x="178" y="214"/>
                  </a:lnTo>
                  <a:lnTo>
                    <a:pt x="59" y="299"/>
                  </a:lnTo>
                  <a:lnTo>
                    <a:pt x="0" y="263"/>
                  </a:lnTo>
                  <a:lnTo>
                    <a:pt x="0" y="28"/>
                  </a:lnTo>
                  <a:lnTo>
                    <a:pt x="104" y="0"/>
                  </a:lnTo>
                  <a:lnTo>
                    <a:pt x="185" y="47"/>
                  </a:lnTo>
                  <a:lnTo>
                    <a:pt x="190" y="147"/>
                  </a:lnTo>
                  <a:lnTo>
                    <a:pt x="285" y="237"/>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4" name="Freeform 8">
              <a:extLst>
                <a:ext uri="{FF2B5EF4-FFF2-40B4-BE49-F238E27FC236}">
                  <a16:creationId xmlns:a16="http://schemas.microsoft.com/office/drawing/2014/main" id="{52CD7310-EE60-FAF2-4AFC-0BCF35B8EA07}"/>
                </a:ext>
              </a:extLst>
            </p:cNvPr>
            <p:cNvSpPr>
              <a:spLocks/>
            </p:cNvSpPr>
            <p:nvPr/>
          </p:nvSpPr>
          <p:spPr bwMode="auto">
            <a:xfrm>
              <a:off x="763588" y="766763"/>
              <a:ext cx="509587" cy="549275"/>
            </a:xfrm>
            <a:custGeom>
              <a:avLst/>
              <a:gdLst>
                <a:gd name="T0" fmla="*/ 312 w 321"/>
                <a:gd name="T1" fmla="*/ 23 h 346"/>
                <a:gd name="T2" fmla="*/ 321 w 321"/>
                <a:gd name="T3" fmla="*/ 151 h 346"/>
                <a:gd name="T4" fmla="*/ 210 w 321"/>
                <a:gd name="T5" fmla="*/ 334 h 346"/>
                <a:gd name="T6" fmla="*/ 207 w 321"/>
                <a:gd name="T7" fmla="*/ 346 h 346"/>
                <a:gd name="T8" fmla="*/ 0 w 321"/>
                <a:gd name="T9" fmla="*/ 275 h 346"/>
                <a:gd name="T10" fmla="*/ 86 w 321"/>
                <a:gd name="T11" fmla="*/ 85 h 346"/>
                <a:gd name="T12" fmla="*/ 205 w 321"/>
                <a:gd name="T13" fmla="*/ 0 h 346"/>
                <a:gd name="T14" fmla="*/ 312 w 321"/>
                <a:gd name="T15" fmla="*/ 2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346">
                  <a:moveTo>
                    <a:pt x="312" y="23"/>
                  </a:moveTo>
                  <a:lnTo>
                    <a:pt x="321" y="151"/>
                  </a:lnTo>
                  <a:lnTo>
                    <a:pt x="210" y="334"/>
                  </a:lnTo>
                  <a:lnTo>
                    <a:pt x="207" y="346"/>
                  </a:lnTo>
                  <a:lnTo>
                    <a:pt x="0" y="275"/>
                  </a:lnTo>
                  <a:lnTo>
                    <a:pt x="86" y="85"/>
                  </a:lnTo>
                  <a:lnTo>
                    <a:pt x="205" y="0"/>
                  </a:lnTo>
                  <a:lnTo>
                    <a:pt x="312" y="23"/>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5" name="Freeform 9">
              <a:extLst>
                <a:ext uri="{FF2B5EF4-FFF2-40B4-BE49-F238E27FC236}">
                  <a16:creationId xmlns:a16="http://schemas.microsoft.com/office/drawing/2014/main" id="{605696E7-8284-2D2D-F883-81E3FCD64EB7}"/>
                </a:ext>
              </a:extLst>
            </p:cNvPr>
            <p:cNvSpPr>
              <a:spLocks/>
            </p:cNvSpPr>
            <p:nvPr/>
          </p:nvSpPr>
          <p:spPr bwMode="auto">
            <a:xfrm>
              <a:off x="1092200" y="1006475"/>
              <a:ext cx="369887" cy="309562"/>
            </a:xfrm>
            <a:custGeom>
              <a:avLst/>
              <a:gdLst>
                <a:gd name="T0" fmla="*/ 233 w 233"/>
                <a:gd name="T1" fmla="*/ 29 h 195"/>
                <a:gd name="T2" fmla="*/ 228 w 233"/>
                <a:gd name="T3" fmla="*/ 152 h 195"/>
                <a:gd name="T4" fmla="*/ 3 w 233"/>
                <a:gd name="T5" fmla="*/ 195 h 195"/>
                <a:gd name="T6" fmla="*/ 0 w 233"/>
                <a:gd name="T7" fmla="*/ 195 h 195"/>
                <a:gd name="T8" fmla="*/ 3 w 233"/>
                <a:gd name="T9" fmla="*/ 183 h 195"/>
                <a:gd name="T10" fmla="*/ 114 w 233"/>
                <a:gd name="T11" fmla="*/ 0 h 195"/>
                <a:gd name="T12" fmla="*/ 233 w 233"/>
                <a:gd name="T13" fmla="*/ 29 h 195"/>
              </a:gdLst>
              <a:ahLst/>
              <a:cxnLst>
                <a:cxn ang="0">
                  <a:pos x="T0" y="T1"/>
                </a:cxn>
                <a:cxn ang="0">
                  <a:pos x="T2" y="T3"/>
                </a:cxn>
                <a:cxn ang="0">
                  <a:pos x="T4" y="T5"/>
                </a:cxn>
                <a:cxn ang="0">
                  <a:pos x="T6" y="T7"/>
                </a:cxn>
                <a:cxn ang="0">
                  <a:pos x="T8" y="T9"/>
                </a:cxn>
                <a:cxn ang="0">
                  <a:pos x="T10" y="T11"/>
                </a:cxn>
                <a:cxn ang="0">
                  <a:pos x="T12" y="T13"/>
                </a:cxn>
              </a:cxnLst>
              <a:rect l="0" t="0" r="r" b="b"/>
              <a:pathLst>
                <a:path w="233" h="195">
                  <a:moveTo>
                    <a:pt x="233" y="29"/>
                  </a:moveTo>
                  <a:lnTo>
                    <a:pt x="228" y="152"/>
                  </a:lnTo>
                  <a:lnTo>
                    <a:pt x="3" y="195"/>
                  </a:lnTo>
                  <a:lnTo>
                    <a:pt x="0" y="195"/>
                  </a:lnTo>
                  <a:lnTo>
                    <a:pt x="3" y="183"/>
                  </a:lnTo>
                  <a:lnTo>
                    <a:pt x="114" y="0"/>
                  </a:lnTo>
                  <a:lnTo>
                    <a:pt x="233" y="29"/>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6" name="Freeform 10">
              <a:extLst>
                <a:ext uri="{FF2B5EF4-FFF2-40B4-BE49-F238E27FC236}">
                  <a16:creationId xmlns:a16="http://schemas.microsoft.com/office/drawing/2014/main" id="{BC387CD5-7672-3B1A-837A-520F04B29901}"/>
                </a:ext>
              </a:extLst>
            </p:cNvPr>
            <p:cNvSpPr>
              <a:spLocks/>
            </p:cNvSpPr>
            <p:nvPr/>
          </p:nvSpPr>
          <p:spPr bwMode="auto">
            <a:xfrm>
              <a:off x="1096963" y="1247775"/>
              <a:ext cx="501650" cy="520700"/>
            </a:xfrm>
            <a:custGeom>
              <a:avLst/>
              <a:gdLst>
                <a:gd name="T0" fmla="*/ 316 w 316"/>
                <a:gd name="T1" fmla="*/ 81 h 328"/>
                <a:gd name="T2" fmla="*/ 164 w 316"/>
                <a:gd name="T3" fmla="*/ 328 h 328"/>
                <a:gd name="T4" fmla="*/ 40 w 316"/>
                <a:gd name="T5" fmla="*/ 178 h 328"/>
                <a:gd name="T6" fmla="*/ 0 w 316"/>
                <a:gd name="T7" fmla="*/ 43 h 328"/>
                <a:gd name="T8" fmla="*/ 225 w 316"/>
                <a:gd name="T9" fmla="*/ 0 h 328"/>
                <a:gd name="T10" fmla="*/ 316 w 316"/>
                <a:gd name="T11" fmla="*/ 81 h 328"/>
              </a:gdLst>
              <a:ahLst/>
              <a:cxnLst>
                <a:cxn ang="0">
                  <a:pos x="T0" y="T1"/>
                </a:cxn>
                <a:cxn ang="0">
                  <a:pos x="T2" y="T3"/>
                </a:cxn>
                <a:cxn ang="0">
                  <a:pos x="T4" y="T5"/>
                </a:cxn>
                <a:cxn ang="0">
                  <a:pos x="T6" y="T7"/>
                </a:cxn>
                <a:cxn ang="0">
                  <a:pos x="T8" y="T9"/>
                </a:cxn>
                <a:cxn ang="0">
                  <a:pos x="T10" y="T11"/>
                </a:cxn>
              </a:cxnLst>
              <a:rect l="0" t="0" r="r" b="b"/>
              <a:pathLst>
                <a:path w="316" h="328">
                  <a:moveTo>
                    <a:pt x="316" y="81"/>
                  </a:moveTo>
                  <a:lnTo>
                    <a:pt x="164" y="328"/>
                  </a:lnTo>
                  <a:lnTo>
                    <a:pt x="40" y="178"/>
                  </a:lnTo>
                  <a:lnTo>
                    <a:pt x="0" y="43"/>
                  </a:lnTo>
                  <a:lnTo>
                    <a:pt x="225" y="0"/>
                  </a:lnTo>
                  <a:lnTo>
                    <a:pt x="316" y="81"/>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7" name="Freeform 11">
              <a:extLst>
                <a:ext uri="{FF2B5EF4-FFF2-40B4-BE49-F238E27FC236}">
                  <a16:creationId xmlns:a16="http://schemas.microsoft.com/office/drawing/2014/main" id="{3CE4A6A1-59D0-12F6-BC3B-600B22136E15}"/>
                </a:ext>
              </a:extLst>
            </p:cNvPr>
            <p:cNvSpPr>
              <a:spLocks/>
            </p:cNvSpPr>
            <p:nvPr/>
          </p:nvSpPr>
          <p:spPr bwMode="auto">
            <a:xfrm>
              <a:off x="946150" y="1530350"/>
              <a:ext cx="411162" cy="652462"/>
            </a:xfrm>
            <a:custGeom>
              <a:avLst/>
              <a:gdLst>
                <a:gd name="T0" fmla="*/ 135 w 259"/>
                <a:gd name="T1" fmla="*/ 0 h 411"/>
                <a:gd name="T2" fmla="*/ 259 w 259"/>
                <a:gd name="T3" fmla="*/ 150 h 411"/>
                <a:gd name="T4" fmla="*/ 140 w 259"/>
                <a:gd name="T5" fmla="*/ 411 h 411"/>
                <a:gd name="T6" fmla="*/ 135 w 259"/>
                <a:gd name="T7" fmla="*/ 401 h 411"/>
                <a:gd name="T8" fmla="*/ 0 w 259"/>
                <a:gd name="T9" fmla="*/ 176 h 411"/>
                <a:gd name="T10" fmla="*/ 135 w 259"/>
                <a:gd name="T11" fmla="*/ 0 h 411"/>
              </a:gdLst>
              <a:ahLst/>
              <a:cxnLst>
                <a:cxn ang="0">
                  <a:pos x="T0" y="T1"/>
                </a:cxn>
                <a:cxn ang="0">
                  <a:pos x="T2" y="T3"/>
                </a:cxn>
                <a:cxn ang="0">
                  <a:pos x="T4" y="T5"/>
                </a:cxn>
                <a:cxn ang="0">
                  <a:pos x="T6" y="T7"/>
                </a:cxn>
                <a:cxn ang="0">
                  <a:pos x="T8" y="T9"/>
                </a:cxn>
                <a:cxn ang="0">
                  <a:pos x="T10" y="T11"/>
                </a:cxn>
              </a:cxnLst>
              <a:rect l="0" t="0" r="r" b="b"/>
              <a:pathLst>
                <a:path w="259" h="411">
                  <a:moveTo>
                    <a:pt x="135" y="0"/>
                  </a:moveTo>
                  <a:lnTo>
                    <a:pt x="259" y="150"/>
                  </a:lnTo>
                  <a:lnTo>
                    <a:pt x="140" y="411"/>
                  </a:lnTo>
                  <a:lnTo>
                    <a:pt x="135" y="401"/>
                  </a:lnTo>
                  <a:lnTo>
                    <a:pt x="0" y="176"/>
                  </a:lnTo>
                  <a:lnTo>
                    <a:pt x="135" y="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8" name="Freeform 12">
              <a:extLst>
                <a:ext uri="{FF2B5EF4-FFF2-40B4-BE49-F238E27FC236}">
                  <a16:creationId xmlns:a16="http://schemas.microsoft.com/office/drawing/2014/main" id="{9FF94BA8-4FC9-1D41-489B-FF9B2885460F}"/>
                </a:ext>
              </a:extLst>
            </p:cNvPr>
            <p:cNvSpPr>
              <a:spLocks/>
            </p:cNvSpPr>
            <p:nvPr/>
          </p:nvSpPr>
          <p:spPr bwMode="auto">
            <a:xfrm>
              <a:off x="1168400" y="1768475"/>
              <a:ext cx="255587" cy="541337"/>
            </a:xfrm>
            <a:custGeom>
              <a:avLst/>
              <a:gdLst>
                <a:gd name="T0" fmla="*/ 161 w 161"/>
                <a:gd name="T1" fmla="*/ 75 h 341"/>
                <a:gd name="T2" fmla="*/ 161 w 161"/>
                <a:gd name="T3" fmla="*/ 261 h 341"/>
                <a:gd name="T4" fmla="*/ 90 w 161"/>
                <a:gd name="T5" fmla="*/ 341 h 341"/>
                <a:gd name="T6" fmla="*/ 0 w 161"/>
                <a:gd name="T7" fmla="*/ 261 h 341"/>
                <a:gd name="T8" fmla="*/ 0 w 161"/>
                <a:gd name="T9" fmla="*/ 261 h 341"/>
                <a:gd name="T10" fmla="*/ 119 w 161"/>
                <a:gd name="T11" fmla="*/ 0 h 341"/>
                <a:gd name="T12" fmla="*/ 161 w 161"/>
                <a:gd name="T13" fmla="*/ 75 h 341"/>
              </a:gdLst>
              <a:ahLst/>
              <a:cxnLst>
                <a:cxn ang="0">
                  <a:pos x="T0" y="T1"/>
                </a:cxn>
                <a:cxn ang="0">
                  <a:pos x="T2" y="T3"/>
                </a:cxn>
                <a:cxn ang="0">
                  <a:pos x="T4" y="T5"/>
                </a:cxn>
                <a:cxn ang="0">
                  <a:pos x="T6" y="T7"/>
                </a:cxn>
                <a:cxn ang="0">
                  <a:pos x="T8" y="T9"/>
                </a:cxn>
                <a:cxn ang="0">
                  <a:pos x="T10" y="T11"/>
                </a:cxn>
                <a:cxn ang="0">
                  <a:pos x="T12" y="T13"/>
                </a:cxn>
              </a:cxnLst>
              <a:rect l="0" t="0" r="r" b="b"/>
              <a:pathLst>
                <a:path w="161" h="341">
                  <a:moveTo>
                    <a:pt x="161" y="75"/>
                  </a:moveTo>
                  <a:lnTo>
                    <a:pt x="161" y="261"/>
                  </a:lnTo>
                  <a:lnTo>
                    <a:pt x="90" y="341"/>
                  </a:lnTo>
                  <a:lnTo>
                    <a:pt x="0" y="261"/>
                  </a:lnTo>
                  <a:lnTo>
                    <a:pt x="0" y="261"/>
                  </a:lnTo>
                  <a:lnTo>
                    <a:pt x="119" y="0"/>
                  </a:lnTo>
                  <a:lnTo>
                    <a:pt x="161" y="75"/>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69" name="Freeform 13">
              <a:extLst>
                <a:ext uri="{FF2B5EF4-FFF2-40B4-BE49-F238E27FC236}">
                  <a16:creationId xmlns:a16="http://schemas.microsoft.com/office/drawing/2014/main" id="{6B0DE8E3-C464-CE35-4D75-F39ED04F751D}"/>
                </a:ext>
              </a:extLst>
            </p:cNvPr>
            <p:cNvSpPr>
              <a:spLocks/>
            </p:cNvSpPr>
            <p:nvPr/>
          </p:nvSpPr>
          <p:spPr bwMode="auto">
            <a:xfrm>
              <a:off x="708025" y="2166938"/>
              <a:ext cx="649287" cy="573087"/>
            </a:xfrm>
            <a:custGeom>
              <a:avLst/>
              <a:gdLst>
                <a:gd name="T0" fmla="*/ 290 w 409"/>
                <a:gd name="T1" fmla="*/ 10 h 361"/>
                <a:gd name="T2" fmla="*/ 409 w 409"/>
                <a:gd name="T3" fmla="*/ 209 h 361"/>
                <a:gd name="T4" fmla="*/ 299 w 409"/>
                <a:gd name="T5" fmla="*/ 361 h 361"/>
                <a:gd name="T6" fmla="*/ 0 w 409"/>
                <a:gd name="T7" fmla="*/ 157 h 361"/>
                <a:gd name="T8" fmla="*/ 285 w 409"/>
                <a:gd name="T9" fmla="*/ 0 h 361"/>
                <a:gd name="T10" fmla="*/ 290 w 409"/>
                <a:gd name="T11" fmla="*/ 10 h 361"/>
                <a:gd name="T12" fmla="*/ 290 w 409"/>
                <a:gd name="T13" fmla="*/ 10 h 361"/>
              </a:gdLst>
              <a:ahLst/>
              <a:cxnLst>
                <a:cxn ang="0">
                  <a:pos x="T0" y="T1"/>
                </a:cxn>
                <a:cxn ang="0">
                  <a:pos x="T2" y="T3"/>
                </a:cxn>
                <a:cxn ang="0">
                  <a:pos x="T4" y="T5"/>
                </a:cxn>
                <a:cxn ang="0">
                  <a:pos x="T6" y="T7"/>
                </a:cxn>
                <a:cxn ang="0">
                  <a:pos x="T8" y="T9"/>
                </a:cxn>
                <a:cxn ang="0">
                  <a:pos x="T10" y="T11"/>
                </a:cxn>
                <a:cxn ang="0">
                  <a:pos x="T12" y="T13"/>
                </a:cxn>
              </a:cxnLst>
              <a:rect l="0" t="0" r="r" b="b"/>
              <a:pathLst>
                <a:path w="409" h="361">
                  <a:moveTo>
                    <a:pt x="290" y="10"/>
                  </a:moveTo>
                  <a:lnTo>
                    <a:pt x="409" y="209"/>
                  </a:lnTo>
                  <a:lnTo>
                    <a:pt x="299" y="361"/>
                  </a:lnTo>
                  <a:lnTo>
                    <a:pt x="0" y="157"/>
                  </a:lnTo>
                  <a:lnTo>
                    <a:pt x="285" y="0"/>
                  </a:lnTo>
                  <a:lnTo>
                    <a:pt x="290" y="10"/>
                  </a:lnTo>
                  <a:lnTo>
                    <a:pt x="290" y="10"/>
                  </a:lnTo>
                  <a:close/>
                </a:path>
              </a:pathLst>
            </a:custGeom>
            <a:solidFill>
              <a:srgbClr val="6CC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0" name="Freeform 14">
              <a:extLst>
                <a:ext uri="{FF2B5EF4-FFF2-40B4-BE49-F238E27FC236}">
                  <a16:creationId xmlns:a16="http://schemas.microsoft.com/office/drawing/2014/main" id="{0D76BC41-9CE4-F9A2-C1A6-B9380297D7A6}"/>
                </a:ext>
              </a:extLst>
            </p:cNvPr>
            <p:cNvSpPr>
              <a:spLocks/>
            </p:cNvSpPr>
            <p:nvPr/>
          </p:nvSpPr>
          <p:spPr bwMode="auto">
            <a:xfrm>
              <a:off x="631825" y="20638"/>
              <a:ext cx="211137" cy="255587"/>
            </a:xfrm>
            <a:custGeom>
              <a:avLst/>
              <a:gdLst>
                <a:gd name="T0" fmla="*/ 56 w 56"/>
                <a:gd name="T1" fmla="*/ 38 h 68"/>
                <a:gd name="T2" fmla="*/ 0 w 56"/>
                <a:gd name="T3" fmla="*/ 68 h 68"/>
                <a:gd name="T4" fmla="*/ 38 w 56"/>
                <a:gd name="T5" fmla="*/ 0 h 68"/>
                <a:gd name="T6" fmla="*/ 56 w 56"/>
                <a:gd name="T7" fmla="*/ 38 h 68"/>
              </a:gdLst>
              <a:ahLst/>
              <a:cxnLst>
                <a:cxn ang="0">
                  <a:pos x="T0" y="T1"/>
                </a:cxn>
                <a:cxn ang="0">
                  <a:pos x="T2" y="T3"/>
                </a:cxn>
                <a:cxn ang="0">
                  <a:pos x="T4" y="T5"/>
                </a:cxn>
                <a:cxn ang="0">
                  <a:pos x="T6" y="T7"/>
                </a:cxn>
              </a:cxnLst>
              <a:rect l="0" t="0" r="r" b="b"/>
              <a:pathLst>
                <a:path w="56" h="68">
                  <a:moveTo>
                    <a:pt x="56" y="38"/>
                  </a:moveTo>
                  <a:cubicBezTo>
                    <a:pt x="0" y="68"/>
                    <a:pt x="0" y="68"/>
                    <a:pt x="0" y="68"/>
                  </a:cubicBezTo>
                  <a:cubicBezTo>
                    <a:pt x="38" y="0"/>
                    <a:pt x="38" y="0"/>
                    <a:pt x="38" y="0"/>
                  </a:cubicBezTo>
                  <a:cubicBezTo>
                    <a:pt x="39" y="12"/>
                    <a:pt x="47" y="26"/>
                    <a:pt x="56" y="38"/>
                  </a:cubicBez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1" name="Freeform 15">
              <a:extLst>
                <a:ext uri="{FF2B5EF4-FFF2-40B4-BE49-F238E27FC236}">
                  <a16:creationId xmlns:a16="http://schemas.microsoft.com/office/drawing/2014/main" id="{BBBB3031-8B6F-7B63-89F6-6A9094E1B4F4}"/>
                </a:ext>
              </a:extLst>
            </p:cNvPr>
            <p:cNvSpPr>
              <a:spLocks/>
            </p:cNvSpPr>
            <p:nvPr/>
          </p:nvSpPr>
          <p:spPr bwMode="auto">
            <a:xfrm>
              <a:off x="442913" y="2416175"/>
              <a:ext cx="739775" cy="384175"/>
            </a:xfrm>
            <a:custGeom>
              <a:avLst/>
              <a:gdLst>
                <a:gd name="T0" fmla="*/ 466 w 466"/>
                <a:gd name="T1" fmla="*/ 204 h 242"/>
                <a:gd name="T2" fmla="*/ 152 w 466"/>
                <a:gd name="T3" fmla="*/ 242 h 242"/>
                <a:gd name="T4" fmla="*/ 5 w 466"/>
                <a:gd name="T5" fmla="*/ 95 h 242"/>
                <a:gd name="T6" fmla="*/ 0 w 466"/>
                <a:gd name="T7" fmla="*/ 92 h 242"/>
                <a:gd name="T8" fmla="*/ 167 w 466"/>
                <a:gd name="T9" fmla="*/ 0 h 242"/>
                <a:gd name="T10" fmla="*/ 466 w 466"/>
                <a:gd name="T11" fmla="*/ 204 h 242"/>
              </a:gdLst>
              <a:ahLst/>
              <a:cxnLst>
                <a:cxn ang="0">
                  <a:pos x="T0" y="T1"/>
                </a:cxn>
                <a:cxn ang="0">
                  <a:pos x="T2" y="T3"/>
                </a:cxn>
                <a:cxn ang="0">
                  <a:pos x="T4" y="T5"/>
                </a:cxn>
                <a:cxn ang="0">
                  <a:pos x="T6" y="T7"/>
                </a:cxn>
                <a:cxn ang="0">
                  <a:pos x="T8" y="T9"/>
                </a:cxn>
                <a:cxn ang="0">
                  <a:pos x="T10" y="T11"/>
                </a:cxn>
              </a:cxnLst>
              <a:rect l="0" t="0" r="r" b="b"/>
              <a:pathLst>
                <a:path w="466" h="242">
                  <a:moveTo>
                    <a:pt x="466" y="204"/>
                  </a:moveTo>
                  <a:lnTo>
                    <a:pt x="152" y="242"/>
                  </a:lnTo>
                  <a:lnTo>
                    <a:pt x="5" y="95"/>
                  </a:lnTo>
                  <a:lnTo>
                    <a:pt x="0" y="92"/>
                  </a:lnTo>
                  <a:lnTo>
                    <a:pt x="167" y="0"/>
                  </a:lnTo>
                  <a:lnTo>
                    <a:pt x="466" y="204"/>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2" name="Freeform 16">
              <a:extLst>
                <a:ext uri="{FF2B5EF4-FFF2-40B4-BE49-F238E27FC236}">
                  <a16:creationId xmlns:a16="http://schemas.microsoft.com/office/drawing/2014/main" id="{12138137-18C1-530A-E187-B9887787A9AD}"/>
                </a:ext>
              </a:extLst>
            </p:cNvPr>
            <p:cNvSpPr>
              <a:spLocks/>
            </p:cNvSpPr>
            <p:nvPr/>
          </p:nvSpPr>
          <p:spPr bwMode="auto">
            <a:xfrm>
              <a:off x="420688" y="1203325"/>
              <a:ext cx="739775" cy="606425"/>
            </a:xfrm>
            <a:custGeom>
              <a:avLst/>
              <a:gdLst>
                <a:gd name="T0" fmla="*/ 426 w 466"/>
                <a:gd name="T1" fmla="*/ 71 h 382"/>
                <a:gd name="T2" fmla="*/ 466 w 466"/>
                <a:gd name="T3" fmla="*/ 206 h 382"/>
                <a:gd name="T4" fmla="*/ 331 w 466"/>
                <a:gd name="T5" fmla="*/ 382 h 382"/>
                <a:gd name="T6" fmla="*/ 48 w 466"/>
                <a:gd name="T7" fmla="*/ 367 h 382"/>
                <a:gd name="T8" fmla="*/ 0 w 466"/>
                <a:gd name="T9" fmla="*/ 175 h 382"/>
                <a:gd name="T10" fmla="*/ 216 w 466"/>
                <a:gd name="T11" fmla="*/ 0 h 382"/>
                <a:gd name="T12" fmla="*/ 423 w 466"/>
                <a:gd name="T13" fmla="*/ 71 h 382"/>
                <a:gd name="T14" fmla="*/ 426 w 466"/>
                <a:gd name="T15" fmla="*/ 71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382">
                  <a:moveTo>
                    <a:pt x="426" y="71"/>
                  </a:moveTo>
                  <a:lnTo>
                    <a:pt x="466" y="206"/>
                  </a:lnTo>
                  <a:lnTo>
                    <a:pt x="331" y="382"/>
                  </a:lnTo>
                  <a:lnTo>
                    <a:pt x="48" y="367"/>
                  </a:lnTo>
                  <a:lnTo>
                    <a:pt x="0" y="175"/>
                  </a:lnTo>
                  <a:lnTo>
                    <a:pt x="216" y="0"/>
                  </a:lnTo>
                  <a:lnTo>
                    <a:pt x="423" y="71"/>
                  </a:lnTo>
                  <a:lnTo>
                    <a:pt x="426" y="71"/>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3" name="Freeform 17">
              <a:extLst>
                <a:ext uri="{FF2B5EF4-FFF2-40B4-BE49-F238E27FC236}">
                  <a16:creationId xmlns:a16="http://schemas.microsoft.com/office/drawing/2014/main" id="{2C98B9B6-ED19-0BB6-001E-1D55F70ECC9F}"/>
                </a:ext>
              </a:extLst>
            </p:cNvPr>
            <p:cNvSpPr>
              <a:spLocks/>
            </p:cNvSpPr>
            <p:nvPr/>
          </p:nvSpPr>
          <p:spPr bwMode="auto">
            <a:xfrm>
              <a:off x="179388" y="1785938"/>
              <a:ext cx="981075" cy="630237"/>
            </a:xfrm>
            <a:custGeom>
              <a:avLst/>
              <a:gdLst>
                <a:gd name="T0" fmla="*/ 618 w 618"/>
                <a:gd name="T1" fmla="*/ 240 h 397"/>
                <a:gd name="T2" fmla="*/ 333 w 618"/>
                <a:gd name="T3" fmla="*/ 397 h 397"/>
                <a:gd name="T4" fmla="*/ 0 w 618"/>
                <a:gd name="T5" fmla="*/ 174 h 397"/>
                <a:gd name="T6" fmla="*/ 200 w 618"/>
                <a:gd name="T7" fmla="*/ 0 h 397"/>
                <a:gd name="T8" fmla="*/ 483 w 618"/>
                <a:gd name="T9" fmla="*/ 15 h 397"/>
                <a:gd name="T10" fmla="*/ 618 w 618"/>
                <a:gd name="T11" fmla="*/ 240 h 397"/>
              </a:gdLst>
              <a:ahLst/>
              <a:cxnLst>
                <a:cxn ang="0">
                  <a:pos x="T0" y="T1"/>
                </a:cxn>
                <a:cxn ang="0">
                  <a:pos x="T2" y="T3"/>
                </a:cxn>
                <a:cxn ang="0">
                  <a:pos x="T4" y="T5"/>
                </a:cxn>
                <a:cxn ang="0">
                  <a:pos x="T6" y="T7"/>
                </a:cxn>
                <a:cxn ang="0">
                  <a:pos x="T8" y="T9"/>
                </a:cxn>
                <a:cxn ang="0">
                  <a:pos x="T10" y="T11"/>
                </a:cxn>
              </a:cxnLst>
              <a:rect l="0" t="0" r="r" b="b"/>
              <a:pathLst>
                <a:path w="618" h="397">
                  <a:moveTo>
                    <a:pt x="618" y="240"/>
                  </a:moveTo>
                  <a:lnTo>
                    <a:pt x="333" y="397"/>
                  </a:lnTo>
                  <a:lnTo>
                    <a:pt x="0" y="174"/>
                  </a:lnTo>
                  <a:lnTo>
                    <a:pt x="200" y="0"/>
                  </a:lnTo>
                  <a:lnTo>
                    <a:pt x="483" y="15"/>
                  </a:lnTo>
                  <a:lnTo>
                    <a:pt x="618" y="24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4" name="Freeform 18">
              <a:extLst>
                <a:ext uri="{FF2B5EF4-FFF2-40B4-BE49-F238E27FC236}">
                  <a16:creationId xmlns:a16="http://schemas.microsoft.com/office/drawing/2014/main" id="{CD27DAF0-CC9F-0F1F-978A-F6AC7F242884}"/>
                </a:ext>
              </a:extLst>
            </p:cNvPr>
            <p:cNvSpPr>
              <a:spLocks/>
            </p:cNvSpPr>
            <p:nvPr/>
          </p:nvSpPr>
          <p:spPr bwMode="auto">
            <a:xfrm>
              <a:off x="708025" y="901700"/>
              <a:ext cx="192087" cy="301625"/>
            </a:xfrm>
            <a:custGeom>
              <a:avLst/>
              <a:gdLst>
                <a:gd name="T0" fmla="*/ 121 w 121"/>
                <a:gd name="T1" fmla="*/ 0 h 190"/>
                <a:gd name="T2" fmla="*/ 35 w 121"/>
                <a:gd name="T3" fmla="*/ 190 h 190"/>
                <a:gd name="T4" fmla="*/ 0 w 121"/>
                <a:gd name="T5" fmla="*/ 147 h 190"/>
                <a:gd name="T6" fmla="*/ 121 w 121"/>
                <a:gd name="T7" fmla="*/ 0 h 190"/>
              </a:gdLst>
              <a:ahLst/>
              <a:cxnLst>
                <a:cxn ang="0">
                  <a:pos x="T0" y="T1"/>
                </a:cxn>
                <a:cxn ang="0">
                  <a:pos x="T2" y="T3"/>
                </a:cxn>
                <a:cxn ang="0">
                  <a:pos x="T4" y="T5"/>
                </a:cxn>
                <a:cxn ang="0">
                  <a:pos x="T6" y="T7"/>
                </a:cxn>
              </a:cxnLst>
              <a:rect l="0" t="0" r="r" b="b"/>
              <a:pathLst>
                <a:path w="121" h="190">
                  <a:moveTo>
                    <a:pt x="121" y="0"/>
                  </a:moveTo>
                  <a:lnTo>
                    <a:pt x="35" y="190"/>
                  </a:lnTo>
                  <a:lnTo>
                    <a:pt x="0" y="147"/>
                  </a:lnTo>
                  <a:lnTo>
                    <a:pt x="121"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5" name="Freeform 19">
              <a:extLst>
                <a:ext uri="{FF2B5EF4-FFF2-40B4-BE49-F238E27FC236}">
                  <a16:creationId xmlns:a16="http://schemas.microsoft.com/office/drawing/2014/main" id="{3D3268B8-EE1D-B99F-436B-3A705AAB23EC}"/>
                </a:ext>
              </a:extLst>
            </p:cNvPr>
            <p:cNvSpPr>
              <a:spLocks/>
            </p:cNvSpPr>
            <p:nvPr/>
          </p:nvSpPr>
          <p:spPr bwMode="auto">
            <a:xfrm>
              <a:off x="631825" y="844550"/>
              <a:ext cx="268287" cy="290512"/>
            </a:xfrm>
            <a:custGeom>
              <a:avLst/>
              <a:gdLst>
                <a:gd name="T0" fmla="*/ 169 w 169"/>
                <a:gd name="T1" fmla="*/ 36 h 183"/>
                <a:gd name="T2" fmla="*/ 48 w 169"/>
                <a:gd name="T3" fmla="*/ 183 h 183"/>
                <a:gd name="T4" fmla="*/ 0 w 169"/>
                <a:gd name="T5" fmla="*/ 124 h 183"/>
                <a:gd name="T6" fmla="*/ 110 w 169"/>
                <a:gd name="T7" fmla="*/ 0 h 183"/>
                <a:gd name="T8" fmla="*/ 169 w 169"/>
                <a:gd name="T9" fmla="*/ 36 h 183"/>
              </a:gdLst>
              <a:ahLst/>
              <a:cxnLst>
                <a:cxn ang="0">
                  <a:pos x="T0" y="T1"/>
                </a:cxn>
                <a:cxn ang="0">
                  <a:pos x="T2" y="T3"/>
                </a:cxn>
                <a:cxn ang="0">
                  <a:pos x="T4" y="T5"/>
                </a:cxn>
                <a:cxn ang="0">
                  <a:pos x="T6" y="T7"/>
                </a:cxn>
                <a:cxn ang="0">
                  <a:pos x="T8" y="T9"/>
                </a:cxn>
              </a:cxnLst>
              <a:rect l="0" t="0" r="r" b="b"/>
              <a:pathLst>
                <a:path w="169" h="183">
                  <a:moveTo>
                    <a:pt x="169" y="36"/>
                  </a:moveTo>
                  <a:lnTo>
                    <a:pt x="48" y="183"/>
                  </a:lnTo>
                  <a:lnTo>
                    <a:pt x="0" y="124"/>
                  </a:lnTo>
                  <a:lnTo>
                    <a:pt x="110" y="0"/>
                  </a:lnTo>
                  <a:lnTo>
                    <a:pt x="169" y="36"/>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6" name="Freeform 20">
              <a:extLst>
                <a:ext uri="{FF2B5EF4-FFF2-40B4-BE49-F238E27FC236}">
                  <a16:creationId xmlns:a16="http://schemas.microsoft.com/office/drawing/2014/main" id="{E3165962-FB4D-AAFE-BE2F-07DCDAA51B96}"/>
                </a:ext>
              </a:extLst>
            </p:cNvPr>
            <p:cNvSpPr>
              <a:spLocks/>
            </p:cNvSpPr>
            <p:nvPr/>
          </p:nvSpPr>
          <p:spPr bwMode="auto">
            <a:xfrm>
              <a:off x="631825" y="163513"/>
              <a:ext cx="211137" cy="307975"/>
            </a:xfrm>
            <a:custGeom>
              <a:avLst/>
              <a:gdLst>
                <a:gd name="T0" fmla="*/ 133 w 133"/>
                <a:gd name="T1" fmla="*/ 0 h 194"/>
                <a:gd name="T2" fmla="*/ 110 w 133"/>
                <a:gd name="T3" fmla="*/ 194 h 194"/>
                <a:gd name="T4" fmla="*/ 24 w 133"/>
                <a:gd name="T5" fmla="*/ 194 h 194"/>
                <a:gd name="T6" fmla="*/ 0 w 133"/>
                <a:gd name="T7" fmla="*/ 71 h 194"/>
                <a:gd name="T8" fmla="*/ 133 w 133"/>
                <a:gd name="T9" fmla="*/ 0 h 194"/>
              </a:gdLst>
              <a:ahLst/>
              <a:cxnLst>
                <a:cxn ang="0">
                  <a:pos x="T0" y="T1"/>
                </a:cxn>
                <a:cxn ang="0">
                  <a:pos x="T2" y="T3"/>
                </a:cxn>
                <a:cxn ang="0">
                  <a:pos x="T4" y="T5"/>
                </a:cxn>
                <a:cxn ang="0">
                  <a:pos x="T6" y="T7"/>
                </a:cxn>
                <a:cxn ang="0">
                  <a:pos x="T8" y="T9"/>
                </a:cxn>
              </a:cxnLst>
              <a:rect l="0" t="0" r="r" b="b"/>
              <a:pathLst>
                <a:path w="133" h="194">
                  <a:moveTo>
                    <a:pt x="133" y="0"/>
                  </a:moveTo>
                  <a:lnTo>
                    <a:pt x="110" y="194"/>
                  </a:lnTo>
                  <a:lnTo>
                    <a:pt x="24" y="194"/>
                  </a:lnTo>
                  <a:lnTo>
                    <a:pt x="0" y="71"/>
                  </a:lnTo>
                  <a:lnTo>
                    <a:pt x="133" y="0"/>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7" name="Freeform 21">
              <a:extLst>
                <a:ext uri="{FF2B5EF4-FFF2-40B4-BE49-F238E27FC236}">
                  <a16:creationId xmlns:a16="http://schemas.microsoft.com/office/drawing/2014/main" id="{C9789AC4-4F0B-C03D-9F0F-A59D0093A859}"/>
                </a:ext>
              </a:extLst>
            </p:cNvPr>
            <p:cNvSpPr>
              <a:spLocks/>
            </p:cNvSpPr>
            <p:nvPr/>
          </p:nvSpPr>
          <p:spPr bwMode="auto">
            <a:xfrm>
              <a:off x="593725" y="471488"/>
              <a:ext cx="212725" cy="569912"/>
            </a:xfrm>
            <a:custGeom>
              <a:avLst/>
              <a:gdLst>
                <a:gd name="T0" fmla="*/ 134 w 134"/>
                <a:gd name="T1" fmla="*/ 0 h 359"/>
                <a:gd name="T2" fmla="*/ 134 w 134"/>
                <a:gd name="T3" fmla="*/ 235 h 359"/>
                <a:gd name="T4" fmla="*/ 24 w 134"/>
                <a:gd name="T5" fmla="*/ 359 h 359"/>
                <a:gd name="T6" fmla="*/ 0 w 134"/>
                <a:gd name="T7" fmla="*/ 221 h 359"/>
                <a:gd name="T8" fmla="*/ 0 w 134"/>
                <a:gd name="T9" fmla="*/ 79 h 359"/>
                <a:gd name="T10" fmla="*/ 48 w 134"/>
                <a:gd name="T11" fmla="*/ 0 h 359"/>
                <a:gd name="T12" fmla="*/ 134 w 134"/>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34" h="359">
                  <a:moveTo>
                    <a:pt x="134" y="0"/>
                  </a:moveTo>
                  <a:lnTo>
                    <a:pt x="134" y="235"/>
                  </a:lnTo>
                  <a:lnTo>
                    <a:pt x="24" y="359"/>
                  </a:lnTo>
                  <a:lnTo>
                    <a:pt x="0" y="221"/>
                  </a:lnTo>
                  <a:lnTo>
                    <a:pt x="0" y="79"/>
                  </a:lnTo>
                  <a:lnTo>
                    <a:pt x="48" y="0"/>
                  </a:lnTo>
                  <a:lnTo>
                    <a:pt x="134" y="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8" name="Freeform 22">
              <a:extLst>
                <a:ext uri="{FF2B5EF4-FFF2-40B4-BE49-F238E27FC236}">
                  <a16:creationId xmlns:a16="http://schemas.microsoft.com/office/drawing/2014/main" id="{571E8528-3849-9AD4-16AA-28CD5581C862}"/>
                </a:ext>
              </a:extLst>
            </p:cNvPr>
            <p:cNvSpPr>
              <a:spLocks/>
            </p:cNvSpPr>
            <p:nvPr/>
          </p:nvSpPr>
          <p:spPr bwMode="auto">
            <a:xfrm>
              <a:off x="420688" y="1135063"/>
              <a:ext cx="342900" cy="346075"/>
            </a:xfrm>
            <a:custGeom>
              <a:avLst/>
              <a:gdLst>
                <a:gd name="T0" fmla="*/ 181 w 216"/>
                <a:gd name="T1" fmla="*/ 0 h 218"/>
                <a:gd name="T2" fmla="*/ 216 w 216"/>
                <a:gd name="T3" fmla="*/ 43 h 218"/>
                <a:gd name="T4" fmla="*/ 0 w 216"/>
                <a:gd name="T5" fmla="*/ 218 h 218"/>
                <a:gd name="T6" fmla="*/ 0 w 216"/>
                <a:gd name="T7" fmla="*/ 216 h 218"/>
                <a:gd name="T8" fmla="*/ 181 w 216"/>
                <a:gd name="T9" fmla="*/ 0 h 218"/>
              </a:gdLst>
              <a:ahLst/>
              <a:cxnLst>
                <a:cxn ang="0">
                  <a:pos x="T0" y="T1"/>
                </a:cxn>
                <a:cxn ang="0">
                  <a:pos x="T2" y="T3"/>
                </a:cxn>
                <a:cxn ang="0">
                  <a:pos x="T4" y="T5"/>
                </a:cxn>
                <a:cxn ang="0">
                  <a:pos x="T6" y="T7"/>
                </a:cxn>
                <a:cxn ang="0">
                  <a:pos x="T8" y="T9"/>
                </a:cxn>
              </a:cxnLst>
              <a:rect l="0" t="0" r="r" b="b"/>
              <a:pathLst>
                <a:path w="216" h="218">
                  <a:moveTo>
                    <a:pt x="181" y="0"/>
                  </a:moveTo>
                  <a:lnTo>
                    <a:pt x="216" y="43"/>
                  </a:lnTo>
                  <a:lnTo>
                    <a:pt x="0" y="218"/>
                  </a:lnTo>
                  <a:lnTo>
                    <a:pt x="0" y="216"/>
                  </a:lnTo>
                  <a:lnTo>
                    <a:pt x="181"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79" name="Freeform 23">
              <a:extLst>
                <a:ext uri="{FF2B5EF4-FFF2-40B4-BE49-F238E27FC236}">
                  <a16:creationId xmlns:a16="http://schemas.microsoft.com/office/drawing/2014/main" id="{3BD40AEE-96E7-A8E8-2765-2D901C88D7D9}"/>
                </a:ext>
              </a:extLst>
            </p:cNvPr>
            <p:cNvSpPr>
              <a:spLocks/>
            </p:cNvSpPr>
            <p:nvPr/>
          </p:nvSpPr>
          <p:spPr bwMode="auto">
            <a:xfrm>
              <a:off x="171450" y="2062163"/>
              <a:ext cx="536575" cy="500062"/>
            </a:xfrm>
            <a:custGeom>
              <a:avLst/>
              <a:gdLst>
                <a:gd name="T0" fmla="*/ 338 w 338"/>
                <a:gd name="T1" fmla="*/ 223 h 315"/>
                <a:gd name="T2" fmla="*/ 171 w 338"/>
                <a:gd name="T3" fmla="*/ 315 h 315"/>
                <a:gd name="T4" fmla="*/ 0 w 338"/>
                <a:gd name="T5" fmla="*/ 232 h 315"/>
                <a:gd name="T6" fmla="*/ 5 w 338"/>
                <a:gd name="T7" fmla="*/ 0 h 315"/>
                <a:gd name="T8" fmla="*/ 338 w 338"/>
                <a:gd name="T9" fmla="*/ 223 h 315"/>
              </a:gdLst>
              <a:ahLst/>
              <a:cxnLst>
                <a:cxn ang="0">
                  <a:pos x="T0" y="T1"/>
                </a:cxn>
                <a:cxn ang="0">
                  <a:pos x="T2" y="T3"/>
                </a:cxn>
                <a:cxn ang="0">
                  <a:pos x="T4" y="T5"/>
                </a:cxn>
                <a:cxn ang="0">
                  <a:pos x="T6" y="T7"/>
                </a:cxn>
                <a:cxn ang="0">
                  <a:pos x="T8" y="T9"/>
                </a:cxn>
              </a:cxnLst>
              <a:rect l="0" t="0" r="r" b="b"/>
              <a:pathLst>
                <a:path w="338" h="315">
                  <a:moveTo>
                    <a:pt x="338" y="223"/>
                  </a:moveTo>
                  <a:lnTo>
                    <a:pt x="171" y="315"/>
                  </a:lnTo>
                  <a:lnTo>
                    <a:pt x="0" y="232"/>
                  </a:lnTo>
                  <a:lnTo>
                    <a:pt x="5" y="0"/>
                  </a:lnTo>
                  <a:lnTo>
                    <a:pt x="338" y="223"/>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0" name="Freeform 24">
              <a:extLst>
                <a:ext uri="{FF2B5EF4-FFF2-40B4-BE49-F238E27FC236}">
                  <a16:creationId xmlns:a16="http://schemas.microsoft.com/office/drawing/2014/main" id="{6CBD8197-9CC0-CC77-3D71-7B3C17824837}"/>
                </a:ext>
              </a:extLst>
            </p:cNvPr>
            <p:cNvSpPr>
              <a:spLocks/>
            </p:cNvSpPr>
            <p:nvPr/>
          </p:nvSpPr>
          <p:spPr bwMode="auto">
            <a:xfrm>
              <a:off x="420688" y="1041400"/>
              <a:ext cx="287337" cy="436562"/>
            </a:xfrm>
            <a:custGeom>
              <a:avLst/>
              <a:gdLst>
                <a:gd name="T0" fmla="*/ 133 w 181"/>
                <a:gd name="T1" fmla="*/ 0 h 275"/>
                <a:gd name="T2" fmla="*/ 181 w 181"/>
                <a:gd name="T3" fmla="*/ 59 h 275"/>
                <a:gd name="T4" fmla="*/ 0 w 181"/>
                <a:gd name="T5" fmla="*/ 275 h 275"/>
                <a:gd name="T6" fmla="*/ 0 w 181"/>
                <a:gd name="T7" fmla="*/ 275 h 275"/>
                <a:gd name="T8" fmla="*/ 133 w 181"/>
                <a:gd name="T9" fmla="*/ 0 h 275"/>
              </a:gdLst>
              <a:ahLst/>
              <a:cxnLst>
                <a:cxn ang="0">
                  <a:pos x="T0" y="T1"/>
                </a:cxn>
                <a:cxn ang="0">
                  <a:pos x="T2" y="T3"/>
                </a:cxn>
                <a:cxn ang="0">
                  <a:pos x="T4" y="T5"/>
                </a:cxn>
                <a:cxn ang="0">
                  <a:pos x="T6" y="T7"/>
                </a:cxn>
                <a:cxn ang="0">
                  <a:pos x="T8" y="T9"/>
                </a:cxn>
              </a:cxnLst>
              <a:rect l="0" t="0" r="r" b="b"/>
              <a:pathLst>
                <a:path w="181" h="275">
                  <a:moveTo>
                    <a:pt x="133" y="0"/>
                  </a:moveTo>
                  <a:lnTo>
                    <a:pt x="181" y="59"/>
                  </a:lnTo>
                  <a:lnTo>
                    <a:pt x="0" y="275"/>
                  </a:lnTo>
                  <a:lnTo>
                    <a:pt x="0" y="275"/>
                  </a:lnTo>
                  <a:lnTo>
                    <a:pt x="133"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1" name="Freeform 25">
              <a:extLst>
                <a:ext uri="{FF2B5EF4-FFF2-40B4-BE49-F238E27FC236}">
                  <a16:creationId xmlns:a16="http://schemas.microsoft.com/office/drawing/2014/main" id="{B31437B1-1249-94BE-4179-3F7A258AA26D}"/>
                </a:ext>
              </a:extLst>
            </p:cNvPr>
            <p:cNvSpPr>
              <a:spLocks/>
            </p:cNvSpPr>
            <p:nvPr/>
          </p:nvSpPr>
          <p:spPr bwMode="auto">
            <a:xfrm>
              <a:off x="496888" y="276225"/>
              <a:ext cx="173037" cy="320675"/>
            </a:xfrm>
            <a:custGeom>
              <a:avLst/>
              <a:gdLst>
                <a:gd name="T0" fmla="*/ 85 w 109"/>
                <a:gd name="T1" fmla="*/ 0 h 202"/>
                <a:gd name="T2" fmla="*/ 109 w 109"/>
                <a:gd name="T3" fmla="*/ 123 h 202"/>
                <a:gd name="T4" fmla="*/ 61 w 109"/>
                <a:gd name="T5" fmla="*/ 202 h 202"/>
                <a:gd name="T6" fmla="*/ 0 w 109"/>
                <a:gd name="T7" fmla="*/ 166 h 202"/>
                <a:gd name="T8" fmla="*/ 0 w 109"/>
                <a:gd name="T9" fmla="*/ 81 h 202"/>
                <a:gd name="T10" fmla="*/ 76 w 109"/>
                <a:gd name="T11" fmla="*/ 14 h 202"/>
                <a:gd name="T12" fmla="*/ 85 w 109"/>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109" h="202">
                  <a:moveTo>
                    <a:pt x="85" y="0"/>
                  </a:moveTo>
                  <a:lnTo>
                    <a:pt x="109" y="123"/>
                  </a:lnTo>
                  <a:lnTo>
                    <a:pt x="61" y="202"/>
                  </a:lnTo>
                  <a:lnTo>
                    <a:pt x="0" y="166"/>
                  </a:lnTo>
                  <a:lnTo>
                    <a:pt x="0" y="81"/>
                  </a:lnTo>
                  <a:lnTo>
                    <a:pt x="76" y="14"/>
                  </a:lnTo>
                  <a:lnTo>
                    <a:pt x="85"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2" name="Freeform 26">
              <a:extLst>
                <a:ext uri="{FF2B5EF4-FFF2-40B4-BE49-F238E27FC236}">
                  <a16:creationId xmlns:a16="http://schemas.microsoft.com/office/drawing/2014/main" id="{1B54A679-ABF4-1B28-CD8F-C20ED6CDB08A}"/>
                </a:ext>
              </a:extLst>
            </p:cNvPr>
            <p:cNvSpPr>
              <a:spLocks/>
            </p:cNvSpPr>
            <p:nvPr/>
          </p:nvSpPr>
          <p:spPr bwMode="auto">
            <a:xfrm>
              <a:off x="360363" y="742950"/>
              <a:ext cx="271462" cy="298450"/>
            </a:xfrm>
            <a:custGeom>
              <a:avLst/>
              <a:gdLst>
                <a:gd name="T0" fmla="*/ 147 w 171"/>
                <a:gd name="T1" fmla="*/ 50 h 188"/>
                <a:gd name="T2" fmla="*/ 171 w 171"/>
                <a:gd name="T3" fmla="*/ 188 h 188"/>
                <a:gd name="T4" fmla="*/ 0 w 171"/>
                <a:gd name="T5" fmla="*/ 76 h 188"/>
                <a:gd name="T6" fmla="*/ 52 w 171"/>
                <a:gd name="T7" fmla="*/ 0 h 188"/>
                <a:gd name="T8" fmla="*/ 147 w 171"/>
                <a:gd name="T9" fmla="*/ 50 h 188"/>
              </a:gdLst>
              <a:ahLst/>
              <a:cxnLst>
                <a:cxn ang="0">
                  <a:pos x="T0" y="T1"/>
                </a:cxn>
                <a:cxn ang="0">
                  <a:pos x="T2" y="T3"/>
                </a:cxn>
                <a:cxn ang="0">
                  <a:pos x="T4" y="T5"/>
                </a:cxn>
                <a:cxn ang="0">
                  <a:pos x="T6" y="T7"/>
                </a:cxn>
                <a:cxn ang="0">
                  <a:pos x="T8" y="T9"/>
                </a:cxn>
              </a:cxnLst>
              <a:rect l="0" t="0" r="r" b="b"/>
              <a:pathLst>
                <a:path w="171" h="188">
                  <a:moveTo>
                    <a:pt x="147" y="50"/>
                  </a:moveTo>
                  <a:lnTo>
                    <a:pt x="171" y="188"/>
                  </a:lnTo>
                  <a:lnTo>
                    <a:pt x="0" y="76"/>
                  </a:lnTo>
                  <a:lnTo>
                    <a:pt x="52" y="0"/>
                  </a:lnTo>
                  <a:lnTo>
                    <a:pt x="147" y="50"/>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3" name="Freeform 27">
              <a:extLst>
                <a:ext uri="{FF2B5EF4-FFF2-40B4-BE49-F238E27FC236}">
                  <a16:creationId xmlns:a16="http://schemas.microsoft.com/office/drawing/2014/main" id="{D19C6C64-F4FD-51CA-E1BA-F57E08A45FC6}"/>
                </a:ext>
              </a:extLst>
            </p:cNvPr>
            <p:cNvSpPr>
              <a:spLocks/>
            </p:cNvSpPr>
            <p:nvPr/>
          </p:nvSpPr>
          <p:spPr bwMode="auto">
            <a:xfrm>
              <a:off x="201613" y="1041400"/>
              <a:ext cx="430212" cy="444500"/>
            </a:xfrm>
            <a:custGeom>
              <a:avLst/>
              <a:gdLst>
                <a:gd name="T0" fmla="*/ 138 w 271"/>
                <a:gd name="T1" fmla="*/ 275 h 280"/>
                <a:gd name="T2" fmla="*/ 136 w 271"/>
                <a:gd name="T3" fmla="*/ 280 h 280"/>
                <a:gd name="T4" fmla="*/ 0 w 271"/>
                <a:gd name="T5" fmla="*/ 201 h 280"/>
                <a:gd name="T6" fmla="*/ 271 w 271"/>
                <a:gd name="T7" fmla="*/ 0 h 280"/>
                <a:gd name="T8" fmla="*/ 138 w 271"/>
                <a:gd name="T9" fmla="*/ 275 h 280"/>
              </a:gdLst>
              <a:ahLst/>
              <a:cxnLst>
                <a:cxn ang="0">
                  <a:pos x="T0" y="T1"/>
                </a:cxn>
                <a:cxn ang="0">
                  <a:pos x="T2" y="T3"/>
                </a:cxn>
                <a:cxn ang="0">
                  <a:pos x="T4" y="T5"/>
                </a:cxn>
                <a:cxn ang="0">
                  <a:pos x="T6" y="T7"/>
                </a:cxn>
                <a:cxn ang="0">
                  <a:pos x="T8" y="T9"/>
                </a:cxn>
              </a:cxnLst>
              <a:rect l="0" t="0" r="r" b="b"/>
              <a:pathLst>
                <a:path w="271" h="280">
                  <a:moveTo>
                    <a:pt x="138" y="275"/>
                  </a:moveTo>
                  <a:lnTo>
                    <a:pt x="136" y="280"/>
                  </a:lnTo>
                  <a:lnTo>
                    <a:pt x="0" y="201"/>
                  </a:lnTo>
                  <a:lnTo>
                    <a:pt x="271" y="0"/>
                  </a:lnTo>
                  <a:lnTo>
                    <a:pt x="138" y="275"/>
                  </a:lnTo>
                  <a:close/>
                </a:path>
              </a:pathLst>
            </a:custGeom>
            <a:solidFill>
              <a:srgbClr val="0F58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4" name="Freeform 28">
              <a:extLst>
                <a:ext uri="{FF2B5EF4-FFF2-40B4-BE49-F238E27FC236}">
                  <a16:creationId xmlns:a16="http://schemas.microsoft.com/office/drawing/2014/main" id="{C8F9EB13-02BF-E9A5-7F0C-D2C98CB05F1D}"/>
                </a:ext>
              </a:extLst>
            </p:cNvPr>
            <p:cNvSpPr>
              <a:spLocks/>
            </p:cNvSpPr>
            <p:nvPr/>
          </p:nvSpPr>
          <p:spPr bwMode="auto">
            <a:xfrm>
              <a:off x="201613" y="1000125"/>
              <a:ext cx="430212" cy="360362"/>
            </a:xfrm>
            <a:custGeom>
              <a:avLst/>
              <a:gdLst>
                <a:gd name="T0" fmla="*/ 271 w 271"/>
                <a:gd name="T1" fmla="*/ 26 h 227"/>
                <a:gd name="T2" fmla="*/ 0 w 271"/>
                <a:gd name="T3" fmla="*/ 227 h 227"/>
                <a:gd name="T4" fmla="*/ 0 w 271"/>
                <a:gd name="T5" fmla="*/ 113 h 227"/>
                <a:gd name="T6" fmla="*/ 100 w 271"/>
                <a:gd name="T7" fmla="*/ 0 h 227"/>
                <a:gd name="T8" fmla="*/ 271 w 271"/>
                <a:gd name="T9" fmla="*/ 26 h 227"/>
              </a:gdLst>
              <a:ahLst/>
              <a:cxnLst>
                <a:cxn ang="0">
                  <a:pos x="T0" y="T1"/>
                </a:cxn>
                <a:cxn ang="0">
                  <a:pos x="T2" y="T3"/>
                </a:cxn>
                <a:cxn ang="0">
                  <a:pos x="T4" y="T5"/>
                </a:cxn>
                <a:cxn ang="0">
                  <a:pos x="T6" y="T7"/>
                </a:cxn>
                <a:cxn ang="0">
                  <a:pos x="T8" y="T9"/>
                </a:cxn>
              </a:cxnLst>
              <a:rect l="0" t="0" r="r" b="b"/>
              <a:pathLst>
                <a:path w="271" h="227">
                  <a:moveTo>
                    <a:pt x="271" y="26"/>
                  </a:moveTo>
                  <a:lnTo>
                    <a:pt x="0" y="227"/>
                  </a:lnTo>
                  <a:lnTo>
                    <a:pt x="0" y="113"/>
                  </a:lnTo>
                  <a:lnTo>
                    <a:pt x="100" y="0"/>
                  </a:lnTo>
                  <a:lnTo>
                    <a:pt x="271" y="26"/>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5" name="Freeform 29">
              <a:extLst>
                <a:ext uri="{FF2B5EF4-FFF2-40B4-BE49-F238E27FC236}">
                  <a16:creationId xmlns:a16="http://schemas.microsoft.com/office/drawing/2014/main" id="{DEE76975-83B7-7220-1DA8-B3904C3D40A7}"/>
                </a:ext>
              </a:extLst>
            </p:cNvPr>
            <p:cNvSpPr>
              <a:spLocks/>
            </p:cNvSpPr>
            <p:nvPr/>
          </p:nvSpPr>
          <p:spPr bwMode="auto">
            <a:xfrm>
              <a:off x="360363" y="863600"/>
              <a:ext cx="271462" cy="177800"/>
            </a:xfrm>
            <a:custGeom>
              <a:avLst/>
              <a:gdLst>
                <a:gd name="T0" fmla="*/ 171 w 171"/>
                <a:gd name="T1" fmla="*/ 112 h 112"/>
                <a:gd name="T2" fmla="*/ 0 w 171"/>
                <a:gd name="T3" fmla="*/ 86 h 112"/>
                <a:gd name="T4" fmla="*/ 0 w 171"/>
                <a:gd name="T5" fmla="*/ 0 h 112"/>
                <a:gd name="T6" fmla="*/ 171 w 171"/>
                <a:gd name="T7" fmla="*/ 112 h 112"/>
              </a:gdLst>
              <a:ahLst/>
              <a:cxnLst>
                <a:cxn ang="0">
                  <a:pos x="T0" y="T1"/>
                </a:cxn>
                <a:cxn ang="0">
                  <a:pos x="T2" y="T3"/>
                </a:cxn>
                <a:cxn ang="0">
                  <a:pos x="T4" y="T5"/>
                </a:cxn>
                <a:cxn ang="0">
                  <a:pos x="T6" y="T7"/>
                </a:cxn>
              </a:cxnLst>
              <a:rect l="0" t="0" r="r" b="b"/>
              <a:pathLst>
                <a:path w="171" h="112">
                  <a:moveTo>
                    <a:pt x="171" y="112"/>
                  </a:moveTo>
                  <a:lnTo>
                    <a:pt x="0" y="86"/>
                  </a:lnTo>
                  <a:lnTo>
                    <a:pt x="0" y="0"/>
                  </a:lnTo>
                  <a:lnTo>
                    <a:pt x="171" y="112"/>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6" name="Freeform 30">
              <a:extLst>
                <a:ext uri="{FF2B5EF4-FFF2-40B4-BE49-F238E27FC236}">
                  <a16:creationId xmlns:a16="http://schemas.microsoft.com/office/drawing/2014/main" id="{4CE855E4-8940-9D69-78A1-0985A11D3DFE}"/>
                </a:ext>
              </a:extLst>
            </p:cNvPr>
            <p:cNvSpPr>
              <a:spLocks/>
            </p:cNvSpPr>
            <p:nvPr/>
          </p:nvSpPr>
          <p:spPr bwMode="auto">
            <a:xfrm>
              <a:off x="398463" y="539750"/>
              <a:ext cx="195262" cy="282575"/>
            </a:xfrm>
            <a:custGeom>
              <a:avLst/>
              <a:gdLst>
                <a:gd name="T0" fmla="*/ 123 w 123"/>
                <a:gd name="T1" fmla="*/ 36 h 178"/>
                <a:gd name="T2" fmla="*/ 123 w 123"/>
                <a:gd name="T3" fmla="*/ 178 h 178"/>
                <a:gd name="T4" fmla="*/ 28 w 123"/>
                <a:gd name="T5" fmla="*/ 128 h 178"/>
                <a:gd name="T6" fmla="*/ 0 w 123"/>
                <a:gd name="T7" fmla="*/ 57 h 178"/>
                <a:gd name="T8" fmla="*/ 62 w 123"/>
                <a:gd name="T9" fmla="*/ 0 h 178"/>
                <a:gd name="T10" fmla="*/ 123 w 123"/>
                <a:gd name="T11" fmla="*/ 36 h 178"/>
              </a:gdLst>
              <a:ahLst/>
              <a:cxnLst>
                <a:cxn ang="0">
                  <a:pos x="T0" y="T1"/>
                </a:cxn>
                <a:cxn ang="0">
                  <a:pos x="T2" y="T3"/>
                </a:cxn>
                <a:cxn ang="0">
                  <a:pos x="T4" y="T5"/>
                </a:cxn>
                <a:cxn ang="0">
                  <a:pos x="T6" y="T7"/>
                </a:cxn>
                <a:cxn ang="0">
                  <a:pos x="T8" y="T9"/>
                </a:cxn>
                <a:cxn ang="0">
                  <a:pos x="T10" y="T11"/>
                </a:cxn>
              </a:cxnLst>
              <a:rect l="0" t="0" r="r" b="b"/>
              <a:pathLst>
                <a:path w="123" h="178">
                  <a:moveTo>
                    <a:pt x="123" y="36"/>
                  </a:moveTo>
                  <a:lnTo>
                    <a:pt x="123" y="178"/>
                  </a:lnTo>
                  <a:lnTo>
                    <a:pt x="28" y="128"/>
                  </a:lnTo>
                  <a:lnTo>
                    <a:pt x="0" y="57"/>
                  </a:lnTo>
                  <a:lnTo>
                    <a:pt x="62" y="0"/>
                  </a:lnTo>
                  <a:lnTo>
                    <a:pt x="123" y="36"/>
                  </a:lnTo>
                  <a:close/>
                </a:path>
              </a:pathLst>
            </a:custGeom>
            <a:solidFill>
              <a:srgbClr val="1573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7" name="Freeform 31">
              <a:extLst>
                <a:ext uri="{FF2B5EF4-FFF2-40B4-BE49-F238E27FC236}">
                  <a16:creationId xmlns:a16="http://schemas.microsoft.com/office/drawing/2014/main" id="{E7BAC83D-7A9F-09F5-843E-336C71ECF1D5}"/>
                </a:ext>
              </a:extLst>
            </p:cNvPr>
            <p:cNvSpPr>
              <a:spLocks/>
            </p:cNvSpPr>
            <p:nvPr/>
          </p:nvSpPr>
          <p:spPr bwMode="auto">
            <a:xfrm>
              <a:off x="12700" y="1481138"/>
              <a:ext cx="484187" cy="581025"/>
            </a:xfrm>
            <a:custGeom>
              <a:avLst/>
              <a:gdLst>
                <a:gd name="T0" fmla="*/ 257 w 305"/>
                <a:gd name="T1" fmla="*/ 0 h 366"/>
                <a:gd name="T2" fmla="*/ 305 w 305"/>
                <a:gd name="T3" fmla="*/ 192 h 366"/>
                <a:gd name="T4" fmla="*/ 105 w 305"/>
                <a:gd name="T5" fmla="*/ 366 h 366"/>
                <a:gd name="T6" fmla="*/ 34 w 305"/>
                <a:gd name="T7" fmla="*/ 366 h 366"/>
                <a:gd name="T8" fmla="*/ 0 w 305"/>
                <a:gd name="T9" fmla="*/ 304 h 366"/>
                <a:gd name="T10" fmla="*/ 91 w 305"/>
                <a:gd name="T11" fmla="*/ 157 h 366"/>
                <a:gd name="T12" fmla="*/ 255 w 305"/>
                <a:gd name="T13" fmla="*/ 3 h 366"/>
                <a:gd name="T14" fmla="*/ 257 w 305"/>
                <a:gd name="T15" fmla="*/ 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366">
                  <a:moveTo>
                    <a:pt x="257" y="0"/>
                  </a:moveTo>
                  <a:lnTo>
                    <a:pt x="305" y="192"/>
                  </a:lnTo>
                  <a:lnTo>
                    <a:pt x="105" y="366"/>
                  </a:lnTo>
                  <a:lnTo>
                    <a:pt x="34" y="366"/>
                  </a:lnTo>
                  <a:lnTo>
                    <a:pt x="0" y="304"/>
                  </a:lnTo>
                  <a:lnTo>
                    <a:pt x="91" y="157"/>
                  </a:lnTo>
                  <a:lnTo>
                    <a:pt x="255" y="3"/>
                  </a:lnTo>
                  <a:lnTo>
                    <a:pt x="257" y="0"/>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8" name="Freeform 32">
              <a:extLst>
                <a:ext uri="{FF2B5EF4-FFF2-40B4-BE49-F238E27FC236}">
                  <a16:creationId xmlns:a16="http://schemas.microsoft.com/office/drawing/2014/main" id="{33B5285E-31EC-9CCE-7276-DCA06F5FE8D0}"/>
                </a:ext>
              </a:extLst>
            </p:cNvPr>
            <p:cNvSpPr>
              <a:spLocks/>
            </p:cNvSpPr>
            <p:nvPr/>
          </p:nvSpPr>
          <p:spPr bwMode="auto">
            <a:xfrm>
              <a:off x="50800" y="1360488"/>
              <a:ext cx="366712" cy="369887"/>
            </a:xfrm>
            <a:custGeom>
              <a:avLst/>
              <a:gdLst>
                <a:gd name="T0" fmla="*/ 231 w 231"/>
                <a:gd name="T1" fmla="*/ 79 h 233"/>
                <a:gd name="T2" fmla="*/ 67 w 231"/>
                <a:gd name="T3" fmla="*/ 233 h 233"/>
                <a:gd name="T4" fmla="*/ 0 w 231"/>
                <a:gd name="T5" fmla="*/ 157 h 233"/>
                <a:gd name="T6" fmla="*/ 95 w 231"/>
                <a:gd name="T7" fmla="*/ 0 h 233"/>
                <a:gd name="T8" fmla="*/ 231 w 231"/>
                <a:gd name="T9" fmla="*/ 79 h 233"/>
              </a:gdLst>
              <a:ahLst/>
              <a:cxnLst>
                <a:cxn ang="0">
                  <a:pos x="T0" y="T1"/>
                </a:cxn>
                <a:cxn ang="0">
                  <a:pos x="T2" y="T3"/>
                </a:cxn>
                <a:cxn ang="0">
                  <a:pos x="T4" y="T5"/>
                </a:cxn>
                <a:cxn ang="0">
                  <a:pos x="T6" y="T7"/>
                </a:cxn>
                <a:cxn ang="0">
                  <a:pos x="T8" y="T9"/>
                </a:cxn>
              </a:cxnLst>
              <a:rect l="0" t="0" r="r" b="b"/>
              <a:pathLst>
                <a:path w="231" h="233">
                  <a:moveTo>
                    <a:pt x="231" y="79"/>
                  </a:moveTo>
                  <a:lnTo>
                    <a:pt x="67" y="233"/>
                  </a:lnTo>
                  <a:lnTo>
                    <a:pt x="0" y="157"/>
                  </a:lnTo>
                  <a:lnTo>
                    <a:pt x="95" y="0"/>
                  </a:lnTo>
                  <a:lnTo>
                    <a:pt x="231" y="79"/>
                  </a:lnTo>
                  <a:close/>
                </a:path>
              </a:pathLst>
            </a:custGeom>
            <a:solidFill>
              <a:srgbClr val="0F2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89" name="Freeform 33">
              <a:extLst>
                <a:ext uri="{FF2B5EF4-FFF2-40B4-BE49-F238E27FC236}">
                  <a16:creationId xmlns:a16="http://schemas.microsoft.com/office/drawing/2014/main" id="{AE180FD7-3001-B7D5-4379-0D6E4BC0EDEA}"/>
                </a:ext>
              </a:extLst>
            </p:cNvPr>
            <p:cNvSpPr>
              <a:spLocks/>
            </p:cNvSpPr>
            <p:nvPr/>
          </p:nvSpPr>
          <p:spPr bwMode="auto">
            <a:xfrm>
              <a:off x="12700" y="20638"/>
              <a:ext cx="1585912" cy="2779712"/>
            </a:xfrm>
            <a:custGeom>
              <a:avLst/>
              <a:gdLst>
                <a:gd name="T0" fmla="*/ 220 w 420"/>
                <a:gd name="T1" fmla="*/ 38 h 738"/>
                <a:gd name="T2" fmla="*/ 202 w 420"/>
                <a:gd name="T3" fmla="*/ 0 h 738"/>
                <a:gd name="T4" fmla="*/ 164 w 420"/>
                <a:gd name="T5" fmla="*/ 68 h 738"/>
                <a:gd name="T6" fmla="*/ 160 w 420"/>
                <a:gd name="T7" fmla="*/ 74 h 738"/>
                <a:gd name="T8" fmla="*/ 128 w 420"/>
                <a:gd name="T9" fmla="*/ 102 h 738"/>
                <a:gd name="T10" fmla="*/ 128 w 420"/>
                <a:gd name="T11" fmla="*/ 138 h 738"/>
                <a:gd name="T12" fmla="*/ 102 w 420"/>
                <a:gd name="T13" fmla="*/ 162 h 738"/>
                <a:gd name="T14" fmla="*/ 114 w 420"/>
                <a:gd name="T15" fmla="*/ 192 h 738"/>
                <a:gd name="T16" fmla="*/ 92 w 420"/>
                <a:gd name="T17" fmla="*/ 224 h 738"/>
                <a:gd name="T18" fmla="*/ 92 w 420"/>
                <a:gd name="T19" fmla="*/ 260 h 738"/>
                <a:gd name="T20" fmla="*/ 50 w 420"/>
                <a:gd name="T21" fmla="*/ 308 h 738"/>
                <a:gd name="T22" fmla="*/ 50 w 420"/>
                <a:gd name="T23" fmla="*/ 356 h 738"/>
                <a:gd name="T24" fmla="*/ 10 w 420"/>
                <a:gd name="T25" fmla="*/ 422 h 738"/>
                <a:gd name="T26" fmla="*/ 38 w 420"/>
                <a:gd name="T27" fmla="*/ 454 h 738"/>
                <a:gd name="T28" fmla="*/ 0 w 420"/>
                <a:gd name="T29" fmla="*/ 516 h 738"/>
                <a:gd name="T30" fmla="*/ 14 w 420"/>
                <a:gd name="T31" fmla="*/ 542 h 738"/>
                <a:gd name="T32" fmla="*/ 44 w 420"/>
                <a:gd name="T33" fmla="*/ 542 h 738"/>
                <a:gd name="T34" fmla="*/ 42 w 420"/>
                <a:gd name="T35" fmla="*/ 640 h 738"/>
                <a:gd name="T36" fmla="*/ 114 w 420"/>
                <a:gd name="T37" fmla="*/ 675 h 738"/>
                <a:gd name="T38" fmla="*/ 116 w 420"/>
                <a:gd name="T39" fmla="*/ 676 h 738"/>
                <a:gd name="T40" fmla="*/ 178 w 420"/>
                <a:gd name="T41" fmla="*/ 738 h 738"/>
                <a:gd name="T42" fmla="*/ 310 w 420"/>
                <a:gd name="T43" fmla="*/ 722 h 738"/>
                <a:gd name="T44" fmla="*/ 356 w 420"/>
                <a:gd name="T45" fmla="*/ 658 h 738"/>
                <a:gd name="T46" fmla="*/ 344 w 420"/>
                <a:gd name="T47" fmla="*/ 608 h 738"/>
                <a:gd name="T48" fmla="*/ 374 w 420"/>
                <a:gd name="T49" fmla="*/ 574 h 738"/>
                <a:gd name="T50" fmla="*/ 374 w 420"/>
                <a:gd name="T51" fmla="*/ 496 h 738"/>
                <a:gd name="T52" fmla="*/ 356 w 420"/>
                <a:gd name="T53" fmla="*/ 464 h 738"/>
                <a:gd name="T54" fmla="*/ 420 w 420"/>
                <a:gd name="T55" fmla="*/ 360 h 738"/>
                <a:gd name="T56" fmla="*/ 382 w 420"/>
                <a:gd name="T57" fmla="*/ 326 h 738"/>
                <a:gd name="T58" fmla="*/ 384 w 420"/>
                <a:gd name="T59" fmla="*/ 274 h 738"/>
                <a:gd name="T60" fmla="*/ 334 w 420"/>
                <a:gd name="T61" fmla="*/ 262 h 738"/>
                <a:gd name="T62" fmla="*/ 330 w 420"/>
                <a:gd name="T63" fmla="*/ 208 h 738"/>
                <a:gd name="T64" fmla="*/ 290 w 420"/>
                <a:gd name="T65" fmla="*/ 170 h 738"/>
                <a:gd name="T66" fmla="*/ 288 w 420"/>
                <a:gd name="T67" fmla="*/ 128 h 738"/>
                <a:gd name="T68" fmla="*/ 254 w 420"/>
                <a:gd name="T69" fmla="*/ 108 h 738"/>
                <a:gd name="T70" fmla="*/ 268 w 420"/>
                <a:gd name="T71" fmla="*/ 86 h 738"/>
                <a:gd name="T72" fmla="*/ 220 w 420"/>
                <a:gd name="T73" fmla="*/ 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738">
                  <a:moveTo>
                    <a:pt x="220" y="38"/>
                  </a:moveTo>
                  <a:cubicBezTo>
                    <a:pt x="211" y="26"/>
                    <a:pt x="203" y="12"/>
                    <a:pt x="202" y="0"/>
                  </a:cubicBezTo>
                  <a:cubicBezTo>
                    <a:pt x="164" y="68"/>
                    <a:pt x="164" y="68"/>
                    <a:pt x="164" y="68"/>
                  </a:cubicBezTo>
                  <a:cubicBezTo>
                    <a:pt x="160" y="74"/>
                    <a:pt x="160" y="74"/>
                    <a:pt x="160" y="74"/>
                  </a:cubicBezTo>
                  <a:cubicBezTo>
                    <a:pt x="128" y="102"/>
                    <a:pt x="128" y="102"/>
                    <a:pt x="128" y="102"/>
                  </a:cubicBezTo>
                  <a:cubicBezTo>
                    <a:pt x="128" y="138"/>
                    <a:pt x="128" y="138"/>
                    <a:pt x="128" y="138"/>
                  </a:cubicBezTo>
                  <a:cubicBezTo>
                    <a:pt x="102" y="162"/>
                    <a:pt x="102" y="162"/>
                    <a:pt x="102" y="162"/>
                  </a:cubicBezTo>
                  <a:cubicBezTo>
                    <a:pt x="114" y="192"/>
                    <a:pt x="114" y="192"/>
                    <a:pt x="114" y="192"/>
                  </a:cubicBezTo>
                  <a:cubicBezTo>
                    <a:pt x="92" y="224"/>
                    <a:pt x="92" y="224"/>
                    <a:pt x="92" y="224"/>
                  </a:cubicBezTo>
                  <a:cubicBezTo>
                    <a:pt x="92" y="260"/>
                    <a:pt x="92" y="260"/>
                    <a:pt x="92" y="260"/>
                  </a:cubicBezTo>
                  <a:cubicBezTo>
                    <a:pt x="50" y="308"/>
                    <a:pt x="50" y="308"/>
                    <a:pt x="50" y="308"/>
                  </a:cubicBezTo>
                  <a:cubicBezTo>
                    <a:pt x="50" y="356"/>
                    <a:pt x="50" y="356"/>
                    <a:pt x="50" y="356"/>
                  </a:cubicBezTo>
                  <a:cubicBezTo>
                    <a:pt x="10" y="422"/>
                    <a:pt x="10" y="422"/>
                    <a:pt x="10" y="422"/>
                  </a:cubicBezTo>
                  <a:cubicBezTo>
                    <a:pt x="38" y="454"/>
                    <a:pt x="38" y="454"/>
                    <a:pt x="38" y="454"/>
                  </a:cubicBezTo>
                  <a:cubicBezTo>
                    <a:pt x="0" y="516"/>
                    <a:pt x="0" y="516"/>
                    <a:pt x="0" y="516"/>
                  </a:cubicBezTo>
                  <a:cubicBezTo>
                    <a:pt x="14" y="542"/>
                    <a:pt x="14" y="542"/>
                    <a:pt x="14" y="542"/>
                  </a:cubicBezTo>
                  <a:cubicBezTo>
                    <a:pt x="44" y="542"/>
                    <a:pt x="44" y="542"/>
                    <a:pt x="44" y="542"/>
                  </a:cubicBezTo>
                  <a:cubicBezTo>
                    <a:pt x="42" y="640"/>
                    <a:pt x="42" y="640"/>
                    <a:pt x="42" y="640"/>
                  </a:cubicBezTo>
                  <a:cubicBezTo>
                    <a:pt x="114" y="675"/>
                    <a:pt x="114" y="675"/>
                    <a:pt x="114" y="675"/>
                  </a:cubicBezTo>
                  <a:cubicBezTo>
                    <a:pt x="116" y="676"/>
                    <a:pt x="116" y="676"/>
                    <a:pt x="116" y="676"/>
                  </a:cubicBezTo>
                  <a:cubicBezTo>
                    <a:pt x="178" y="738"/>
                    <a:pt x="178" y="738"/>
                    <a:pt x="178" y="738"/>
                  </a:cubicBezTo>
                  <a:cubicBezTo>
                    <a:pt x="310" y="722"/>
                    <a:pt x="310" y="722"/>
                    <a:pt x="310" y="722"/>
                  </a:cubicBezTo>
                  <a:cubicBezTo>
                    <a:pt x="356" y="658"/>
                    <a:pt x="356" y="658"/>
                    <a:pt x="356" y="658"/>
                  </a:cubicBezTo>
                  <a:cubicBezTo>
                    <a:pt x="344" y="608"/>
                    <a:pt x="344" y="608"/>
                    <a:pt x="344" y="608"/>
                  </a:cubicBezTo>
                  <a:cubicBezTo>
                    <a:pt x="374" y="574"/>
                    <a:pt x="374" y="574"/>
                    <a:pt x="374" y="574"/>
                  </a:cubicBezTo>
                  <a:cubicBezTo>
                    <a:pt x="374" y="496"/>
                    <a:pt x="374" y="496"/>
                    <a:pt x="374" y="496"/>
                  </a:cubicBezTo>
                  <a:cubicBezTo>
                    <a:pt x="356" y="464"/>
                    <a:pt x="356" y="464"/>
                    <a:pt x="356" y="464"/>
                  </a:cubicBezTo>
                  <a:cubicBezTo>
                    <a:pt x="420" y="360"/>
                    <a:pt x="420" y="360"/>
                    <a:pt x="420" y="360"/>
                  </a:cubicBezTo>
                  <a:cubicBezTo>
                    <a:pt x="382" y="326"/>
                    <a:pt x="382" y="326"/>
                    <a:pt x="382" y="326"/>
                  </a:cubicBezTo>
                  <a:cubicBezTo>
                    <a:pt x="384" y="274"/>
                    <a:pt x="384" y="274"/>
                    <a:pt x="384" y="274"/>
                  </a:cubicBezTo>
                  <a:cubicBezTo>
                    <a:pt x="334" y="262"/>
                    <a:pt x="334" y="262"/>
                    <a:pt x="334" y="262"/>
                  </a:cubicBezTo>
                  <a:cubicBezTo>
                    <a:pt x="330" y="208"/>
                    <a:pt x="330" y="208"/>
                    <a:pt x="330" y="208"/>
                  </a:cubicBezTo>
                  <a:cubicBezTo>
                    <a:pt x="290" y="170"/>
                    <a:pt x="290" y="170"/>
                    <a:pt x="290" y="170"/>
                  </a:cubicBezTo>
                  <a:cubicBezTo>
                    <a:pt x="288" y="128"/>
                    <a:pt x="288" y="128"/>
                    <a:pt x="288" y="128"/>
                  </a:cubicBezTo>
                  <a:cubicBezTo>
                    <a:pt x="254" y="108"/>
                    <a:pt x="254" y="108"/>
                    <a:pt x="254" y="108"/>
                  </a:cubicBezTo>
                  <a:cubicBezTo>
                    <a:pt x="268" y="86"/>
                    <a:pt x="268" y="86"/>
                    <a:pt x="268" y="86"/>
                  </a:cubicBezTo>
                  <a:cubicBezTo>
                    <a:pt x="268" y="86"/>
                    <a:pt x="240" y="64"/>
                    <a:pt x="220" y="38"/>
                  </a:cubicBezTo>
                  <a:close/>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0" name="Freeform 34">
              <a:extLst>
                <a:ext uri="{FF2B5EF4-FFF2-40B4-BE49-F238E27FC236}">
                  <a16:creationId xmlns:a16="http://schemas.microsoft.com/office/drawing/2014/main" id="{4DE2A08E-F21F-97F9-5140-62BC3CB2F271}"/>
                </a:ext>
              </a:extLst>
            </p:cNvPr>
            <p:cNvSpPr>
              <a:spLocks/>
            </p:cNvSpPr>
            <p:nvPr/>
          </p:nvSpPr>
          <p:spPr bwMode="auto">
            <a:xfrm>
              <a:off x="631825" y="163513"/>
              <a:ext cx="627062" cy="738187"/>
            </a:xfrm>
            <a:custGeom>
              <a:avLst/>
              <a:gdLst>
                <a:gd name="T0" fmla="*/ 395 w 395"/>
                <a:gd name="T1" fmla="*/ 403 h 465"/>
                <a:gd name="T2" fmla="*/ 288 w 395"/>
                <a:gd name="T3" fmla="*/ 380 h 465"/>
                <a:gd name="T4" fmla="*/ 169 w 395"/>
                <a:gd name="T5" fmla="*/ 465 h 465"/>
                <a:gd name="T6" fmla="*/ 110 w 395"/>
                <a:gd name="T7" fmla="*/ 429 h 465"/>
                <a:gd name="T8" fmla="*/ 110 w 395"/>
                <a:gd name="T9" fmla="*/ 194 h 465"/>
                <a:gd name="T10" fmla="*/ 133 w 395"/>
                <a:gd name="T11" fmla="*/ 0 h 465"/>
                <a:gd name="T12" fmla="*/ 0 w 395"/>
                <a:gd name="T13" fmla="*/ 71 h 465"/>
                <a:gd name="T14" fmla="*/ 24 w 395"/>
                <a:gd name="T15" fmla="*/ 194 h 465"/>
                <a:gd name="T16" fmla="*/ 110 w 395"/>
                <a:gd name="T17" fmla="*/ 194 h 465"/>
                <a:gd name="T18" fmla="*/ 214 w 395"/>
                <a:gd name="T19" fmla="*/ 166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465">
                  <a:moveTo>
                    <a:pt x="395" y="403"/>
                  </a:moveTo>
                  <a:lnTo>
                    <a:pt x="288" y="380"/>
                  </a:lnTo>
                  <a:lnTo>
                    <a:pt x="169" y="465"/>
                  </a:lnTo>
                  <a:lnTo>
                    <a:pt x="110" y="429"/>
                  </a:lnTo>
                  <a:lnTo>
                    <a:pt x="110" y="194"/>
                  </a:lnTo>
                  <a:lnTo>
                    <a:pt x="133" y="0"/>
                  </a:lnTo>
                  <a:lnTo>
                    <a:pt x="0" y="71"/>
                  </a:lnTo>
                  <a:lnTo>
                    <a:pt x="24" y="194"/>
                  </a:lnTo>
                  <a:lnTo>
                    <a:pt x="110" y="194"/>
                  </a:lnTo>
                  <a:lnTo>
                    <a:pt x="214" y="16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1" name="Freeform 35">
              <a:extLst>
                <a:ext uri="{FF2B5EF4-FFF2-40B4-BE49-F238E27FC236}">
                  <a16:creationId xmlns:a16="http://schemas.microsoft.com/office/drawing/2014/main" id="{6D861FE9-DC24-C30E-02E8-FC1C60DA9BC5}"/>
                </a:ext>
              </a:extLst>
            </p:cNvPr>
            <p:cNvSpPr>
              <a:spLocks/>
            </p:cNvSpPr>
            <p:nvPr/>
          </p:nvSpPr>
          <p:spPr bwMode="auto">
            <a:xfrm>
              <a:off x="496888" y="471488"/>
              <a:ext cx="173037" cy="125412"/>
            </a:xfrm>
            <a:custGeom>
              <a:avLst/>
              <a:gdLst>
                <a:gd name="T0" fmla="*/ 0 w 109"/>
                <a:gd name="T1" fmla="*/ 43 h 79"/>
                <a:gd name="T2" fmla="*/ 61 w 109"/>
                <a:gd name="T3" fmla="*/ 79 h 79"/>
                <a:gd name="T4" fmla="*/ 109 w 109"/>
                <a:gd name="T5" fmla="*/ 0 h 79"/>
              </a:gdLst>
              <a:ahLst/>
              <a:cxnLst>
                <a:cxn ang="0">
                  <a:pos x="T0" y="T1"/>
                </a:cxn>
                <a:cxn ang="0">
                  <a:pos x="T2" y="T3"/>
                </a:cxn>
                <a:cxn ang="0">
                  <a:pos x="T4" y="T5"/>
                </a:cxn>
              </a:cxnLst>
              <a:rect l="0" t="0" r="r" b="b"/>
              <a:pathLst>
                <a:path w="109" h="79">
                  <a:moveTo>
                    <a:pt x="0" y="43"/>
                  </a:moveTo>
                  <a:lnTo>
                    <a:pt x="61" y="79"/>
                  </a:lnTo>
                  <a:lnTo>
                    <a:pt x="109"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2" name="Freeform 36">
              <a:extLst>
                <a:ext uri="{FF2B5EF4-FFF2-40B4-BE49-F238E27FC236}">
                  <a16:creationId xmlns:a16="http://schemas.microsoft.com/office/drawing/2014/main" id="{A8D2F166-6910-000C-0893-3CC372CFF5F3}"/>
                </a:ext>
              </a:extLst>
            </p:cNvPr>
            <p:cNvSpPr>
              <a:spLocks/>
            </p:cNvSpPr>
            <p:nvPr/>
          </p:nvSpPr>
          <p:spPr bwMode="auto">
            <a:xfrm>
              <a:off x="442913" y="596900"/>
              <a:ext cx="150812" cy="225425"/>
            </a:xfrm>
            <a:custGeom>
              <a:avLst/>
              <a:gdLst>
                <a:gd name="T0" fmla="*/ 95 w 95"/>
                <a:gd name="T1" fmla="*/ 0 h 142"/>
                <a:gd name="T2" fmla="*/ 95 w 95"/>
                <a:gd name="T3" fmla="*/ 142 h 142"/>
                <a:gd name="T4" fmla="*/ 0 w 95"/>
                <a:gd name="T5" fmla="*/ 92 h 142"/>
              </a:gdLst>
              <a:ahLst/>
              <a:cxnLst>
                <a:cxn ang="0">
                  <a:pos x="T0" y="T1"/>
                </a:cxn>
                <a:cxn ang="0">
                  <a:pos x="T2" y="T3"/>
                </a:cxn>
                <a:cxn ang="0">
                  <a:pos x="T4" y="T5"/>
                </a:cxn>
              </a:cxnLst>
              <a:rect l="0" t="0" r="r" b="b"/>
              <a:pathLst>
                <a:path w="95" h="142">
                  <a:moveTo>
                    <a:pt x="95" y="0"/>
                  </a:moveTo>
                  <a:lnTo>
                    <a:pt x="95" y="142"/>
                  </a:lnTo>
                  <a:lnTo>
                    <a:pt x="0" y="9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3" name="Freeform 37">
              <a:extLst>
                <a:ext uri="{FF2B5EF4-FFF2-40B4-BE49-F238E27FC236}">
                  <a16:creationId xmlns:a16="http://schemas.microsoft.com/office/drawing/2014/main" id="{A6F15025-B562-6D0D-53B0-265C5CFE1DA0}"/>
                </a:ext>
              </a:extLst>
            </p:cNvPr>
            <p:cNvSpPr>
              <a:spLocks/>
            </p:cNvSpPr>
            <p:nvPr/>
          </p:nvSpPr>
          <p:spPr bwMode="auto">
            <a:xfrm>
              <a:off x="360363" y="822325"/>
              <a:ext cx="271462" cy="219075"/>
            </a:xfrm>
            <a:custGeom>
              <a:avLst/>
              <a:gdLst>
                <a:gd name="T0" fmla="*/ 147 w 171"/>
                <a:gd name="T1" fmla="*/ 0 h 138"/>
                <a:gd name="T2" fmla="*/ 171 w 171"/>
                <a:gd name="T3" fmla="*/ 138 h 138"/>
                <a:gd name="T4" fmla="*/ 0 w 171"/>
                <a:gd name="T5" fmla="*/ 26 h 138"/>
              </a:gdLst>
              <a:ahLst/>
              <a:cxnLst>
                <a:cxn ang="0">
                  <a:pos x="T0" y="T1"/>
                </a:cxn>
                <a:cxn ang="0">
                  <a:pos x="T2" y="T3"/>
                </a:cxn>
                <a:cxn ang="0">
                  <a:pos x="T4" y="T5"/>
                </a:cxn>
              </a:cxnLst>
              <a:rect l="0" t="0" r="r" b="b"/>
              <a:pathLst>
                <a:path w="171" h="138">
                  <a:moveTo>
                    <a:pt x="147" y="0"/>
                  </a:moveTo>
                  <a:lnTo>
                    <a:pt x="171" y="138"/>
                  </a:lnTo>
                  <a:lnTo>
                    <a:pt x="0" y="26"/>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4" name="Freeform 38">
              <a:extLst>
                <a:ext uri="{FF2B5EF4-FFF2-40B4-BE49-F238E27FC236}">
                  <a16:creationId xmlns:a16="http://schemas.microsoft.com/office/drawing/2014/main" id="{7D117804-A143-A652-327B-5A7A7B8F0424}"/>
                </a:ext>
              </a:extLst>
            </p:cNvPr>
            <p:cNvSpPr>
              <a:spLocks/>
            </p:cNvSpPr>
            <p:nvPr/>
          </p:nvSpPr>
          <p:spPr bwMode="auto">
            <a:xfrm>
              <a:off x="360363" y="844550"/>
              <a:ext cx="446087" cy="196850"/>
            </a:xfrm>
            <a:custGeom>
              <a:avLst/>
              <a:gdLst>
                <a:gd name="T0" fmla="*/ 0 w 281"/>
                <a:gd name="T1" fmla="*/ 98 h 124"/>
                <a:gd name="T2" fmla="*/ 171 w 281"/>
                <a:gd name="T3" fmla="*/ 124 h 124"/>
                <a:gd name="T4" fmla="*/ 281 w 281"/>
                <a:gd name="T5" fmla="*/ 0 h 124"/>
              </a:gdLst>
              <a:ahLst/>
              <a:cxnLst>
                <a:cxn ang="0">
                  <a:pos x="T0" y="T1"/>
                </a:cxn>
                <a:cxn ang="0">
                  <a:pos x="T2" y="T3"/>
                </a:cxn>
                <a:cxn ang="0">
                  <a:pos x="T4" y="T5"/>
                </a:cxn>
              </a:cxnLst>
              <a:rect l="0" t="0" r="r" b="b"/>
              <a:pathLst>
                <a:path w="281" h="124">
                  <a:moveTo>
                    <a:pt x="0" y="98"/>
                  </a:moveTo>
                  <a:lnTo>
                    <a:pt x="171" y="124"/>
                  </a:lnTo>
                  <a:lnTo>
                    <a:pt x="281"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5" name="Freeform 39">
              <a:extLst>
                <a:ext uri="{FF2B5EF4-FFF2-40B4-BE49-F238E27FC236}">
                  <a16:creationId xmlns:a16="http://schemas.microsoft.com/office/drawing/2014/main" id="{6AD6C924-6955-D0BB-5AF4-C8C8368B2F6A}"/>
                </a:ext>
              </a:extLst>
            </p:cNvPr>
            <p:cNvSpPr>
              <a:spLocks/>
            </p:cNvSpPr>
            <p:nvPr/>
          </p:nvSpPr>
          <p:spPr bwMode="auto">
            <a:xfrm>
              <a:off x="157163" y="901700"/>
              <a:ext cx="742950" cy="828675"/>
            </a:xfrm>
            <a:custGeom>
              <a:avLst/>
              <a:gdLst>
                <a:gd name="T0" fmla="*/ 299 w 468"/>
                <a:gd name="T1" fmla="*/ 88 h 522"/>
                <a:gd name="T2" fmla="*/ 347 w 468"/>
                <a:gd name="T3" fmla="*/ 147 h 522"/>
                <a:gd name="T4" fmla="*/ 382 w 468"/>
                <a:gd name="T5" fmla="*/ 190 h 522"/>
                <a:gd name="T6" fmla="*/ 468 w 468"/>
                <a:gd name="T7" fmla="*/ 0 h 522"/>
                <a:gd name="T8" fmla="*/ 347 w 468"/>
                <a:gd name="T9" fmla="*/ 147 h 522"/>
                <a:gd name="T10" fmla="*/ 166 w 468"/>
                <a:gd name="T11" fmla="*/ 363 h 522"/>
                <a:gd name="T12" fmla="*/ 164 w 468"/>
                <a:gd name="T13" fmla="*/ 368 h 522"/>
                <a:gd name="T14" fmla="*/ 28 w 468"/>
                <a:gd name="T15" fmla="*/ 289 h 522"/>
                <a:gd name="T16" fmla="*/ 299 w 468"/>
                <a:gd name="T17" fmla="*/ 88 h 522"/>
                <a:gd name="T18" fmla="*/ 166 w 468"/>
                <a:gd name="T19" fmla="*/ 363 h 522"/>
                <a:gd name="T20" fmla="*/ 164 w 468"/>
                <a:gd name="T21" fmla="*/ 368 h 522"/>
                <a:gd name="T22" fmla="*/ 0 w 468"/>
                <a:gd name="T23" fmla="*/ 52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8" h="522">
                  <a:moveTo>
                    <a:pt x="299" y="88"/>
                  </a:moveTo>
                  <a:lnTo>
                    <a:pt x="347" y="147"/>
                  </a:lnTo>
                  <a:lnTo>
                    <a:pt x="382" y="190"/>
                  </a:lnTo>
                  <a:lnTo>
                    <a:pt x="468" y="0"/>
                  </a:lnTo>
                  <a:lnTo>
                    <a:pt x="347" y="147"/>
                  </a:lnTo>
                  <a:lnTo>
                    <a:pt x="166" y="363"/>
                  </a:lnTo>
                  <a:lnTo>
                    <a:pt x="164" y="368"/>
                  </a:lnTo>
                  <a:lnTo>
                    <a:pt x="28" y="289"/>
                  </a:lnTo>
                  <a:lnTo>
                    <a:pt x="299" y="88"/>
                  </a:lnTo>
                  <a:lnTo>
                    <a:pt x="166" y="363"/>
                  </a:lnTo>
                  <a:lnTo>
                    <a:pt x="164" y="368"/>
                  </a:lnTo>
                  <a:lnTo>
                    <a:pt x="0" y="522"/>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6" name="Line 40">
              <a:extLst>
                <a:ext uri="{FF2B5EF4-FFF2-40B4-BE49-F238E27FC236}">
                  <a16:creationId xmlns:a16="http://schemas.microsoft.com/office/drawing/2014/main" id="{3C49983F-8DB6-E740-8D7A-42A1BDC578EC}"/>
                </a:ext>
              </a:extLst>
            </p:cNvPr>
            <p:cNvSpPr>
              <a:spLocks noChangeShapeType="1"/>
            </p:cNvSpPr>
            <p:nvPr/>
          </p:nvSpPr>
          <p:spPr bwMode="auto">
            <a:xfrm>
              <a:off x="1168400" y="2182813"/>
              <a:ext cx="188912" cy="3159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7" name="Freeform 41">
              <a:extLst>
                <a:ext uri="{FF2B5EF4-FFF2-40B4-BE49-F238E27FC236}">
                  <a16:creationId xmlns:a16="http://schemas.microsoft.com/office/drawing/2014/main" id="{D2AE09BE-6D38-064C-A830-4BCFA82B22F7}"/>
                </a:ext>
              </a:extLst>
            </p:cNvPr>
            <p:cNvSpPr>
              <a:spLocks/>
            </p:cNvSpPr>
            <p:nvPr/>
          </p:nvSpPr>
          <p:spPr bwMode="auto">
            <a:xfrm>
              <a:off x="417513" y="1462088"/>
              <a:ext cx="750887" cy="720725"/>
            </a:xfrm>
            <a:custGeom>
              <a:avLst/>
              <a:gdLst>
                <a:gd name="T0" fmla="*/ 0 w 473"/>
                <a:gd name="T1" fmla="*/ 0 h 454"/>
                <a:gd name="T2" fmla="*/ 2 w 473"/>
                <a:gd name="T3" fmla="*/ 10 h 454"/>
                <a:gd name="T4" fmla="*/ 2 w 473"/>
                <a:gd name="T5" fmla="*/ 10 h 454"/>
                <a:gd name="T6" fmla="*/ 2 w 473"/>
                <a:gd name="T7" fmla="*/ 12 h 454"/>
                <a:gd name="T8" fmla="*/ 50 w 473"/>
                <a:gd name="T9" fmla="*/ 204 h 454"/>
                <a:gd name="T10" fmla="*/ 333 w 473"/>
                <a:gd name="T11" fmla="*/ 219 h 454"/>
                <a:gd name="T12" fmla="*/ 468 w 473"/>
                <a:gd name="T13" fmla="*/ 444 h 454"/>
                <a:gd name="T14" fmla="*/ 473 w 473"/>
                <a:gd name="T15" fmla="*/ 454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54">
                  <a:moveTo>
                    <a:pt x="0" y="0"/>
                  </a:moveTo>
                  <a:lnTo>
                    <a:pt x="2" y="10"/>
                  </a:lnTo>
                  <a:lnTo>
                    <a:pt x="2" y="10"/>
                  </a:lnTo>
                  <a:lnTo>
                    <a:pt x="2" y="12"/>
                  </a:lnTo>
                  <a:lnTo>
                    <a:pt x="50" y="204"/>
                  </a:lnTo>
                  <a:lnTo>
                    <a:pt x="333" y="219"/>
                  </a:lnTo>
                  <a:lnTo>
                    <a:pt x="468" y="444"/>
                  </a:lnTo>
                  <a:lnTo>
                    <a:pt x="473" y="454"/>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8" name="Freeform 42">
              <a:extLst>
                <a:ext uri="{FF2B5EF4-FFF2-40B4-BE49-F238E27FC236}">
                  <a16:creationId xmlns:a16="http://schemas.microsoft.com/office/drawing/2014/main" id="{9F5A7968-DE0B-7AA2-5AC9-56336FBF8029}"/>
                </a:ext>
              </a:extLst>
            </p:cNvPr>
            <p:cNvSpPr>
              <a:spLocks/>
            </p:cNvSpPr>
            <p:nvPr/>
          </p:nvSpPr>
          <p:spPr bwMode="auto">
            <a:xfrm>
              <a:off x="442913" y="2166938"/>
              <a:ext cx="717550" cy="395287"/>
            </a:xfrm>
            <a:custGeom>
              <a:avLst/>
              <a:gdLst>
                <a:gd name="T0" fmla="*/ 452 w 452"/>
                <a:gd name="T1" fmla="*/ 0 h 249"/>
                <a:gd name="T2" fmla="*/ 167 w 452"/>
                <a:gd name="T3" fmla="*/ 157 h 249"/>
                <a:gd name="T4" fmla="*/ 0 w 452"/>
                <a:gd name="T5" fmla="*/ 249 h 249"/>
              </a:gdLst>
              <a:ahLst/>
              <a:cxnLst>
                <a:cxn ang="0">
                  <a:pos x="T0" y="T1"/>
                </a:cxn>
                <a:cxn ang="0">
                  <a:pos x="T2" y="T3"/>
                </a:cxn>
                <a:cxn ang="0">
                  <a:pos x="T4" y="T5"/>
                </a:cxn>
              </a:cxnLst>
              <a:rect l="0" t="0" r="r" b="b"/>
              <a:pathLst>
                <a:path w="452" h="249">
                  <a:moveTo>
                    <a:pt x="452" y="0"/>
                  </a:moveTo>
                  <a:lnTo>
                    <a:pt x="167" y="157"/>
                  </a:lnTo>
                  <a:lnTo>
                    <a:pt x="0" y="249"/>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99" name="Freeform 43">
              <a:extLst>
                <a:ext uri="{FF2B5EF4-FFF2-40B4-BE49-F238E27FC236}">
                  <a16:creationId xmlns:a16="http://schemas.microsoft.com/office/drawing/2014/main" id="{AC261543-8DDD-E46A-79F4-9D07B7592EF3}"/>
                </a:ext>
              </a:extLst>
            </p:cNvPr>
            <p:cNvSpPr>
              <a:spLocks/>
            </p:cNvSpPr>
            <p:nvPr/>
          </p:nvSpPr>
          <p:spPr bwMode="auto">
            <a:xfrm>
              <a:off x="179388" y="1785938"/>
              <a:ext cx="1003300" cy="954087"/>
            </a:xfrm>
            <a:custGeom>
              <a:avLst/>
              <a:gdLst>
                <a:gd name="T0" fmla="*/ 632 w 632"/>
                <a:gd name="T1" fmla="*/ 601 h 601"/>
                <a:gd name="T2" fmla="*/ 333 w 632"/>
                <a:gd name="T3" fmla="*/ 397 h 601"/>
                <a:gd name="T4" fmla="*/ 0 w 632"/>
                <a:gd name="T5" fmla="*/ 174 h 601"/>
                <a:gd name="T6" fmla="*/ 200 w 632"/>
                <a:gd name="T7" fmla="*/ 0 h 601"/>
              </a:gdLst>
              <a:ahLst/>
              <a:cxnLst>
                <a:cxn ang="0">
                  <a:pos x="T0" y="T1"/>
                </a:cxn>
                <a:cxn ang="0">
                  <a:pos x="T2" y="T3"/>
                </a:cxn>
                <a:cxn ang="0">
                  <a:pos x="T4" y="T5"/>
                </a:cxn>
                <a:cxn ang="0">
                  <a:pos x="T6" y="T7"/>
                </a:cxn>
              </a:cxnLst>
              <a:rect l="0" t="0" r="r" b="b"/>
              <a:pathLst>
                <a:path w="632" h="601">
                  <a:moveTo>
                    <a:pt x="632" y="601"/>
                  </a:moveTo>
                  <a:lnTo>
                    <a:pt x="333" y="397"/>
                  </a:lnTo>
                  <a:lnTo>
                    <a:pt x="0" y="174"/>
                  </a:lnTo>
                  <a:lnTo>
                    <a:pt x="200"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0" name="Freeform 44">
              <a:extLst>
                <a:ext uri="{FF2B5EF4-FFF2-40B4-BE49-F238E27FC236}">
                  <a16:creationId xmlns:a16="http://schemas.microsoft.com/office/drawing/2014/main" id="{8AD1F2AA-E0BC-C3DE-DC5F-85DF15E9CECD}"/>
                </a:ext>
              </a:extLst>
            </p:cNvPr>
            <p:cNvSpPr>
              <a:spLocks/>
            </p:cNvSpPr>
            <p:nvPr/>
          </p:nvSpPr>
          <p:spPr bwMode="auto">
            <a:xfrm>
              <a:off x="946150" y="1530350"/>
              <a:ext cx="411162" cy="779462"/>
            </a:xfrm>
            <a:custGeom>
              <a:avLst/>
              <a:gdLst>
                <a:gd name="T0" fmla="*/ 0 w 259"/>
                <a:gd name="T1" fmla="*/ 176 h 491"/>
                <a:gd name="T2" fmla="*/ 135 w 259"/>
                <a:gd name="T3" fmla="*/ 0 h 491"/>
                <a:gd name="T4" fmla="*/ 259 w 259"/>
                <a:gd name="T5" fmla="*/ 150 h 491"/>
                <a:gd name="T6" fmla="*/ 140 w 259"/>
                <a:gd name="T7" fmla="*/ 411 h 491"/>
                <a:gd name="T8" fmla="*/ 140 w 259"/>
                <a:gd name="T9" fmla="*/ 411 h 491"/>
                <a:gd name="T10" fmla="*/ 230 w 259"/>
                <a:gd name="T11" fmla="*/ 491 h 491"/>
              </a:gdLst>
              <a:ahLst/>
              <a:cxnLst>
                <a:cxn ang="0">
                  <a:pos x="T0" y="T1"/>
                </a:cxn>
                <a:cxn ang="0">
                  <a:pos x="T2" y="T3"/>
                </a:cxn>
                <a:cxn ang="0">
                  <a:pos x="T4" y="T5"/>
                </a:cxn>
                <a:cxn ang="0">
                  <a:pos x="T6" y="T7"/>
                </a:cxn>
                <a:cxn ang="0">
                  <a:pos x="T8" y="T9"/>
                </a:cxn>
                <a:cxn ang="0">
                  <a:pos x="T10" y="T11"/>
                </a:cxn>
              </a:cxnLst>
              <a:rect l="0" t="0" r="r" b="b"/>
              <a:pathLst>
                <a:path w="259" h="491">
                  <a:moveTo>
                    <a:pt x="0" y="176"/>
                  </a:moveTo>
                  <a:lnTo>
                    <a:pt x="135" y="0"/>
                  </a:lnTo>
                  <a:lnTo>
                    <a:pt x="259" y="150"/>
                  </a:lnTo>
                  <a:lnTo>
                    <a:pt x="140" y="411"/>
                  </a:lnTo>
                  <a:lnTo>
                    <a:pt x="140" y="411"/>
                  </a:lnTo>
                  <a:lnTo>
                    <a:pt x="230" y="491"/>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1" name="Freeform 45">
              <a:extLst>
                <a:ext uri="{FF2B5EF4-FFF2-40B4-BE49-F238E27FC236}">
                  <a16:creationId xmlns:a16="http://schemas.microsoft.com/office/drawing/2014/main" id="{2F4C45A1-20F9-580B-5077-CDA058A2C2C2}"/>
                </a:ext>
              </a:extLst>
            </p:cNvPr>
            <p:cNvSpPr>
              <a:spLocks/>
            </p:cNvSpPr>
            <p:nvPr/>
          </p:nvSpPr>
          <p:spPr bwMode="auto">
            <a:xfrm>
              <a:off x="1096963" y="1247775"/>
              <a:ext cx="357187" cy="282575"/>
            </a:xfrm>
            <a:custGeom>
              <a:avLst/>
              <a:gdLst>
                <a:gd name="T0" fmla="*/ 40 w 225"/>
                <a:gd name="T1" fmla="*/ 178 h 178"/>
                <a:gd name="T2" fmla="*/ 0 w 225"/>
                <a:gd name="T3" fmla="*/ 43 h 178"/>
                <a:gd name="T4" fmla="*/ 225 w 225"/>
                <a:gd name="T5" fmla="*/ 0 h 178"/>
              </a:gdLst>
              <a:ahLst/>
              <a:cxnLst>
                <a:cxn ang="0">
                  <a:pos x="T0" y="T1"/>
                </a:cxn>
                <a:cxn ang="0">
                  <a:pos x="T2" y="T3"/>
                </a:cxn>
                <a:cxn ang="0">
                  <a:pos x="T4" y="T5"/>
                </a:cxn>
              </a:cxnLst>
              <a:rect l="0" t="0" r="r" b="b"/>
              <a:pathLst>
                <a:path w="225" h="178">
                  <a:moveTo>
                    <a:pt x="40" y="178"/>
                  </a:moveTo>
                  <a:lnTo>
                    <a:pt x="0" y="43"/>
                  </a:lnTo>
                  <a:lnTo>
                    <a:pt x="225" y="0"/>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2" name="Line 46">
              <a:extLst>
                <a:ext uri="{FF2B5EF4-FFF2-40B4-BE49-F238E27FC236}">
                  <a16:creationId xmlns:a16="http://schemas.microsoft.com/office/drawing/2014/main" id="{A5A1CEFD-8C11-0758-19AB-38734C0B5ABD}"/>
                </a:ext>
              </a:extLst>
            </p:cNvPr>
            <p:cNvSpPr>
              <a:spLocks noChangeShapeType="1"/>
            </p:cNvSpPr>
            <p:nvPr/>
          </p:nvSpPr>
          <p:spPr bwMode="auto">
            <a:xfrm flipV="1">
              <a:off x="1096963" y="1006475"/>
              <a:ext cx="176212" cy="290512"/>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sp>
          <p:nvSpPr>
            <p:cNvPr id="103" name="Freeform 47">
              <a:extLst>
                <a:ext uri="{FF2B5EF4-FFF2-40B4-BE49-F238E27FC236}">
                  <a16:creationId xmlns:a16="http://schemas.microsoft.com/office/drawing/2014/main" id="{2870CBED-1C12-2871-FC29-244F3C1FEA9F}"/>
                </a:ext>
              </a:extLst>
            </p:cNvPr>
            <p:cNvSpPr>
              <a:spLocks/>
            </p:cNvSpPr>
            <p:nvPr/>
          </p:nvSpPr>
          <p:spPr bwMode="auto">
            <a:xfrm>
              <a:off x="417513" y="1203325"/>
              <a:ext cx="679450" cy="282575"/>
            </a:xfrm>
            <a:custGeom>
              <a:avLst/>
              <a:gdLst>
                <a:gd name="T0" fmla="*/ 428 w 428"/>
                <a:gd name="T1" fmla="*/ 71 h 178"/>
                <a:gd name="T2" fmla="*/ 425 w 428"/>
                <a:gd name="T3" fmla="*/ 71 h 178"/>
                <a:gd name="T4" fmla="*/ 218 w 428"/>
                <a:gd name="T5" fmla="*/ 0 h 178"/>
                <a:gd name="T6" fmla="*/ 2 w 428"/>
                <a:gd name="T7" fmla="*/ 175 h 178"/>
                <a:gd name="T8" fmla="*/ 0 w 428"/>
                <a:gd name="T9" fmla="*/ 178 h 178"/>
              </a:gdLst>
              <a:ahLst/>
              <a:cxnLst>
                <a:cxn ang="0">
                  <a:pos x="T0" y="T1"/>
                </a:cxn>
                <a:cxn ang="0">
                  <a:pos x="T2" y="T3"/>
                </a:cxn>
                <a:cxn ang="0">
                  <a:pos x="T4" y="T5"/>
                </a:cxn>
                <a:cxn ang="0">
                  <a:pos x="T6" y="T7"/>
                </a:cxn>
                <a:cxn ang="0">
                  <a:pos x="T8" y="T9"/>
                </a:cxn>
              </a:cxnLst>
              <a:rect l="0" t="0" r="r" b="b"/>
              <a:pathLst>
                <a:path w="428" h="178">
                  <a:moveTo>
                    <a:pt x="428" y="71"/>
                  </a:moveTo>
                  <a:lnTo>
                    <a:pt x="425" y="71"/>
                  </a:lnTo>
                  <a:lnTo>
                    <a:pt x="218" y="0"/>
                  </a:lnTo>
                  <a:lnTo>
                    <a:pt x="2" y="175"/>
                  </a:lnTo>
                  <a:lnTo>
                    <a:pt x="0" y="178"/>
                  </a:lnTo>
                </a:path>
              </a:pathLst>
            </a:custGeom>
            <a:noFill/>
            <a:ln w="142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217"/>
              <a:endParaRPr lang="en-US" sz="3599" dirty="0">
                <a:solidFill>
                  <a:srgbClr val="272727"/>
                </a:solidFill>
                <a:latin typeface="Open Sans Light" panose="020B0306030504020204" pitchFamily="34" charset="0"/>
              </a:endParaRPr>
            </a:p>
          </p:txBody>
        </p:sp>
      </p:grpSp>
      <p:cxnSp>
        <p:nvCxnSpPr>
          <p:cNvPr id="105" name="Straight Connector 104">
            <a:extLst>
              <a:ext uri="{FF2B5EF4-FFF2-40B4-BE49-F238E27FC236}">
                <a16:creationId xmlns:a16="http://schemas.microsoft.com/office/drawing/2014/main" id="{0DEECFA7-F135-0D1A-3CCD-FB3BE28415EC}"/>
              </a:ext>
            </a:extLst>
          </p:cNvPr>
          <p:cNvCxnSpPr>
            <a:cxnSpLocks/>
            <a:stCxn id="89" idx="1"/>
          </p:cNvCxnSpPr>
          <p:nvPr/>
        </p:nvCxnSpPr>
        <p:spPr>
          <a:xfrm>
            <a:off x="2093159" y="1485015"/>
            <a:ext cx="2937629" cy="0"/>
          </a:xfrm>
          <a:prstGeom prst="line">
            <a:avLst/>
          </a:prstGeom>
          <a:noFill/>
          <a:ln w="38100" cap="rnd" cmpd="sng" algn="ctr">
            <a:solidFill>
              <a:srgbClr val="272727"/>
            </a:solidFill>
            <a:prstDash val="dash"/>
            <a:miter lim="800000"/>
          </a:ln>
          <a:effectLst/>
        </p:spPr>
      </p:cxnSp>
      <p:cxnSp>
        <p:nvCxnSpPr>
          <p:cNvPr id="106" name="Straight Connector 105">
            <a:extLst>
              <a:ext uri="{FF2B5EF4-FFF2-40B4-BE49-F238E27FC236}">
                <a16:creationId xmlns:a16="http://schemas.microsoft.com/office/drawing/2014/main" id="{648DFE49-072F-FBE9-0B40-1713C5A65420}"/>
              </a:ext>
            </a:extLst>
          </p:cNvPr>
          <p:cNvCxnSpPr>
            <a:cxnSpLocks/>
          </p:cNvCxnSpPr>
          <p:nvPr/>
        </p:nvCxnSpPr>
        <p:spPr>
          <a:xfrm>
            <a:off x="2071379" y="6589607"/>
            <a:ext cx="2959409" cy="0"/>
          </a:xfrm>
          <a:prstGeom prst="line">
            <a:avLst/>
          </a:prstGeom>
          <a:noFill/>
          <a:ln w="38100" cap="rnd" cmpd="sng" algn="ctr">
            <a:solidFill>
              <a:srgbClr val="FFFFFF">
                <a:lumMod val="85000"/>
              </a:srgbClr>
            </a:solidFill>
            <a:prstDash val="dash"/>
            <a:miter lim="800000"/>
          </a:ln>
          <a:effectLst/>
        </p:spPr>
      </p:cxnSp>
      <p:sp>
        <p:nvSpPr>
          <p:cNvPr id="107" name="Down Arrow 58">
            <a:extLst>
              <a:ext uri="{FF2B5EF4-FFF2-40B4-BE49-F238E27FC236}">
                <a16:creationId xmlns:a16="http://schemas.microsoft.com/office/drawing/2014/main" id="{5624C42E-169A-153D-2978-AEF03E4F6CB7}"/>
              </a:ext>
            </a:extLst>
          </p:cNvPr>
          <p:cNvSpPr/>
          <p:nvPr/>
        </p:nvSpPr>
        <p:spPr>
          <a:xfrm>
            <a:off x="4866285" y="2161084"/>
            <a:ext cx="359671" cy="912951"/>
          </a:xfrm>
          <a:prstGeom prst="downArrow">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08" name="Down Arrow 59">
            <a:extLst>
              <a:ext uri="{FF2B5EF4-FFF2-40B4-BE49-F238E27FC236}">
                <a16:creationId xmlns:a16="http://schemas.microsoft.com/office/drawing/2014/main" id="{88C1D345-4642-6DEC-3C8D-B03725D2BB5F}"/>
              </a:ext>
            </a:extLst>
          </p:cNvPr>
          <p:cNvSpPr/>
          <p:nvPr/>
        </p:nvSpPr>
        <p:spPr>
          <a:xfrm flipV="1">
            <a:off x="4866285" y="1571359"/>
            <a:ext cx="359671" cy="589726"/>
          </a:xfrm>
          <a:prstGeom prst="downArrow">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09" name="Down Arrow 60">
            <a:extLst>
              <a:ext uri="{FF2B5EF4-FFF2-40B4-BE49-F238E27FC236}">
                <a16:creationId xmlns:a16="http://schemas.microsoft.com/office/drawing/2014/main" id="{5053F568-B9AD-410C-B375-FF322A77590B}"/>
              </a:ext>
            </a:extLst>
          </p:cNvPr>
          <p:cNvSpPr/>
          <p:nvPr/>
        </p:nvSpPr>
        <p:spPr>
          <a:xfrm>
            <a:off x="4866285" y="4161208"/>
            <a:ext cx="359671" cy="2365722"/>
          </a:xfrm>
          <a:prstGeom prst="downArrow">
            <a:avLst/>
          </a:prstGeom>
          <a:solidFill>
            <a:srgbClr val="FFFFF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10" name="Down Arrow 61">
            <a:extLst>
              <a:ext uri="{FF2B5EF4-FFF2-40B4-BE49-F238E27FC236}">
                <a16:creationId xmlns:a16="http://schemas.microsoft.com/office/drawing/2014/main" id="{F820F9B4-2622-BB4A-B244-5C545DB3E9D1}"/>
              </a:ext>
            </a:extLst>
          </p:cNvPr>
          <p:cNvSpPr/>
          <p:nvPr/>
        </p:nvSpPr>
        <p:spPr>
          <a:xfrm flipV="1">
            <a:off x="4866285" y="3136711"/>
            <a:ext cx="359671" cy="1611710"/>
          </a:xfrm>
          <a:prstGeom prst="downArrow">
            <a:avLst/>
          </a:prstGeom>
          <a:solidFill>
            <a:srgbClr val="FFFFFF"/>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FFFFFF"/>
              </a:solidFill>
              <a:effectLst/>
              <a:uLnTx/>
              <a:uFillTx/>
              <a:latin typeface="Open Sans Light" panose="020B0306030504020204" pitchFamily="34" charset="0"/>
              <a:ea typeface="+mn-ea"/>
              <a:cs typeface="+mn-cs"/>
            </a:endParaRPr>
          </a:p>
        </p:txBody>
      </p:sp>
      <p:sp>
        <p:nvSpPr>
          <p:cNvPr id="111" name="TextBox 110">
            <a:extLst>
              <a:ext uri="{FF2B5EF4-FFF2-40B4-BE49-F238E27FC236}">
                <a16:creationId xmlns:a16="http://schemas.microsoft.com/office/drawing/2014/main" id="{D70848F9-A9A5-41D7-62E2-6CAB438CE8BC}"/>
              </a:ext>
            </a:extLst>
          </p:cNvPr>
          <p:cNvSpPr txBox="1"/>
          <p:nvPr/>
        </p:nvSpPr>
        <p:spPr>
          <a:xfrm>
            <a:off x="5641694" y="1623483"/>
            <a:ext cx="2560124" cy="338554"/>
          </a:xfrm>
          <a:prstGeom prst="rect">
            <a:avLst/>
          </a:prstGeom>
          <a:noFill/>
        </p:spPr>
        <p:txBody>
          <a:bodyPr wrap="none" rtlCol="0" anchor="ctr" anchorCtr="0">
            <a:spAutoFit/>
          </a:bodyPr>
          <a:lstStyle/>
          <a:p>
            <a:pPr defTabSz="914217"/>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Job Specification covered</a:t>
            </a:r>
          </a:p>
        </p:txBody>
      </p:sp>
      <p:sp>
        <p:nvSpPr>
          <p:cNvPr id="112" name="Subtitle 2">
            <a:extLst>
              <a:ext uri="{FF2B5EF4-FFF2-40B4-BE49-F238E27FC236}">
                <a16:creationId xmlns:a16="http://schemas.microsoft.com/office/drawing/2014/main" id="{1575E5BF-2F2F-5B22-F74A-E609218674F5}"/>
              </a:ext>
            </a:extLst>
          </p:cNvPr>
          <p:cNvSpPr txBox="1">
            <a:spLocks/>
          </p:cNvSpPr>
          <p:nvPr/>
        </p:nvSpPr>
        <p:spPr>
          <a:xfrm>
            <a:off x="5584981" y="1938983"/>
            <a:ext cx="5649496" cy="101518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543818" rtl="0" eaLnBrk="1" fontAlgn="auto" latinLnBrk="0" hangingPunct="1">
              <a:lnSpc>
                <a:spcPts val="1750"/>
              </a:lnSpc>
              <a:spcBef>
                <a:spcPct val="20000"/>
              </a:spcBef>
              <a:spcAft>
                <a:spcPts val="0"/>
              </a:spcAft>
              <a:buClrTx/>
              <a:buSzTx/>
              <a:buFont typeface="Arial"/>
              <a:buNone/>
              <a:tabLst/>
              <a:defRPr/>
            </a:pPr>
            <a:r>
              <a:rPr kumimoji="0" lang="en-GB" sz="1200" b="0" i="0" u="none" strike="noStrike" kern="1200" cap="none" spc="0" normalizeH="0" baseline="0" noProof="0" dirty="0">
                <a:ln>
                  <a:noFill/>
                </a:ln>
                <a:solidFill>
                  <a:srgbClr val="272727"/>
                </a:solidFill>
                <a:effectLst/>
                <a:uLnTx/>
                <a:uFillTx/>
                <a:latin typeface="+mn-lt"/>
                <a:ea typeface="Open Sans Light" panose="020B0306030504020204" pitchFamily="34" charset="0"/>
                <a:cs typeface="Open Sans Light" panose="020B0306030504020204" pitchFamily="34" charset="0"/>
              </a:rPr>
              <a:t>Most companies will cover the Job description from a high level and keep the drivers low in the KAM role leaving most of the emerging tasks to be discovered by the incoming candidate in our estimation about 1/3 off the job specification will be visible to the candidate </a:t>
            </a:r>
            <a:endParaRPr kumimoji="0" lang="en-US" sz="1200" b="0" i="0" u="none" strike="noStrike" kern="1200" cap="none" spc="0" normalizeH="0" baseline="0" noProof="0" dirty="0">
              <a:ln>
                <a:noFill/>
              </a:ln>
              <a:solidFill>
                <a:srgbClr val="272727"/>
              </a:solidFill>
              <a:effectLst/>
              <a:uLnTx/>
              <a:uFillTx/>
              <a:latin typeface="+mn-lt"/>
              <a:ea typeface="Open Sans Light" panose="020B0306030504020204" pitchFamily="34" charset="0"/>
              <a:cs typeface="Open Sans Light" panose="020B0306030504020204" pitchFamily="34" charset="0"/>
            </a:endParaRPr>
          </a:p>
        </p:txBody>
      </p:sp>
      <p:sp>
        <p:nvSpPr>
          <p:cNvPr id="113" name="TextBox 112">
            <a:extLst>
              <a:ext uri="{FF2B5EF4-FFF2-40B4-BE49-F238E27FC236}">
                <a16:creationId xmlns:a16="http://schemas.microsoft.com/office/drawing/2014/main" id="{B3B41987-EFD7-5E19-18AB-A91864DC97BA}"/>
              </a:ext>
            </a:extLst>
          </p:cNvPr>
          <p:cNvSpPr txBox="1"/>
          <p:nvPr/>
        </p:nvSpPr>
        <p:spPr>
          <a:xfrm>
            <a:off x="5641694" y="3785804"/>
            <a:ext cx="2988126" cy="338554"/>
          </a:xfrm>
          <a:prstGeom prst="rect">
            <a:avLst/>
          </a:prstGeom>
          <a:noFill/>
        </p:spPr>
        <p:txBody>
          <a:bodyPr wrap="none" rtlCol="0" anchor="ctr" anchorCtr="0">
            <a:spAutoFit/>
          </a:bodyPr>
          <a:lstStyle/>
          <a:p>
            <a:pPr defTabSz="914217"/>
            <a:r>
              <a:rPr lang="en-US" sz="1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Job Specification not covered </a:t>
            </a:r>
          </a:p>
        </p:txBody>
      </p:sp>
      <p:sp>
        <p:nvSpPr>
          <p:cNvPr id="115" name="TextBox 114">
            <a:extLst>
              <a:ext uri="{FF2B5EF4-FFF2-40B4-BE49-F238E27FC236}">
                <a16:creationId xmlns:a16="http://schemas.microsoft.com/office/drawing/2014/main" id="{5C28B3E1-80D7-0290-4EC0-7C6D42D7FDA8}"/>
              </a:ext>
            </a:extLst>
          </p:cNvPr>
          <p:cNvSpPr txBox="1"/>
          <p:nvPr/>
        </p:nvSpPr>
        <p:spPr>
          <a:xfrm>
            <a:off x="3800583" y="1867525"/>
            <a:ext cx="790601" cy="461665"/>
          </a:xfrm>
          <a:prstGeom prst="rect">
            <a:avLst/>
          </a:prstGeom>
          <a:noFill/>
        </p:spPr>
        <p:txBody>
          <a:bodyPr wrap="none" rtlCol="0">
            <a:spAutoFit/>
          </a:bodyPr>
          <a:lstStyle/>
          <a:p>
            <a:pPr algn="r" defTabSz="914217"/>
            <a:r>
              <a:rPr lang="en-GB" sz="2400" b="1" dirty="0">
                <a:solidFill>
                  <a:srgbClr val="272727"/>
                </a:solidFill>
                <a:latin typeface="Open Sans" panose="020B0606030504020204" pitchFamily="34" charset="0"/>
                <a:ea typeface="Open Sans" panose="020B0606030504020204" pitchFamily="34" charset="0"/>
                <a:cs typeface="Open Sans" panose="020B0606030504020204" pitchFamily="34" charset="0"/>
              </a:rPr>
              <a:t>33</a:t>
            </a:r>
            <a:r>
              <a:rPr lang="en-US" sz="2400" b="1" dirty="0">
                <a:solidFill>
                  <a:srgbClr val="272727"/>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6" name="TextBox 115">
            <a:extLst>
              <a:ext uri="{FF2B5EF4-FFF2-40B4-BE49-F238E27FC236}">
                <a16:creationId xmlns:a16="http://schemas.microsoft.com/office/drawing/2014/main" id="{4A7A1E8A-88AD-3059-3D56-01CF1D08F368}"/>
              </a:ext>
            </a:extLst>
          </p:cNvPr>
          <p:cNvSpPr txBox="1"/>
          <p:nvPr/>
        </p:nvSpPr>
        <p:spPr>
          <a:xfrm>
            <a:off x="3800583" y="4404554"/>
            <a:ext cx="790601" cy="461665"/>
          </a:xfrm>
          <a:prstGeom prst="rect">
            <a:avLst/>
          </a:prstGeom>
          <a:noFill/>
        </p:spPr>
        <p:txBody>
          <a:bodyPr wrap="none" rtlCol="0">
            <a:spAutoFit/>
          </a:bodyPr>
          <a:lstStyle/>
          <a:p>
            <a:pPr algn="r" defTabSz="914217"/>
            <a:r>
              <a:rPr lang="en-US" sz="2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66%</a:t>
            </a:r>
          </a:p>
        </p:txBody>
      </p:sp>
      <p:pic>
        <p:nvPicPr>
          <p:cNvPr id="119" name="Picture 118" descr="Logo&#10;&#10;Description automatically generated">
            <a:extLst>
              <a:ext uri="{FF2B5EF4-FFF2-40B4-BE49-F238E27FC236}">
                <a16:creationId xmlns:a16="http://schemas.microsoft.com/office/drawing/2014/main" id="{471CA32C-BC89-F55F-88AB-3903B1A5A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20" name="Footer Placeholder 3">
            <a:extLst>
              <a:ext uri="{FF2B5EF4-FFF2-40B4-BE49-F238E27FC236}">
                <a16:creationId xmlns:a16="http://schemas.microsoft.com/office/drawing/2014/main" id="{70CCF282-99F7-1EB2-CF4B-BE8FA558A661}"/>
              </a:ext>
            </a:extLst>
          </p:cNvPr>
          <p:cNvSpPr>
            <a:spLocks noGrp="1"/>
          </p:cNvSpPr>
          <p:nvPr>
            <p:ph type="ftr" sz="quarter" idx="11"/>
          </p:nvPr>
        </p:nvSpPr>
        <p:spPr>
          <a:xfrm>
            <a:off x="4038600" y="6356350"/>
            <a:ext cx="4114800" cy="365125"/>
          </a:xfrm>
        </p:spPr>
        <p:txBody>
          <a:bodyPr/>
          <a:lstStyle/>
          <a:p>
            <a:r>
              <a:rPr lang="en-GB" dirty="0">
                <a:solidFill>
                  <a:schemeClr val="bg1"/>
                </a:solidFill>
              </a:rPr>
              <a:t>www.upskilpro.</a:t>
            </a:r>
            <a:r>
              <a:rPr lang="en-GB" dirty="0">
                <a:solidFill>
                  <a:schemeClr val="bg1"/>
                </a:solidFill>
                <a:cs typeface="Arial" panose="020B0604020202020204" pitchFamily="34" charset="0"/>
              </a:rPr>
              <a:t>com</a:t>
            </a:r>
          </a:p>
        </p:txBody>
      </p:sp>
      <p:sp>
        <p:nvSpPr>
          <p:cNvPr id="121" name="Subtitle 2">
            <a:extLst>
              <a:ext uri="{FF2B5EF4-FFF2-40B4-BE49-F238E27FC236}">
                <a16:creationId xmlns:a16="http://schemas.microsoft.com/office/drawing/2014/main" id="{8480C4ED-E181-F727-2ADB-07485059A230}"/>
              </a:ext>
            </a:extLst>
          </p:cNvPr>
          <p:cNvSpPr txBox="1">
            <a:spLocks/>
          </p:cNvSpPr>
          <p:nvPr/>
        </p:nvSpPr>
        <p:spPr>
          <a:xfrm>
            <a:off x="5543732" y="4374288"/>
            <a:ext cx="5649496" cy="146986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543818" rtl="0" eaLnBrk="1" fontAlgn="auto" latinLnBrk="0" hangingPunct="1">
              <a:lnSpc>
                <a:spcPts val="1750"/>
              </a:lnSpc>
              <a:spcBef>
                <a:spcPct val="20000"/>
              </a:spcBef>
              <a:spcAft>
                <a:spcPts val="0"/>
              </a:spcAft>
              <a:buClrTx/>
              <a:buSzTx/>
              <a:buFont typeface="Arial"/>
              <a:buNone/>
              <a:tabLst/>
              <a:defRPr/>
            </a:pPr>
            <a:r>
              <a:rPr lang="en-GB" sz="1200" dirty="0">
                <a:solidFill>
                  <a:schemeClr val="bg1"/>
                </a:solidFill>
                <a:latin typeface="+mn-lt"/>
                <a:ea typeface="Open Sans Light" panose="020B0306030504020204" pitchFamily="34" charset="0"/>
                <a:cs typeface="Open Sans Light" panose="020B0306030504020204" pitchFamily="34" charset="0"/>
              </a:rPr>
              <a:t>About </a:t>
            </a:r>
            <a:r>
              <a:rPr kumimoji="0" lang="en-GB" sz="1200" b="0" i="0" u="none" strike="noStrike" kern="1200" cap="none" spc="0" normalizeH="0" baseline="0" noProof="0" dirty="0">
                <a:ln>
                  <a:noFill/>
                </a:ln>
                <a:solidFill>
                  <a:schemeClr val="bg1"/>
                </a:solidFill>
                <a:effectLst/>
                <a:uLnTx/>
                <a:uFillTx/>
                <a:latin typeface="+mn-lt"/>
                <a:ea typeface="Open Sans Light" panose="020B0306030504020204" pitchFamily="34" charset="0"/>
                <a:cs typeface="Open Sans Light" panose="020B0306030504020204" pitchFamily="34" charset="0"/>
              </a:rPr>
              <a:t>2/3</a:t>
            </a:r>
            <a:r>
              <a:rPr kumimoji="0" lang="en-GB" sz="1200" b="0" i="0" u="none" strike="noStrike" kern="1200" cap="none" spc="0" normalizeH="0" baseline="30000" noProof="0" dirty="0">
                <a:ln>
                  <a:noFill/>
                </a:ln>
                <a:solidFill>
                  <a:schemeClr val="bg1"/>
                </a:solidFill>
                <a:effectLst/>
                <a:uLnTx/>
                <a:uFillTx/>
                <a:latin typeface="+mn-lt"/>
                <a:ea typeface="Open Sans Light" panose="020B0306030504020204" pitchFamily="34" charset="0"/>
                <a:cs typeface="Open Sans Light" panose="020B0306030504020204" pitchFamily="34" charset="0"/>
              </a:rPr>
              <a:t>rd</a:t>
            </a:r>
            <a:r>
              <a:rPr kumimoji="0" lang="en-GB" sz="1200" b="0" i="0" u="none" strike="noStrike" kern="1200" cap="none" spc="0" normalizeH="0" baseline="0" noProof="0" dirty="0">
                <a:ln>
                  <a:noFill/>
                </a:ln>
                <a:solidFill>
                  <a:schemeClr val="bg1"/>
                </a:solidFill>
                <a:effectLst/>
                <a:uLnTx/>
                <a:uFillTx/>
                <a:latin typeface="+mn-lt"/>
                <a:ea typeface="Open Sans Light" panose="020B0306030504020204" pitchFamily="34" charset="0"/>
                <a:cs typeface="Open Sans Light" panose="020B0306030504020204" pitchFamily="34" charset="0"/>
              </a:rPr>
              <a:t>  of the job description delivery which is not covered comes with experience, time, and effort from the KAM manager this leads to constant evaluation of the job and the tasks at hand. In our experience the job specification will vary from country ,category ,company expectations ,seniority ,financials and the product life cycle accordingly we recommend breaking up key account roles into three or four levels of seniority to give teams time to develop .</a:t>
            </a:r>
            <a:endParaRPr kumimoji="0" lang="en-US" sz="1200" b="0" i="0" u="none" strike="noStrike" kern="1200" cap="none" spc="0" normalizeH="0" baseline="0" noProof="0" dirty="0">
              <a:ln>
                <a:noFill/>
              </a:ln>
              <a:solidFill>
                <a:schemeClr val="bg1"/>
              </a:solidFill>
              <a:effectLst/>
              <a:uLnTx/>
              <a:uFillTx/>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1848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9A691C63-77F1-629D-9D8A-E94E69E44841}"/>
              </a:ext>
            </a:extLst>
          </p:cNvPr>
          <p:cNvSpPr/>
          <p:nvPr/>
        </p:nvSpPr>
        <p:spPr>
          <a:xfrm>
            <a:off x="544328" y="2693297"/>
            <a:ext cx="2476500" cy="24765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82E82A0E-10F3-3F79-5212-ECB58014C163}"/>
              </a:ext>
            </a:extLst>
          </p:cNvPr>
          <p:cNvSpPr/>
          <p:nvPr/>
        </p:nvSpPr>
        <p:spPr>
          <a:xfrm rot="5400000">
            <a:off x="-2532" y="2156344"/>
            <a:ext cx="3564289" cy="3564289"/>
          </a:xfrm>
          <a:prstGeom prst="blockArc">
            <a:avLst>
              <a:gd name="adj1" fmla="val 10800000"/>
              <a:gd name="adj2" fmla="val 0"/>
              <a:gd name="adj3" fmla="val 1983"/>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B1117B4-678F-C238-5EF6-FA0091C44782}"/>
              </a:ext>
            </a:extLst>
          </p:cNvPr>
          <p:cNvSpPr/>
          <p:nvPr/>
        </p:nvSpPr>
        <p:spPr>
          <a:xfrm>
            <a:off x="1730071" y="2103392"/>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BEF5684F-1F7E-7263-33E4-A81D853CD12E}"/>
              </a:ext>
            </a:extLst>
          </p:cNvPr>
          <p:cNvSpPr/>
          <p:nvPr/>
        </p:nvSpPr>
        <p:spPr>
          <a:xfrm>
            <a:off x="1730071" y="5594181"/>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45137918-7DCB-4F9C-D297-463EED86EDFB}"/>
              </a:ext>
            </a:extLst>
          </p:cNvPr>
          <p:cNvSpPr/>
          <p:nvPr/>
        </p:nvSpPr>
        <p:spPr>
          <a:xfrm>
            <a:off x="3237296" y="3011583"/>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EA8C08A9-74B2-3960-4900-1C35CF69A062}"/>
              </a:ext>
            </a:extLst>
          </p:cNvPr>
          <p:cNvSpPr/>
          <p:nvPr/>
        </p:nvSpPr>
        <p:spPr>
          <a:xfrm>
            <a:off x="3326895" y="4485792"/>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73E0D12-4900-3AF2-428E-ABC98F7C32AD}"/>
              </a:ext>
            </a:extLst>
          </p:cNvPr>
          <p:cNvSpPr/>
          <p:nvPr/>
        </p:nvSpPr>
        <p:spPr>
          <a:xfrm>
            <a:off x="4095365" y="1393831"/>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FBEAB33-F28C-3C66-6D3D-D2B41B6128FB}"/>
              </a:ext>
            </a:extLst>
          </p:cNvPr>
          <p:cNvSpPr/>
          <p:nvPr/>
        </p:nvSpPr>
        <p:spPr>
          <a:xfrm>
            <a:off x="4095365" y="5675116"/>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162C6739-A9E2-D905-E1DA-B9C07395E3CB}"/>
              </a:ext>
            </a:extLst>
          </p:cNvPr>
          <p:cNvSpPr/>
          <p:nvPr/>
        </p:nvSpPr>
        <p:spPr>
          <a:xfrm>
            <a:off x="5553295" y="4255044"/>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D20D485D-1DE1-ABF5-CF1F-41B8D0615287}"/>
              </a:ext>
            </a:extLst>
          </p:cNvPr>
          <p:cNvSpPr/>
          <p:nvPr/>
        </p:nvSpPr>
        <p:spPr>
          <a:xfrm>
            <a:off x="5461548" y="2619740"/>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2" name="Straight Connector 51">
            <a:extLst>
              <a:ext uri="{FF2B5EF4-FFF2-40B4-BE49-F238E27FC236}">
                <a16:creationId xmlns:a16="http://schemas.microsoft.com/office/drawing/2014/main" id="{B029CA6D-2804-1DDA-6D09-AB9636886C29}"/>
              </a:ext>
            </a:extLst>
          </p:cNvPr>
          <p:cNvCxnSpPr>
            <a:cxnSpLocks/>
          </p:cNvCxnSpPr>
          <p:nvPr/>
        </p:nvCxnSpPr>
        <p:spPr>
          <a:xfrm flipH="1">
            <a:off x="3402530" y="3082692"/>
            <a:ext cx="2059018" cy="0"/>
          </a:xfrm>
          <a:prstGeom prst="line">
            <a:avLst/>
          </a:prstGeom>
          <a:noFill/>
          <a:ln w="38100" cap="flat" cmpd="sng" algn="ctr">
            <a:solidFill>
              <a:srgbClr val="FFFFFF">
                <a:lumMod val="85000"/>
              </a:srgbClr>
            </a:solidFill>
            <a:prstDash val="solid"/>
            <a:miter lim="800000"/>
          </a:ln>
          <a:effectLst/>
        </p:spPr>
      </p:cxnSp>
      <p:cxnSp>
        <p:nvCxnSpPr>
          <p:cNvPr id="53" name="Straight Connector 52">
            <a:extLst>
              <a:ext uri="{FF2B5EF4-FFF2-40B4-BE49-F238E27FC236}">
                <a16:creationId xmlns:a16="http://schemas.microsoft.com/office/drawing/2014/main" id="{F9CF5B3A-4722-7742-3A63-9E3407E066D6}"/>
              </a:ext>
            </a:extLst>
          </p:cNvPr>
          <p:cNvCxnSpPr>
            <a:cxnSpLocks/>
          </p:cNvCxnSpPr>
          <p:nvPr/>
        </p:nvCxnSpPr>
        <p:spPr>
          <a:xfrm flipH="1">
            <a:off x="2039902" y="1778259"/>
            <a:ext cx="2057400" cy="0"/>
          </a:xfrm>
          <a:prstGeom prst="line">
            <a:avLst/>
          </a:prstGeom>
          <a:noFill/>
          <a:ln w="38100" cap="flat" cmpd="sng" algn="ctr">
            <a:solidFill>
              <a:srgbClr val="FFFFFF">
                <a:lumMod val="85000"/>
              </a:srgbClr>
            </a:solidFill>
            <a:prstDash val="solid"/>
            <a:miter lim="800000"/>
          </a:ln>
          <a:effectLst/>
        </p:spPr>
      </p:cxnSp>
      <p:cxnSp>
        <p:nvCxnSpPr>
          <p:cNvPr id="54" name="Straight Connector 53">
            <a:extLst>
              <a:ext uri="{FF2B5EF4-FFF2-40B4-BE49-F238E27FC236}">
                <a16:creationId xmlns:a16="http://schemas.microsoft.com/office/drawing/2014/main" id="{4A1EECE6-6DAD-8602-BEE8-BB8CCF7BC2E7}"/>
              </a:ext>
            </a:extLst>
          </p:cNvPr>
          <p:cNvCxnSpPr>
            <a:cxnSpLocks/>
            <a:endCxn id="41" idx="0"/>
          </p:cNvCxnSpPr>
          <p:nvPr/>
        </p:nvCxnSpPr>
        <p:spPr>
          <a:xfrm flipH="1">
            <a:off x="1813199" y="1768928"/>
            <a:ext cx="242592" cy="334464"/>
          </a:xfrm>
          <a:prstGeom prst="line">
            <a:avLst/>
          </a:prstGeom>
          <a:noFill/>
          <a:ln w="38100" cap="flat" cmpd="sng" algn="ctr">
            <a:solidFill>
              <a:srgbClr val="FFFFFF">
                <a:lumMod val="85000"/>
              </a:srgbClr>
            </a:solidFill>
            <a:prstDash val="solid"/>
            <a:miter lim="800000"/>
          </a:ln>
          <a:effectLst/>
        </p:spPr>
      </p:cxnSp>
      <p:cxnSp>
        <p:nvCxnSpPr>
          <p:cNvPr id="55" name="Straight Connector 54">
            <a:extLst>
              <a:ext uri="{FF2B5EF4-FFF2-40B4-BE49-F238E27FC236}">
                <a16:creationId xmlns:a16="http://schemas.microsoft.com/office/drawing/2014/main" id="{0D6EE574-F860-727F-5CAA-5C215690212E}"/>
              </a:ext>
            </a:extLst>
          </p:cNvPr>
          <p:cNvCxnSpPr>
            <a:cxnSpLocks/>
          </p:cNvCxnSpPr>
          <p:nvPr/>
        </p:nvCxnSpPr>
        <p:spPr>
          <a:xfrm flipH="1" flipV="1">
            <a:off x="3430067" y="4582452"/>
            <a:ext cx="2107605" cy="2841"/>
          </a:xfrm>
          <a:prstGeom prst="line">
            <a:avLst/>
          </a:prstGeom>
          <a:noFill/>
          <a:ln w="38100" cap="flat" cmpd="sng" algn="ctr">
            <a:solidFill>
              <a:srgbClr val="FFFFFF">
                <a:lumMod val="85000"/>
              </a:srgbClr>
            </a:solidFill>
            <a:prstDash val="solid"/>
            <a:miter lim="800000"/>
          </a:ln>
          <a:effectLst/>
        </p:spPr>
      </p:cxnSp>
      <p:cxnSp>
        <p:nvCxnSpPr>
          <p:cNvPr id="56" name="Straight Connector 55">
            <a:extLst>
              <a:ext uri="{FF2B5EF4-FFF2-40B4-BE49-F238E27FC236}">
                <a16:creationId xmlns:a16="http://schemas.microsoft.com/office/drawing/2014/main" id="{517389D5-C872-62FE-0FD4-DD087E7BEDB2}"/>
              </a:ext>
            </a:extLst>
          </p:cNvPr>
          <p:cNvCxnSpPr>
            <a:cxnSpLocks/>
          </p:cNvCxnSpPr>
          <p:nvPr/>
        </p:nvCxnSpPr>
        <p:spPr>
          <a:xfrm flipH="1">
            <a:off x="2041823" y="6065852"/>
            <a:ext cx="2057400" cy="0"/>
          </a:xfrm>
          <a:prstGeom prst="line">
            <a:avLst/>
          </a:prstGeom>
          <a:noFill/>
          <a:ln w="38100" cap="flat" cmpd="sng" algn="ctr">
            <a:solidFill>
              <a:srgbClr val="FFFFFF">
                <a:lumMod val="85000"/>
              </a:srgbClr>
            </a:solidFill>
            <a:prstDash val="solid"/>
            <a:miter lim="800000"/>
          </a:ln>
          <a:effectLst/>
        </p:spPr>
      </p:cxnSp>
      <p:cxnSp>
        <p:nvCxnSpPr>
          <p:cNvPr id="57" name="Straight Connector 56">
            <a:extLst>
              <a:ext uri="{FF2B5EF4-FFF2-40B4-BE49-F238E27FC236}">
                <a16:creationId xmlns:a16="http://schemas.microsoft.com/office/drawing/2014/main" id="{E5654610-69EB-90EF-6B20-C17A3B4E2A43}"/>
              </a:ext>
            </a:extLst>
          </p:cNvPr>
          <p:cNvCxnSpPr>
            <a:cxnSpLocks/>
            <a:endCxn id="42" idx="4"/>
          </p:cNvCxnSpPr>
          <p:nvPr/>
        </p:nvCxnSpPr>
        <p:spPr>
          <a:xfrm flipH="1" flipV="1">
            <a:off x="1813199" y="5760435"/>
            <a:ext cx="233021" cy="314748"/>
          </a:xfrm>
          <a:prstGeom prst="line">
            <a:avLst/>
          </a:prstGeom>
          <a:noFill/>
          <a:ln w="38100" cap="flat" cmpd="sng" algn="ctr">
            <a:solidFill>
              <a:srgbClr val="FFFFFF">
                <a:lumMod val="85000"/>
              </a:srgbClr>
            </a:solidFill>
            <a:prstDash val="solid"/>
            <a:miter lim="800000"/>
          </a:ln>
          <a:effectLst/>
        </p:spPr>
      </p:cxnSp>
      <p:sp>
        <p:nvSpPr>
          <p:cNvPr id="58" name="TextBox 57">
            <a:extLst>
              <a:ext uri="{FF2B5EF4-FFF2-40B4-BE49-F238E27FC236}">
                <a16:creationId xmlns:a16="http://schemas.microsoft.com/office/drawing/2014/main" id="{4E185E01-68A6-EC56-AFD2-F30920F0B936}"/>
              </a:ext>
            </a:extLst>
          </p:cNvPr>
          <p:cNvSpPr txBox="1"/>
          <p:nvPr/>
        </p:nvSpPr>
        <p:spPr>
          <a:xfrm>
            <a:off x="2907190" y="1462424"/>
            <a:ext cx="1120820" cy="307777"/>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r>
              <a:rPr lang="en-GB" dirty="0"/>
              <a:t>Opportunity</a:t>
            </a:r>
            <a:endParaRPr lang="en-US" dirty="0"/>
          </a:p>
        </p:txBody>
      </p:sp>
      <p:sp>
        <p:nvSpPr>
          <p:cNvPr id="59" name="TextBox 58">
            <a:extLst>
              <a:ext uri="{FF2B5EF4-FFF2-40B4-BE49-F238E27FC236}">
                <a16:creationId xmlns:a16="http://schemas.microsoft.com/office/drawing/2014/main" id="{42E815FF-18AB-5EAA-D8EC-ABB360B14B45}"/>
              </a:ext>
            </a:extLst>
          </p:cNvPr>
          <p:cNvSpPr txBox="1"/>
          <p:nvPr/>
        </p:nvSpPr>
        <p:spPr>
          <a:xfrm>
            <a:off x="1896326" y="5819731"/>
            <a:ext cx="2212464" cy="523220"/>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pPr algn="ctr"/>
            <a:r>
              <a:rPr lang="en-GB" dirty="0"/>
              <a:t>Return on Investment </a:t>
            </a:r>
          </a:p>
          <a:p>
            <a:pPr algn="ctr"/>
            <a:r>
              <a:rPr lang="en-GB" dirty="0"/>
              <a:t>(RoI)</a:t>
            </a:r>
            <a:endParaRPr lang="en-US" dirty="0"/>
          </a:p>
        </p:txBody>
      </p:sp>
      <p:sp>
        <p:nvSpPr>
          <p:cNvPr id="60" name="TextBox 59">
            <a:extLst>
              <a:ext uri="{FF2B5EF4-FFF2-40B4-BE49-F238E27FC236}">
                <a16:creationId xmlns:a16="http://schemas.microsoft.com/office/drawing/2014/main" id="{70FE18BF-917C-2393-F0F9-6EBC87D6F77E}"/>
              </a:ext>
            </a:extLst>
          </p:cNvPr>
          <p:cNvSpPr txBox="1"/>
          <p:nvPr/>
        </p:nvSpPr>
        <p:spPr>
          <a:xfrm>
            <a:off x="4776467" y="2786626"/>
            <a:ext cx="489236" cy="307777"/>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r>
              <a:rPr lang="en-GB"/>
              <a:t>Risk</a:t>
            </a:r>
            <a:endParaRPr lang="en-US" dirty="0"/>
          </a:p>
        </p:txBody>
      </p:sp>
      <p:sp>
        <p:nvSpPr>
          <p:cNvPr id="61" name="TextBox 60">
            <a:extLst>
              <a:ext uri="{FF2B5EF4-FFF2-40B4-BE49-F238E27FC236}">
                <a16:creationId xmlns:a16="http://schemas.microsoft.com/office/drawing/2014/main" id="{9845A13F-E2C2-C3E8-BA1D-E13E8AA96221}"/>
              </a:ext>
            </a:extLst>
          </p:cNvPr>
          <p:cNvSpPr txBox="1"/>
          <p:nvPr/>
        </p:nvSpPr>
        <p:spPr>
          <a:xfrm>
            <a:off x="3448291" y="4304470"/>
            <a:ext cx="2202847" cy="307777"/>
          </a:xfrm>
          <a:prstGeom prst="rect">
            <a:avLst/>
          </a:prstGeom>
          <a:noFill/>
        </p:spPr>
        <p:txBody>
          <a:bodyPr wrap="none" rtlCol="0" anchor="b" anchorCtr="0">
            <a:spAutoFit/>
          </a:bodyPr>
          <a:lstStyle>
            <a:defPPr>
              <a:defRPr lang="en-US"/>
            </a:defPPr>
            <a:lvl1pPr algn="r" defTabSz="914217">
              <a:defRPr sz="1400" b="1">
                <a:solidFill>
                  <a:srgbClr val="1C2835"/>
                </a:solidFill>
                <a:latin typeface="Poppins" pitchFamily="2" charset="77"/>
                <a:ea typeface="League Spartan" charset="0"/>
                <a:cs typeface="Poppins" pitchFamily="2" charset="77"/>
              </a:defRPr>
            </a:lvl1pPr>
          </a:lstStyle>
          <a:p>
            <a:r>
              <a:rPr lang="en-GB" dirty="0"/>
              <a:t>Customer asset value</a:t>
            </a:r>
            <a:endParaRPr lang="en-US" dirty="0"/>
          </a:p>
        </p:txBody>
      </p:sp>
      <p:sp>
        <p:nvSpPr>
          <p:cNvPr id="63" name="Freeform 35">
            <a:extLst>
              <a:ext uri="{FF2B5EF4-FFF2-40B4-BE49-F238E27FC236}">
                <a16:creationId xmlns:a16="http://schemas.microsoft.com/office/drawing/2014/main" id="{85E0DEB9-92F5-D315-8BE7-1C56A6E469FE}"/>
              </a:ext>
            </a:extLst>
          </p:cNvPr>
          <p:cNvSpPr>
            <a:spLocks noChangeArrowheads="1"/>
          </p:cNvSpPr>
          <p:nvPr/>
        </p:nvSpPr>
        <p:spPr bwMode="auto">
          <a:xfrm>
            <a:off x="4272450" y="1652962"/>
            <a:ext cx="434002" cy="262551"/>
          </a:xfrm>
          <a:custGeom>
            <a:avLst/>
            <a:gdLst>
              <a:gd name="connsiteX0" fmla="*/ 642757 w 868003"/>
              <a:gd name="connsiteY0" fmla="*/ 407432 h 525101"/>
              <a:gd name="connsiteX1" fmla="*/ 620017 w 868003"/>
              <a:gd name="connsiteY1" fmla="*/ 416817 h 525101"/>
              <a:gd name="connsiteX2" fmla="*/ 610632 w 868003"/>
              <a:gd name="connsiteY2" fmla="*/ 439557 h 525101"/>
              <a:gd name="connsiteX3" fmla="*/ 620017 w 868003"/>
              <a:gd name="connsiteY3" fmla="*/ 461935 h 525101"/>
              <a:gd name="connsiteX4" fmla="*/ 642757 w 868003"/>
              <a:gd name="connsiteY4" fmla="*/ 471681 h 525101"/>
              <a:gd name="connsiteX5" fmla="*/ 665496 w 868003"/>
              <a:gd name="connsiteY5" fmla="*/ 461935 h 525101"/>
              <a:gd name="connsiteX6" fmla="*/ 674881 w 868003"/>
              <a:gd name="connsiteY6" fmla="*/ 439557 h 525101"/>
              <a:gd name="connsiteX7" fmla="*/ 665496 w 868003"/>
              <a:gd name="connsiteY7" fmla="*/ 416817 h 525101"/>
              <a:gd name="connsiteX8" fmla="*/ 642757 w 868003"/>
              <a:gd name="connsiteY8" fmla="*/ 407432 h 525101"/>
              <a:gd name="connsiteX9" fmla="*/ 190319 w 868003"/>
              <a:gd name="connsiteY9" fmla="*/ 407432 h 525101"/>
              <a:gd name="connsiteX10" fmla="*/ 167580 w 868003"/>
              <a:gd name="connsiteY10" fmla="*/ 416817 h 525101"/>
              <a:gd name="connsiteX11" fmla="*/ 158195 w 868003"/>
              <a:gd name="connsiteY11" fmla="*/ 439557 h 525101"/>
              <a:gd name="connsiteX12" fmla="*/ 167580 w 868003"/>
              <a:gd name="connsiteY12" fmla="*/ 461935 h 525101"/>
              <a:gd name="connsiteX13" fmla="*/ 190319 w 868003"/>
              <a:gd name="connsiteY13" fmla="*/ 471681 h 525101"/>
              <a:gd name="connsiteX14" fmla="*/ 213059 w 868003"/>
              <a:gd name="connsiteY14" fmla="*/ 461935 h 525101"/>
              <a:gd name="connsiteX15" fmla="*/ 222444 w 868003"/>
              <a:gd name="connsiteY15" fmla="*/ 439557 h 525101"/>
              <a:gd name="connsiteX16" fmla="*/ 213059 w 868003"/>
              <a:gd name="connsiteY16" fmla="*/ 416817 h 525101"/>
              <a:gd name="connsiteX17" fmla="*/ 190319 w 868003"/>
              <a:gd name="connsiteY17" fmla="*/ 407432 h 525101"/>
              <a:gd name="connsiteX18" fmla="*/ 642757 w 868003"/>
              <a:gd name="connsiteY18" fmla="*/ 354012 h 525101"/>
              <a:gd name="connsiteX19" fmla="*/ 703396 w 868003"/>
              <a:gd name="connsiteY19" fmla="*/ 378917 h 525101"/>
              <a:gd name="connsiteX20" fmla="*/ 728301 w 868003"/>
              <a:gd name="connsiteY20" fmla="*/ 439557 h 525101"/>
              <a:gd name="connsiteX21" fmla="*/ 703396 w 868003"/>
              <a:gd name="connsiteY21" fmla="*/ 499835 h 525101"/>
              <a:gd name="connsiteX22" fmla="*/ 642757 w 868003"/>
              <a:gd name="connsiteY22" fmla="*/ 525101 h 525101"/>
              <a:gd name="connsiteX23" fmla="*/ 582117 w 868003"/>
              <a:gd name="connsiteY23" fmla="*/ 499835 h 525101"/>
              <a:gd name="connsiteX24" fmla="*/ 557212 w 868003"/>
              <a:gd name="connsiteY24" fmla="*/ 439557 h 525101"/>
              <a:gd name="connsiteX25" fmla="*/ 582117 w 868003"/>
              <a:gd name="connsiteY25" fmla="*/ 378917 h 525101"/>
              <a:gd name="connsiteX26" fmla="*/ 642757 w 868003"/>
              <a:gd name="connsiteY26" fmla="*/ 354012 h 525101"/>
              <a:gd name="connsiteX27" fmla="*/ 190319 w 868003"/>
              <a:gd name="connsiteY27" fmla="*/ 354012 h 525101"/>
              <a:gd name="connsiteX28" fmla="*/ 250598 w 868003"/>
              <a:gd name="connsiteY28" fmla="*/ 378917 h 525101"/>
              <a:gd name="connsiteX29" fmla="*/ 275864 w 868003"/>
              <a:gd name="connsiteY29" fmla="*/ 439557 h 525101"/>
              <a:gd name="connsiteX30" fmla="*/ 250598 w 868003"/>
              <a:gd name="connsiteY30" fmla="*/ 499835 h 525101"/>
              <a:gd name="connsiteX31" fmla="*/ 190319 w 868003"/>
              <a:gd name="connsiteY31" fmla="*/ 525101 h 525101"/>
              <a:gd name="connsiteX32" fmla="*/ 129680 w 868003"/>
              <a:gd name="connsiteY32" fmla="*/ 499835 h 525101"/>
              <a:gd name="connsiteX33" fmla="*/ 104775 w 868003"/>
              <a:gd name="connsiteY33" fmla="*/ 439557 h 525101"/>
              <a:gd name="connsiteX34" fmla="*/ 129680 w 868003"/>
              <a:gd name="connsiteY34" fmla="*/ 378917 h 525101"/>
              <a:gd name="connsiteX35" fmla="*/ 190319 w 868003"/>
              <a:gd name="connsiteY35" fmla="*/ 354012 h 525101"/>
              <a:gd name="connsiteX36" fmla="*/ 227000 w 868003"/>
              <a:gd name="connsiteY36" fmla="*/ 186497 h 525101"/>
              <a:gd name="connsiteX37" fmla="*/ 202132 w 868003"/>
              <a:gd name="connsiteY37" fmla="*/ 188660 h 525101"/>
              <a:gd name="connsiteX38" fmla="*/ 121759 w 868003"/>
              <a:gd name="connsiteY38" fmla="*/ 227950 h 525101"/>
              <a:gd name="connsiteX39" fmla="*/ 87520 w 868003"/>
              <a:gd name="connsiteY39" fmla="*/ 269042 h 525101"/>
              <a:gd name="connsiteX40" fmla="*/ 202132 w 868003"/>
              <a:gd name="connsiteY40" fmla="*/ 269042 h 525101"/>
              <a:gd name="connsiteX41" fmla="*/ 315912 w 868003"/>
              <a:gd name="connsiteY41" fmla="*/ 269042 h 525101"/>
              <a:gd name="connsiteX42" fmla="*/ 315912 w 868003"/>
              <a:gd name="connsiteY42" fmla="*/ 186497 h 525101"/>
              <a:gd name="connsiteX43" fmla="*/ 333565 w 868003"/>
              <a:gd name="connsiteY43" fmla="*/ 0 h 525101"/>
              <a:gd name="connsiteX44" fmla="*/ 840464 w 868003"/>
              <a:gd name="connsiteY44" fmla="*/ 0 h 525101"/>
              <a:gd name="connsiteX45" fmla="*/ 858477 w 868003"/>
              <a:gd name="connsiteY45" fmla="*/ 17612 h 525101"/>
              <a:gd name="connsiteX46" fmla="*/ 858477 w 868003"/>
              <a:gd name="connsiteY46" fmla="*/ 422275 h 525101"/>
              <a:gd name="connsiteX47" fmla="*/ 868003 w 868003"/>
              <a:gd name="connsiteY47" fmla="*/ 422275 h 525101"/>
              <a:gd name="connsiteX48" fmla="*/ 868003 w 868003"/>
              <a:gd name="connsiteY48" fmla="*/ 456847 h 525101"/>
              <a:gd name="connsiteX49" fmla="*/ 839974 w 868003"/>
              <a:gd name="connsiteY49" fmla="*/ 456847 h 525101"/>
              <a:gd name="connsiteX50" fmla="*/ 742950 w 868003"/>
              <a:gd name="connsiteY50" fmla="*/ 456847 h 525101"/>
              <a:gd name="connsiteX51" fmla="*/ 743078 w 868003"/>
              <a:gd name="connsiteY51" fmla="*/ 455311 h 525101"/>
              <a:gd name="connsiteX52" fmla="*/ 739588 w 868003"/>
              <a:gd name="connsiteY52" fmla="*/ 408092 h 525101"/>
              <a:gd name="connsiteX53" fmla="*/ 714369 w 868003"/>
              <a:gd name="connsiteY53" fmla="*/ 366623 h 525101"/>
              <a:gd name="connsiteX54" fmla="*/ 641595 w 868003"/>
              <a:gd name="connsiteY54" fmla="*/ 336071 h 525101"/>
              <a:gd name="connsiteX55" fmla="*/ 568821 w 868003"/>
              <a:gd name="connsiteY55" fmla="*/ 366623 h 525101"/>
              <a:gd name="connsiteX56" fmla="*/ 538558 w 868003"/>
              <a:gd name="connsiteY56" fmla="*/ 439228 h 525101"/>
              <a:gd name="connsiteX57" fmla="*/ 539999 w 868003"/>
              <a:gd name="connsiteY57" fmla="*/ 456841 h 525101"/>
              <a:gd name="connsiteX58" fmla="*/ 335006 w 868003"/>
              <a:gd name="connsiteY58" fmla="*/ 456841 h 525101"/>
              <a:gd name="connsiteX59" fmla="*/ 333565 w 868003"/>
              <a:gd name="connsiteY59" fmla="*/ 456841 h 525101"/>
              <a:gd name="connsiteX60" fmla="*/ 333563 w 868003"/>
              <a:gd name="connsiteY60" fmla="*/ 456840 h 525101"/>
              <a:gd name="connsiteX61" fmla="*/ 295119 w 868003"/>
              <a:gd name="connsiteY61" fmla="*/ 456840 h 525101"/>
              <a:gd name="connsiteX62" fmla="*/ 296561 w 868003"/>
              <a:gd name="connsiteY62" fmla="*/ 439177 h 525101"/>
              <a:gd name="connsiteX63" fmla="*/ 295119 w 868003"/>
              <a:gd name="connsiteY63" fmla="*/ 421515 h 525101"/>
              <a:gd name="connsiteX64" fmla="*/ 294759 w 868003"/>
              <a:gd name="connsiteY64" fmla="*/ 420073 h 525101"/>
              <a:gd name="connsiteX65" fmla="*/ 294759 w 868003"/>
              <a:gd name="connsiteY65" fmla="*/ 419713 h 525101"/>
              <a:gd name="connsiteX66" fmla="*/ 294759 w 868003"/>
              <a:gd name="connsiteY66" fmla="*/ 418992 h 525101"/>
              <a:gd name="connsiteX67" fmla="*/ 294759 w 868003"/>
              <a:gd name="connsiteY67" fmla="*/ 418631 h 525101"/>
              <a:gd name="connsiteX68" fmla="*/ 294398 w 868003"/>
              <a:gd name="connsiteY68" fmla="*/ 417910 h 525101"/>
              <a:gd name="connsiteX69" fmla="*/ 294398 w 868003"/>
              <a:gd name="connsiteY69" fmla="*/ 417550 h 525101"/>
              <a:gd name="connsiteX70" fmla="*/ 294398 w 868003"/>
              <a:gd name="connsiteY70" fmla="*/ 416469 h 525101"/>
              <a:gd name="connsiteX71" fmla="*/ 294038 w 868003"/>
              <a:gd name="connsiteY71" fmla="*/ 415748 h 525101"/>
              <a:gd name="connsiteX72" fmla="*/ 293677 w 868003"/>
              <a:gd name="connsiteY72" fmla="*/ 415387 h 525101"/>
              <a:gd name="connsiteX73" fmla="*/ 293677 w 868003"/>
              <a:gd name="connsiteY73" fmla="*/ 415027 h 525101"/>
              <a:gd name="connsiteX74" fmla="*/ 293677 w 868003"/>
              <a:gd name="connsiteY74" fmla="*/ 414306 h 525101"/>
              <a:gd name="connsiteX75" fmla="*/ 293677 w 868003"/>
              <a:gd name="connsiteY75" fmla="*/ 413945 h 525101"/>
              <a:gd name="connsiteX76" fmla="*/ 293317 w 868003"/>
              <a:gd name="connsiteY76" fmla="*/ 412864 h 525101"/>
              <a:gd name="connsiteX77" fmla="*/ 292957 w 868003"/>
              <a:gd name="connsiteY77" fmla="*/ 411783 h 525101"/>
              <a:gd name="connsiteX78" fmla="*/ 292957 w 868003"/>
              <a:gd name="connsiteY78" fmla="*/ 411422 h 525101"/>
              <a:gd name="connsiteX79" fmla="*/ 292957 w 868003"/>
              <a:gd name="connsiteY79" fmla="*/ 410701 h 525101"/>
              <a:gd name="connsiteX80" fmla="*/ 292596 w 868003"/>
              <a:gd name="connsiteY80" fmla="*/ 409980 h 525101"/>
              <a:gd name="connsiteX81" fmla="*/ 292236 w 868003"/>
              <a:gd name="connsiteY81" fmla="*/ 409259 h 525101"/>
              <a:gd name="connsiteX82" fmla="*/ 292236 w 868003"/>
              <a:gd name="connsiteY82" fmla="*/ 408899 h 525101"/>
              <a:gd name="connsiteX83" fmla="*/ 291875 w 868003"/>
              <a:gd name="connsiteY83" fmla="*/ 407818 h 525101"/>
              <a:gd name="connsiteX84" fmla="*/ 291515 w 868003"/>
              <a:gd name="connsiteY84" fmla="*/ 406736 h 525101"/>
              <a:gd name="connsiteX85" fmla="*/ 291155 w 868003"/>
              <a:gd name="connsiteY85" fmla="*/ 406376 h 525101"/>
              <a:gd name="connsiteX86" fmla="*/ 291155 w 868003"/>
              <a:gd name="connsiteY86" fmla="*/ 405655 h 525101"/>
              <a:gd name="connsiteX87" fmla="*/ 291155 w 868003"/>
              <a:gd name="connsiteY87" fmla="*/ 405294 h 525101"/>
              <a:gd name="connsiteX88" fmla="*/ 290794 w 868003"/>
              <a:gd name="connsiteY88" fmla="*/ 404573 h 525101"/>
              <a:gd name="connsiteX89" fmla="*/ 290794 w 868003"/>
              <a:gd name="connsiteY89" fmla="*/ 404213 h 525101"/>
              <a:gd name="connsiteX90" fmla="*/ 290073 w 868003"/>
              <a:gd name="connsiteY90" fmla="*/ 403132 h 525101"/>
              <a:gd name="connsiteX91" fmla="*/ 290073 w 868003"/>
              <a:gd name="connsiteY91" fmla="*/ 402771 h 525101"/>
              <a:gd name="connsiteX92" fmla="*/ 289713 w 868003"/>
              <a:gd name="connsiteY92" fmla="*/ 402050 h 525101"/>
              <a:gd name="connsiteX93" fmla="*/ 289713 w 868003"/>
              <a:gd name="connsiteY93" fmla="*/ 401690 h 525101"/>
              <a:gd name="connsiteX94" fmla="*/ 289353 w 868003"/>
              <a:gd name="connsiteY94" fmla="*/ 400969 h 525101"/>
              <a:gd name="connsiteX95" fmla="*/ 289353 w 868003"/>
              <a:gd name="connsiteY95" fmla="*/ 400608 h 525101"/>
              <a:gd name="connsiteX96" fmla="*/ 288992 w 868003"/>
              <a:gd name="connsiteY96" fmla="*/ 399527 h 525101"/>
              <a:gd name="connsiteX97" fmla="*/ 288632 w 868003"/>
              <a:gd name="connsiteY97" fmla="*/ 399527 h 525101"/>
              <a:gd name="connsiteX98" fmla="*/ 288271 w 868003"/>
              <a:gd name="connsiteY98" fmla="*/ 398446 h 525101"/>
              <a:gd name="connsiteX99" fmla="*/ 288271 w 868003"/>
              <a:gd name="connsiteY99" fmla="*/ 398085 h 525101"/>
              <a:gd name="connsiteX100" fmla="*/ 287911 w 868003"/>
              <a:gd name="connsiteY100" fmla="*/ 397364 h 525101"/>
              <a:gd name="connsiteX101" fmla="*/ 287550 w 868003"/>
              <a:gd name="connsiteY101" fmla="*/ 397004 h 525101"/>
              <a:gd name="connsiteX102" fmla="*/ 287550 w 868003"/>
              <a:gd name="connsiteY102" fmla="*/ 396283 h 525101"/>
              <a:gd name="connsiteX103" fmla="*/ 287190 w 868003"/>
              <a:gd name="connsiteY103" fmla="*/ 395923 h 525101"/>
              <a:gd name="connsiteX104" fmla="*/ 286830 w 868003"/>
              <a:gd name="connsiteY104" fmla="*/ 395202 h 525101"/>
              <a:gd name="connsiteX105" fmla="*/ 286469 w 868003"/>
              <a:gd name="connsiteY105" fmla="*/ 394841 h 525101"/>
              <a:gd name="connsiteX106" fmla="*/ 286469 w 868003"/>
              <a:gd name="connsiteY106" fmla="*/ 394120 h 525101"/>
              <a:gd name="connsiteX107" fmla="*/ 286109 w 868003"/>
              <a:gd name="connsiteY107" fmla="*/ 393760 h 525101"/>
              <a:gd name="connsiteX108" fmla="*/ 285748 w 868003"/>
              <a:gd name="connsiteY108" fmla="*/ 393039 h 525101"/>
              <a:gd name="connsiteX109" fmla="*/ 285748 w 868003"/>
              <a:gd name="connsiteY109" fmla="*/ 392678 h 525101"/>
              <a:gd name="connsiteX110" fmla="*/ 285028 w 868003"/>
              <a:gd name="connsiteY110" fmla="*/ 391958 h 525101"/>
              <a:gd name="connsiteX111" fmla="*/ 285028 w 868003"/>
              <a:gd name="connsiteY111" fmla="*/ 391597 h 525101"/>
              <a:gd name="connsiteX112" fmla="*/ 284667 w 868003"/>
              <a:gd name="connsiteY112" fmla="*/ 390876 h 525101"/>
              <a:gd name="connsiteX113" fmla="*/ 284667 w 868003"/>
              <a:gd name="connsiteY113" fmla="*/ 390155 h 525101"/>
              <a:gd name="connsiteX114" fmla="*/ 283946 w 868003"/>
              <a:gd name="connsiteY114" fmla="*/ 389795 h 525101"/>
              <a:gd name="connsiteX115" fmla="*/ 283946 w 868003"/>
              <a:gd name="connsiteY115" fmla="*/ 389074 h 525101"/>
              <a:gd name="connsiteX116" fmla="*/ 283586 w 868003"/>
              <a:gd name="connsiteY116" fmla="*/ 388713 h 525101"/>
              <a:gd name="connsiteX117" fmla="*/ 283225 w 868003"/>
              <a:gd name="connsiteY117" fmla="*/ 388353 h 525101"/>
              <a:gd name="connsiteX118" fmla="*/ 282865 w 868003"/>
              <a:gd name="connsiteY118" fmla="*/ 387272 h 525101"/>
              <a:gd name="connsiteX119" fmla="*/ 282505 w 868003"/>
              <a:gd name="connsiteY119" fmla="*/ 386911 h 525101"/>
              <a:gd name="connsiteX120" fmla="*/ 282144 w 868003"/>
              <a:gd name="connsiteY120" fmla="*/ 386190 h 525101"/>
              <a:gd name="connsiteX121" fmla="*/ 282144 w 868003"/>
              <a:gd name="connsiteY121" fmla="*/ 385830 h 525101"/>
              <a:gd name="connsiteX122" fmla="*/ 281423 w 868003"/>
              <a:gd name="connsiteY122" fmla="*/ 385109 h 525101"/>
              <a:gd name="connsiteX123" fmla="*/ 281063 w 868003"/>
              <a:gd name="connsiteY123" fmla="*/ 384388 h 525101"/>
              <a:gd name="connsiteX124" fmla="*/ 280703 w 868003"/>
              <a:gd name="connsiteY124" fmla="*/ 384027 h 525101"/>
              <a:gd name="connsiteX125" fmla="*/ 279982 w 868003"/>
              <a:gd name="connsiteY125" fmla="*/ 382946 h 525101"/>
              <a:gd name="connsiteX126" fmla="*/ 279982 w 868003"/>
              <a:gd name="connsiteY126" fmla="*/ 382586 h 525101"/>
              <a:gd name="connsiteX127" fmla="*/ 279261 w 868003"/>
              <a:gd name="connsiteY127" fmla="*/ 381865 h 525101"/>
              <a:gd name="connsiteX128" fmla="*/ 279261 w 868003"/>
              <a:gd name="connsiteY128" fmla="*/ 381504 h 525101"/>
              <a:gd name="connsiteX129" fmla="*/ 278900 w 868003"/>
              <a:gd name="connsiteY129" fmla="*/ 381144 h 525101"/>
              <a:gd name="connsiteX130" fmla="*/ 278540 w 868003"/>
              <a:gd name="connsiteY130" fmla="*/ 380783 h 525101"/>
              <a:gd name="connsiteX131" fmla="*/ 277819 w 868003"/>
              <a:gd name="connsiteY131" fmla="*/ 380062 h 525101"/>
              <a:gd name="connsiteX132" fmla="*/ 277819 w 868003"/>
              <a:gd name="connsiteY132" fmla="*/ 379702 h 525101"/>
              <a:gd name="connsiteX133" fmla="*/ 277819 w 868003"/>
              <a:gd name="connsiteY133" fmla="*/ 379342 h 525101"/>
              <a:gd name="connsiteX134" fmla="*/ 277459 w 868003"/>
              <a:gd name="connsiteY134" fmla="*/ 378981 h 525101"/>
              <a:gd name="connsiteX135" fmla="*/ 277098 w 868003"/>
              <a:gd name="connsiteY135" fmla="*/ 378260 h 525101"/>
              <a:gd name="connsiteX136" fmla="*/ 276738 w 868003"/>
              <a:gd name="connsiteY136" fmla="*/ 377900 h 525101"/>
              <a:gd name="connsiteX137" fmla="*/ 276378 w 868003"/>
              <a:gd name="connsiteY137" fmla="*/ 377539 h 525101"/>
              <a:gd name="connsiteX138" fmla="*/ 275657 w 868003"/>
              <a:gd name="connsiteY138" fmla="*/ 377179 h 525101"/>
              <a:gd name="connsiteX139" fmla="*/ 275657 w 868003"/>
              <a:gd name="connsiteY139" fmla="*/ 376818 h 525101"/>
              <a:gd name="connsiteX140" fmla="*/ 274936 w 868003"/>
              <a:gd name="connsiteY140" fmla="*/ 375737 h 525101"/>
              <a:gd name="connsiteX141" fmla="*/ 274936 w 868003"/>
              <a:gd name="connsiteY141" fmla="*/ 375377 h 525101"/>
              <a:gd name="connsiteX142" fmla="*/ 274215 w 868003"/>
              <a:gd name="connsiteY142" fmla="*/ 375016 h 525101"/>
              <a:gd name="connsiteX143" fmla="*/ 273855 w 868003"/>
              <a:gd name="connsiteY143" fmla="*/ 374656 h 525101"/>
              <a:gd name="connsiteX144" fmla="*/ 273494 w 868003"/>
              <a:gd name="connsiteY144" fmla="*/ 373935 h 525101"/>
              <a:gd name="connsiteX145" fmla="*/ 272413 w 868003"/>
              <a:gd name="connsiteY145" fmla="*/ 372853 h 525101"/>
              <a:gd name="connsiteX146" fmla="*/ 271692 w 868003"/>
              <a:gd name="connsiteY146" fmla="*/ 371772 h 525101"/>
              <a:gd name="connsiteX147" fmla="*/ 270971 w 868003"/>
              <a:gd name="connsiteY147" fmla="*/ 371051 h 525101"/>
              <a:gd name="connsiteX148" fmla="*/ 270611 w 868003"/>
              <a:gd name="connsiteY148" fmla="*/ 370691 h 525101"/>
              <a:gd name="connsiteX149" fmla="*/ 270251 w 868003"/>
              <a:gd name="connsiteY149" fmla="*/ 369970 h 525101"/>
              <a:gd name="connsiteX150" fmla="*/ 269890 w 868003"/>
              <a:gd name="connsiteY150" fmla="*/ 369970 h 525101"/>
              <a:gd name="connsiteX151" fmla="*/ 269169 w 868003"/>
              <a:gd name="connsiteY151" fmla="*/ 368888 h 525101"/>
              <a:gd name="connsiteX152" fmla="*/ 269169 w 868003"/>
              <a:gd name="connsiteY152" fmla="*/ 368528 h 525101"/>
              <a:gd name="connsiteX153" fmla="*/ 268448 w 868003"/>
              <a:gd name="connsiteY153" fmla="*/ 368167 h 525101"/>
              <a:gd name="connsiteX154" fmla="*/ 268088 w 868003"/>
              <a:gd name="connsiteY154" fmla="*/ 367807 h 525101"/>
              <a:gd name="connsiteX155" fmla="*/ 267728 w 868003"/>
              <a:gd name="connsiteY155" fmla="*/ 367086 h 525101"/>
              <a:gd name="connsiteX156" fmla="*/ 267367 w 868003"/>
              <a:gd name="connsiteY156" fmla="*/ 367086 h 525101"/>
              <a:gd name="connsiteX157" fmla="*/ 266646 w 868003"/>
              <a:gd name="connsiteY157" fmla="*/ 366365 h 525101"/>
              <a:gd name="connsiteX158" fmla="*/ 202132 w 868003"/>
              <a:gd name="connsiteY158" fmla="*/ 336447 h 525101"/>
              <a:gd name="connsiteX159" fmla="*/ 193482 w 868003"/>
              <a:gd name="connsiteY159" fmla="*/ 335726 h 525101"/>
              <a:gd name="connsiteX160" fmla="*/ 120678 w 868003"/>
              <a:gd name="connsiteY160" fmla="*/ 366365 h 525101"/>
              <a:gd name="connsiteX161" fmla="*/ 119957 w 868003"/>
              <a:gd name="connsiteY161" fmla="*/ 367086 h 525101"/>
              <a:gd name="connsiteX162" fmla="*/ 119597 w 868003"/>
              <a:gd name="connsiteY162" fmla="*/ 367086 h 525101"/>
              <a:gd name="connsiteX163" fmla="*/ 118876 w 868003"/>
              <a:gd name="connsiteY163" fmla="*/ 367807 h 525101"/>
              <a:gd name="connsiteX164" fmla="*/ 118876 w 868003"/>
              <a:gd name="connsiteY164" fmla="*/ 368167 h 525101"/>
              <a:gd name="connsiteX165" fmla="*/ 118155 w 868003"/>
              <a:gd name="connsiteY165" fmla="*/ 368528 h 525101"/>
              <a:gd name="connsiteX166" fmla="*/ 117795 w 868003"/>
              <a:gd name="connsiteY166" fmla="*/ 368888 h 525101"/>
              <a:gd name="connsiteX167" fmla="*/ 117074 w 868003"/>
              <a:gd name="connsiteY167" fmla="*/ 369970 h 525101"/>
              <a:gd name="connsiteX168" fmla="*/ 116353 w 868003"/>
              <a:gd name="connsiteY168" fmla="*/ 370691 h 525101"/>
              <a:gd name="connsiteX169" fmla="*/ 115993 w 868003"/>
              <a:gd name="connsiteY169" fmla="*/ 371051 h 525101"/>
              <a:gd name="connsiteX170" fmla="*/ 115632 w 868003"/>
              <a:gd name="connsiteY170" fmla="*/ 371772 h 525101"/>
              <a:gd name="connsiteX171" fmla="*/ 115272 w 868003"/>
              <a:gd name="connsiteY171" fmla="*/ 371772 h 525101"/>
              <a:gd name="connsiteX172" fmla="*/ 114551 w 868003"/>
              <a:gd name="connsiteY172" fmla="*/ 372853 h 525101"/>
              <a:gd name="connsiteX173" fmla="*/ 113830 w 868003"/>
              <a:gd name="connsiteY173" fmla="*/ 373935 h 525101"/>
              <a:gd name="connsiteX174" fmla="*/ 113109 w 868003"/>
              <a:gd name="connsiteY174" fmla="*/ 374656 h 525101"/>
              <a:gd name="connsiteX175" fmla="*/ 112749 w 868003"/>
              <a:gd name="connsiteY175" fmla="*/ 375016 h 525101"/>
              <a:gd name="connsiteX176" fmla="*/ 112028 w 868003"/>
              <a:gd name="connsiteY176" fmla="*/ 375377 h 525101"/>
              <a:gd name="connsiteX177" fmla="*/ 112028 w 868003"/>
              <a:gd name="connsiteY177" fmla="*/ 375737 h 525101"/>
              <a:gd name="connsiteX178" fmla="*/ 111307 w 868003"/>
              <a:gd name="connsiteY178" fmla="*/ 376818 h 525101"/>
              <a:gd name="connsiteX179" fmla="*/ 110947 w 868003"/>
              <a:gd name="connsiteY179" fmla="*/ 377179 h 525101"/>
              <a:gd name="connsiteX180" fmla="*/ 110586 w 868003"/>
              <a:gd name="connsiteY180" fmla="*/ 377539 h 525101"/>
              <a:gd name="connsiteX181" fmla="*/ 110586 w 868003"/>
              <a:gd name="connsiteY181" fmla="*/ 377900 h 525101"/>
              <a:gd name="connsiteX182" fmla="*/ 110226 w 868003"/>
              <a:gd name="connsiteY182" fmla="*/ 378260 h 525101"/>
              <a:gd name="connsiteX183" fmla="*/ 109866 w 868003"/>
              <a:gd name="connsiteY183" fmla="*/ 378981 h 525101"/>
              <a:gd name="connsiteX184" fmla="*/ 109145 w 868003"/>
              <a:gd name="connsiteY184" fmla="*/ 379342 h 525101"/>
              <a:gd name="connsiteX185" fmla="*/ 109145 w 868003"/>
              <a:gd name="connsiteY185" fmla="*/ 379702 h 525101"/>
              <a:gd name="connsiteX186" fmla="*/ 109145 w 868003"/>
              <a:gd name="connsiteY186" fmla="*/ 380062 h 525101"/>
              <a:gd name="connsiteX187" fmla="*/ 108424 w 868003"/>
              <a:gd name="connsiteY187" fmla="*/ 380783 h 525101"/>
              <a:gd name="connsiteX188" fmla="*/ 108424 w 868003"/>
              <a:gd name="connsiteY188" fmla="*/ 381144 h 525101"/>
              <a:gd name="connsiteX189" fmla="*/ 107703 w 868003"/>
              <a:gd name="connsiteY189" fmla="*/ 381504 h 525101"/>
              <a:gd name="connsiteX190" fmla="*/ 107343 w 868003"/>
              <a:gd name="connsiteY190" fmla="*/ 381865 h 525101"/>
              <a:gd name="connsiteX191" fmla="*/ 106982 w 868003"/>
              <a:gd name="connsiteY191" fmla="*/ 382586 h 525101"/>
              <a:gd name="connsiteX192" fmla="*/ 106982 w 868003"/>
              <a:gd name="connsiteY192" fmla="*/ 382946 h 525101"/>
              <a:gd name="connsiteX193" fmla="*/ 106261 w 868003"/>
              <a:gd name="connsiteY193" fmla="*/ 384027 h 525101"/>
              <a:gd name="connsiteX194" fmla="*/ 106261 w 868003"/>
              <a:gd name="connsiteY194" fmla="*/ 384388 h 525101"/>
              <a:gd name="connsiteX195" fmla="*/ 105541 w 868003"/>
              <a:gd name="connsiteY195" fmla="*/ 385109 h 525101"/>
              <a:gd name="connsiteX196" fmla="*/ 105180 w 868003"/>
              <a:gd name="connsiteY196" fmla="*/ 385830 h 525101"/>
              <a:gd name="connsiteX197" fmla="*/ 104820 w 868003"/>
              <a:gd name="connsiteY197" fmla="*/ 386190 h 525101"/>
              <a:gd name="connsiteX198" fmla="*/ 104459 w 868003"/>
              <a:gd name="connsiteY198" fmla="*/ 386911 h 525101"/>
              <a:gd name="connsiteX199" fmla="*/ 104459 w 868003"/>
              <a:gd name="connsiteY199" fmla="*/ 387272 h 525101"/>
              <a:gd name="connsiteX200" fmla="*/ 103739 w 868003"/>
              <a:gd name="connsiteY200" fmla="*/ 388353 h 525101"/>
              <a:gd name="connsiteX201" fmla="*/ 103378 w 868003"/>
              <a:gd name="connsiteY201" fmla="*/ 388713 h 525101"/>
              <a:gd name="connsiteX202" fmla="*/ 103018 w 868003"/>
              <a:gd name="connsiteY202" fmla="*/ 389074 h 525101"/>
              <a:gd name="connsiteX203" fmla="*/ 103018 w 868003"/>
              <a:gd name="connsiteY203" fmla="*/ 389795 h 525101"/>
              <a:gd name="connsiteX204" fmla="*/ 102657 w 868003"/>
              <a:gd name="connsiteY204" fmla="*/ 390155 h 525101"/>
              <a:gd name="connsiteX205" fmla="*/ 102657 w 868003"/>
              <a:gd name="connsiteY205" fmla="*/ 390876 h 525101"/>
              <a:gd name="connsiteX206" fmla="*/ 101936 w 868003"/>
              <a:gd name="connsiteY206" fmla="*/ 391597 h 525101"/>
              <a:gd name="connsiteX207" fmla="*/ 101576 w 868003"/>
              <a:gd name="connsiteY207" fmla="*/ 392678 h 525101"/>
              <a:gd name="connsiteX208" fmla="*/ 101216 w 868003"/>
              <a:gd name="connsiteY208" fmla="*/ 393039 h 525101"/>
              <a:gd name="connsiteX209" fmla="*/ 100855 w 868003"/>
              <a:gd name="connsiteY209" fmla="*/ 393760 h 525101"/>
              <a:gd name="connsiteX210" fmla="*/ 100855 w 868003"/>
              <a:gd name="connsiteY210" fmla="*/ 394120 h 525101"/>
              <a:gd name="connsiteX211" fmla="*/ 100495 w 868003"/>
              <a:gd name="connsiteY211" fmla="*/ 394841 h 525101"/>
              <a:gd name="connsiteX212" fmla="*/ 100134 w 868003"/>
              <a:gd name="connsiteY212" fmla="*/ 394841 h 525101"/>
              <a:gd name="connsiteX213" fmla="*/ 99774 w 868003"/>
              <a:gd name="connsiteY213" fmla="*/ 395923 h 525101"/>
              <a:gd name="connsiteX214" fmla="*/ 99774 w 868003"/>
              <a:gd name="connsiteY214" fmla="*/ 396283 h 525101"/>
              <a:gd name="connsiteX215" fmla="*/ 99414 w 868003"/>
              <a:gd name="connsiteY215" fmla="*/ 397364 h 525101"/>
              <a:gd name="connsiteX216" fmla="*/ 99053 w 868003"/>
              <a:gd name="connsiteY216" fmla="*/ 397364 h 525101"/>
              <a:gd name="connsiteX217" fmla="*/ 99053 w 868003"/>
              <a:gd name="connsiteY217" fmla="*/ 398085 h 525101"/>
              <a:gd name="connsiteX218" fmla="*/ 98693 w 868003"/>
              <a:gd name="connsiteY218" fmla="*/ 398446 h 525101"/>
              <a:gd name="connsiteX219" fmla="*/ 98332 w 868003"/>
              <a:gd name="connsiteY219" fmla="*/ 399527 h 525101"/>
              <a:gd name="connsiteX220" fmla="*/ 97972 w 868003"/>
              <a:gd name="connsiteY220" fmla="*/ 400608 h 525101"/>
              <a:gd name="connsiteX221" fmla="*/ 97611 w 868003"/>
              <a:gd name="connsiteY221" fmla="*/ 400969 h 525101"/>
              <a:gd name="connsiteX222" fmla="*/ 97251 w 868003"/>
              <a:gd name="connsiteY222" fmla="*/ 401690 h 525101"/>
              <a:gd name="connsiteX223" fmla="*/ 97251 w 868003"/>
              <a:gd name="connsiteY223" fmla="*/ 402050 h 525101"/>
              <a:gd name="connsiteX224" fmla="*/ 96891 w 868003"/>
              <a:gd name="connsiteY224" fmla="*/ 402771 h 525101"/>
              <a:gd name="connsiteX225" fmla="*/ 96891 w 868003"/>
              <a:gd name="connsiteY225" fmla="*/ 403132 h 525101"/>
              <a:gd name="connsiteX226" fmla="*/ 96170 w 868003"/>
              <a:gd name="connsiteY226" fmla="*/ 404213 h 525101"/>
              <a:gd name="connsiteX227" fmla="*/ 96170 w 868003"/>
              <a:gd name="connsiteY227" fmla="*/ 405294 h 525101"/>
              <a:gd name="connsiteX228" fmla="*/ 95809 w 868003"/>
              <a:gd name="connsiteY228" fmla="*/ 405655 h 525101"/>
              <a:gd name="connsiteX229" fmla="*/ 95809 w 868003"/>
              <a:gd name="connsiteY229" fmla="*/ 406376 h 525101"/>
              <a:gd name="connsiteX230" fmla="*/ 95449 w 868003"/>
              <a:gd name="connsiteY230" fmla="*/ 406736 h 525101"/>
              <a:gd name="connsiteX231" fmla="*/ 95449 w 868003"/>
              <a:gd name="connsiteY231" fmla="*/ 407818 h 525101"/>
              <a:gd name="connsiteX232" fmla="*/ 95089 w 868003"/>
              <a:gd name="connsiteY232" fmla="*/ 407818 h 525101"/>
              <a:gd name="connsiteX233" fmla="*/ 94728 w 868003"/>
              <a:gd name="connsiteY233" fmla="*/ 408899 h 525101"/>
              <a:gd name="connsiteX234" fmla="*/ 94728 w 868003"/>
              <a:gd name="connsiteY234" fmla="*/ 409259 h 525101"/>
              <a:gd name="connsiteX235" fmla="*/ 94368 w 868003"/>
              <a:gd name="connsiteY235" fmla="*/ 410341 h 525101"/>
              <a:gd name="connsiteX236" fmla="*/ 94368 w 868003"/>
              <a:gd name="connsiteY236" fmla="*/ 411422 h 525101"/>
              <a:gd name="connsiteX237" fmla="*/ 94007 w 868003"/>
              <a:gd name="connsiteY237" fmla="*/ 411783 h 525101"/>
              <a:gd name="connsiteX238" fmla="*/ 93647 w 868003"/>
              <a:gd name="connsiteY238" fmla="*/ 412864 h 525101"/>
              <a:gd name="connsiteX239" fmla="*/ 93647 w 868003"/>
              <a:gd name="connsiteY239" fmla="*/ 413945 h 525101"/>
              <a:gd name="connsiteX240" fmla="*/ 93286 w 868003"/>
              <a:gd name="connsiteY240" fmla="*/ 414306 h 525101"/>
              <a:gd name="connsiteX241" fmla="*/ 93286 w 868003"/>
              <a:gd name="connsiteY241" fmla="*/ 415027 h 525101"/>
              <a:gd name="connsiteX242" fmla="*/ 93286 w 868003"/>
              <a:gd name="connsiteY242" fmla="*/ 415387 h 525101"/>
              <a:gd name="connsiteX243" fmla="*/ 92926 w 868003"/>
              <a:gd name="connsiteY243" fmla="*/ 416108 h 525101"/>
              <a:gd name="connsiteX244" fmla="*/ 92926 w 868003"/>
              <a:gd name="connsiteY244" fmla="*/ 416469 h 525101"/>
              <a:gd name="connsiteX245" fmla="*/ 92566 w 868003"/>
              <a:gd name="connsiteY245" fmla="*/ 417550 h 525101"/>
              <a:gd name="connsiteX246" fmla="*/ 92566 w 868003"/>
              <a:gd name="connsiteY246" fmla="*/ 417910 h 525101"/>
              <a:gd name="connsiteX247" fmla="*/ 92205 w 868003"/>
              <a:gd name="connsiteY247" fmla="*/ 418631 h 525101"/>
              <a:gd name="connsiteX248" fmla="*/ 92205 w 868003"/>
              <a:gd name="connsiteY248" fmla="*/ 418992 h 525101"/>
              <a:gd name="connsiteX249" fmla="*/ 92205 w 868003"/>
              <a:gd name="connsiteY249" fmla="*/ 420073 h 525101"/>
              <a:gd name="connsiteX250" fmla="*/ 91845 w 868003"/>
              <a:gd name="connsiteY250" fmla="*/ 421515 h 525101"/>
              <a:gd name="connsiteX251" fmla="*/ 91783 w 868003"/>
              <a:gd name="connsiteY251" fmla="*/ 422275 h 525101"/>
              <a:gd name="connsiteX252" fmla="*/ 93299 w 868003"/>
              <a:gd name="connsiteY252" fmla="*/ 422275 h 525101"/>
              <a:gd name="connsiteX253" fmla="*/ 91847 w 868003"/>
              <a:gd name="connsiteY253" fmla="*/ 439561 h 525101"/>
              <a:gd name="connsiteX254" fmla="*/ 93299 w 868003"/>
              <a:gd name="connsiteY254" fmla="*/ 456847 h 525101"/>
              <a:gd name="connsiteX255" fmla="*/ 17788 w 868003"/>
              <a:gd name="connsiteY255" fmla="*/ 456847 h 525101"/>
              <a:gd name="connsiteX256" fmla="*/ 0 w 868003"/>
              <a:gd name="connsiteY256" fmla="*/ 439561 h 525101"/>
              <a:gd name="connsiteX257" fmla="*/ 17788 w 868003"/>
              <a:gd name="connsiteY257" fmla="*/ 422275 h 525101"/>
              <a:gd name="connsiteX258" fmla="*/ 18529 w 868003"/>
              <a:gd name="connsiteY258" fmla="*/ 422275 h 525101"/>
              <a:gd name="connsiteX259" fmla="*/ 18681 w 868003"/>
              <a:gd name="connsiteY259" fmla="*/ 420073 h 525101"/>
              <a:gd name="connsiteX260" fmla="*/ 31656 w 868003"/>
              <a:gd name="connsiteY260" fmla="*/ 322750 h 525101"/>
              <a:gd name="connsiteX261" fmla="*/ 70220 w 868003"/>
              <a:gd name="connsiteY261" fmla="*/ 231554 h 525101"/>
              <a:gd name="connsiteX262" fmla="*/ 98332 w 868003"/>
              <a:gd name="connsiteY262" fmla="*/ 201276 h 525101"/>
              <a:gd name="connsiteX263" fmla="*/ 202132 w 868003"/>
              <a:gd name="connsiteY263" fmla="*/ 151893 h 525101"/>
              <a:gd name="connsiteX264" fmla="*/ 224478 w 868003"/>
              <a:gd name="connsiteY264" fmla="*/ 151173 h 525101"/>
              <a:gd name="connsiteX265" fmla="*/ 234209 w 868003"/>
              <a:gd name="connsiteY265" fmla="*/ 151173 h 525101"/>
              <a:gd name="connsiteX266" fmla="*/ 315912 w 868003"/>
              <a:gd name="connsiteY266" fmla="*/ 150879 h 525101"/>
              <a:gd name="connsiteX267" fmla="*/ 315912 w 868003"/>
              <a:gd name="connsiteY267" fmla="*/ 132990 h 525101"/>
              <a:gd name="connsiteX268" fmla="*/ 246062 w 868003"/>
              <a:gd name="connsiteY268" fmla="*/ 132990 h 525101"/>
              <a:gd name="connsiteX269" fmla="*/ 246062 w 868003"/>
              <a:gd name="connsiteY269" fmla="*/ 42862 h 525101"/>
              <a:gd name="connsiteX270" fmla="*/ 315912 w 868003"/>
              <a:gd name="connsiteY270" fmla="*/ 42862 h 525101"/>
              <a:gd name="connsiteX271" fmla="*/ 315912 w 868003"/>
              <a:gd name="connsiteY271" fmla="*/ 17612 h 525101"/>
              <a:gd name="connsiteX272" fmla="*/ 333565 w 868003"/>
              <a:gd name="connsiteY272"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868003" h="525101">
                <a:moveTo>
                  <a:pt x="642757" y="407432"/>
                </a:moveTo>
                <a:cubicBezTo>
                  <a:pt x="634094" y="407432"/>
                  <a:pt x="625792" y="411042"/>
                  <a:pt x="620017" y="416817"/>
                </a:cubicBezTo>
                <a:cubicBezTo>
                  <a:pt x="614242" y="422592"/>
                  <a:pt x="610632" y="430533"/>
                  <a:pt x="610632" y="439557"/>
                </a:cubicBezTo>
                <a:cubicBezTo>
                  <a:pt x="610632" y="448219"/>
                  <a:pt x="614242" y="456160"/>
                  <a:pt x="620017" y="461935"/>
                </a:cubicBezTo>
                <a:cubicBezTo>
                  <a:pt x="625792" y="468071"/>
                  <a:pt x="634094" y="471681"/>
                  <a:pt x="642757" y="471681"/>
                </a:cubicBezTo>
                <a:cubicBezTo>
                  <a:pt x="651419" y="471681"/>
                  <a:pt x="659721" y="468071"/>
                  <a:pt x="665496" y="461935"/>
                </a:cubicBezTo>
                <a:cubicBezTo>
                  <a:pt x="671271" y="456160"/>
                  <a:pt x="674881" y="448219"/>
                  <a:pt x="674881" y="439557"/>
                </a:cubicBezTo>
                <a:cubicBezTo>
                  <a:pt x="674881" y="430533"/>
                  <a:pt x="671271" y="422592"/>
                  <a:pt x="665496" y="416817"/>
                </a:cubicBezTo>
                <a:cubicBezTo>
                  <a:pt x="659721" y="411042"/>
                  <a:pt x="651419" y="407432"/>
                  <a:pt x="642757" y="407432"/>
                </a:cubicBezTo>
                <a:close/>
                <a:moveTo>
                  <a:pt x="190319" y="407432"/>
                </a:moveTo>
                <a:cubicBezTo>
                  <a:pt x="181296" y="407432"/>
                  <a:pt x="173355" y="411042"/>
                  <a:pt x="167580" y="416817"/>
                </a:cubicBezTo>
                <a:cubicBezTo>
                  <a:pt x="161805" y="422592"/>
                  <a:pt x="158195" y="430533"/>
                  <a:pt x="158195" y="439557"/>
                </a:cubicBezTo>
                <a:cubicBezTo>
                  <a:pt x="158195" y="448219"/>
                  <a:pt x="161805" y="456160"/>
                  <a:pt x="167580" y="461935"/>
                </a:cubicBezTo>
                <a:cubicBezTo>
                  <a:pt x="173355" y="468071"/>
                  <a:pt x="181296" y="471681"/>
                  <a:pt x="190319" y="471681"/>
                </a:cubicBezTo>
                <a:cubicBezTo>
                  <a:pt x="198982" y="471681"/>
                  <a:pt x="207284" y="468071"/>
                  <a:pt x="213059" y="461935"/>
                </a:cubicBezTo>
                <a:cubicBezTo>
                  <a:pt x="218834" y="456160"/>
                  <a:pt x="222444" y="448219"/>
                  <a:pt x="222444" y="439557"/>
                </a:cubicBezTo>
                <a:cubicBezTo>
                  <a:pt x="222444" y="430533"/>
                  <a:pt x="218834" y="422592"/>
                  <a:pt x="213059" y="416817"/>
                </a:cubicBezTo>
                <a:cubicBezTo>
                  <a:pt x="207284" y="411042"/>
                  <a:pt x="198982" y="407432"/>
                  <a:pt x="190319" y="407432"/>
                </a:cubicBezTo>
                <a:close/>
                <a:moveTo>
                  <a:pt x="642757" y="354012"/>
                </a:moveTo>
                <a:cubicBezTo>
                  <a:pt x="666218" y="354012"/>
                  <a:pt x="687875" y="363397"/>
                  <a:pt x="703396" y="378917"/>
                </a:cubicBezTo>
                <a:cubicBezTo>
                  <a:pt x="718917" y="394438"/>
                  <a:pt x="728301" y="415734"/>
                  <a:pt x="728301" y="439557"/>
                </a:cubicBezTo>
                <a:cubicBezTo>
                  <a:pt x="728301" y="463018"/>
                  <a:pt x="718917" y="484675"/>
                  <a:pt x="703396" y="499835"/>
                </a:cubicBezTo>
                <a:cubicBezTo>
                  <a:pt x="687875" y="515356"/>
                  <a:pt x="666218" y="525101"/>
                  <a:pt x="642757" y="525101"/>
                </a:cubicBezTo>
                <a:cubicBezTo>
                  <a:pt x="618934" y="525101"/>
                  <a:pt x="597638" y="515356"/>
                  <a:pt x="582117" y="499835"/>
                </a:cubicBezTo>
                <a:cubicBezTo>
                  <a:pt x="566597" y="484675"/>
                  <a:pt x="557212" y="463018"/>
                  <a:pt x="557212" y="439557"/>
                </a:cubicBezTo>
                <a:cubicBezTo>
                  <a:pt x="557212" y="415734"/>
                  <a:pt x="566597" y="394438"/>
                  <a:pt x="582117" y="378917"/>
                </a:cubicBezTo>
                <a:cubicBezTo>
                  <a:pt x="597638" y="363397"/>
                  <a:pt x="618934" y="354012"/>
                  <a:pt x="642757" y="354012"/>
                </a:cubicBezTo>
                <a:close/>
                <a:moveTo>
                  <a:pt x="190319" y="354012"/>
                </a:moveTo>
                <a:cubicBezTo>
                  <a:pt x="214142" y="354012"/>
                  <a:pt x="235077" y="363397"/>
                  <a:pt x="250598" y="378917"/>
                </a:cubicBezTo>
                <a:cubicBezTo>
                  <a:pt x="266119" y="394438"/>
                  <a:pt x="275864" y="415734"/>
                  <a:pt x="275864" y="439557"/>
                </a:cubicBezTo>
                <a:cubicBezTo>
                  <a:pt x="275864" y="463018"/>
                  <a:pt x="266119" y="484675"/>
                  <a:pt x="250598" y="499835"/>
                </a:cubicBezTo>
                <a:cubicBezTo>
                  <a:pt x="235077" y="515356"/>
                  <a:pt x="214142" y="525101"/>
                  <a:pt x="190319" y="525101"/>
                </a:cubicBezTo>
                <a:cubicBezTo>
                  <a:pt x="166858" y="525101"/>
                  <a:pt x="145201" y="515356"/>
                  <a:pt x="129680" y="499835"/>
                </a:cubicBezTo>
                <a:cubicBezTo>
                  <a:pt x="114160" y="484675"/>
                  <a:pt x="104775" y="463018"/>
                  <a:pt x="104775" y="439557"/>
                </a:cubicBezTo>
                <a:cubicBezTo>
                  <a:pt x="104775" y="415734"/>
                  <a:pt x="114160" y="394438"/>
                  <a:pt x="129680" y="378917"/>
                </a:cubicBezTo>
                <a:cubicBezTo>
                  <a:pt x="145201" y="363397"/>
                  <a:pt x="166858" y="354012"/>
                  <a:pt x="190319" y="354012"/>
                </a:cubicBezTo>
                <a:close/>
                <a:moveTo>
                  <a:pt x="227000" y="186497"/>
                </a:moveTo>
                <a:cubicBezTo>
                  <a:pt x="218350" y="186497"/>
                  <a:pt x="210061" y="187218"/>
                  <a:pt x="202132" y="188660"/>
                </a:cubicBezTo>
                <a:cubicBezTo>
                  <a:pt x="172578" y="193706"/>
                  <a:pt x="144826" y="207764"/>
                  <a:pt x="121759" y="227950"/>
                </a:cubicBezTo>
                <a:cubicBezTo>
                  <a:pt x="108424" y="239845"/>
                  <a:pt x="96891" y="253903"/>
                  <a:pt x="87520" y="269042"/>
                </a:cubicBezTo>
                <a:lnTo>
                  <a:pt x="202132" y="269042"/>
                </a:lnTo>
                <a:lnTo>
                  <a:pt x="315912" y="269042"/>
                </a:lnTo>
                <a:lnTo>
                  <a:pt x="315912" y="186497"/>
                </a:lnTo>
                <a:close/>
                <a:moveTo>
                  <a:pt x="333565" y="0"/>
                </a:moveTo>
                <a:lnTo>
                  <a:pt x="840464" y="0"/>
                </a:lnTo>
                <a:cubicBezTo>
                  <a:pt x="850191" y="0"/>
                  <a:pt x="858477" y="7548"/>
                  <a:pt x="858477" y="17612"/>
                </a:cubicBezTo>
                <a:lnTo>
                  <a:pt x="858477" y="422275"/>
                </a:lnTo>
                <a:lnTo>
                  <a:pt x="868003" y="422275"/>
                </a:lnTo>
                <a:lnTo>
                  <a:pt x="868003" y="456847"/>
                </a:lnTo>
                <a:lnTo>
                  <a:pt x="839974" y="456847"/>
                </a:lnTo>
                <a:lnTo>
                  <a:pt x="742950" y="456847"/>
                </a:lnTo>
                <a:lnTo>
                  <a:pt x="743078" y="455311"/>
                </a:lnTo>
                <a:lnTo>
                  <a:pt x="739588" y="408092"/>
                </a:lnTo>
                <a:cubicBezTo>
                  <a:pt x="734634" y="392502"/>
                  <a:pt x="726078" y="378125"/>
                  <a:pt x="714369" y="366623"/>
                </a:cubicBezTo>
                <a:cubicBezTo>
                  <a:pt x="694915" y="346854"/>
                  <a:pt x="668976" y="336071"/>
                  <a:pt x="641595" y="336071"/>
                </a:cubicBezTo>
                <a:cubicBezTo>
                  <a:pt x="614215" y="336071"/>
                  <a:pt x="587915" y="346854"/>
                  <a:pt x="568821" y="366623"/>
                </a:cubicBezTo>
                <a:cubicBezTo>
                  <a:pt x="549366" y="385673"/>
                  <a:pt x="538558" y="411911"/>
                  <a:pt x="538558" y="439228"/>
                </a:cubicBezTo>
                <a:cubicBezTo>
                  <a:pt x="538558" y="444979"/>
                  <a:pt x="538918" y="451090"/>
                  <a:pt x="539999" y="456841"/>
                </a:cubicBezTo>
                <a:lnTo>
                  <a:pt x="335006" y="456841"/>
                </a:lnTo>
                <a:cubicBezTo>
                  <a:pt x="334646" y="456841"/>
                  <a:pt x="333926" y="456841"/>
                  <a:pt x="333565" y="456841"/>
                </a:cubicBezTo>
                <a:lnTo>
                  <a:pt x="333563" y="456840"/>
                </a:lnTo>
                <a:lnTo>
                  <a:pt x="295119" y="456840"/>
                </a:lnTo>
                <a:cubicBezTo>
                  <a:pt x="296200" y="451072"/>
                  <a:pt x="296561" y="444945"/>
                  <a:pt x="296561" y="439177"/>
                </a:cubicBezTo>
                <a:cubicBezTo>
                  <a:pt x="296561" y="433050"/>
                  <a:pt x="296200" y="427282"/>
                  <a:pt x="295119" y="421515"/>
                </a:cubicBezTo>
                <a:cubicBezTo>
                  <a:pt x="295119" y="421154"/>
                  <a:pt x="295119" y="420794"/>
                  <a:pt x="294759" y="420073"/>
                </a:cubicBezTo>
                <a:lnTo>
                  <a:pt x="294759" y="419713"/>
                </a:lnTo>
                <a:lnTo>
                  <a:pt x="294759" y="418992"/>
                </a:lnTo>
                <a:lnTo>
                  <a:pt x="294759" y="418631"/>
                </a:lnTo>
                <a:lnTo>
                  <a:pt x="294398" y="417910"/>
                </a:lnTo>
                <a:lnTo>
                  <a:pt x="294398" y="417550"/>
                </a:lnTo>
                <a:lnTo>
                  <a:pt x="294398" y="416469"/>
                </a:lnTo>
                <a:lnTo>
                  <a:pt x="294038" y="415748"/>
                </a:lnTo>
                <a:lnTo>
                  <a:pt x="293677" y="415387"/>
                </a:lnTo>
                <a:lnTo>
                  <a:pt x="293677" y="415027"/>
                </a:lnTo>
                <a:lnTo>
                  <a:pt x="293677" y="414306"/>
                </a:lnTo>
                <a:lnTo>
                  <a:pt x="293677" y="413945"/>
                </a:lnTo>
                <a:lnTo>
                  <a:pt x="293317" y="412864"/>
                </a:lnTo>
                <a:cubicBezTo>
                  <a:pt x="293317" y="412143"/>
                  <a:pt x="292957" y="411783"/>
                  <a:pt x="292957" y="411783"/>
                </a:cubicBezTo>
                <a:lnTo>
                  <a:pt x="292957" y="411422"/>
                </a:lnTo>
                <a:lnTo>
                  <a:pt x="292957" y="410701"/>
                </a:lnTo>
                <a:lnTo>
                  <a:pt x="292596" y="409980"/>
                </a:lnTo>
                <a:lnTo>
                  <a:pt x="292236" y="409259"/>
                </a:lnTo>
                <a:lnTo>
                  <a:pt x="292236" y="408899"/>
                </a:lnTo>
                <a:cubicBezTo>
                  <a:pt x="292236" y="408539"/>
                  <a:pt x="291875" y="408178"/>
                  <a:pt x="291875" y="407818"/>
                </a:cubicBezTo>
                <a:lnTo>
                  <a:pt x="291515" y="406736"/>
                </a:lnTo>
                <a:lnTo>
                  <a:pt x="291155" y="406376"/>
                </a:lnTo>
                <a:lnTo>
                  <a:pt x="291155" y="405655"/>
                </a:lnTo>
                <a:lnTo>
                  <a:pt x="291155" y="405294"/>
                </a:lnTo>
                <a:lnTo>
                  <a:pt x="290794" y="404573"/>
                </a:lnTo>
                <a:lnTo>
                  <a:pt x="290794" y="404213"/>
                </a:lnTo>
                <a:lnTo>
                  <a:pt x="290073" y="403132"/>
                </a:lnTo>
                <a:lnTo>
                  <a:pt x="290073" y="402771"/>
                </a:lnTo>
                <a:lnTo>
                  <a:pt x="289713" y="402050"/>
                </a:lnTo>
                <a:lnTo>
                  <a:pt x="289713" y="401690"/>
                </a:lnTo>
                <a:lnTo>
                  <a:pt x="289353" y="400969"/>
                </a:lnTo>
                <a:lnTo>
                  <a:pt x="289353" y="400608"/>
                </a:lnTo>
                <a:lnTo>
                  <a:pt x="288992" y="399527"/>
                </a:lnTo>
                <a:lnTo>
                  <a:pt x="288632" y="399527"/>
                </a:lnTo>
                <a:cubicBezTo>
                  <a:pt x="288632" y="399167"/>
                  <a:pt x="288632" y="399167"/>
                  <a:pt x="288271" y="398446"/>
                </a:cubicBezTo>
                <a:lnTo>
                  <a:pt x="288271" y="398085"/>
                </a:lnTo>
                <a:lnTo>
                  <a:pt x="287911" y="397364"/>
                </a:lnTo>
                <a:lnTo>
                  <a:pt x="287550" y="397004"/>
                </a:lnTo>
                <a:lnTo>
                  <a:pt x="287550" y="396283"/>
                </a:lnTo>
                <a:lnTo>
                  <a:pt x="287190" y="395923"/>
                </a:lnTo>
                <a:cubicBezTo>
                  <a:pt x="287190" y="395923"/>
                  <a:pt x="287190" y="395562"/>
                  <a:pt x="286830" y="395202"/>
                </a:cubicBezTo>
                <a:lnTo>
                  <a:pt x="286469" y="394841"/>
                </a:lnTo>
                <a:lnTo>
                  <a:pt x="286469" y="394120"/>
                </a:lnTo>
                <a:lnTo>
                  <a:pt x="286109" y="393760"/>
                </a:lnTo>
                <a:lnTo>
                  <a:pt x="285748" y="393039"/>
                </a:lnTo>
                <a:lnTo>
                  <a:pt x="285748" y="392678"/>
                </a:lnTo>
                <a:cubicBezTo>
                  <a:pt x="285748" y="392318"/>
                  <a:pt x="285388" y="391958"/>
                  <a:pt x="285028" y="391958"/>
                </a:cubicBezTo>
                <a:lnTo>
                  <a:pt x="285028" y="391597"/>
                </a:lnTo>
                <a:lnTo>
                  <a:pt x="284667" y="390876"/>
                </a:lnTo>
                <a:lnTo>
                  <a:pt x="284667" y="390155"/>
                </a:lnTo>
                <a:lnTo>
                  <a:pt x="283946" y="389795"/>
                </a:lnTo>
                <a:lnTo>
                  <a:pt x="283946" y="389074"/>
                </a:lnTo>
                <a:lnTo>
                  <a:pt x="283586" y="388713"/>
                </a:lnTo>
                <a:lnTo>
                  <a:pt x="283225" y="388353"/>
                </a:lnTo>
                <a:cubicBezTo>
                  <a:pt x="282865" y="387992"/>
                  <a:pt x="282865" y="387632"/>
                  <a:pt x="282865" y="387272"/>
                </a:cubicBezTo>
                <a:lnTo>
                  <a:pt x="282505" y="386911"/>
                </a:lnTo>
                <a:lnTo>
                  <a:pt x="282144" y="386190"/>
                </a:lnTo>
                <a:lnTo>
                  <a:pt x="282144" y="385830"/>
                </a:lnTo>
                <a:lnTo>
                  <a:pt x="281423" y="385109"/>
                </a:lnTo>
                <a:cubicBezTo>
                  <a:pt x="281063" y="384748"/>
                  <a:pt x="281063" y="384388"/>
                  <a:pt x="281063" y="384388"/>
                </a:cubicBezTo>
                <a:lnTo>
                  <a:pt x="280703" y="384027"/>
                </a:lnTo>
                <a:cubicBezTo>
                  <a:pt x="280342" y="383667"/>
                  <a:pt x="280342" y="383307"/>
                  <a:pt x="279982" y="382946"/>
                </a:cubicBezTo>
                <a:lnTo>
                  <a:pt x="279982" y="382586"/>
                </a:lnTo>
                <a:lnTo>
                  <a:pt x="279261" y="381865"/>
                </a:lnTo>
                <a:lnTo>
                  <a:pt x="279261" y="381504"/>
                </a:lnTo>
                <a:lnTo>
                  <a:pt x="278900" y="381144"/>
                </a:lnTo>
                <a:lnTo>
                  <a:pt x="278540" y="380783"/>
                </a:lnTo>
                <a:cubicBezTo>
                  <a:pt x="278540" y="380783"/>
                  <a:pt x="278180" y="380062"/>
                  <a:pt x="277819" y="380062"/>
                </a:cubicBezTo>
                <a:lnTo>
                  <a:pt x="277819" y="379702"/>
                </a:lnTo>
                <a:lnTo>
                  <a:pt x="277819" y="379342"/>
                </a:lnTo>
                <a:lnTo>
                  <a:pt x="277459" y="378981"/>
                </a:lnTo>
                <a:lnTo>
                  <a:pt x="277098" y="378260"/>
                </a:lnTo>
                <a:lnTo>
                  <a:pt x="276738" y="377900"/>
                </a:lnTo>
                <a:lnTo>
                  <a:pt x="276378" y="377539"/>
                </a:lnTo>
                <a:lnTo>
                  <a:pt x="275657" y="377179"/>
                </a:lnTo>
                <a:lnTo>
                  <a:pt x="275657" y="376818"/>
                </a:lnTo>
                <a:cubicBezTo>
                  <a:pt x="275296" y="376458"/>
                  <a:pt x="275296" y="376097"/>
                  <a:pt x="274936" y="375737"/>
                </a:cubicBezTo>
                <a:lnTo>
                  <a:pt x="274936" y="375377"/>
                </a:lnTo>
                <a:lnTo>
                  <a:pt x="274215" y="375016"/>
                </a:lnTo>
                <a:lnTo>
                  <a:pt x="273855" y="374656"/>
                </a:lnTo>
                <a:lnTo>
                  <a:pt x="273494" y="373935"/>
                </a:lnTo>
                <a:cubicBezTo>
                  <a:pt x="273134" y="373574"/>
                  <a:pt x="272773" y="373214"/>
                  <a:pt x="272413" y="372853"/>
                </a:cubicBezTo>
                <a:cubicBezTo>
                  <a:pt x="272053" y="372493"/>
                  <a:pt x="272053" y="372132"/>
                  <a:pt x="271692" y="371772"/>
                </a:cubicBezTo>
                <a:lnTo>
                  <a:pt x="270971" y="371051"/>
                </a:lnTo>
                <a:lnTo>
                  <a:pt x="270611" y="370691"/>
                </a:lnTo>
                <a:lnTo>
                  <a:pt x="270251" y="369970"/>
                </a:lnTo>
                <a:lnTo>
                  <a:pt x="269890" y="369970"/>
                </a:lnTo>
                <a:cubicBezTo>
                  <a:pt x="269890" y="369609"/>
                  <a:pt x="269530" y="369249"/>
                  <a:pt x="269169" y="368888"/>
                </a:cubicBezTo>
                <a:lnTo>
                  <a:pt x="269169" y="368528"/>
                </a:lnTo>
                <a:lnTo>
                  <a:pt x="268448" y="368167"/>
                </a:lnTo>
                <a:lnTo>
                  <a:pt x="268088" y="367807"/>
                </a:lnTo>
                <a:lnTo>
                  <a:pt x="267728" y="367086"/>
                </a:lnTo>
                <a:lnTo>
                  <a:pt x="267367" y="367086"/>
                </a:lnTo>
                <a:cubicBezTo>
                  <a:pt x="267007" y="366726"/>
                  <a:pt x="266646" y="366365"/>
                  <a:pt x="266646" y="366365"/>
                </a:cubicBezTo>
                <a:cubicBezTo>
                  <a:pt x="249346" y="348703"/>
                  <a:pt x="226280" y="338249"/>
                  <a:pt x="202132" y="336447"/>
                </a:cubicBezTo>
                <a:cubicBezTo>
                  <a:pt x="199248" y="336087"/>
                  <a:pt x="196365" y="335726"/>
                  <a:pt x="193482" y="335726"/>
                </a:cubicBezTo>
                <a:cubicBezTo>
                  <a:pt x="166090" y="335726"/>
                  <a:pt x="139780" y="346540"/>
                  <a:pt x="120678" y="366365"/>
                </a:cubicBezTo>
                <a:cubicBezTo>
                  <a:pt x="120318" y="366365"/>
                  <a:pt x="119957" y="366726"/>
                  <a:pt x="119957" y="367086"/>
                </a:cubicBezTo>
                <a:lnTo>
                  <a:pt x="119597" y="367086"/>
                </a:lnTo>
                <a:lnTo>
                  <a:pt x="118876" y="367807"/>
                </a:lnTo>
                <a:lnTo>
                  <a:pt x="118876" y="368167"/>
                </a:lnTo>
                <a:lnTo>
                  <a:pt x="118155" y="368528"/>
                </a:lnTo>
                <a:lnTo>
                  <a:pt x="117795" y="368888"/>
                </a:lnTo>
                <a:cubicBezTo>
                  <a:pt x="117434" y="369249"/>
                  <a:pt x="117434" y="369609"/>
                  <a:pt x="117074" y="369970"/>
                </a:cubicBezTo>
                <a:lnTo>
                  <a:pt x="116353" y="370691"/>
                </a:lnTo>
                <a:lnTo>
                  <a:pt x="115993" y="371051"/>
                </a:lnTo>
                <a:lnTo>
                  <a:pt x="115632" y="371772"/>
                </a:lnTo>
                <a:lnTo>
                  <a:pt x="115272" y="371772"/>
                </a:lnTo>
                <a:cubicBezTo>
                  <a:pt x="114911" y="372132"/>
                  <a:pt x="114551" y="372493"/>
                  <a:pt x="114551" y="372853"/>
                </a:cubicBezTo>
                <a:cubicBezTo>
                  <a:pt x="114191" y="373214"/>
                  <a:pt x="113830" y="373574"/>
                  <a:pt x="113830" y="373935"/>
                </a:cubicBezTo>
                <a:lnTo>
                  <a:pt x="113109" y="374656"/>
                </a:lnTo>
                <a:lnTo>
                  <a:pt x="112749" y="375016"/>
                </a:lnTo>
                <a:lnTo>
                  <a:pt x="112028" y="375377"/>
                </a:lnTo>
                <a:lnTo>
                  <a:pt x="112028" y="375737"/>
                </a:lnTo>
                <a:cubicBezTo>
                  <a:pt x="111668" y="376097"/>
                  <a:pt x="111668" y="376458"/>
                  <a:pt x="111307" y="376818"/>
                </a:cubicBezTo>
                <a:lnTo>
                  <a:pt x="110947" y="377179"/>
                </a:lnTo>
                <a:cubicBezTo>
                  <a:pt x="110947" y="377179"/>
                  <a:pt x="110947" y="377539"/>
                  <a:pt x="110586" y="377539"/>
                </a:cubicBezTo>
                <a:lnTo>
                  <a:pt x="110586" y="377900"/>
                </a:lnTo>
                <a:lnTo>
                  <a:pt x="110226" y="378260"/>
                </a:lnTo>
                <a:lnTo>
                  <a:pt x="109866" y="378981"/>
                </a:lnTo>
                <a:lnTo>
                  <a:pt x="109145" y="379342"/>
                </a:lnTo>
                <a:lnTo>
                  <a:pt x="109145" y="379702"/>
                </a:lnTo>
                <a:lnTo>
                  <a:pt x="109145" y="380062"/>
                </a:lnTo>
                <a:cubicBezTo>
                  <a:pt x="108784" y="380062"/>
                  <a:pt x="108784" y="380783"/>
                  <a:pt x="108424" y="380783"/>
                </a:cubicBezTo>
                <a:lnTo>
                  <a:pt x="108424" y="381144"/>
                </a:lnTo>
                <a:lnTo>
                  <a:pt x="107703" y="381504"/>
                </a:lnTo>
                <a:lnTo>
                  <a:pt x="107343" y="381865"/>
                </a:lnTo>
                <a:lnTo>
                  <a:pt x="106982" y="382586"/>
                </a:lnTo>
                <a:lnTo>
                  <a:pt x="106982" y="382946"/>
                </a:lnTo>
                <a:cubicBezTo>
                  <a:pt x="106622" y="383307"/>
                  <a:pt x="106622" y="383667"/>
                  <a:pt x="106261" y="384027"/>
                </a:cubicBezTo>
                <a:lnTo>
                  <a:pt x="106261" y="384388"/>
                </a:lnTo>
                <a:cubicBezTo>
                  <a:pt x="106261" y="384388"/>
                  <a:pt x="105901" y="384748"/>
                  <a:pt x="105541" y="385109"/>
                </a:cubicBezTo>
                <a:lnTo>
                  <a:pt x="105180" y="385830"/>
                </a:lnTo>
                <a:lnTo>
                  <a:pt x="104820" y="386190"/>
                </a:lnTo>
                <a:lnTo>
                  <a:pt x="104459" y="386911"/>
                </a:lnTo>
                <a:lnTo>
                  <a:pt x="104459" y="387272"/>
                </a:lnTo>
                <a:cubicBezTo>
                  <a:pt x="104099" y="387632"/>
                  <a:pt x="104099" y="387992"/>
                  <a:pt x="103739" y="388353"/>
                </a:cubicBezTo>
                <a:lnTo>
                  <a:pt x="103378" y="388713"/>
                </a:lnTo>
                <a:lnTo>
                  <a:pt x="103018" y="389074"/>
                </a:lnTo>
                <a:lnTo>
                  <a:pt x="103018" y="389795"/>
                </a:lnTo>
                <a:lnTo>
                  <a:pt x="102657" y="390155"/>
                </a:lnTo>
                <a:lnTo>
                  <a:pt x="102657" y="390876"/>
                </a:lnTo>
                <a:lnTo>
                  <a:pt x="101936" y="391597"/>
                </a:lnTo>
                <a:cubicBezTo>
                  <a:pt x="101936" y="391958"/>
                  <a:pt x="101576" y="392318"/>
                  <a:pt x="101576" y="392678"/>
                </a:cubicBezTo>
                <a:lnTo>
                  <a:pt x="101216" y="393039"/>
                </a:lnTo>
                <a:lnTo>
                  <a:pt x="100855" y="393760"/>
                </a:lnTo>
                <a:lnTo>
                  <a:pt x="100855" y="394120"/>
                </a:lnTo>
                <a:lnTo>
                  <a:pt x="100495" y="394841"/>
                </a:lnTo>
                <a:lnTo>
                  <a:pt x="100134" y="394841"/>
                </a:lnTo>
                <a:cubicBezTo>
                  <a:pt x="100134" y="395562"/>
                  <a:pt x="99774" y="395923"/>
                  <a:pt x="99774" y="395923"/>
                </a:cubicBezTo>
                <a:lnTo>
                  <a:pt x="99774" y="396283"/>
                </a:lnTo>
                <a:cubicBezTo>
                  <a:pt x="99414" y="396643"/>
                  <a:pt x="99414" y="397004"/>
                  <a:pt x="99414" y="397364"/>
                </a:cubicBezTo>
                <a:lnTo>
                  <a:pt x="99053" y="397364"/>
                </a:lnTo>
                <a:lnTo>
                  <a:pt x="99053" y="398085"/>
                </a:lnTo>
                <a:lnTo>
                  <a:pt x="98693" y="398446"/>
                </a:lnTo>
                <a:cubicBezTo>
                  <a:pt x="98332" y="399167"/>
                  <a:pt x="98332" y="399167"/>
                  <a:pt x="98332" y="399527"/>
                </a:cubicBezTo>
                <a:cubicBezTo>
                  <a:pt x="97972" y="399888"/>
                  <a:pt x="97972" y="400248"/>
                  <a:pt x="97972" y="400608"/>
                </a:cubicBezTo>
                <a:lnTo>
                  <a:pt x="97611" y="400969"/>
                </a:lnTo>
                <a:lnTo>
                  <a:pt x="97251" y="401690"/>
                </a:lnTo>
                <a:lnTo>
                  <a:pt x="97251" y="402050"/>
                </a:lnTo>
                <a:lnTo>
                  <a:pt x="96891" y="402771"/>
                </a:lnTo>
                <a:lnTo>
                  <a:pt x="96891" y="403132"/>
                </a:lnTo>
                <a:cubicBezTo>
                  <a:pt x="96891" y="403492"/>
                  <a:pt x="96530" y="403853"/>
                  <a:pt x="96170" y="404213"/>
                </a:cubicBezTo>
                <a:cubicBezTo>
                  <a:pt x="96170" y="404573"/>
                  <a:pt x="96170" y="404934"/>
                  <a:pt x="96170" y="405294"/>
                </a:cubicBezTo>
                <a:lnTo>
                  <a:pt x="95809" y="405655"/>
                </a:lnTo>
                <a:lnTo>
                  <a:pt x="95809" y="406376"/>
                </a:lnTo>
                <a:lnTo>
                  <a:pt x="95449" y="406736"/>
                </a:lnTo>
                <a:lnTo>
                  <a:pt x="95449" y="407818"/>
                </a:lnTo>
                <a:lnTo>
                  <a:pt x="95089" y="407818"/>
                </a:lnTo>
                <a:cubicBezTo>
                  <a:pt x="95089" y="408178"/>
                  <a:pt x="94728" y="408539"/>
                  <a:pt x="94728" y="408899"/>
                </a:cubicBezTo>
                <a:lnTo>
                  <a:pt x="94728" y="409259"/>
                </a:lnTo>
                <a:lnTo>
                  <a:pt x="94368" y="410341"/>
                </a:lnTo>
                <a:lnTo>
                  <a:pt x="94368" y="411422"/>
                </a:lnTo>
                <a:lnTo>
                  <a:pt x="94007" y="411783"/>
                </a:lnTo>
                <a:cubicBezTo>
                  <a:pt x="94007" y="411783"/>
                  <a:pt x="93647" y="412143"/>
                  <a:pt x="93647" y="412864"/>
                </a:cubicBezTo>
                <a:lnTo>
                  <a:pt x="93647" y="413945"/>
                </a:lnTo>
                <a:lnTo>
                  <a:pt x="93286" y="414306"/>
                </a:lnTo>
                <a:lnTo>
                  <a:pt x="93286" y="415027"/>
                </a:lnTo>
                <a:lnTo>
                  <a:pt x="93286" y="415387"/>
                </a:lnTo>
                <a:lnTo>
                  <a:pt x="92926" y="416108"/>
                </a:lnTo>
                <a:lnTo>
                  <a:pt x="92926" y="416469"/>
                </a:lnTo>
                <a:cubicBezTo>
                  <a:pt x="92566" y="416829"/>
                  <a:pt x="92566" y="417189"/>
                  <a:pt x="92566" y="417550"/>
                </a:cubicBezTo>
                <a:lnTo>
                  <a:pt x="92566" y="417910"/>
                </a:lnTo>
                <a:lnTo>
                  <a:pt x="92205" y="418631"/>
                </a:lnTo>
                <a:lnTo>
                  <a:pt x="92205" y="418992"/>
                </a:lnTo>
                <a:lnTo>
                  <a:pt x="92205" y="420073"/>
                </a:lnTo>
                <a:cubicBezTo>
                  <a:pt x="92205" y="420794"/>
                  <a:pt x="91845" y="421154"/>
                  <a:pt x="91845" y="421515"/>
                </a:cubicBezTo>
                <a:lnTo>
                  <a:pt x="91783" y="422275"/>
                </a:lnTo>
                <a:lnTo>
                  <a:pt x="93299" y="422275"/>
                </a:lnTo>
                <a:cubicBezTo>
                  <a:pt x="92210" y="427920"/>
                  <a:pt x="91847" y="433564"/>
                  <a:pt x="91847" y="439561"/>
                </a:cubicBezTo>
                <a:cubicBezTo>
                  <a:pt x="91847" y="445206"/>
                  <a:pt x="92210" y="451203"/>
                  <a:pt x="93299" y="456847"/>
                </a:cubicBezTo>
                <a:lnTo>
                  <a:pt x="17788" y="456847"/>
                </a:lnTo>
                <a:cubicBezTo>
                  <a:pt x="7987" y="456847"/>
                  <a:pt x="0" y="449086"/>
                  <a:pt x="0" y="439561"/>
                </a:cubicBezTo>
                <a:cubicBezTo>
                  <a:pt x="0" y="429683"/>
                  <a:pt x="7987" y="422275"/>
                  <a:pt x="17788" y="422275"/>
                </a:cubicBezTo>
                <a:lnTo>
                  <a:pt x="18529" y="422275"/>
                </a:lnTo>
                <a:lnTo>
                  <a:pt x="18681" y="420073"/>
                </a:lnTo>
                <a:lnTo>
                  <a:pt x="31656" y="322750"/>
                </a:lnTo>
                <a:cubicBezTo>
                  <a:pt x="36341" y="289227"/>
                  <a:pt x="50037" y="257868"/>
                  <a:pt x="70220" y="231554"/>
                </a:cubicBezTo>
                <a:cubicBezTo>
                  <a:pt x="78509" y="220380"/>
                  <a:pt x="88241" y="210287"/>
                  <a:pt x="98332" y="201276"/>
                </a:cubicBezTo>
                <a:cubicBezTo>
                  <a:pt x="127886" y="175323"/>
                  <a:pt x="162126" y="155859"/>
                  <a:pt x="202132" y="151893"/>
                </a:cubicBezTo>
                <a:cubicBezTo>
                  <a:pt x="209340" y="151173"/>
                  <a:pt x="216909" y="150812"/>
                  <a:pt x="224478" y="151173"/>
                </a:cubicBezTo>
                <a:cubicBezTo>
                  <a:pt x="227721" y="151533"/>
                  <a:pt x="231325" y="151173"/>
                  <a:pt x="234209" y="151173"/>
                </a:cubicBezTo>
                <a:lnTo>
                  <a:pt x="315912" y="150879"/>
                </a:lnTo>
                <a:lnTo>
                  <a:pt x="315912" y="132990"/>
                </a:lnTo>
                <a:lnTo>
                  <a:pt x="246062" y="132990"/>
                </a:lnTo>
                <a:lnTo>
                  <a:pt x="246062" y="42862"/>
                </a:lnTo>
                <a:lnTo>
                  <a:pt x="315912" y="42862"/>
                </a:lnTo>
                <a:lnTo>
                  <a:pt x="315912" y="17612"/>
                </a:lnTo>
                <a:cubicBezTo>
                  <a:pt x="315912" y="7548"/>
                  <a:pt x="323838" y="0"/>
                  <a:pt x="333565"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4" name="Freeform 36">
            <a:extLst>
              <a:ext uri="{FF2B5EF4-FFF2-40B4-BE49-F238E27FC236}">
                <a16:creationId xmlns:a16="http://schemas.microsoft.com/office/drawing/2014/main" id="{744BD020-3DD8-E257-CD3F-54B4CD6A61D6}"/>
              </a:ext>
            </a:extLst>
          </p:cNvPr>
          <p:cNvSpPr>
            <a:spLocks noChangeArrowheads="1"/>
          </p:cNvSpPr>
          <p:nvPr/>
        </p:nvSpPr>
        <p:spPr bwMode="auto">
          <a:xfrm>
            <a:off x="5641549" y="2773969"/>
            <a:ext cx="434002" cy="426858"/>
          </a:xfrm>
          <a:custGeom>
            <a:avLst/>
            <a:gdLst>
              <a:gd name="connsiteX0" fmla="*/ 441684 w 868003"/>
              <a:gd name="connsiteY0" fmla="*/ 530225 h 853715"/>
              <a:gd name="connsiteX1" fmla="*/ 593235 w 868003"/>
              <a:gd name="connsiteY1" fmla="*/ 584260 h 853715"/>
              <a:gd name="connsiteX2" fmla="*/ 720366 w 868003"/>
              <a:gd name="connsiteY2" fmla="*/ 538511 h 853715"/>
              <a:gd name="connsiteX3" fmla="*/ 720366 w 868003"/>
              <a:gd name="connsiteY3" fmla="*/ 748887 h 853715"/>
              <a:gd name="connsiteX4" fmla="*/ 716416 w 868003"/>
              <a:gd name="connsiteY4" fmla="*/ 755011 h 853715"/>
              <a:gd name="connsiteX5" fmla="*/ 441325 w 868003"/>
              <a:gd name="connsiteY5" fmla="*/ 853715 h 853715"/>
              <a:gd name="connsiteX6" fmla="*/ 441684 w 868003"/>
              <a:gd name="connsiteY6" fmla="*/ 851554 h 853715"/>
              <a:gd name="connsiteX7" fmla="*/ 426679 w 868003"/>
              <a:gd name="connsiteY7" fmla="*/ 530225 h 853715"/>
              <a:gd name="connsiteX8" fmla="*/ 426679 w 868003"/>
              <a:gd name="connsiteY8" fmla="*/ 851556 h 853715"/>
              <a:gd name="connsiteX9" fmla="*/ 426679 w 868003"/>
              <a:gd name="connsiteY9" fmla="*/ 853715 h 853715"/>
              <a:gd name="connsiteX10" fmla="*/ 151234 w 868003"/>
              <a:gd name="connsiteY10" fmla="*/ 754761 h 853715"/>
              <a:gd name="connsiteX11" fmla="*/ 147638 w 868003"/>
              <a:gd name="connsiteY11" fmla="*/ 748644 h 853715"/>
              <a:gd name="connsiteX12" fmla="*/ 147638 w 868003"/>
              <a:gd name="connsiteY12" fmla="*/ 538501 h 853715"/>
              <a:gd name="connsiteX13" fmla="*/ 274932 w 868003"/>
              <a:gd name="connsiteY13" fmla="*/ 584200 h 853715"/>
              <a:gd name="connsiteX14" fmla="*/ 274826 w 868003"/>
              <a:gd name="connsiteY14" fmla="*/ 260350 h 853715"/>
              <a:gd name="connsiteX15" fmla="*/ 433822 w 868003"/>
              <a:gd name="connsiteY15" fmla="*/ 317329 h 853715"/>
              <a:gd name="connsiteX16" fmla="*/ 593178 w 868003"/>
              <a:gd name="connsiteY16" fmla="*/ 260350 h 853715"/>
              <a:gd name="connsiteX17" fmla="*/ 868003 w 868003"/>
              <a:gd name="connsiteY17" fmla="*/ 359523 h 853715"/>
              <a:gd name="connsiteX18" fmla="*/ 708288 w 868003"/>
              <a:gd name="connsiteY18" fmla="*/ 413977 h 853715"/>
              <a:gd name="connsiteX19" fmla="*/ 868003 w 868003"/>
              <a:gd name="connsiteY19" fmla="*/ 468792 h 853715"/>
              <a:gd name="connsiteX20" fmla="*/ 593178 w 868003"/>
              <a:gd name="connsiteY20" fmla="*/ 567965 h 853715"/>
              <a:gd name="connsiteX21" fmla="*/ 433822 w 868003"/>
              <a:gd name="connsiteY21" fmla="*/ 510625 h 853715"/>
              <a:gd name="connsiteX22" fmla="*/ 706130 w 868003"/>
              <a:gd name="connsiteY22" fmla="*/ 413977 h 853715"/>
              <a:gd name="connsiteX23" fmla="*/ 433822 w 868003"/>
              <a:gd name="connsiteY23" fmla="*/ 317690 h 853715"/>
              <a:gd name="connsiteX24" fmla="*/ 161514 w 868003"/>
              <a:gd name="connsiteY24" fmla="*/ 413977 h 853715"/>
              <a:gd name="connsiteX25" fmla="*/ 433822 w 868003"/>
              <a:gd name="connsiteY25" fmla="*/ 510625 h 853715"/>
              <a:gd name="connsiteX26" fmla="*/ 274826 w 868003"/>
              <a:gd name="connsiteY26" fmla="*/ 567965 h 853715"/>
              <a:gd name="connsiteX27" fmla="*/ 0 w 868003"/>
              <a:gd name="connsiteY27" fmla="*/ 468792 h 853715"/>
              <a:gd name="connsiteX28" fmla="*/ 159356 w 868003"/>
              <a:gd name="connsiteY28" fmla="*/ 413977 h 853715"/>
              <a:gd name="connsiteX29" fmla="*/ 0 w 868003"/>
              <a:gd name="connsiteY29" fmla="*/ 359523 h 853715"/>
              <a:gd name="connsiteX30" fmla="*/ 434794 w 868003"/>
              <a:gd name="connsiteY30" fmla="*/ 0 h 853715"/>
              <a:gd name="connsiteX31" fmla="*/ 529864 w 868003"/>
              <a:gd name="connsiteY31" fmla="*/ 93442 h 853715"/>
              <a:gd name="connsiteX32" fmla="*/ 483956 w 868003"/>
              <a:gd name="connsiteY32" fmla="*/ 93442 h 853715"/>
              <a:gd name="connsiteX33" fmla="*/ 483956 w 868003"/>
              <a:gd name="connsiteY33" fmla="*/ 258404 h 853715"/>
              <a:gd name="connsiteX34" fmla="*/ 385633 w 868003"/>
              <a:gd name="connsiteY34" fmla="*/ 258404 h 853715"/>
              <a:gd name="connsiteX35" fmla="*/ 385633 w 868003"/>
              <a:gd name="connsiteY35" fmla="*/ 93442 h 853715"/>
              <a:gd name="connsiteX36" fmla="*/ 339725 w 868003"/>
              <a:gd name="connsiteY36" fmla="*/ 93442 h 85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003" h="853715">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5" name="Freeform 38">
            <a:extLst>
              <a:ext uri="{FF2B5EF4-FFF2-40B4-BE49-F238E27FC236}">
                <a16:creationId xmlns:a16="http://schemas.microsoft.com/office/drawing/2014/main" id="{6FD1A2C9-53BF-DC22-AA22-273ABA0C9DDB}"/>
              </a:ext>
            </a:extLst>
          </p:cNvPr>
          <p:cNvSpPr>
            <a:spLocks noChangeArrowheads="1"/>
          </p:cNvSpPr>
          <p:nvPr/>
        </p:nvSpPr>
        <p:spPr bwMode="auto">
          <a:xfrm>
            <a:off x="6045062" y="3747937"/>
            <a:ext cx="434796" cy="393521"/>
          </a:xfrm>
          <a:custGeom>
            <a:avLst/>
            <a:gdLst>
              <a:gd name="connsiteX0" fmla="*/ 642758 w 869591"/>
              <a:gd name="connsiteY0" fmla="*/ 670575 h 787042"/>
              <a:gd name="connsiteX1" fmla="*/ 620018 w 869591"/>
              <a:gd name="connsiteY1" fmla="*/ 679534 h 787042"/>
              <a:gd name="connsiteX2" fmla="*/ 610633 w 869591"/>
              <a:gd name="connsiteY2" fmla="*/ 702111 h 787042"/>
              <a:gd name="connsiteX3" fmla="*/ 620018 w 869591"/>
              <a:gd name="connsiteY3" fmla="*/ 724687 h 787042"/>
              <a:gd name="connsiteX4" fmla="*/ 642758 w 869591"/>
              <a:gd name="connsiteY4" fmla="*/ 734005 h 787042"/>
              <a:gd name="connsiteX5" fmla="*/ 665136 w 869591"/>
              <a:gd name="connsiteY5" fmla="*/ 724687 h 787042"/>
              <a:gd name="connsiteX6" fmla="*/ 674521 w 869591"/>
              <a:gd name="connsiteY6" fmla="*/ 702111 h 787042"/>
              <a:gd name="connsiteX7" fmla="*/ 665136 w 869591"/>
              <a:gd name="connsiteY7" fmla="*/ 679534 h 787042"/>
              <a:gd name="connsiteX8" fmla="*/ 642758 w 869591"/>
              <a:gd name="connsiteY8" fmla="*/ 670575 h 787042"/>
              <a:gd name="connsiteX9" fmla="*/ 191546 w 869591"/>
              <a:gd name="connsiteY9" fmla="*/ 670575 h 787042"/>
              <a:gd name="connsiteX10" fmla="*/ 169168 w 869591"/>
              <a:gd name="connsiteY10" fmla="*/ 679534 h 787042"/>
              <a:gd name="connsiteX11" fmla="*/ 159783 w 869591"/>
              <a:gd name="connsiteY11" fmla="*/ 702111 h 787042"/>
              <a:gd name="connsiteX12" fmla="*/ 169168 w 869591"/>
              <a:gd name="connsiteY12" fmla="*/ 724687 h 787042"/>
              <a:gd name="connsiteX13" fmla="*/ 191546 w 869591"/>
              <a:gd name="connsiteY13" fmla="*/ 734005 h 787042"/>
              <a:gd name="connsiteX14" fmla="*/ 214286 w 869591"/>
              <a:gd name="connsiteY14" fmla="*/ 724687 h 787042"/>
              <a:gd name="connsiteX15" fmla="*/ 224032 w 869591"/>
              <a:gd name="connsiteY15" fmla="*/ 702111 h 787042"/>
              <a:gd name="connsiteX16" fmla="*/ 214286 w 869591"/>
              <a:gd name="connsiteY16" fmla="*/ 679534 h 787042"/>
              <a:gd name="connsiteX17" fmla="*/ 191546 w 869591"/>
              <a:gd name="connsiteY17" fmla="*/ 670575 h 787042"/>
              <a:gd name="connsiteX18" fmla="*/ 642758 w 869591"/>
              <a:gd name="connsiteY18" fmla="*/ 617538 h 787042"/>
              <a:gd name="connsiteX19" fmla="*/ 703036 w 869591"/>
              <a:gd name="connsiteY19" fmla="*/ 642265 h 787042"/>
              <a:gd name="connsiteX20" fmla="*/ 728302 w 869591"/>
              <a:gd name="connsiteY20" fmla="*/ 702111 h 787042"/>
              <a:gd name="connsiteX21" fmla="*/ 703036 w 869591"/>
              <a:gd name="connsiteY21" fmla="*/ 762315 h 787042"/>
              <a:gd name="connsiteX22" fmla="*/ 642758 w 869591"/>
              <a:gd name="connsiteY22" fmla="*/ 787042 h 787042"/>
              <a:gd name="connsiteX23" fmla="*/ 582118 w 869591"/>
              <a:gd name="connsiteY23" fmla="*/ 762315 h 787042"/>
              <a:gd name="connsiteX24" fmla="*/ 557213 w 869591"/>
              <a:gd name="connsiteY24" fmla="*/ 702111 h 787042"/>
              <a:gd name="connsiteX25" fmla="*/ 582118 w 869591"/>
              <a:gd name="connsiteY25" fmla="*/ 642265 h 787042"/>
              <a:gd name="connsiteX26" fmla="*/ 642758 w 869591"/>
              <a:gd name="connsiteY26" fmla="*/ 617538 h 787042"/>
              <a:gd name="connsiteX27" fmla="*/ 191546 w 869591"/>
              <a:gd name="connsiteY27" fmla="*/ 617538 h 787042"/>
              <a:gd name="connsiteX28" fmla="*/ 252186 w 869591"/>
              <a:gd name="connsiteY28" fmla="*/ 642265 h 787042"/>
              <a:gd name="connsiteX29" fmla="*/ 277452 w 869591"/>
              <a:gd name="connsiteY29" fmla="*/ 702111 h 787042"/>
              <a:gd name="connsiteX30" fmla="*/ 252186 w 869591"/>
              <a:gd name="connsiteY30" fmla="*/ 762315 h 787042"/>
              <a:gd name="connsiteX31" fmla="*/ 191546 w 869591"/>
              <a:gd name="connsiteY31" fmla="*/ 787042 h 787042"/>
              <a:gd name="connsiteX32" fmla="*/ 131268 w 869591"/>
              <a:gd name="connsiteY32" fmla="*/ 762315 h 787042"/>
              <a:gd name="connsiteX33" fmla="*/ 106363 w 869591"/>
              <a:gd name="connsiteY33" fmla="*/ 702111 h 787042"/>
              <a:gd name="connsiteX34" fmla="*/ 131268 w 869591"/>
              <a:gd name="connsiteY34" fmla="*/ 642265 h 787042"/>
              <a:gd name="connsiteX35" fmla="*/ 191546 w 869591"/>
              <a:gd name="connsiteY35" fmla="*/ 617538 h 787042"/>
              <a:gd name="connsiteX36" fmla="*/ 226640 w 869591"/>
              <a:gd name="connsiteY36" fmla="*/ 449981 h 787042"/>
              <a:gd name="connsiteX37" fmla="*/ 202132 w 869591"/>
              <a:gd name="connsiteY37" fmla="*/ 452141 h 787042"/>
              <a:gd name="connsiteX38" fmla="*/ 121760 w 869591"/>
              <a:gd name="connsiteY38" fmla="*/ 491385 h 787042"/>
              <a:gd name="connsiteX39" fmla="*/ 87521 w 869591"/>
              <a:gd name="connsiteY39" fmla="*/ 532788 h 787042"/>
              <a:gd name="connsiteX40" fmla="*/ 202132 w 869591"/>
              <a:gd name="connsiteY40" fmla="*/ 532788 h 787042"/>
              <a:gd name="connsiteX41" fmla="*/ 315913 w 869591"/>
              <a:gd name="connsiteY41" fmla="*/ 532788 h 787042"/>
              <a:gd name="connsiteX42" fmla="*/ 315913 w 869591"/>
              <a:gd name="connsiteY42" fmla="*/ 449981 h 787042"/>
              <a:gd name="connsiteX43" fmla="*/ 333926 w 869591"/>
              <a:gd name="connsiteY43" fmla="*/ 261938 h 787042"/>
              <a:gd name="connsiteX44" fmla="*/ 376798 w 869591"/>
              <a:gd name="connsiteY44" fmla="*/ 261938 h 787042"/>
              <a:gd name="connsiteX45" fmla="*/ 376798 w 869591"/>
              <a:gd name="connsiteY45" fmla="*/ 262298 h 787042"/>
              <a:gd name="connsiteX46" fmla="*/ 438765 w 869591"/>
              <a:gd name="connsiteY46" fmla="*/ 411503 h 787042"/>
              <a:gd name="connsiteX47" fmla="*/ 587196 w 869591"/>
              <a:gd name="connsiteY47" fmla="*/ 473131 h 787042"/>
              <a:gd name="connsiteX48" fmla="*/ 736347 w 869591"/>
              <a:gd name="connsiteY48" fmla="*/ 411503 h 787042"/>
              <a:gd name="connsiteX49" fmla="*/ 797953 w 869591"/>
              <a:gd name="connsiteY49" fmla="*/ 262298 h 787042"/>
              <a:gd name="connsiteX50" fmla="*/ 797953 w 869591"/>
              <a:gd name="connsiteY50" fmla="*/ 261938 h 787042"/>
              <a:gd name="connsiteX51" fmla="*/ 840825 w 869591"/>
              <a:gd name="connsiteY51" fmla="*/ 261938 h 787042"/>
              <a:gd name="connsiteX52" fmla="*/ 858478 w 869591"/>
              <a:gd name="connsiteY52" fmla="*/ 279597 h 787042"/>
              <a:gd name="connsiteX53" fmla="*/ 858478 w 869591"/>
              <a:gd name="connsiteY53" fmla="*/ 684213 h 787042"/>
              <a:gd name="connsiteX54" fmla="*/ 869591 w 869591"/>
              <a:gd name="connsiteY54" fmla="*/ 684213 h 787042"/>
              <a:gd name="connsiteX55" fmla="*/ 869591 w 869591"/>
              <a:gd name="connsiteY55" fmla="*/ 720360 h 787042"/>
              <a:gd name="connsiteX56" fmla="*/ 841562 w 869591"/>
              <a:gd name="connsiteY56" fmla="*/ 720360 h 787042"/>
              <a:gd name="connsiteX57" fmla="*/ 840835 w 869591"/>
              <a:gd name="connsiteY57" fmla="*/ 720360 h 787042"/>
              <a:gd name="connsiteX58" fmla="*/ 840825 w 869591"/>
              <a:gd name="connsiteY58" fmla="*/ 720365 h 787042"/>
              <a:gd name="connsiteX59" fmla="*/ 743552 w 869591"/>
              <a:gd name="connsiteY59" fmla="*/ 720365 h 787042"/>
              <a:gd name="connsiteX60" fmla="*/ 714731 w 869591"/>
              <a:gd name="connsiteY60" fmla="*/ 629544 h 787042"/>
              <a:gd name="connsiteX61" fmla="*/ 641956 w 869591"/>
              <a:gd name="connsiteY61" fmla="*/ 599271 h 787042"/>
              <a:gd name="connsiteX62" fmla="*/ 568822 w 869591"/>
              <a:gd name="connsiteY62" fmla="*/ 629544 h 787042"/>
              <a:gd name="connsiteX63" fmla="*/ 538559 w 869591"/>
              <a:gd name="connsiteY63" fmla="*/ 702345 h 787042"/>
              <a:gd name="connsiteX64" fmla="*/ 540000 w 869591"/>
              <a:gd name="connsiteY64" fmla="*/ 720365 h 787042"/>
              <a:gd name="connsiteX65" fmla="*/ 335367 w 869591"/>
              <a:gd name="connsiteY65" fmla="*/ 720365 h 787042"/>
              <a:gd name="connsiteX66" fmla="*/ 334405 w 869591"/>
              <a:gd name="connsiteY66" fmla="*/ 720365 h 787042"/>
              <a:gd name="connsiteX67" fmla="*/ 334404 w 869591"/>
              <a:gd name="connsiteY67" fmla="*/ 720365 h 787042"/>
              <a:gd name="connsiteX68" fmla="*/ 295119 w 869591"/>
              <a:gd name="connsiteY68" fmla="*/ 720365 h 787042"/>
              <a:gd name="connsiteX69" fmla="*/ 296561 w 869591"/>
              <a:gd name="connsiteY69" fmla="*/ 702364 h 787042"/>
              <a:gd name="connsiteX70" fmla="*/ 295119 w 869591"/>
              <a:gd name="connsiteY70" fmla="*/ 684722 h 787042"/>
              <a:gd name="connsiteX71" fmla="*/ 294759 w 869591"/>
              <a:gd name="connsiteY71" fmla="*/ 683642 h 787042"/>
              <a:gd name="connsiteX72" fmla="*/ 294759 w 869591"/>
              <a:gd name="connsiteY72" fmla="*/ 683282 h 787042"/>
              <a:gd name="connsiteX73" fmla="*/ 294759 w 869591"/>
              <a:gd name="connsiteY73" fmla="*/ 682562 h 787042"/>
              <a:gd name="connsiteX74" fmla="*/ 294398 w 869591"/>
              <a:gd name="connsiteY74" fmla="*/ 681842 h 787042"/>
              <a:gd name="connsiteX75" fmla="*/ 294398 w 869591"/>
              <a:gd name="connsiteY75" fmla="*/ 681482 h 787042"/>
              <a:gd name="connsiteX76" fmla="*/ 294398 w 869591"/>
              <a:gd name="connsiteY76" fmla="*/ 680762 h 787042"/>
              <a:gd name="connsiteX77" fmla="*/ 294038 w 869591"/>
              <a:gd name="connsiteY77" fmla="*/ 679682 h 787042"/>
              <a:gd name="connsiteX78" fmla="*/ 294038 w 869591"/>
              <a:gd name="connsiteY78" fmla="*/ 679322 h 787042"/>
              <a:gd name="connsiteX79" fmla="*/ 294038 w 869591"/>
              <a:gd name="connsiteY79" fmla="*/ 678962 h 787042"/>
              <a:gd name="connsiteX80" fmla="*/ 293677 w 869591"/>
              <a:gd name="connsiteY80" fmla="*/ 678241 h 787042"/>
              <a:gd name="connsiteX81" fmla="*/ 293677 w 869591"/>
              <a:gd name="connsiteY81" fmla="*/ 677521 h 787042"/>
              <a:gd name="connsiteX82" fmla="*/ 293677 w 869591"/>
              <a:gd name="connsiteY82" fmla="*/ 677161 h 787042"/>
              <a:gd name="connsiteX83" fmla="*/ 293317 w 869591"/>
              <a:gd name="connsiteY83" fmla="*/ 676081 h 787042"/>
              <a:gd name="connsiteX84" fmla="*/ 292957 w 869591"/>
              <a:gd name="connsiteY84" fmla="*/ 675001 h 787042"/>
              <a:gd name="connsiteX85" fmla="*/ 292957 w 869591"/>
              <a:gd name="connsiteY85" fmla="*/ 674641 h 787042"/>
              <a:gd name="connsiteX86" fmla="*/ 292596 w 869591"/>
              <a:gd name="connsiteY86" fmla="*/ 673921 h 787042"/>
              <a:gd name="connsiteX87" fmla="*/ 292236 w 869591"/>
              <a:gd name="connsiteY87" fmla="*/ 673561 h 787042"/>
              <a:gd name="connsiteX88" fmla="*/ 292236 w 869591"/>
              <a:gd name="connsiteY88" fmla="*/ 672481 h 787042"/>
              <a:gd name="connsiteX89" fmla="*/ 291875 w 869591"/>
              <a:gd name="connsiteY89" fmla="*/ 671401 h 787042"/>
              <a:gd name="connsiteX90" fmla="*/ 291875 w 869591"/>
              <a:gd name="connsiteY90" fmla="*/ 671041 h 787042"/>
              <a:gd name="connsiteX91" fmla="*/ 291154 w 869591"/>
              <a:gd name="connsiteY91" fmla="*/ 670321 h 787042"/>
              <a:gd name="connsiteX92" fmla="*/ 291154 w 869591"/>
              <a:gd name="connsiteY92" fmla="*/ 669961 h 787042"/>
              <a:gd name="connsiteX93" fmla="*/ 291154 w 869591"/>
              <a:gd name="connsiteY93" fmla="*/ 669241 h 787042"/>
              <a:gd name="connsiteX94" fmla="*/ 290794 w 869591"/>
              <a:gd name="connsiteY94" fmla="*/ 668521 h 787042"/>
              <a:gd name="connsiteX95" fmla="*/ 290794 w 869591"/>
              <a:gd name="connsiteY95" fmla="*/ 668161 h 787042"/>
              <a:gd name="connsiteX96" fmla="*/ 290434 w 869591"/>
              <a:gd name="connsiteY96" fmla="*/ 667441 h 787042"/>
              <a:gd name="connsiteX97" fmla="*/ 290073 w 869591"/>
              <a:gd name="connsiteY97" fmla="*/ 666720 h 787042"/>
              <a:gd name="connsiteX98" fmla="*/ 290073 w 869591"/>
              <a:gd name="connsiteY98" fmla="*/ 666360 h 787042"/>
              <a:gd name="connsiteX99" fmla="*/ 290073 w 869591"/>
              <a:gd name="connsiteY99" fmla="*/ 665280 h 787042"/>
              <a:gd name="connsiteX100" fmla="*/ 289713 w 869591"/>
              <a:gd name="connsiteY100" fmla="*/ 664920 h 787042"/>
              <a:gd name="connsiteX101" fmla="*/ 289352 w 869591"/>
              <a:gd name="connsiteY101" fmla="*/ 664560 h 787042"/>
              <a:gd name="connsiteX102" fmla="*/ 289352 w 869591"/>
              <a:gd name="connsiteY102" fmla="*/ 663840 h 787042"/>
              <a:gd name="connsiteX103" fmla="*/ 288632 w 869591"/>
              <a:gd name="connsiteY103" fmla="*/ 663120 h 787042"/>
              <a:gd name="connsiteX104" fmla="*/ 288271 w 869591"/>
              <a:gd name="connsiteY104" fmla="*/ 662040 h 787042"/>
              <a:gd name="connsiteX105" fmla="*/ 288271 w 869591"/>
              <a:gd name="connsiteY105" fmla="*/ 661680 h 787042"/>
              <a:gd name="connsiteX106" fmla="*/ 287550 w 869591"/>
              <a:gd name="connsiteY106" fmla="*/ 660960 h 787042"/>
              <a:gd name="connsiteX107" fmla="*/ 287550 w 869591"/>
              <a:gd name="connsiteY107" fmla="*/ 660600 h 787042"/>
              <a:gd name="connsiteX108" fmla="*/ 287190 w 869591"/>
              <a:gd name="connsiteY108" fmla="*/ 659880 h 787042"/>
              <a:gd name="connsiteX109" fmla="*/ 287190 w 869591"/>
              <a:gd name="connsiteY109" fmla="*/ 659520 h 787042"/>
              <a:gd name="connsiteX110" fmla="*/ 286830 w 869591"/>
              <a:gd name="connsiteY110" fmla="*/ 658440 h 787042"/>
              <a:gd name="connsiteX111" fmla="*/ 286830 w 869591"/>
              <a:gd name="connsiteY111" fmla="*/ 658080 h 787042"/>
              <a:gd name="connsiteX112" fmla="*/ 286469 w 869591"/>
              <a:gd name="connsiteY112" fmla="*/ 657360 h 787042"/>
              <a:gd name="connsiteX113" fmla="*/ 286109 w 869591"/>
              <a:gd name="connsiteY113" fmla="*/ 657000 h 787042"/>
              <a:gd name="connsiteX114" fmla="*/ 285748 w 869591"/>
              <a:gd name="connsiteY114" fmla="*/ 656280 h 787042"/>
              <a:gd name="connsiteX115" fmla="*/ 285027 w 869591"/>
              <a:gd name="connsiteY115" fmla="*/ 655199 h 787042"/>
              <a:gd name="connsiteX116" fmla="*/ 285027 w 869591"/>
              <a:gd name="connsiteY116" fmla="*/ 654839 h 787042"/>
              <a:gd name="connsiteX117" fmla="*/ 284667 w 869591"/>
              <a:gd name="connsiteY117" fmla="*/ 654119 h 787042"/>
              <a:gd name="connsiteX118" fmla="*/ 284307 w 869591"/>
              <a:gd name="connsiteY118" fmla="*/ 653759 h 787042"/>
              <a:gd name="connsiteX119" fmla="*/ 283946 w 869591"/>
              <a:gd name="connsiteY119" fmla="*/ 653039 h 787042"/>
              <a:gd name="connsiteX120" fmla="*/ 283586 w 869591"/>
              <a:gd name="connsiteY120" fmla="*/ 652679 h 787042"/>
              <a:gd name="connsiteX121" fmla="*/ 283225 w 869591"/>
              <a:gd name="connsiteY121" fmla="*/ 651959 h 787042"/>
              <a:gd name="connsiteX122" fmla="*/ 283225 w 869591"/>
              <a:gd name="connsiteY122" fmla="*/ 651599 h 787042"/>
              <a:gd name="connsiteX123" fmla="*/ 282865 w 869591"/>
              <a:gd name="connsiteY123" fmla="*/ 650519 h 787042"/>
              <a:gd name="connsiteX124" fmla="*/ 282505 w 869591"/>
              <a:gd name="connsiteY124" fmla="*/ 650519 h 787042"/>
              <a:gd name="connsiteX125" fmla="*/ 282144 w 869591"/>
              <a:gd name="connsiteY125" fmla="*/ 649799 h 787042"/>
              <a:gd name="connsiteX126" fmla="*/ 281784 w 869591"/>
              <a:gd name="connsiteY126" fmla="*/ 649439 h 787042"/>
              <a:gd name="connsiteX127" fmla="*/ 281423 w 869591"/>
              <a:gd name="connsiteY127" fmla="*/ 648719 h 787042"/>
              <a:gd name="connsiteX128" fmla="*/ 281063 w 869591"/>
              <a:gd name="connsiteY128" fmla="*/ 648359 h 787042"/>
              <a:gd name="connsiteX129" fmla="*/ 280702 w 869591"/>
              <a:gd name="connsiteY129" fmla="*/ 647639 h 787042"/>
              <a:gd name="connsiteX130" fmla="*/ 280342 w 869591"/>
              <a:gd name="connsiteY130" fmla="*/ 647639 h 787042"/>
              <a:gd name="connsiteX131" fmla="*/ 279982 w 869591"/>
              <a:gd name="connsiteY131" fmla="*/ 646559 h 787042"/>
              <a:gd name="connsiteX132" fmla="*/ 279621 w 869591"/>
              <a:gd name="connsiteY132" fmla="*/ 646199 h 787042"/>
              <a:gd name="connsiteX133" fmla="*/ 279621 w 869591"/>
              <a:gd name="connsiteY133" fmla="*/ 645479 h 787042"/>
              <a:gd name="connsiteX134" fmla="*/ 279261 w 869591"/>
              <a:gd name="connsiteY134" fmla="*/ 645119 h 787042"/>
              <a:gd name="connsiteX135" fmla="*/ 278540 w 869591"/>
              <a:gd name="connsiteY135" fmla="*/ 644399 h 787042"/>
              <a:gd name="connsiteX136" fmla="*/ 277819 w 869591"/>
              <a:gd name="connsiteY136" fmla="*/ 643318 h 787042"/>
              <a:gd name="connsiteX137" fmla="*/ 277459 w 869591"/>
              <a:gd name="connsiteY137" fmla="*/ 642958 h 787042"/>
              <a:gd name="connsiteX138" fmla="*/ 277098 w 869591"/>
              <a:gd name="connsiteY138" fmla="*/ 642598 h 787042"/>
              <a:gd name="connsiteX139" fmla="*/ 276738 w 869591"/>
              <a:gd name="connsiteY139" fmla="*/ 641878 h 787042"/>
              <a:gd name="connsiteX140" fmla="*/ 276378 w 869591"/>
              <a:gd name="connsiteY140" fmla="*/ 641518 h 787042"/>
              <a:gd name="connsiteX141" fmla="*/ 276378 w 869591"/>
              <a:gd name="connsiteY141" fmla="*/ 641158 h 787042"/>
              <a:gd name="connsiteX142" fmla="*/ 275657 w 869591"/>
              <a:gd name="connsiteY142" fmla="*/ 640438 h 787042"/>
              <a:gd name="connsiteX143" fmla="*/ 275657 w 869591"/>
              <a:gd name="connsiteY143" fmla="*/ 640078 h 787042"/>
              <a:gd name="connsiteX144" fmla="*/ 274936 w 869591"/>
              <a:gd name="connsiteY144" fmla="*/ 639358 h 787042"/>
              <a:gd name="connsiteX145" fmla="*/ 274575 w 869591"/>
              <a:gd name="connsiteY145" fmla="*/ 638998 h 787042"/>
              <a:gd name="connsiteX146" fmla="*/ 274215 w 869591"/>
              <a:gd name="connsiteY146" fmla="*/ 638278 h 787042"/>
              <a:gd name="connsiteX147" fmla="*/ 273855 w 869591"/>
              <a:gd name="connsiteY147" fmla="*/ 637918 h 787042"/>
              <a:gd name="connsiteX148" fmla="*/ 273134 w 869591"/>
              <a:gd name="connsiteY148" fmla="*/ 637198 h 787042"/>
              <a:gd name="connsiteX149" fmla="*/ 272413 w 869591"/>
              <a:gd name="connsiteY149" fmla="*/ 636118 h 787042"/>
              <a:gd name="connsiteX150" fmla="*/ 271692 w 869591"/>
              <a:gd name="connsiteY150" fmla="*/ 635398 h 787042"/>
              <a:gd name="connsiteX151" fmla="*/ 271332 w 869591"/>
              <a:gd name="connsiteY151" fmla="*/ 635038 h 787042"/>
              <a:gd name="connsiteX152" fmla="*/ 270971 w 869591"/>
              <a:gd name="connsiteY152" fmla="*/ 634318 h 787042"/>
              <a:gd name="connsiteX153" fmla="*/ 270611 w 869591"/>
              <a:gd name="connsiteY153" fmla="*/ 634318 h 787042"/>
              <a:gd name="connsiteX154" fmla="*/ 269890 w 869591"/>
              <a:gd name="connsiteY154" fmla="*/ 633238 h 787042"/>
              <a:gd name="connsiteX155" fmla="*/ 269169 w 869591"/>
              <a:gd name="connsiteY155" fmla="*/ 632517 h 787042"/>
              <a:gd name="connsiteX156" fmla="*/ 268809 w 869591"/>
              <a:gd name="connsiteY156" fmla="*/ 632157 h 787042"/>
              <a:gd name="connsiteX157" fmla="*/ 268448 w 869591"/>
              <a:gd name="connsiteY157" fmla="*/ 631797 h 787042"/>
              <a:gd name="connsiteX158" fmla="*/ 268088 w 869591"/>
              <a:gd name="connsiteY158" fmla="*/ 631077 h 787042"/>
              <a:gd name="connsiteX159" fmla="*/ 267367 w 869591"/>
              <a:gd name="connsiteY159" fmla="*/ 630717 h 787042"/>
              <a:gd name="connsiteX160" fmla="*/ 267367 w 869591"/>
              <a:gd name="connsiteY160" fmla="*/ 630357 h 787042"/>
              <a:gd name="connsiteX161" fmla="*/ 266286 w 869591"/>
              <a:gd name="connsiteY161" fmla="*/ 629637 h 787042"/>
              <a:gd name="connsiteX162" fmla="*/ 202132 w 869591"/>
              <a:gd name="connsiteY162" fmla="*/ 599754 h 787042"/>
              <a:gd name="connsiteX163" fmla="*/ 193122 w 869591"/>
              <a:gd name="connsiteY163" fmla="*/ 599394 h 787042"/>
              <a:gd name="connsiteX164" fmla="*/ 120318 w 869591"/>
              <a:gd name="connsiteY164" fmla="*/ 629637 h 787042"/>
              <a:gd name="connsiteX165" fmla="*/ 119597 w 869591"/>
              <a:gd name="connsiteY165" fmla="*/ 630357 h 787042"/>
              <a:gd name="connsiteX166" fmla="*/ 119597 w 869591"/>
              <a:gd name="connsiteY166" fmla="*/ 630717 h 787042"/>
              <a:gd name="connsiteX167" fmla="*/ 118877 w 869591"/>
              <a:gd name="connsiteY167" fmla="*/ 631077 h 787042"/>
              <a:gd name="connsiteX168" fmla="*/ 118516 w 869591"/>
              <a:gd name="connsiteY168" fmla="*/ 631797 h 787042"/>
              <a:gd name="connsiteX169" fmla="*/ 118156 w 869591"/>
              <a:gd name="connsiteY169" fmla="*/ 632157 h 787042"/>
              <a:gd name="connsiteX170" fmla="*/ 117795 w 869591"/>
              <a:gd name="connsiteY170" fmla="*/ 632517 h 787042"/>
              <a:gd name="connsiteX171" fmla="*/ 117075 w 869591"/>
              <a:gd name="connsiteY171" fmla="*/ 633238 h 787042"/>
              <a:gd name="connsiteX172" fmla="*/ 116354 w 869591"/>
              <a:gd name="connsiteY172" fmla="*/ 634318 h 787042"/>
              <a:gd name="connsiteX173" fmla="*/ 115993 w 869591"/>
              <a:gd name="connsiteY173" fmla="*/ 634318 h 787042"/>
              <a:gd name="connsiteX174" fmla="*/ 115633 w 869591"/>
              <a:gd name="connsiteY174" fmla="*/ 635038 h 787042"/>
              <a:gd name="connsiteX175" fmla="*/ 115272 w 869591"/>
              <a:gd name="connsiteY175" fmla="*/ 635398 h 787042"/>
              <a:gd name="connsiteX176" fmla="*/ 114552 w 869591"/>
              <a:gd name="connsiteY176" fmla="*/ 636118 h 787042"/>
              <a:gd name="connsiteX177" fmla="*/ 113831 w 869591"/>
              <a:gd name="connsiteY177" fmla="*/ 637198 h 787042"/>
              <a:gd name="connsiteX178" fmla="*/ 113470 w 869591"/>
              <a:gd name="connsiteY178" fmla="*/ 637198 h 787042"/>
              <a:gd name="connsiteX179" fmla="*/ 112750 w 869591"/>
              <a:gd name="connsiteY179" fmla="*/ 637918 h 787042"/>
              <a:gd name="connsiteX180" fmla="*/ 112750 w 869591"/>
              <a:gd name="connsiteY180" fmla="*/ 638278 h 787042"/>
              <a:gd name="connsiteX181" fmla="*/ 112389 w 869591"/>
              <a:gd name="connsiteY181" fmla="*/ 638998 h 787042"/>
              <a:gd name="connsiteX182" fmla="*/ 112029 w 869591"/>
              <a:gd name="connsiteY182" fmla="*/ 639358 h 787042"/>
              <a:gd name="connsiteX183" fmla="*/ 111308 w 869591"/>
              <a:gd name="connsiteY183" fmla="*/ 640078 h 787042"/>
              <a:gd name="connsiteX184" fmla="*/ 111308 w 869591"/>
              <a:gd name="connsiteY184" fmla="*/ 640438 h 787042"/>
              <a:gd name="connsiteX185" fmla="*/ 110587 w 869591"/>
              <a:gd name="connsiteY185" fmla="*/ 641158 h 787042"/>
              <a:gd name="connsiteX186" fmla="*/ 110227 w 869591"/>
              <a:gd name="connsiteY186" fmla="*/ 641518 h 787042"/>
              <a:gd name="connsiteX187" fmla="*/ 109866 w 869591"/>
              <a:gd name="connsiteY187" fmla="*/ 641878 h 787042"/>
              <a:gd name="connsiteX188" fmla="*/ 109866 w 869591"/>
              <a:gd name="connsiteY188" fmla="*/ 642598 h 787042"/>
              <a:gd name="connsiteX189" fmla="*/ 109145 w 869591"/>
              <a:gd name="connsiteY189" fmla="*/ 642958 h 787042"/>
              <a:gd name="connsiteX190" fmla="*/ 109145 w 869591"/>
              <a:gd name="connsiteY190" fmla="*/ 643318 h 787042"/>
              <a:gd name="connsiteX191" fmla="*/ 108785 w 869591"/>
              <a:gd name="connsiteY191" fmla="*/ 643318 h 787042"/>
              <a:gd name="connsiteX192" fmla="*/ 108425 w 869591"/>
              <a:gd name="connsiteY192" fmla="*/ 644399 h 787042"/>
              <a:gd name="connsiteX193" fmla="*/ 107704 w 869591"/>
              <a:gd name="connsiteY193" fmla="*/ 645119 h 787042"/>
              <a:gd name="connsiteX194" fmla="*/ 107343 w 869591"/>
              <a:gd name="connsiteY194" fmla="*/ 645479 h 787042"/>
              <a:gd name="connsiteX195" fmla="*/ 106983 w 869591"/>
              <a:gd name="connsiteY195" fmla="*/ 646199 h 787042"/>
              <a:gd name="connsiteX196" fmla="*/ 106623 w 869591"/>
              <a:gd name="connsiteY196" fmla="*/ 646559 h 787042"/>
              <a:gd name="connsiteX197" fmla="*/ 106262 w 869591"/>
              <a:gd name="connsiteY197" fmla="*/ 647639 h 787042"/>
              <a:gd name="connsiteX198" fmla="*/ 105541 w 869591"/>
              <a:gd name="connsiteY198" fmla="*/ 648359 h 787042"/>
              <a:gd name="connsiteX199" fmla="*/ 105541 w 869591"/>
              <a:gd name="connsiteY199" fmla="*/ 648719 h 787042"/>
              <a:gd name="connsiteX200" fmla="*/ 105181 w 869591"/>
              <a:gd name="connsiteY200" fmla="*/ 649439 h 787042"/>
              <a:gd name="connsiteX201" fmla="*/ 104820 w 869591"/>
              <a:gd name="connsiteY201" fmla="*/ 649799 h 787042"/>
              <a:gd name="connsiteX202" fmla="*/ 104460 w 869591"/>
              <a:gd name="connsiteY202" fmla="*/ 650519 h 787042"/>
              <a:gd name="connsiteX203" fmla="*/ 104100 w 869591"/>
              <a:gd name="connsiteY203" fmla="*/ 650519 h 787042"/>
              <a:gd name="connsiteX204" fmla="*/ 103739 w 869591"/>
              <a:gd name="connsiteY204" fmla="*/ 651599 h 787042"/>
              <a:gd name="connsiteX205" fmla="*/ 103739 w 869591"/>
              <a:gd name="connsiteY205" fmla="*/ 651959 h 787042"/>
              <a:gd name="connsiteX206" fmla="*/ 103018 w 869591"/>
              <a:gd name="connsiteY206" fmla="*/ 652679 h 787042"/>
              <a:gd name="connsiteX207" fmla="*/ 103018 w 869591"/>
              <a:gd name="connsiteY207" fmla="*/ 653039 h 787042"/>
              <a:gd name="connsiteX208" fmla="*/ 102658 w 869591"/>
              <a:gd name="connsiteY208" fmla="*/ 653759 h 787042"/>
              <a:gd name="connsiteX209" fmla="*/ 102298 w 869591"/>
              <a:gd name="connsiteY209" fmla="*/ 654119 h 787042"/>
              <a:gd name="connsiteX210" fmla="*/ 101937 w 869591"/>
              <a:gd name="connsiteY210" fmla="*/ 655199 h 787042"/>
              <a:gd name="connsiteX211" fmla="*/ 101216 w 869591"/>
              <a:gd name="connsiteY211" fmla="*/ 656280 h 787042"/>
              <a:gd name="connsiteX212" fmla="*/ 100856 w 869591"/>
              <a:gd name="connsiteY212" fmla="*/ 657360 h 787042"/>
              <a:gd name="connsiteX213" fmla="*/ 100496 w 869591"/>
              <a:gd name="connsiteY213" fmla="*/ 657360 h 787042"/>
              <a:gd name="connsiteX214" fmla="*/ 100135 w 869591"/>
              <a:gd name="connsiteY214" fmla="*/ 658080 h 787042"/>
              <a:gd name="connsiteX215" fmla="*/ 100135 w 869591"/>
              <a:gd name="connsiteY215" fmla="*/ 658440 h 787042"/>
              <a:gd name="connsiteX216" fmla="*/ 99414 w 869591"/>
              <a:gd name="connsiteY216" fmla="*/ 659520 h 787042"/>
              <a:gd name="connsiteX217" fmla="*/ 99414 w 869591"/>
              <a:gd name="connsiteY217" fmla="*/ 659880 h 787042"/>
              <a:gd name="connsiteX218" fmla="*/ 99054 w 869591"/>
              <a:gd name="connsiteY218" fmla="*/ 660600 h 787042"/>
              <a:gd name="connsiteX219" fmla="*/ 99054 w 869591"/>
              <a:gd name="connsiteY219" fmla="*/ 660960 h 787042"/>
              <a:gd name="connsiteX220" fmla="*/ 98693 w 869591"/>
              <a:gd name="connsiteY220" fmla="*/ 661680 h 787042"/>
              <a:gd name="connsiteX221" fmla="*/ 98333 w 869591"/>
              <a:gd name="connsiteY221" fmla="*/ 662040 h 787042"/>
              <a:gd name="connsiteX222" fmla="*/ 97973 w 869591"/>
              <a:gd name="connsiteY222" fmla="*/ 663120 h 787042"/>
              <a:gd name="connsiteX223" fmla="*/ 97612 w 869591"/>
              <a:gd name="connsiteY223" fmla="*/ 663840 h 787042"/>
              <a:gd name="connsiteX224" fmla="*/ 97612 w 869591"/>
              <a:gd name="connsiteY224" fmla="*/ 664560 h 787042"/>
              <a:gd name="connsiteX225" fmla="*/ 97252 w 869591"/>
              <a:gd name="connsiteY225" fmla="*/ 665280 h 787042"/>
              <a:gd name="connsiteX226" fmla="*/ 96891 w 869591"/>
              <a:gd name="connsiteY226" fmla="*/ 665280 h 787042"/>
              <a:gd name="connsiteX227" fmla="*/ 96891 w 869591"/>
              <a:gd name="connsiteY227" fmla="*/ 666360 h 787042"/>
              <a:gd name="connsiteX228" fmla="*/ 96531 w 869591"/>
              <a:gd name="connsiteY228" fmla="*/ 666720 h 787042"/>
              <a:gd name="connsiteX229" fmla="*/ 96531 w 869591"/>
              <a:gd name="connsiteY229" fmla="*/ 667801 h 787042"/>
              <a:gd name="connsiteX230" fmla="*/ 96171 w 869591"/>
              <a:gd name="connsiteY230" fmla="*/ 667801 h 787042"/>
              <a:gd name="connsiteX231" fmla="*/ 96171 w 869591"/>
              <a:gd name="connsiteY231" fmla="*/ 668881 h 787042"/>
              <a:gd name="connsiteX232" fmla="*/ 95810 w 869591"/>
              <a:gd name="connsiteY232" fmla="*/ 668881 h 787042"/>
              <a:gd name="connsiteX233" fmla="*/ 95450 w 869591"/>
              <a:gd name="connsiteY233" fmla="*/ 669961 h 787042"/>
              <a:gd name="connsiteX234" fmla="*/ 95089 w 869591"/>
              <a:gd name="connsiteY234" fmla="*/ 671041 h 787042"/>
              <a:gd name="connsiteX235" fmla="*/ 95089 w 869591"/>
              <a:gd name="connsiteY235" fmla="*/ 671401 h 787042"/>
              <a:gd name="connsiteX236" fmla="*/ 94729 w 869591"/>
              <a:gd name="connsiteY236" fmla="*/ 672481 h 787042"/>
              <a:gd name="connsiteX237" fmla="*/ 94368 w 869591"/>
              <a:gd name="connsiteY237" fmla="*/ 673561 h 787042"/>
              <a:gd name="connsiteX238" fmla="*/ 94368 w 869591"/>
              <a:gd name="connsiteY238" fmla="*/ 673921 h 787042"/>
              <a:gd name="connsiteX239" fmla="*/ 94008 w 869591"/>
              <a:gd name="connsiteY239" fmla="*/ 674641 h 787042"/>
              <a:gd name="connsiteX240" fmla="*/ 94008 w 869591"/>
              <a:gd name="connsiteY240" fmla="*/ 675001 h 787042"/>
              <a:gd name="connsiteX241" fmla="*/ 93648 w 869591"/>
              <a:gd name="connsiteY241" fmla="*/ 676081 h 787042"/>
              <a:gd name="connsiteX242" fmla="*/ 93287 w 869591"/>
              <a:gd name="connsiteY242" fmla="*/ 677161 h 787042"/>
              <a:gd name="connsiteX243" fmla="*/ 93287 w 869591"/>
              <a:gd name="connsiteY243" fmla="*/ 677521 h 787042"/>
              <a:gd name="connsiteX244" fmla="*/ 93287 w 869591"/>
              <a:gd name="connsiteY244" fmla="*/ 678241 h 787042"/>
              <a:gd name="connsiteX245" fmla="*/ 92927 w 869591"/>
              <a:gd name="connsiteY245" fmla="*/ 678962 h 787042"/>
              <a:gd name="connsiteX246" fmla="*/ 92927 w 869591"/>
              <a:gd name="connsiteY246" fmla="*/ 679322 h 787042"/>
              <a:gd name="connsiteX247" fmla="*/ 92927 w 869591"/>
              <a:gd name="connsiteY247" fmla="*/ 679682 h 787042"/>
              <a:gd name="connsiteX248" fmla="*/ 92566 w 869591"/>
              <a:gd name="connsiteY248" fmla="*/ 680762 h 787042"/>
              <a:gd name="connsiteX249" fmla="*/ 92566 w 869591"/>
              <a:gd name="connsiteY249" fmla="*/ 681482 h 787042"/>
              <a:gd name="connsiteX250" fmla="*/ 92566 w 869591"/>
              <a:gd name="connsiteY250" fmla="*/ 681842 h 787042"/>
              <a:gd name="connsiteX251" fmla="*/ 92206 w 869591"/>
              <a:gd name="connsiteY251" fmla="*/ 682562 h 787042"/>
              <a:gd name="connsiteX252" fmla="*/ 92206 w 869591"/>
              <a:gd name="connsiteY252" fmla="*/ 683282 h 787042"/>
              <a:gd name="connsiteX253" fmla="*/ 91846 w 869591"/>
              <a:gd name="connsiteY253" fmla="*/ 683642 h 787042"/>
              <a:gd name="connsiteX254" fmla="*/ 91846 w 869591"/>
              <a:gd name="connsiteY254" fmla="*/ 684213 h 787042"/>
              <a:gd name="connsiteX255" fmla="*/ 93301 w 869591"/>
              <a:gd name="connsiteY255" fmla="*/ 684213 h 787042"/>
              <a:gd name="connsiteX256" fmla="*/ 91855 w 869591"/>
              <a:gd name="connsiteY256" fmla="*/ 702104 h 787042"/>
              <a:gd name="connsiteX257" fmla="*/ 93301 w 869591"/>
              <a:gd name="connsiteY257" fmla="*/ 720360 h 787042"/>
              <a:gd name="connsiteX258" fmla="*/ 91845 w 869591"/>
              <a:gd name="connsiteY258" fmla="*/ 720360 h 787042"/>
              <a:gd name="connsiteX259" fmla="*/ 91846 w 869591"/>
              <a:gd name="connsiteY259" fmla="*/ 720365 h 787042"/>
              <a:gd name="connsiteX260" fmla="*/ 70221 w 869591"/>
              <a:gd name="connsiteY260" fmla="*/ 720365 h 787042"/>
              <a:gd name="connsiteX261" fmla="*/ 33819 w 869591"/>
              <a:gd name="connsiteY261" fmla="*/ 720365 h 787042"/>
              <a:gd name="connsiteX262" fmla="*/ 33803 w 869591"/>
              <a:gd name="connsiteY262" fmla="*/ 720360 h 787042"/>
              <a:gd name="connsiteX263" fmla="*/ 18082 w 869591"/>
              <a:gd name="connsiteY263" fmla="*/ 720360 h 787042"/>
              <a:gd name="connsiteX264" fmla="*/ 0 w 869591"/>
              <a:gd name="connsiteY264" fmla="*/ 702104 h 787042"/>
              <a:gd name="connsiteX265" fmla="*/ 18082 w 869591"/>
              <a:gd name="connsiteY265" fmla="*/ 684213 h 787042"/>
              <a:gd name="connsiteX266" fmla="*/ 18264 w 869591"/>
              <a:gd name="connsiteY266" fmla="*/ 684213 h 787042"/>
              <a:gd name="connsiteX267" fmla="*/ 18321 w 869591"/>
              <a:gd name="connsiteY267" fmla="*/ 683282 h 787042"/>
              <a:gd name="connsiteX268" fmla="*/ 31656 w 869591"/>
              <a:gd name="connsiteY268" fmla="*/ 586073 h 787042"/>
              <a:gd name="connsiteX269" fmla="*/ 70221 w 869591"/>
              <a:gd name="connsiteY269" fmla="*/ 495345 h 787042"/>
              <a:gd name="connsiteX270" fmla="*/ 98333 w 869591"/>
              <a:gd name="connsiteY270" fmla="*/ 464742 h 787042"/>
              <a:gd name="connsiteX271" fmla="*/ 202132 w 869591"/>
              <a:gd name="connsiteY271" fmla="*/ 415418 h 787042"/>
              <a:gd name="connsiteX272" fmla="*/ 224118 w 869591"/>
              <a:gd name="connsiteY272" fmla="*/ 415058 h 787042"/>
              <a:gd name="connsiteX273" fmla="*/ 234209 w 869591"/>
              <a:gd name="connsiteY273" fmla="*/ 414698 h 787042"/>
              <a:gd name="connsiteX274" fmla="*/ 315913 w 869591"/>
              <a:gd name="connsiteY274" fmla="*/ 414404 h 787042"/>
              <a:gd name="connsiteX275" fmla="*/ 315913 w 869591"/>
              <a:gd name="connsiteY275" fmla="*/ 279597 h 787042"/>
              <a:gd name="connsiteX276" fmla="*/ 333926 w 869591"/>
              <a:gd name="connsiteY276" fmla="*/ 261938 h 787042"/>
              <a:gd name="connsiteX277" fmla="*/ 587989 w 869591"/>
              <a:gd name="connsiteY277" fmla="*/ 124599 h 787042"/>
              <a:gd name="connsiteX278" fmla="*/ 575743 w 869591"/>
              <a:gd name="connsiteY278" fmla="*/ 136845 h 787042"/>
              <a:gd name="connsiteX279" fmla="*/ 575743 w 869591"/>
              <a:gd name="connsiteY279" fmla="*/ 278400 h 787042"/>
              <a:gd name="connsiteX280" fmla="*/ 587989 w 869591"/>
              <a:gd name="connsiteY280" fmla="*/ 290646 h 787042"/>
              <a:gd name="connsiteX281" fmla="*/ 641297 w 869591"/>
              <a:gd name="connsiteY281" fmla="*/ 290646 h 787042"/>
              <a:gd name="connsiteX282" fmla="*/ 694245 w 869591"/>
              <a:gd name="connsiteY282" fmla="*/ 290646 h 787042"/>
              <a:gd name="connsiteX283" fmla="*/ 706491 w 869591"/>
              <a:gd name="connsiteY283" fmla="*/ 278400 h 787042"/>
              <a:gd name="connsiteX284" fmla="*/ 694245 w 869591"/>
              <a:gd name="connsiteY284" fmla="*/ 266513 h 787042"/>
              <a:gd name="connsiteX285" fmla="*/ 641297 w 869591"/>
              <a:gd name="connsiteY285" fmla="*/ 266513 h 787042"/>
              <a:gd name="connsiteX286" fmla="*/ 600596 w 869591"/>
              <a:gd name="connsiteY286" fmla="*/ 266513 h 787042"/>
              <a:gd name="connsiteX287" fmla="*/ 600596 w 869591"/>
              <a:gd name="connsiteY287" fmla="*/ 136845 h 787042"/>
              <a:gd name="connsiteX288" fmla="*/ 587989 w 869591"/>
              <a:gd name="connsiteY288" fmla="*/ 124599 h 787042"/>
              <a:gd name="connsiteX289" fmla="*/ 548253 w 869591"/>
              <a:gd name="connsiteY289" fmla="*/ 0 h 787042"/>
              <a:gd name="connsiteX290" fmla="*/ 626497 w 869591"/>
              <a:gd name="connsiteY290" fmla="*/ 0 h 787042"/>
              <a:gd name="connsiteX291" fmla="*/ 644165 w 869591"/>
              <a:gd name="connsiteY291" fmla="*/ 17415 h 787042"/>
              <a:gd name="connsiteX292" fmla="*/ 626497 w 869591"/>
              <a:gd name="connsiteY292" fmla="*/ 47269 h 787042"/>
              <a:gd name="connsiteX293" fmla="*/ 606060 w 869591"/>
              <a:gd name="connsiteY293" fmla="*/ 47269 h 787042"/>
              <a:gd name="connsiteX294" fmla="*/ 606060 w 869591"/>
              <a:gd name="connsiteY294" fmla="*/ 72414 h 787042"/>
              <a:gd name="connsiteX295" fmla="*/ 641297 w 869591"/>
              <a:gd name="connsiteY295" fmla="*/ 77414 h 787042"/>
              <a:gd name="connsiteX296" fmla="*/ 724501 w 869591"/>
              <a:gd name="connsiteY296" fmla="*/ 126400 h 787042"/>
              <a:gd name="connsiteX297" fmla="*/ 780690 w 869591"/>
              <a:gd name="connsiteY297" fmla="*/ 262551 h 787042"/>
              <a:gd name="connsiteX298" fmla="*/ 724501 w 869591"/>
              <a:gd name="connsiteY298" fmla="*/ 398703 h 787042"/>
              <a:gd name="connsiteX299" fmla="*/ 641297 w 869591"/>
              <a:gd name="connsiteY299" fmla="*/ 448049 h 787042"/>
              <a:gd name="connsiteX300" fmla="*/ 587989 w 869591"/>
              <a:gd name="connsiteY300" fmla="*/ 455253 h 787042"/>
              <a:gd name="connsiteX301" fmla="*/ 451837 w 869591"/>
              <a:gd name="connsiteY301" fmla="*/ 398703 h 787042"/>
              <a:gd name="connsiteX302" fmla="*/ 395288 w 869591"/>
              <a:gd name="connsiteY302" fmla="*/ 262551 h 787042"/>
              <a:gd name="connsiteX303" fmla="*/ 451837 w 869591"/>
              <a:gd name="connsiteY303" fmla="*/ 126400 h 787042"/>
              <a:gd name="connsiteX304" fmla="*/ 513160 w 869591"/>
              <a:gd name="connsiteY304" fmla="*/ 85023 h 787042"/>
              <a:gd name="connsiteX305" fmla="*/ 569913 w 869591"/>
              <a:gd name="connsiteY305" fmla="*/ 73515 h 787042"/>
              <a:gd name="connsiteX306" fmla="*/ 569913 w 869591"/>
              <a:gd name="connsiteY306" fmla="*/ 47269 h 787042"/>
              <a:gd name="connsiteX307" fmla="*/ 548253 w 869591"/>
              <a:gd name="connsiteY307" fmla="*/ 47269 h 787042"/>
              <a:gd name="connsiteX308" fmla="*/ 530225 w 869591"/>
              <a:gd name="connsiteY308" fmla="*/ 17415 h 787042"/>
              <a:gd name="connsiteX309" fmla="*/ 548253 w 869591"/>
              <a:gd name="connsiteY309" fmla="*/ 0 h 78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869591" h="787042">
                <a:moveTo>
                  <a:pt x="642758" y="670575"/>
                </a:moveTo>
                <a:cubicBezTo>
                  <a:pt x="633734" y="670575"/>
                  <a:pt x="625793" y="674159"/>
                  <a:pt x="620018" y="679534"/>
                </a:cubicBezTo>
                <a:cubicBezTo>
                  <a:pt x="614243" y="685268"/>
                  <a:pt x="610633" y="693510"/>
                  <a:pt x="610633" y="702111"/>
                </a:cubicBezTo>
                <a:cubicBezTo>
                  <a:pt x="610633" y="711070"/>
                  <a:pt x="614243" y="718954"/>
                  <a:pt x="620018" y="724687"/>
                </a:cubicBezTo>
                <a:cubicBezTo>
                  <a:pt x="625793" y="730421"/>
                  <a:pt x="633734" y="734005"/>
                  <a:pt x="642758" y="734005"/>
                </a:cubicBezTo>
                <a:cubicBezTo>
                  <a:pt x="651420" y="734005"/>
                  <a:pt x="659361" y="730421"/>
                  <a:pt x="665136" y="724687"/>
                </a:cubicBezTo>
                <a:cubicBezTo>
                  <a:pt x="670912" y="718954"/>
                  <a:pt x="674521" y="711070"/>
                  <a:pt x="674521" y="702111"/>
                </a:cubicBezTo>
                <a:cubicBezTo>
                  <a:pt x="674521" y="693510"/>
                  <a:pt x="670912" y="685268"/>
                  <a:pt x="665136" y="679534"/>
                </a:cubicBezTo>
                <a:cubicBezTo>
                  <a:pt x="659361" y="674159"/>
                  <a:pt x="651420" y="670575"/>
                  <a:pt x="642758" y="670575"/>
                </a:cubicBezTo>
                <a:close/>
                <a:moveTo>
                  <a:pt x="191546" y="670575"/>
                </a:moveTo>
                <a:cubicBezTo>
                  <a:pt x="182884" y="670575"/>
                  <a:pt x="174943" y="674159"/>
                  <a:pt x="169168" y="679534"/>
                </a:cubicBezTo>
                <a:cubicBezTo>
                  <a:pt x="163393" y="685268"/>
                  <a:pt x="159783" y="693510"/>
                  <a:pt x="159783" y="702111"/>
                </a:cubicBezTo>
                <a:cubicBezTo>
                  <a:pt x="159783" y="711070"/>
                  <a:pt x="163393" y="718954"/>
                  <a:pt x="169168" y="724687"/>
                </a:cubicBezTo>
                <a:cubicBezTo>
                  <a:pt x="174943" y="730421"/>
                  <a:pt x="182884" y="734005"/>
                  <a:pt x="191546" y="734005"/>
                </a:cubicBezTo>
                <a:cubicBezTo>
                  <a:pt x="200570" y="734005"/>
                  <a:pt x="208511" y="730421"/>
                  <a:pt x="214286" y="724687"/>
                </a:cubicBezTo>
                <a:cubicBezTo>
                  <a:pt x="220422" y="718954"/>
                  <a:pt x="224032" y="711070"/>
                  <a:pt x="224032" y="702111"/>
                </a:cubicBezTo>
                <a:cubicBezTo>
                  <a:pt x="224032" y="693510"/>
                  <a:pt x="220422" y="685268"/>
                  <a:pt x="214286" y="679534"/>
                </a:cubicBezTo>
                <a:cubicBezTo>
                  <a:pt x="208511" y="674159"/>
                  <a:pt x="200570" y="670575"/>
                  <a:pt x="191546" y="670575"/>
                </a:cubicBezTo>
                <a:close/>
                <a:moveTo>
                  <a:pt x="642758" y="617538"/>
                </a:moveTo>
                <a:cubicBezTo>
                  <a:pt x="666219" y="617538"/>
                  <a:pt x="687876" y="626856"/>
                  <a:pt x="703036" y="642265"/>
                </a:cubicBezTo>
                <a:cubicBezTo>
                  <a:pt x="718557" y="657674"/>
                  <a:pt x="728302" y="678818"/>
                  <a:pt x="728302" y="702111"/>
                </a:cubicBezTo>
                <a:cubicBezTo>
                  <a:pt x="728302" y="725763"/>
                  <a:pt x="718557" y="746906"/>
                  <a:pt x="703036" y="762315"/>
                </a:cubicBezTo>
                <a:cubicBezTo>
                  <a:pt x="687876" y="777366"/>
                  <a:pt x="666219" y="787042"/>
                  <a:pt x="642758" y="787042"/>
                </a:cubicBezTo>
                <a:cubicBezTo>
                  <a:pt x="618935" y="787042"/>
                  <a:pt x="597639" y="777366"/>
                  <a:pt x="582118" y="762315"/>
                </a:cubicBezTo>
                <a:cubicBezTo>
                  <a:pt x="566598" y="746906"/>
                  <a:pt x="557213" y="725763"/>
                  <a:pt x="557213" y="702111"/>
                </a:cubicBezTo>
                <a:cubicBezTo>
                  <a:pt x="557213" y="678818"/>
                  <a:pt x="566598" y="657674"/>
                  <a:pt x="582118" y="642265"/>
                </a:cubicBezTo>
                <a:cubicBezTo>
                  <a:pt x="597639" y="626856"/>
                  <a:pt x="618935" y="617538"/>
                  <a:pt x="642758" y="617538"/>
                </a:cubicBezTo>
                <a:close/>
                <a:moveTo>
                  <a:pt x="191546" y="617538"/>
                </a:moveTo>
                <a:cubicBezTo>
                  <a:pt x="215369" y="617538"/>
                  <a:pt x="237026" y="626856"/>
                  <a:pt x="252186" y="642265"/>
                </a:cubicBezTo>
                <a:cubicBezTo>
                  <a:pt x="267706" y="657674"/>
                  <a:pt x="277452" y="678818"/>
                  <a:pt x="277452" y="702111"/>
                </a:cubicBezTo>
                <a:cubicBezTo>
                  <a:pt x="277452" y="725763"/>
                  <a:pt x="267706" y="746906"/>
                  <a:pt x="252186" y="762315"/>
                </a:cubicBezTo>
                <a:cubicBezTo>
                  <a:pt x="237026" y="777366"/>
                  <a:pt x="215369" y="787042"/>
                  <a:pt x="191546" y="787042"/>
                </a:cubicBezTo>
                <a:cubicBezTo>
                  <a:pt x="168085" y="787042"/>
                  <a:pt x="146789" y="777366"/>
                  <a:pt x="131268" y="762315"/>
                </a:cubicBezTo>
                <a:cubicBezTo>
                  <a:pt x="115748" y="746906"/>
                  <a:pt x="106363" y="725763"/>
                  <a:pt x="106363" y="702111"/>
                </a:cubicBezTo>
                <a:cubicBezTo>
                  <a:pt x="106363" y="678818"/>
                  <a:pt x="115748" y="657674"/>
                  <a:pt x="131268" y="642265"/>
                </a:cubicBezTo>
                <a:cubicBezTo>
                  <a:pt x="146789" y="626856"/>
                  <a:pt x="168085" y="617538"/>
                  <a:pt x="191546" y="617538"/>
                </a:cubicBezTo>
                <a:close/>
                <a:moveTo>
                  <a:pt x="226640" y="449981"/>
                </a:moveTo>
                <a:cubicBezTo>
                  <a:pt x="218351" y="449981"/>
                  <a:pt x="210422" y="450701"/>
                  <a:pt x="202132" y="452141"/>
                </a:cubicBezTo>
                <a:cubicBezTo>
                  <a:pt x="172578" y="457182"/>
                  <a:pt x="144826" y="471223"/>
                  <a:pt x="121760" y="491385"/>
                </a:cubicBezTo>
                <a:cubicBezTo>
                  <a:pt x="108425" y="503266"/>
                  <a:pt x="96531" y="517307"/>
                  <a:pt x="87521" y="532788"/>
                </a:cubicBezTo>
                <a:lnTo>
                  <a:pt x="202132" y="532788"/>
                </a:lnTo>
                <a:lnTo>
                  <a:pt x="315913" y="532788"/>
                </a:lnTo>
                <a:lnTo>
                  <a:pt x="315913" y="449981"/>
                </a:lnTo>
                <a:close/>
                <a:moveTo>
                  <a:pt x="333926" y="261938"/>
                </a:moveTo>
                <a:lnTo>
                  <a:pt x="376798" y="261938"/>
                </a:lnTo>
                <a:lnTo>
                  <a:pt x="376798" y="262298"/>
                </a:lnTo>
                <a:cubicBezTo>
                  <a:pt x="376798" y="318520"/>
                  <a:pt x="399135" y="371859"/>
                  <a:pt x="438765" y="411503"/>
                </a:cubicBezTo>
                <a:cubicBezTo>
                  <a:pt x="478034" y="451147"/>
                  <a:pt x="531354" y="473131"/>
                  <a:pt x="587196" y="473131"/>
                </a:cubicBezTo>
                <a:cubicBezTo>
                  <a:pt x="643397" y="473131"/>
                  <a:pt x="696717" y="451147"/>
                  <a:pt x="736347" y="411503"/>
                </a:cubicBezTo>
                <a:cubicBezTo>
                  <a:pt x="775976" y="371859"/>
                  <a:pt x="797953" y="318520"/>
                  <a:pt x="797953" y="262298"/>
                </a:cubicBezTo>
                <a:lnTo>
                  <a:pt x="797953" y="261938"/>
                </a:lnTo>
                <a:lnTo>
                  <a:pt x="840825" y="261938"/>
                </a:lnTo>
                <a:cubicBezTo>
                  <a:pt x="850912" y="261938"/>
                  <a:pt x="858478" y="269867"/>
                  <a:pt x="858478" y="279597"/>
                </a:cubicBezTo>
                <a:lnTo>
                  <a:pt x="858478" y="684213"/>
                </a:lnTo>
                <a:lnTo>
                  <a:pt x="869591" y="684213"/>
                </a:lnTo>
                <a:lnTo>
                  <a:pt x="869591" y="720360"/>
                </a:lnTo>
                <a:lnTo>
                  <a:pt x="841562" y="720360"/>
                </a:lnTo>
                <a:lnTo>
                  <a:pt x="840835" y="720360"/>
                </a:lnTo>
                <a:lnTo>
                  <a:pt x="840825" y="720365"/>
                </a:lnTo>
                <a:lnTo>
                  <a:pt x="743552" y="720365"/>
                </a:lnTo>
                <a:cubicBezTo>
                  <a:pt x="748956" y="687208"/>
                  <a:pt x="738148" y="652970"/>
                  <a:pt x="714731" y="629544"/>
                </a:cubicBezTo>
                <a:cubicBezTo>
                  <a:pt x="695276" y="610082"/>
                  <a:pt x="669337" y="599271"/>
                  <a:pt x="641956" y="599271"/>
                </a:cubicBezTo>
                <a:cubicBezTo>
                  <a:pt x="614576" y="599271"/>
                  <a:pt x="588276" y="610082"/>
                  <a:pt x="568822" y="629544"/>
                </a:cubicBezTo>
                <a:cubicBezTo>
                  <a:pt x="549367" y="649006"/>
                  <a:pt x="538559" y="675315"/>
                  <a:pt x="538559" y="702345"/>
                </a:cubicBezTo>
                <a:cubicBezTo>
                  <a:pt x="538559" y="708472"/>
                  <a:pt x="539279" y="714238"/>
                  <a:pt x="540000" y="720365"/>
                </a:cubicBezTo>
                <a:lnTo>
                  <a:pt x="335367" y="720365"/>
                </a:lnTo>
                <a:lnTo>
                  <a:pt x="334405" y="720365"/>
                </a:lnTo>
                <a:lnTo>
                  <a:pt x="334404" y="720365"/>
                </a:lnTo>
                <a:lnTo>
                  <a:pt x="295119" y="720365"/>
                </a:lnTo>
                <a:cubicBezTo>
                  <a:pt x="295840" y="714245"/>
                  <a:pt x="296561" y="708484"/>
                  <a:pt x="296561" y="702364"/>
                </a:cubicBezTo>
                <a:cubicBezTo>
                  <a:pt x="296561" y="696603"/>
                  <a:pt x="295840" y="690483"/>
                  <a:pt x="295119" y="684722"/>
                </a:cubicBezTo>
                <a:cubicBezTo>
                  <a:pt x="294759" y="684362"/>
                  <a:pt x="294759" y="684002"/>
                  <a:pt x="294759" y="683642"/>
                </a:cubicBezTo>
                <a:lnTo>
                  <a:pt x="294759" y="683282"/>
                </a:lnTo>
                <a:lnTo>
                  <a:pt x="294759" y="682562"/>
                </a:lnTo>
                <a:lnTo>
                  <a:pt x="294398" y="681842"/>
                </a:lnTo>
                <a:lnTo>
                  <a:pt x="294398" y="681482"/>
                </a:lnTo>
                <a:lnTo>
                  <a:pt x="294398" y="680762"/>
                </a:lnTo>
                <a:lnTo>
                  <a:pt x="294038" y="679682"/>
                </a:lnTo>
                <a:lnTo>
                  <a:pt x="294038" y="679322"/>
                </a:lnTo>
                <a:lnTo>
                  <a:pt x="294038" y="678962"/>
                </a:lnTo>
                <a:lnTo>
                  <a:pt x="293677" y="678241"/>
                </a:lnTo>
                <a:lnTo>
                  <a:pt x="293677" y="677521"/>
                </a:lnTo>
                <a:lnTo>
                  <a:pt x="293677" y="677161"/>
                </a:lnTo>
                <a:lnTo>
                  <a:pt x="293317" y="676081"/>
                </a:lnTo>
                <a:cubicBezTo>
                  <a:pt x="292957" y="675721"/>
                  <a:pt x="292957" y="675361"/>
                  <a:pt x="292957" y="675001"/>
                </a:cubicBezTo>
                <a:lnTo>
                  <a:pt x="292957" y="674641"/>
                </a:lnTo>
                <a:lnTo>
                  <a:pt x="292596" y="673921"/>
                </a:lnTo>
                <a:lnTo>
                  <a:pt x="292236" y="673561"/>
                </a:lnTo>
                <a:lnTo>
                  <a:pt x="292236" y="672481"/>
                </a:lnTo>
                <a:cubicBezTo>
                  <a:pt x="291875" y="672121"/>
                  <a:pt x="291875" y="671761"/>
                  <a:pt x="291875" y="671401"/>
                </a:cubicBezTo>
                <a:lnTo>
                  <a:pt x="291875" y="671041"/>
                </a:lnTo>
                <a:lnTo>
                  <a:pt x="291154" y="670321"/>
                </a:lnTo>
                <a:lnTo>
                  <a:pt x="291154" y="669961"/>
                </a:lnTo>
                <a:lnTo>
                  <a:pt x="291154" y="669241"/>
                </a:lnTo>
                <a:lnTo>
                  <a:pt x="290794" y="668521"/>
                </a:lnTo>
                <a:lnTo>
                  <a:pt x="290794" y="668161"/>
                </a:lnTo>
                <a:lnTo>
                  <a:pt x="290434" y="667441"/>
                </a:lnTo>
                <a:lnTo>
                  <a:pt x="290073" y="666720"/>
                </a:lnTo>
                <a:lnTo>
                  <a:pt x="290073" y="666360"/>
                </a:lnTo>
                <a:lnTo>
                  <a:pt x="290073" y="665280"/>
                </a:lnTo>
                <a:lnTo>
                  <a:pt x="289713" y="664920"/>
                </a:lnTo>
                <a:lnTo>
                  <a:pt x="289352" y="664560"/>
                </a:lnTo>
                <a:lnTo>
                  <a:pt x="289352" y="663840"/>
                </a:lnTo>
                <a:lnTo>
                  <a:pt x="288632" y="663120"/>
                </a:lnTo>
                <a:lnTo>
                  <a:pt x="288271" y="662040"/>
                </a:lnTo>
                <a:lnTo>
                  <a:pt x="288271" y="661680"/>
                </a:lnTo>
                <a:lnTo>
                  <a:pt x="287550" y="660960"/>
                </a:lnTo>
                <a:lnTo>
                  <a:pt x="287550" y="660600"/>
                </a:lnTo>
                <a:lnTo>
                  <a:pt x="287190" y="659880"/>
                </a:lnTo>
                <a:lnTo>
                  <a:pt x="287190" y="659520"/>
                </a:lnTo>
                <a:cubicBezTo>
                  <a:pt x="287190" y="659160"/>
                  <a:pt x="286830" y="658800"/>
                  <a:pt x="286830" y="658440"/>
                </a:cubicBezTo>
                <a:lnTo>
                  <a:pt x="286830" y="658080"/>
                </a:lnTo>
                <a:lnTo>
                  <a:pt x="286469" y="657360"/>
                </a:lnTo>
                <a:lnTo>
                  <a:pt x="286109" y="657000"/>
                </a:lnTo>
                <a:lnTo>
                  <a:pt x="285748" y="656280"/>
                </a:lnTo>
                <a:cubicBezTo>
                  <a:pt x="285388" y="655920"/>
                  <a:pt x="285027" y="655559"/>
                  <a:pt x="285027" y="655199"/>
                </a:cubicBezTo>
                <a:lnTo>
                  <a:pt x="285027" y="654839"/>
                </a:lnTo>
                <a:lnTo>
                  <a:pt x="284667" y="654119"/>
                </a:lnTo>
                <a:lnTo>
                  <a:pt x="284307" y="653759"/>
                </a:lnTo>
                <a:lnTo>
                  <a:pt x="283946" y="653039"/>
                </a:lnTo>
                <a:lnTo>
                  <a:pt x="283586" y="652679"/>
                </a:lnTo>
                <a:lnTo>
                  <a:pt x="283225" y="651959"/>
                </a:lnTo>
                <a:lnTo>
                  <a:pt x="283225" y="651599"/>
                </a:lnTo>
                <a:cubicBezTo>
                  <a:pt x="283225" y="651239"/>
                  <a:pt x="282865" y="650879"/>
                  <a:pt x="282865" y="650519"/>
                </a:cubicBezTo>
                <a:lnTo>
                  <a:pt x="282505" y="650519"/>
                </a:lnTo>
                <a:lnTo>
                  <a:pt x="282144" y="649799"/>
                </a:lnTo>
                <a:lnTo>
                  <a:pt x="281784" y="649439"/>
                </a:lnTo>
                <a:lnTo>
                  <a:pt x="281423" y="648719"/>
                </a:lnTo>
                <a:lnTo>
                  <a:pt x="281063" y="648359"/>
                </a:lnTo>
                <a:cubicBezTo>
                  <a:pt x="281063" y="647999"/>
                  <a:pt x="281063" y="647999"/>
                  <a:pt x="280702" y="647639"/>
                </a:cubicBezTo>
                <a:lnTo>
                  <a:pt x="280342" y="647639"/>
                </a:lnTo>
                <a:cubicBezTo>
                  <a:pt x="280342" y="646919"/>
                  <a:pt x="280342" y="646919"/>
                  <a:pt x="279982" y="646559"/>
                </a:cubicBezTo>
                <a:lnTo>
                  <a:pt x="279621" y="646199"/>
                </a:lnTo>
                <a:lnTo>
                  <a:pt x="279621" y="645479"/>
                </a:lnTo>
                <a:lnTo>
                  <a:pt x="279261" y="645119"/>
                </a:lnTo>
                <a:lnTo>
                  <a:pt x="278540" y="644399"/>
                </a:lnTo>
                <a:cubicBezTo>
                  <a:pt x="278540" y="644038"/>
                  <a:pt x="278180" y="643678"/>
                  <a:pt x="277819" y="643318"/>
                </a:cubicBezTo>
                <a:lnTo>
                  <a:pt x="277459" y="642958"/>
                </a:lnTo>
                <a:lnTo>
                  <a:pt x="277098" y="642598"/>
                </a:lnTo>
                <a:lnTo>
                  <a:pt x="276738" y="641878"/>
                </a:lnTo>
                <a:lnTo>
                  <a:pt x="276378" y="641518"/>
                </a:lnTo>
                <a:lnTo>
                  <a:pt x="276378" y="641158"/>
                </a:lnTo>
                <a:lnTo>
                  <a:pt x="275657" y="640438"/>
                </a:lnTo>
                <a:lnTo>
                  <a:pt x="275657" y="640078"/>
                </a:lnTo>
                <a:cubicBezTo>
                  <a:pt x="275296" y="639718"/>
                  <a:pt x="274936" y="639358"/>
                  <a:pt x="274936" y="639358"/>
                </a:cubicBezTo>
                <a:lnTo>
                  <a:pt x="274575" y="638998"/>
                </a:lnTo>
                <a:lnTo>
                  <a:pt x="274215" y="638278"/>
                </a:lnTo>
                <a:lnTo>
                  <a:pt x="273855" y="637918"/>
                </a:lnTo>
                <a:lnTo>
                  <a:pt x="273134" y="637198"/>
                </a:lnTo>
                <a:cubicBezTo>
                  <a:pt x="272773" y="636838"/>
                  <a:pt x="272773" y="636478"/>
                  <a:pt x="272413" y="636118"/>
                </a:cubicBezTo>
                <a:cubicBezTo>
                  <a:pt x="272053" y="635758"/>
                  <a:pt x="272053" y="635758"/>
                  <a:pt x="271692" y="635398"/>
                </a:cubicBezTo>
                <a:lnTo>
                  <a:pt x="271332" y="635038"/>
                </a:lnTo>
                <a:lnTo>
                  <a:pt x="270971" y="634318"/>
                </a:lnTo>
                <a:lnTo>
                  <a:pt x="270611" y="634318"/>
                </a:lnTo>
                <a:lnTo>
                  <a:pt x="269890" y="633238"/>
                </a:lnTo>
                <a:cubicBezTo>
                  <a:pt x="269530" y="632878"/>
                  <a:pt x="269169" y="632517"/>
                  <a:pt x="269169" y="632517"/>
                </a:cubicBezTo>
                <a:lnTo>
                  <a:pt x="268809" y="632157"/>
                </a:lnTo>
                <a:lnTo>
                  <a:pt x="268448" y="631797"/>
                </a:lnTo>
                <a:lnTo>
                  <a:pt x="268088" y="631077"/>
                </a:lnTo>
                <a:lnTo>
                  <a:pt x="267367" y="630717"/>
                </a:lnTo>
                <a:lnTo>
                  <a:pt x="267367" y="630357"/>
                </a:lnTo>
                <a:cubicBezTo>
                  <a:pt x="267007" y="630357"/>
                  <a:pt x="266646" y="629997"/>
                  <a:pt x="266286" y="629637"/>
                </a:cubicBezTo>
                <a:cubicBezTo>
                  <a:pt x="248986" y="612355"/>
                  <a:pt x="226280" y="601914"/>
                  <a:pt x="202132" y="599754"/>
                </a:cubicBezTo>
                <a:cubicBezTo>
                  <a:pt x="199249" y="599394"/>
                  <a:pt x="196366" y="599394"/>
                  <a:pt x="193122" y="599394"/>
                </a:cubicBezTo>
                <a:cubicBezTo>
                  <a:pt x="166091" y="599394"/>
                  <a:pt x="139781" y="610195"/>
                  <a:pt x="120318" y="629637"/>
                </a:cubicBezTo>
                <a:cubicBezTo>
                  <a:pt x="120318" y="629997"/>
                  <a:pt x="119958" y="630357"/>
                  <a:pt x="119597" y="630357"/>
                </a:cubicBezTo>
                <a:lnTo>
                  <a:pt x="119597" y="630717"/>
                </a:lnTo>
                <a:lnTo>
                  <a:pt x="118877" y="631077"/>
                </a:lnTo>
                <a:lnTo>
                  <a:pt x="118516" y="631797"/>
                </a:lnTo>
                <a:lnTo>
                  <a:pt x="118156" y="632157"/>
                </a:lnTo>
                <a:lnTo>
                  <a:pt x="117795" y="632517"/>
                </a:lnTo>
                <a:cubicBezTo>
                  <a:pt x="117435" y="632517"/>
                  <a:pt x="117075" y="632878"/>
                  <a:pt x="117075" y="633238"/>
                </a:cubicBezTo>
                <a:lnTo>
                  <a:pt x="116354" y="634318"/>
                </a:lnTo>
                <a:lnTo>
                  <a:pt x="115993" y="634318"/>
                </a:lnTo>
                <a:lnTo>
                  <a:pt x="115633" y="635038"/>
                </a:lnTo>
                <a:lnTo>
                  <a:pt x="115272" y="635398"/>
                </a:lnTo>
                <a:cubicBezTo>
                  <a:pt x="114912" y="635758"/>
                  <a:pt x="114552" y="635758"/>
                  <a:pt x="114552" y="636118"/>
                </a:cubicBezTo>
                <a:cubicBezTo>
                  <a:pt x="114191" y="636478"/>
                  <a:pt x="113831" y="636838"/>
                  <a:pt x="113831" y="637198"/>
                </a:cubicBezTo>
                <a:lnTo>
                  <a:pt x="113470" y="637198"/>
                </a:lnTo>
                <a:lnTo>
                  <a:pt x="112750" y="637918"/>
                </a:lnTo>
                <a:lnTo>
                  <a:pt x="112750" y="638278"/>
                </a:lnTo>
                <a:lnTo>
                  <a:pt x="112389" y="638998"/>
                </a:lnTo>
                <a:lnTo>
                  <a:pt x="112029" y="639358"/>
                </a:lnTo>
                <a:cubicBezTo>
                  <a:pt x="112029" y="639358"/>
                  <a:pt x="111668" y="639718"/>
                  <a:pt x="111308" y="640078"/>
                </a:cubicBezTo>
                <a:lnTo>
                  <a:pt x="111308" y="640438"/>
                </a:lnTo>
                <a:cubicBezTo>
                  <a:pt x="110948" y="640438"/>
                  <a:pt x="110948" y="640798"/>
                  <a:pt x="110587" y="641158"/>
                </a:cubicBezTo>
                <a:lnTo>
                  <a:pt x="110227" y="641518"/>
                </a:lnTo>
                <a:lnTo>
                  <a:pt x="109866" y="641878"/>
                </a:lnTo>
                <a:lnTo>
                  <a:pt x="109866" y="642598"/>
                </a:lnTo>
                <a:lnTo>
                  <a:pt x="109145" y="642958"/>
                </a:lnTo>
                <a:lnTo>
                  <a:pt x="109145" y="643318"/>
                </a:lnTo>
                <a:lnTo>
                  <a:pt x="108785" y="643318"/>
                </a:lnTo>
                <a:cubicBezTo>
                  <a:pt x="108785" y="643678"/>
                  <a:pt x="108425" y="644038"/>
                  <a:pt x="108425" y="644399"/>
                </a:cubicBezTo>
                <a:lnTo>
                  <a:pt x="107704" y="645119"/>
                </a:lnTo>
                <a:lnTo>
                  <a:pt x="107343" y="645479"/>
                </a:lnTo>
                <a:lnTo>
                  <a:pt x="106983" y="646199"/>
                </a:lnTo>
                <a:lnTo>
                  <a:pt x="106623" y="646559"/>
                </a:lnTo>
                <a:cubicBezTo>
                  <a:pt x="106623" y="646559"/>
                  <a:pt x="106262" y="646919"/>
                  <a:pt x="106262" y="647639"/>
                </a:cubicBezTo>
                <a:cubicBezTo>
                  <a:pt x="105902" y="647999"/>
                  <a:pt x="105541" y="647999"/>
                  <a:pt x="105541" y="648359"/>
                </a:cubicBezTo>
                <a:lnTo>
                  <a:pt x="105541" y="648719"/>
                </a:lnTo>
                <a:lnTo>
                  <a:pt x="105181" y="649439"/>
                </a:lnTo>
                <a:lnTo>
                  <a:pt x="104820" y="649799"/>
                </a:lnTo>
                <a:lnTo>
                  <a:pt x="104460" y="650519"/>
                </a:lnTo>
                <a:lnTo>
                  <a:pt x="104100" y="650519"/>
                </a:lnTo>
                <a:cubicBezTo>
                  <a:pt x="104100" y="650879"/>
                  <a:pt x="103739" y="651239"/>
                  <a:pt x="103739" y="651599"/>
                </a:cubicBezTo>
                <a:lnTo>
                  <a:pt x="103739" y="651959"/>
                </a:lnTo>
                <a:lnTo>
                  <a:pt x="103018" y="652679"/>
                </a:lnTo>
                <a:lnTo>
                  <a:pt x="103018" y="653039"/>
                </a:lnTo>
                <a:lnTo>
                  <a:pt x="102658" y="653759"/>
                </a:lnTo>
                <a:lnTo>
                  <a:pt x="102298" y="654119"/>
                </a:lnTo>
                <a:lnTo>
                  <a:pt x="101937" y="655199"/>
                </a:lnTo>
                <a:cubicBezTo>
                  <a:pt x="101577" y="655199"/>
                  <a:pt x="101577" y="655920"/>
                  <a:pt x="101216" y="656280"/>
                </a:cubicBezTo>
                <a:lnTo>
                  <a:pt x="100856" y="657360"/>
                </a:lnTo>
                <a:lnTo>
                  <a:pt x="100496" y="657360"/>
                </a:lnTo>
                <a:lnTo>
                  <a:pt x="100135" y="658080"/>
                </a:lnTo>
                <a:lnTo>
                  <a:pt x="100135" y="658440"/>
                </a:lnTo>
                <a:cubicBezTo>
                  <a:pt x="100135" y="658800"/>
                  <a:pt x="99775" y="659160"/>
                  <a:pt x="99414" y="659520"/>
                </a:cubicBezTo>
                <a:lnTo>
                  <a:pt x="99414" y="659880"/>
                </a:lnTo>
                <a:cubicBezTo>
                  <a:pt x="99414" y="659880"/>
                  <a:pt x="99414" y="660240"/>
                  <a:pt x="99054" y="660600"/>
                </a:cubicBezTo>
                <a:lnTo>
                  <a:pt x="99054" y="660960"/>
                </a:lnTo>
                <a:lnTo>
                  <a:pt x="98693" y="661680"/>
                </a:lnTo>
                <a:lnTo>
                  <a:pt x="98333" y="662040"/>
                </a:lnTo>
                <a:cubicBezTo>
                  <a:pt x="98333" y="662400"/>
                  <a:pt x="98333" y="662760"/>
                  <a:pt x="97973" y="663120"/>
                </a:cubicBezTo>
                <a:cubicBezTo>
                  <a:pt x="97973" y="663480"/>
                  <a:pt x="97973" y="663840"/>
                  <a:pt x="97612" y="663840"/>
                </a:cubicBezTo>
                <a:lnTo>
                  <a:pt x="97612" y="664560"/>
                </a:lnTo>
                <a:lnTo>
                  <a:pt x="97252" y="665280"/>
                </a:lnTo>
                <a:lnTo>
                  <a:pt x="96891" y="665280"/>
                </a:lnTo>
                <a:lnTo>
                  <a:pt x="96891" y="666360"/>
                </a:lnTo>
                <a:lnTo>
                  <a:pt x="96531" y="666720"/>
                </a:lnTo>
                <a:cubicBezTo>
                  <a:pt x="96531" y="667081"/>
                  <a:pt x="96531" y="667441"/>
                  <a:pt x="96531" y="667801"/>
                </a:cubicBezTo>
                <a:lnTo>
                  <a:pt x="96171" y="667801"/>
                </a:lnTo>
                <a:cubicBezTo>
                  <a:pt x="96171" y="668161"/>
                  <a:pt x="96171" y="668521"/>
                  <a:pt x="96171" y="668881"/>
                </a:cubicBezTo>
                <a:lnTo>
                  <a:pt x="95810" y="668881"/>
                </a:lnTo>
                <a:lnTo>
                  <a:pt x="95450" y="669961"/>
                </a:lnTo>
                <a:lnTo>
                  <a:pt x="95089" y="671041"/>
                </a:lnTo>
                <a:lnTo>
                  <a:pt x="95089" y="671401"/>
                </a:lnTo>
                <a:cubicBezTo>
                  <a:pt x="94729" y="671761"/>
                  <a:pt x="94729" y="672121"/>
                  <a:pt x="94729" y="672481"/>
                </a:cubicBezTo>
                <a:lnTo>
                  <a:pt x="94368" y="673561"/>
                </a:lnTo>
                <a:lnTo>
                  <a:pt x="94368" y="673921"/>
                </a:lnTo>
                <a:lnTo>
                  <a:pt x="94008" y="674641"/>
                </a:lnTo>
                <a:lnTo>
                  <a:pt x="94008" y="675001"/>
                </a:lnTo>
                <a:cubicBezTo>
                  <a:pt x="94008" y="675361"/>
                  <a:pt x="94008" y="675721"/>
                  <a:pt x="93648" y="676081"/>
                </a:cubicBezTo>
                <a:lnTo>
                  <a:pt x="93287" y="677161"/>
                </a:lnTo>
                <a:lnTo>
                  <a:pt x="93287" y="677521"/>
                </a:lnTo>
                <a:lnTo>
                  <a:pt x="93287" y="678241"/>
                </a:lnTo>
                <a:lnTo>
                  <a:pt x="92927" y="678962"/>
                </a:lnTo>
                <a:lnTo>
                  <a:pt x="92927" y="679322"/>
                </a:lnTo>
                <a:lnTo>
                  <a:pt x="92927" y="679682"/>
                </a:lnTo>
                <a:lnTo>
                  <a:pt x="92566" y="680762"/>
                </a:lnTo>
                <a:lnTo>
                  <a:pt x="92566" y="681482"/>
                </a:lnTo>
                <a:lnTo>
                  <a:pt x="92566" y="681842"/>
                </a:lnTo>
                <a:lnTo>
                  <a:pt x="92206" y="682562"/>
                </a:lnTo>
                <a:lnTo>
                  <a:pt x="92206" y="683282"/>
                </a:lnTo>
                <a:lnTo>
                  <a:pt x="91846" y="683642"/>
                </a:lnTo>
                <a:lnTo>
                  <a:pt x="91846" y="684213"/>
                </a:lnTo>
                <a:lnTo>
                  <a:pt x="93301" y="684213"/>
                </a:lnTo>
                <a:cubicBezTo>
                  <a:pt x="92216" y="690055"/>
                  <a:pt x="91855" y="696262"/>
                  <a:pt x="91855" y="702104"/>
                </a:cubicBezTo>
                <a:cubicBezTo>
                  <a:pt x="91855" y="708311"/>
                  <a:pt x="92216" y="714153"/>
                  <a:pt x="93301" y="720360"/>
                </a:cubicBezTo>
                <a:lnTo>
                  <a:pt x="91845" y="720360"/>
                </a:lnTo>
                <a:lnTo>
                  <a:pt x="91846" y="720365"/>
                </a:lnTo>
                <a:lnTo>
                  <a:pt x="70221" y="720365"/>
                </a:lnTo>
                <a:lnTo>
                  <a:pt x="33819" y="720365"/>
                </a:lnTo>
                <a:lnTo>
                  <a:pt x="33803" y="720360"/>
                </a:lnTo>
                <a:lnTo>
                  <a:pt x="18082" y="720360"/>
                </a:lnTo>
                <a:cubicBezTo>
                  <a:pt x="8317" y="720360"/>
                  <a:pt x="0" y="711962"/>
                  <a:pt x="0" y="702104"/>
                </a:cubicBezTo>
                <a:cubicBezTo>
                  <a:pt x="0" y="692246"/>
                  <a:pt x="8317" y="684213"/>
                  <a:pt x="18082" y="684213"/>
                </a:cubicBezTo>
                <a:lnTo>
                  <a:pt x="18264" y="684213"/>
                </a:lnTo>
                <a:lnTo>
                  <a:pt x="18321" y="683282"/>
                </a:lnTo>
                <a:lnTo>
                  <a:pt x="31656" y="586073"/>
                </a:lnTo>
                <a:cubicBezTo>
                  <a:pt x="36342" y="552590"/>
                  <a:pt x="50038" y="521627"/>
                  <a:pt x="70221" y="495345"/>
                </a:cubicBezTo>
                <a:cubicBezTo>
                  <a:pt x="78510" y="484184"/>
                  <a:pt x="87881" y="474103"/>
                  <a:pt x="98333" y="464742"/>
                </a:cubicBezTo>
                <a:cubicBezTo>
                  <a:pt x="127527" y="438820"/>
                  <a:pt x="162126" y="419378"/>
                  <a:pt x="202132" y="415418"/>
                </a:cubicBezTo>
                <a:cubicBezTo>
                  <a:pt x="209341" y="414698"/>
                  <a:pt x="216549" y="414338"/>
                  <a:pt x="224118" y="415058"/>
                </a:cubicBezTo>
                <a:cubicBezTo>
                  <a:pt x="227722" y="415058"/>
                  <a:pt x="230965" y="415058"/>
                  <a:pt x="234209" y="414698"/>
                </a:cubicBezTo>
                <a:lnTo>
                  <a:pt x="315913" y="414404"/>
                </a:lnTo>
                <a:lnTo>
                  <a:pt x="315913" y="279597"/>
                </a:lnTo>
                <a:cubicBezTo>
                  <a:pt x="315913" y="269867"/>
                  <a:pt x="324199" y="261938"/>
                  <a:pt x="333926" y="261938"/>
                </a:cubicBezTo>
                <a:close/>
                <a:moveTo>
                  <a:pt x="587989" y="124599"/>
                </a:moveTo>
                <a:cubicBezTo>
                  <a:pt x="581506" y="124599"/>
                  <a:pt x="575743" y="130362"/>
                  <a:pt x="575743" y="136845"/>
                </a:cubicBezTo>
                <a:lnTo>
                  <a:pt x="575743" y="278400"/>
                </a:lnTo>
                <a:cubicBezTo>
                  <a:pt x="575743" y="285243"/>
                  <a:pt x="581506" y="290646"/>
                  <a:pt x="587989" y="290646"/>
                </a:cubicBezTo>
                <a:lnTo>
                  <a:pt x="641297" y="290646"/>
                </a:lnTo>
                <a:lnTo>
                  <a:pt x="694245" y="290646"/>
                </a:lnTo>
                <a:cubicBezTo>
                  <a:pt x="700728" y="290646"/>
                  <a:pt x="706491" y="285243"/>
                  <a:pt x="706491" y="278400"/>
                </a:cubicBezTo>
                <a:cubicBezTo>
                  <a:pt x="706491" y="271916"/>
                  <a:pt x="700728" y="266513"/>
                  <a:pt x="694245" y="266513"/>
                </a:cubicBezTo>
                <a:lnTo>
                  <a:pt x="641297" y="266513"/>
                </a:lnTo>
                <a:lnTo>
                  <a:pt x="600596" y="266513"/>
                </a:lnTo>
                <a:lnTo>
                  <a:pt x="600596" y="136845"/>
                </a:lnTo>
                <a:cubicBezTo>
                  <a:pt x="600596" y="130362"/>
                  <a:pt x="594833" y="124599"/>
                  <a:pt x="587989" y="124599"/>
                </a:cubicBezTo>
                <a:close/>
                <a:moveTo>
                  <a:pt x="548253" y="0"/>
                </a:moveTo>
                <a:lnTo>
                  <a:pt x="626497" y="0"/>
                </a:lnTo>
                <a:cubicBezTo>
                  <a:pt x="636593" y="0"/>
                  <a:pt x="644165" y="7819"/>
                  <a:pt x="644165" y="17415"/>
                </a:cubicBezTo>
                <a:cubicBezTo>
                  <a:pt x="644165" y="27011"/>
                  <a:pt x="636593" y="47269"/>
                  <a:pt x="626497" y="47269"/>
                </a:cubicBezTo>
                <a:lnTo>
                  <a:pt x="606060" y="47269"/>
                </a:lnTo>
                <a:lnTo>
                  <a:pt x="606060" y="72414"/>
                </a:lnTo>
                <a:lnTo>
                  <a:pt x="641297" y="77414"/>
                </a:lnTo>
                <a:cubicBezTo>
                  <a:pt x="673354" y="86418"/>
                  <a:pt x="701448" y="103347"/>
                  <a:pt x="724501" y="126400"/>
                </a:cubicBezTo>
                <a:cubicBezTo>
                  <a:pt x="759079" y="161338"/>
                  <a:pt x="780690" y="209603"/>
                  <a:pt x="780690" y="262551"/>
                </a:cubicBezTo>
                <a:cubicBezTo>
                  <a:pt x="780690" y="315859"/>
                  <a:pt x="759079" y="364125"/>
                  <a:pt x="724501" y="398703"/>
                </a:cubicBezTo>
                <a:cubicBezTo>
                  <a:pt x="701448" y="421755"/>
                  <a:pt x="673354" y="438684"/>
                  <a:pt x="641297" y="448049"/>
                </a:cubicBezTo>
                <a:cubicBezTo>
                  <a:pt x="624368" y="452731"/>
                  <a:pt x="606359" y="455253"/>
                  <a:pt x="587989" y="455253"/>
                </a:cubicBezTo>
                <a:cubicBezTo>
                  <a:pt x="535041" y="455253"/>
                  <a:pt x="486776" y="434001"/>
                  <a:pt x="451837" y="398703"/>
                </a:cubicBezTo>
                <a:cubicBezTo>
                  <a:pt x="416899" y="364125"/>
                  <a:pt x="395288" y="315859"/>
                  <a:pt x="395288" y="262551"/>
                </a:cubicBezTo>
                <a:cubicBezTo>
                  <a:pt x="395288" y="209603"/>
                  <a:pt x="416899" y="161338"/>
                  <a:pt x="451837" y="126400"/>
                </a:cubicBezTo>
                <a:cubicBezTo>
                  <a:pt x="469307" y="108931"/>
                  <a:pt x="490108" y="94793"/>
                  <a:pt x="513160" y="85023"/>
                </a:cubicBezTo>
                <a:lnTo>
                  <a:pt x="569913" y="73515"/>
                </a:lnTo>
                <a:lnTo>
                  <a:pt x="569913" y="47269"/>
                </a:lnTo>
                <a:lnTo>
                  <a:pt x="548253" y="47269"/>
                </a:lnTo>
                <a:cubicBezTo>
                  <a:pt x="538518" y="47269"/>
                  <a:pt x="530225" y="27011"/>
                  <a:pt x="530225" y="17415"/>
                </a:cubicBezTo>
                <a:cubicBezTo>
                  <a:pt x="530225" y="7819"/>
                  <a:pt x="538518" y="0"/>
                  <a:pt x="548253"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6" name="Freeform 40">
            <a:extLst>
              <a:ext uri="{FF2B5EF4-FFF2-40B4-BE49-F238E27FC236}">
                <a16:creationId xmlns:a16="http://schemas.microsoft.com/office/drawing/2014/main" id="{E7368EE8-CD0B-6344-8C7A-270F127EA2B1}"/>
              </a:ext>
            </a:extLst>
          </p:cNvPr>
          <p:cNvSpPr>
            <a:spLocks noChangeArrowheads="1"/>
          </p:cNvSpPr>
          <p:nvPr/>
        </p:nvSpPr>
        <p:spPr bwMode="auto">
          <a:xfrm>
            <a:off x="5732502" y="4466246"/>
            <a:ext cx="435590" cy="416539"/>
          </a:xfrm>
          <a:custGeom>
            <a:avLst/>
            <a:gdLst>
              <a:gd name="connsiteX0" fmla="*/ 769767 w 871179"/>
              <a:gd name="connsiteY0" fmla="*/ 786285 h 833078"/>
              <a:gd name="connsiteX1" fmla="*/ 769767 w 871179"/>
              <a:gd name="connsiteY1" fmla="*/ 792764 h 833078"/>
              <a:gd name="connsiteX2" fmla="*/ 787388 w 871179"/>
              <a:gd name="connsiteY2" fmla="*/ 792764 h 833078"/>
              <a:gd name="connsiteX3" fmla="*/ 805369 w 871179"/>
              <a:gd name="connsiteY3" fmla="*/ 792764 h 833078"/>
              <a:gd name="connsiteX4" fmla="*/ 822990 w 871179"/>
              <a:gd name="connsiteY4" fmla="*/ 792764 h 833078"/>
              <a:gd name="connsiteX5" fmla="*/ 832340 w 871179"/>
              <a:gd name="connsiteY5" fmla="*/ 792764 h 833078"/>
              <a:gd name="connsiteX6" fmla="*/ 832340 w 871179"/>
              <a:gd name="connsiteY6" fmla="*/ 786285 h 833078"/>
              <a:gd name="connsiteX7" fmla="*/ 822990 w 871179"/>
              <a:gd name="connsiteY7" fmla="*/ 786285 h 833078"/>
              <a:gd name="connsiteX8" fmla="*/ 805369 w 871179"/>
              <a:gd name="connsiteY8" fmla="*/ 786285 h 833078"/>
              <a:gd name="connsiteX9" fmla="*/ 787388 w 871179"/>
              <a:gd name="connsiteY9" fmla="*/ 786285 h 833078"/>
              <a:gd name="connsiteX10" fmla="*/ 315742 w 871179"/>
              <a:gd name="connsiteY10" fmla="*/ 786285 h 833078"/>
              <a:gd name="connsiteX11" fmla="*/ 315742 w 871179"/>
              <a:gd name="connsiteY11" fmla="*/ 792764 h 833078"/>
              <a:gd name="connsiteX12" fmla="*/ 333363 w 871179"/>
              <a:gd name="connsiteY12" fmla="*/ 792764 h 833078"/>
              <a:gd name="connsiteX13" fmla="*/ 350984 w 871179"/>
              <a:gd name="connsiteY13" fmla="*/ 792764 h 833078"/>
              <a:gd name="connsiteX14" fmla="*/ 368965 w 871179"/>
              <a:gd name="connsiteY14" fmla="*/ 792764 h 833078"/>
              <a:gd name="connsiteX15" fmla="*/ 378315 w 871179"/>
              <a:gd name="connsiteY15" fmla="*/ 792764 h 833078"/>
              <a:gd name="connsiteX16" fmla="*/ 378315 w 871179"/>
              <a:gd name="connsiteY16" fmla="*/ 786285 h 833078"/>
              <a:gd name="connsiteX17" fmla="*/ 368965 w 871179"/>
              <a:gd name="connsiteY17" fmla="*/ 786285 h 833078"/>
              <a:gd name="connsiteX18" fmla="*/ 350984 w 871179"/>
              <a:gd name="connsiteY18" fmla="*/ 786285 h 833078"/>
              <a:gd name="connsiteX19" fmla="*/ 333363 w 871179"/>
              <a:gd name="connsiteY19" fmla="*/ 786285 h 833078"/>
              <a:gd name="connsiteX20" fmla="*/ 492144 w 871179"/>
              <a:gd name="connsiteY20" fmla="*/ 778366 h 833078"/>
              <a:gd name="connsiteX21" fmla="*/ 492144 w 871179"/>
              <a:gd name="connsiteY21" fmla="*/ 792764 h 833078"/>
              <a:gd name="connsiteX22" fmla="*/ 502214 w 871179"/>
              <a:gd name="connsiteY22" fmla="*/ 792764 h 833078"/>
              <a:gd name="connsiteX23" fmla="*/ 520194 w 871179"/>
              <a:gd name="connsiteY23" fmla="*/ 792764 h 833078"/>
              <a:gd name="connsiteX24" fmla="*/ 537815 w 871179"/>
              <a:gd name="connsiteY24" fmla="*/ 792764 h 833078"/>
              <a:gd name="connsiteX25" fmla="*/ 555796 w 871179"/>
              <a:gd name="connsiteY25" fmla="*/ 792764 h 833078"/>
              <a:gd name="connsiteX26" fmla="*/ 573417 w 871179"/>
              <a:gd name="connsiteY26" fmla="*/ 792764 h 833078"/>
              <a:gd name="connsiteX27" fmla="*/ 591398 w 871179"/>
              <a:gd name="connsiteY27" fmla="*/ 792764 h 833078"/>
              <a:gd name="connsiteX28" fmla="*/ 609019 w 871179"/>
              <a:gd name="connsiteY28" fmla="*/ 792764 h 833078"/>
              <a:gd name="connsiteX29" fmla="*/ 627000 w 871179"/>
              <a:gd name="connsiteY29" fmla="*/ 792764 h 833078"/>
              <a:gd name="connsiteX30" fmla="*/ 644981 w 871179"/>
              <a:gd name="connsiteY30" fmla="*/ 792764 h 833078"/>
              <a:gd name="connsiteX31" fmla="*/ 657567 w 871179"/>
              <a:gd name="connsiteY31" fmla="*/ 792764 h 833078"/>
              <a:gd name="connsiteX32" fmla="*/ 657567 w 871179"/>
              <a:gd name="connsiteY32" fmla="*/ 778366 h 833078"/>
              <a:gd name="connsiteX33" fmla="*/ 644981 w 871179"/>
              <a:gd name="connsiteY33" fmla="*/ 778366 h 833078"/>
              <a:gd name="connsiteX34" fmla="*/ 627000 w 871179"/>
              <a:gd name="connsiteY34" fmla="*/ 778366 h 833078"/>
              <a:gd name="connsiteX35" fmla="*/ 609019 w 871179"/>
              <a:gd name="connsiteY35" fmla="*/ 778366 h 833078"/>
              <a:gd name="connsiteX36" fmla="*/ 591398 w 871179"/>
              <a:gd name="connsiteY36" fmla="*/ 778366 h 833078"/>
              <a:gd name="connsiteX37" fmla="*/ 573417 w 871179"/>
              <a:gd name="connsiteY37" fmla="*/ 778366 h 833078"/>
              <a:gd name="connsiteX38" fmla="*/ 555796 w 871179"/>
              <a:gd name="connsiteY38" fmla="*/ 778366 h 833078"/>
              <a:gd name="connsiteX39" fmla="*/ 537815 w 871179"/>
              <a:gd name="connsiteY39" fmla="*/ 778366 h 833078"/>
              <a:gd name="connsiteX40" fmla="*/ 520194 w 871179"/>
              <a:gd name="connsiteY40" fmla="*/ 778366 h 833078"/>
              <a:gd name="connsiteX41" fmla="*/ 502214 w 871179"/>
              <a:gd name="connsiteY41" fmla="*/ 778366 h 833078"/>
              <a:gd name="connsiteX42" fmla="*/ 37759 w 871179"/>
              <a:gd name="connsiteY42" fmla="*/ 778366 h 833078"/>
              <a:gd name="connsiteX43" fmla="*/ 37759 w 871179"/>
              <a:gd name="connsiteY43" fmla="*/ 792764 h 833078"/>
              <a:gd name="connsiteX44" fmla="*/ 48188 w 871179"/>
              <a:gd name="connsiteY44" fmla="*/ 792764 h 833078"/>
              <a:gd name="connsiteX45" fmla="*/ 66169 w 871179"/>
              <a:gd name="connsiteY45" fmla="*/ 792764 h 833078"/>
              <a:gd name="connsiteX46" fmla="*/ 83790 w 871179"/>
              <a:gd name="connsiteY46" fmla="*/ 792764 h 833078"/>
              <a:gd name="connsiteX47" fmla="*/ 101771 w 871179"/>
              <a:gd name="connsiteY47" fmla="*/ 792764 h 833078"/>
              <a:gd name="connsiteX48" fmla="*/ 119392 w 871179"/>
              <a:gd name="connsiteY48" fmla="*/ 792764 h 833078"/>
              <a:gd name="connsiteX49" fmla="*/ 137373 w 871179"/>
              <a:gd name="connsiteY49" fmla="*/ 792764 h 833078"/>
              <a:gd name="connsiteX50" fmla="*/ 154994 w 871179"/>
              <a:gd name="connsiteY50" fmla="*/ 792764 h 833078"/>
              <a:gd name="connsiteX51" fmla="*/ 172975 w 871179"/>
              <a:gd name="connsiteY51" fmla="*/ 792764 h 833078"/>
              <a:gd name="connsiteX52" fmla="*/ 190956 w 871179"/>
              <a:gd name="connsiteY52" fmla="*/ 792764 h 833078"/>
              <a:gd name="connsiteX53" fmla="*/ 203542 w 871179"/>
              <a:gd name="connsiteY53" fmla="*/ 792764 h 833078"/>
              <a:gd name="connsiteX54" fmla="*/ 203542 w 871179"/>
              <a:gd name="connsiteY54" fmla="*/ 778366 h 833078"/>
              <a:gd name="connsiteX55" fmla="*/ 190956 w 871179"/>
              <a:gd name="connsiteY55" fmla="*/ 778366 h 833078"/>
              <a:gd name="connsiteX56" fmla="*/ 172975 w 871179"/>
              <a:gd name="connsiteY56" fmla="*/ 778366 h 833078"/>
              <a:gd name="connsiteX57" fmla="*/ 154994 w 871179"/>
              <a:gd name="connsiteY57" fmla="*/ 778366 h 833078"/>
              <a:gd name="connsiteX58" fmla="*/ 137373 w 871179"/>
              <a:gd name="connsiteY58" fmla="*/ 778366 h 833078"/>
              <a:gd name="connsiteX59" fmla="*/ 119392 w 871179"/>
              <a:gd name="connsiteY59" fmla="*/ 778366 h 833078"/>
              <a:gd name="connsiteX60" fmla="*/ 101771 w 871179"/>
              <a:gd name="connsiteY60" fmla="*/ 778366 h 833078"/>
              <a:gd name="connsiteX61" fmla="*/ 83790 w 871179"/>
              <a:gd name="connsiteY61" fmla="*/ 778366 h 833078"/>
              <a:gd name="connsiteX62" fmla="*/ 66169 w 871179"/>
              <a:gd name="connsiteY62" fmla="*/ 778366 h 833078"/>
              <a:gd name="connsiteX63" fmla="*/ 48188 w 871179"/>
              <a:gd name="connsiteY63" fmla="*/ 778366 h 833078"/>
              <a:gd name="connsiteX64" fmla="*/ 817956 w 871179"/>
              <a:gd name="connsiteY64" fmla="*/ 739492 h 833078"/>
              <a:gd name="connsiteX65" fmla="*/ 805369 w 871179"/>
              <a:gd name="connsiteY65" fmla="*/ 757489 h 833078"/>
              <a:gd name="connsiteX66" fmla="*/ 803571 w 871179"/>
              <a:gd name="connsiteY66" fmla="*/ 759649 h 833078"/>
              <a:gd name="connsiteX67" fmla="*/ 805369 w 871179"/>
              <a:gd name="connsiteY67" fmla="*/ 759649 h 833078"/>
              <a:gd name="connsiteX68" fmla="*/ 810763 w 871179"/>
              <a:gd name="connsiteY68" fmla="*/ 759649 h 833078"/>
              <a:gd name="connsiteX69" fmla="*/ 810763 w 871179"/>
              <a:gd name="connsiteY69" fmla="*/ 779446 h 833078"/>
              <a:gd name="connsiteX70" fmla="*/ 822990 w 871179"/>
              <a:gd name="connsiteY70" fmla="*/ 779446 h 833078"/>
              <a:gd name="connsiteX71" fmla="*/ 825148 w 871179"/>
              <a:gd name="connsiteY71" fmla="*/ 779446 h 833078"/>
              <a:gd name="connsiteX72" fmla="*/ 825148 w 871179"/>
              <a:gd name="connsiteY72" fmla="*/ 759649 h 833078"/>
              <a:gd name="connsiteX73" fmla="*/ 832340 w 871179"/>
              <a:gd name="connsiteY73" fmla="*/ 759649 h 833078"/>
              <a:gd name="connsiteX74" fmla="*/ 822990 w 871179"/>
              <a:gd name="connsiteY74" fmla="*/ 746691 h 833078"/>
              <a:gd name="connsiteX75" fmla="*/ 784152 w 871179"/>
              <a:gd name="connsiteY75" fmla="*/ 739492 h 833078"/>
              <a:gd name="connsiteX76" fmla="*/ 769767 w 871179"/>
              <a:gd name="connsiteY76" fmla="*/ 759649 h 833078"/>
              <a:gd name="connsiteX77" fmla="*/ 776959 w 871179"/>
              <a:gd name="connsiteY77" fmla="*/ 759649 h 833078"/>
              <a:gd name="connsiteX78" fmla="*/ 776959 w 871179"/>
              <a:gd name="connsiteY78" fmla="*/ 779446 h 833078"/>
              <a:gd name="connsiteX79" fmla="*/ 787388 w 871179"/>
              <a:gd name="connsiteY79" fmla="*/ 779446 h 833078"/>
              <a:gd name="connsiteX80" fmla="*/ 791344 w 871179"/>
              <a:gd name="connsiteY80" fmla="*/ 779446 h 833078"/>
              <a:gd name="connsiteX81" fmla="*/ 791344 w 871179"/>
              <a:gd name="connsiteY81" fmla="*/ 759649 h 833078"/>
              <a:gd name="connsiteX82" fmla="*/ 798536 w 871179"/>
              <a:gd name="connsiteY82" fmla="*/ 759649 h 833078"/>
              <a:gd name="connsiteX83" fmla="*/ 787388 w 871179"/>
              <a:gd name="connsiteY83" fmla="*/ 744171 h 833078"/>
              <a:gd name="connsiteX84" fmla="*/ 492144 w 871179"/>
              <a:gd name="connsiteY84" fmla="*/ 739492 h 833078"/>
              <a:gd name="connsiteX85" fmla="*/ 492144 w 871179"/>
              <a:gd name="connsiteY85" fmla="*/ 754249 h 833078"/>
              <a:gd name="connsiteX86" fmla="*/ 502214 w 871179"/>
              <a:gd name="connsiteY86" fmla="*/ 754249 h 833078"/>
              <a:gd name="connsiteX87" fmla="*/ 520194 w 871179"/>
              <a:gd name="connsiteY87" fmla="*/ 754249 h 833078"/>
              <a:gd name="connsiteX88" fmla="*/ 537815 w 871179"/>
              <a:gd name="connsiteY88" fmla="*/ 754249 h 833078"/>
              <a:gd name="connsiteX89" fmla="*/ 555796 w 871179"/>
              <a:gd name="connsiteY89" fmla="*/ 754249 h 833078"/>
              <a:gd name="connsiteX90" fmla="*/ 573417 w 871179"/>
              <a:gd name="connsiteY90" fmla="*/ 754249 h 833078"/>
              <a:gd name="connsiteX91" fmla="*/ 591398 w 871179"/>
              <a:gd name="connsiteY91" fmla="*/ 754249 h 833078"/>
              <a:gd name="connsiteX92" fmla="*/ 609019 w 871179"/>
              <a:gd name="connsiteY92" fmla="*/ 754249 h 833078"/>
              <a:gd name="connsiteX93" fmla="*/ 627000 w 871179"/>
              <a:gd name="connsiteY93" fmla="*/ 754249 h 833078"/>
              <a:gd name="connsiteX94" fmla="*/ 644981 w 871179"/>
              <a:gd name="connsiteY94" fmla="*/ 754249 h 833078"/>
              <a:gd name="connsiteX95" fmla="*/ 657567 w 871179"/>
              <a:gd name="connsiteY95" fmla="*/ 754249 h 833078"/>
              <a:gd name="connsiteX96" fmla="*/ 657567 w 871179"/>
              <a:gd name="connsiteY96" fmla="*/ 739492 h 833078"/>
              <a:gd name="connsiteX97" fmla="*/ 644981 w 871179"/>
              <a:gd name="connsiteY97" fmla="*/ 739492 h 833078"/>
              <a:gd name="connsiteX98" fmla="*/ 627000 w 871179"/>
              <a:gd name="connsiteY98" fmla="*/ 739492 h 833078"/>
              <a:gd name="connsiteX99" fmla="*/ 609019 w 871179"/>
              <a:gd name="connsiteY99" fmla="*/ 739492 h 833078"/>
              <a:gd name="connsiteX100" fmla="*/ 591398 w 871179"/>
              <a:gd name="connsiteY100" fmla="*/ 739492 h 833078"/>
              <a:gd name="connsiteX101" fmla="*/ 573417 w 871179"/>
              <a:gd name="connsiteY101" fmla="*/ 739492 h 833078"/>
              <a:gd name="connsiteX102" fmla="*/ 555796 w 871179"/>
              <a:gd name="connsiteY102" fmla="*/ 739492 h 833078"/>
              <a:gd name="connsiteX103" fmla="*/ 537815 w 871179"/>
              <a:gd name="connsiteY103" fmla="*/ 739492 h 833078"/>
              <a:gd name="connsiteX104" fmla="*/ 520194 w 871179"/>
              <a:gd name="connsiteY104" fmla="*/ 739492 h 833078"/>
              <a:gd name="connsiteX105" fmla="*/ 502214 w 871179"/>
              <a:gd name="connsiteY105" fmla="*/ 739492 h 833078"/>
              <a:gd name="connsiteX106" fmla="*/ 363931 w 871179"/>
              <a:gd name="connsiteY106" fmla="*/ 739492 h 833078"/>
              <a:gd name="connsiteX107" fmla="*/ 350984 w 871179"/>
              <a:gd name="connsiteY107" fmla="*/ 757489 h 833078"/>
              <a:gd name="connsiteX108" fmla="*/ 349546 w 871179"/>
              <a:gd name="connsiteY108" fmla="*/ 759649 h 833078"/>
              <a:gd name="connsiteX109" fmla="*/ 350984 w 871179"/>
              <a:gd name="connsiteY109" fmla="*/ 759649 h 833078"/>
              <a:gd name="connsiteX110" fmla="*/ 356738 w 871179"/>
              <a:gd name="connsiteY110" fmla="*/ 759649 h 833078"/>
              <a:gd name="connsiteX111" fmla="*/ 356738 w 871179"/>
              <a:gd name="connsiteY111" fmla="*/ 779446 h 833078"/>
              <a:gd name="connsiteX112" fmla="*/ 368965 w 871179"/>
              <a:gd name="connsiteY112" fmla="*/ 779446 h 833078"/>
              <a:gd name="connsiteX113" fmla="*/ 371123 w 871179"/>
              <a:gd name="connsiteY113" fmla="*/ 779446 h 833078"/>
              <a:gd name="connsiteX114" fmla="*/ 371123 w 871179"/>
              <a:gd name="connsiteY114" fmla="*/ 759649 h 833078"/>
              <a:gd name="connsiteX115" fmla="*/ 378315 w 871179"/>
              <a:gd name="connsiteY115" fmla="*/ 759649 h 833078"/>
              <a:gd name="connsiteX116" fmla="*/ 368965 w 871179"/>
              <a:gd name="connsiteY116" fmla="*/ 746691 h 833078"/>
              <a:gd name="connsiteX117" fmla="*/ 330127 w 871179"/>
              <a:gd name="connsiteY117" fmla="*/ 739492 h 833078"/>
              <a:gd name="connsiteX118" fmla="*/ 315742 w 871179"/>
              <a:gd name="connsiteY118" fmla="*/ 759649 h 833078"/>
              <a:gd name="connsiteX119" fmla="*/ 322934 w 871179"/>
              <a:gd name="connsiteY119" fmla="*/ 759649 h 833078"/>
              <a:gd name="connsiteX120" fmla="*/ 322934 w 871179"/>
              <a:gd name="connsiteY120" fmla="*/ 779446 h 833078"/>
              <a:gd name="connsiteX121" fmla="*/ 333363 w 871179"/>
              <a:gd name="connsiteY121" fmla="*/ 779446 h 833078"/>
              <a:gd name="connsiteX122" fmla="*/ 337319 w 871179"/>
              <a:gd name="connsiteY122" fmla="*/ 779446 h 833078"/>
              <a:gd name="connsiteX123" fmla="*/ 337319 w 871179"/>
              <a:gd name="connsiteY123" fmla="*/ 759649 h 833078"/>
              <a:gd name="connsiteX124" fmla="*/ 344511 w 871179"/>
              <a:gd name="connsiteY124" fmla="*/ 759649 h 833078"/>
              <a:gd name="connsiteX125" fmla="*/ 333363 w 871179"/>
              <a:gd name="connsiteY125" fmla="*/ 744171 h 833078"/>
              <a:gd name="connsiteX126" fmla="*/ 37759 w 871179"/>
              <a:gd name="connsiteY126" fmla="*/ 739492 h 833078"/>
              <a:gd name="connsiteX127" fmla="*/ 37759 w 871179"/>
              <a:gd name="connsiteY127" fmla="*/ 754249 h 833078"/>
              <a:gd name="connsiteX128" fmla="*/ 48188 w 871179"/>
              <a:gd name="connsiteY128" fmla="*/ 754249 h 833078"/>
              <a:gd name="connsiteX129" fmla="*/ 66169 w 871179"/>
              <a:gd name="connsiteY129" fmla="*/ 754249 h 833078"/>
              <a:gd name="connsiteX130" fmla="*/ 83790 w 871179"/>
              <a:gd name="connsiteY130" fmla="*/ 754249 h 833078"/>
              <a:gd name="connsiteX131" fmla="*/ 101771 w 871179"/>
              <a:gd name="connsiteY131" fmla="*/ 754249 h 833078"/>
              <a:gd name="connsiteX132" fmla="*/ 119392 w 871179"/>
              <a:gd name="connsiteY132" fmla="*/ 754249 h 833078"/>
              <a:gd name="connsiteX133" fmla="*/ 137373 w 871179"/>
              <a:gd name="connsiteY133" fmla="*/ 754249 h 833078"/>
              <a:gd name="connsiteX134" fmla="*/ 154994 w 871179"/>
              <a:gd name="connsiteY134" fmla="*/ 754249 h 833078"/>
              <a:gd name="connsiteX135" fmla="*/ 172975 w 871179"/>
              <a:gd name="connsiteY135" fmla="*/ 754249 h 833078"/>
              <a:gd name="connsiteX136" fmla="*/ 190956 w 871179"/>
              <a:gd name="connsiteY136" fmla="*/ 754249 h 833078"/>
              <a:gd name="connsiteX137" fmla="*/ 203542 w 871179"/>
              <a:gd name="connsiteY137" fmla="*/ 754249 h 833078"/>
              <a:gd name="connsiteX138" fmla="*/ 203542 w 871179"/>
              <a:gd name="connsiteY138" fmla="*/ 739492 h 833078"/>
              <a:gd name="connsiteX139" fmla="*/ 190956 w 871179"/>
              <a:gd name="connsiteY139" fmla="*/ 739492 h 833078"/>
              <a:gd name="connsiteX140" fmla="*/ 172975 w 871179"/>
              <a:gd name="connsiteY140" fmla="*/ 739492 h 833078"/>
              <a:gd name="connsiteX141" fmla="*/ 154994 w 871179"/>
              <a:gd name="connsiteY141" fmla="*/ 739492 h 833078"/>
              <a:gd name="connsiteX142" fmla="*/ 137373 w 871179"/>
              <a:gd name="connsiteY142" fmla="*/ 739492 h 833078"/>
              <a:gd name="connsiteX143" fmla="*/ 119392 w 871179"/>
              <a:gd name="connsiteY143" fmla="*/ 739492 h 833078"/>
              <a:gd name="connsiteX144" fmla="*/ 101771 w 871179"/>
              <a:gd name="connsiteY144" fmla="*/ 739492 h 833078"/>
              <a:gd name="connsiteX145" fmla="*/ 83790 w 871179"/>
              <a:gd name="connsiteY145" fmla="*/ 739492 h 833078"/>
              <a:gd name="connsiteX146" fmla="*/ 66169 w 871179"/>
              <a:gd name="connsiteY146" fmla="*/ 739492 h 833078"/>
              <a:gd name="connsiteX147" fmla="*/ 48188 w 871179"/>
              <a:gd name="connsiteY147" fmla="*/ 739492 h 833078"/>
              <a:gd name="connsiteX148" fmla="*/ 799615 w 871179"/>
              <a:gd name="connsiteY148" fmla="*/ 643385 h 833078"/>
              <a:gd name="connsiteX149" fmla="*/ 805369 w 871179"/>
              <a:gd name="connsiteY149" fmla="*/ 657063 h 833078"/>
              <a:gd name="connsiteX150" fmla="*/ 821192 w 871179"/>
              <a:gd name="connsiteY150" fmla="*/ 697018 h 833078"/>
              <a:gd name="connsiteX151" fmla="*/ 822990 w 871179"/>
              <a:gd name="connsiteY151" fmla="*/ 697018 h 833078"/>
              <a:gd name="connsiteX152" fmla="*/ 846365 w 871179"/>
              <a:gd name="connsiteY152" fmla="*/ 697018 h 833078"/>
              <a:gd name="connsiteX153" fmla="*/ 824788 w 871179"/>
              <a:gd name="connsiteY153" fmla="*/ 643385 h 833078"/>
              <a:gd name="connsiteX154" fmla="*/ 822990 w 871179"/>
              <a:gd name="connsiteY154" fmla="*/ 643385 h 833078"/>
              <a:gd name="connsiteX155" fmla="*/ 805369 w 871179"/>
              <a:gd name="connsiteY155" fmla="*/ 643385 h 833078"/>
              <a:gd name="connsiteX156" fmla="*/ 764013 w 871179"/>
              <a:gd name="connsiteY156" fmla="*/ 643385 h 833078"/>
              <a:gd name="connsiteX157" fmla="*/ 769407 w 871179"/>
              <a:gd name="connsiteY157" fmla="*/ 657063 h 833078"/>
              <a:gd name="connsiteX158" fmla="*/ 785590 w 871179"/>
              <a:gd name="connsiteY158" fmla="*/ 697018 h 833078"/>
              <a:gd name="connsiteX159" fmla="*/ 787388 w 871179"/>
              <a:gd name="connsiteY159" fmla="*/ 697018 h 833078"/>
              <a:gd name="connsiteX160" fmla="*/ 805369 w 871179"/>
              <a:gd name="connsiteY160" fmla="*/ 697018 h 833078"/>
              <a:gd name="connsiteX161" fmla="*/ 810763 w 871179"/>
              <a:gd name="connsiteY161" fmla="*/ 697018 h 833078"/>
              <a:gd name="connsiteX162" fmla="*/ 805369 w 871179"/>
              <a:gd name="connsiteY162" fmla="*/ 683340 h 833078"/>
              <a:gd name="connsiteX163" fmla="*/ 789186 w 871179"/>
              <a:gd name="connsiteY163" fmla="*/ 643385 h 833078"/>
              <a:gd name="connsiteX164" fmla="*/ 787388 w 871179"/>
              <a:gd name="connsiteY164" fmla="*/ 643385 h 833078"/>
              <a:gd name="connsiteX165" fmla="*/ 769407 w 871179"/>
              <a:gd name="connsiteY165" fmla="*/ 643385 h 833078"/>
              <a:gd name="connsiteX166" fmla="*/ 728411 w 871179"/>
              <a:gd name="connsiteY166" fmla="*/ 643385 h 833078"/>
              <a:gd name="connsiteX167" fmla="*/ 733806 w 871179"/>
              <a:gd name="connsiteY167" fmla="*/ 657063 h 833078"/>
              <a:gd name="connsiteX168" fmla="*/ 749988 w 871179"/>
              <a:gd name="connsiteY168" fmla="*/ 697018 h 833078"/>
              <a:gd name="connsiteX169" fmla="*/ 751786 w 871179"/>
              <a:gd name="connsiteY169" fmla="*/ 697018 h 833078"/>
              <a:gd name="connsiteX170" fmla="*/ 769407 w 871179"/>
              <a:gd name="connsiteY170" fmla="*/ 697018 h 833078"/>
              <a:gd name="connsiteX171" fmla="*/ 774802 w 871179"/>
              <a:gd name="connsiteY171" fmla="*/ 697018 h 833078"/>
              <a:gd name="connsiteX172" fmla="*/ 769407 w 871179"/>
              <a:gd name="connsiteY172" fmla="*/ 683340 h 833078"/>
              <a:gd name="connsiteX173" fmla="*/ 753584 w 871179"/>
              <a:gd name="connsiteY173" fmla="*/ 643385 h 833078"/>
              <a:gd name="connsiteX174" fmla="*/ 751786 w 871179"/>
              <a:gd name="connsiteY174" fmla="*/ 643385 h 833078"/>
              <a:gd name="connsiteX175" fmla="*/ 733806 w 871179"/>
              <a:gd name="connsiteY175" fmla="*/ 643385 h 833078"/>
              <a:gd name="connsiteX176" fmla="*/ 692809 w 871179"/>
              <a:gd name="connsiteY176" fmla="*/ 643385 h 833078"/>
              <a:gd name="connsiteX177" fmla="*/ 698204 w 871179"/>
              <a:gd name="connsiteY177" fmla="*/ 657063 h 833078"/>
              <a:gd name="connsiteX178" fmla="*/ 714386 w 871179"/>
              <a:gd name="connsiteY178" fmla="*/ 697018 h 833078"/>
              <a:gd name="connsiteX179" fmla="*/ 716184 w 871179"/>
              <a:gd name="connsiteY179" fmla="*/ 697018 h 833078"/>
              <a:gd name="connsiteX180" fmla="*/ 733806 w 871179"/>
              <a:gd name="connsiteY180" fmla="*/ 697018 h 833078"/>
              <a:gd name="connsiteX181" fmla="*/ 739559 w 871179"/>
              <a:gd name="connsiteY181" fmla="*/ 697018 h 833078"/>
              <a:gd name="connsiteX182" fmla="*/ 733806 w 871179"/>
              <a:gd name="connsiteY182" fmla="*/ 683340 h 833078"/>
              <a:gd name="connsiteX183" fmla="*/ 717983 w 871179"/>
              <a:gd name="connsiteY183" fmla="*/ 643385 h 833078"/>
              <a:gd name="connsiteX184" fmla="*/ 716184 w 871179"/>
              <a:gd name="connsiteY184" fmla="*/ 643385 h 833078"/>
              <a:gd name="connsiteX185" fmla="*/ 698204 w 871179"/>
              <a:gd name="connsiteY185" fmla="*/ 643385 h 833078"/>
              <a:gd name="connsiteX186" fmla="*/ 657208 w 871179"/>
              <a:gd name="connsiteY186" fmla="*/ 643385 h 833078"/>
              <a:gd name="connsiteX187" fmla="*/ 662602 w 871179"/>
              <a:gd name="connsiteY187" fmla="*/ 657063 h 833078"/>
              <a:gd name="connsiteX188" fmla="*/ 678784 w 871179"/>
              <a:gd name="connsiteY188" fmla="*/ 697018 h 833078"/>
              <a:gd name="connsiteX189" fmla="*/ 680583 w 871179"/>
              <a:gd name="connsiteY189" fmla="*/ 697018 h 833078"/>
              <a:gd name="connsiteX190" fmla="*/ 698204 w 871179"/>
              <a:gd name="connsiteY190" fmla="*/ 697018 h 833078"/>
              <a:gd name="connsiteX191" fmla="*/ 703958 w 871179"/>
              <a:gd name="connsiteY191" fmla="*/ 697018 h 833078"/>
              <a:gd name="connsiteX192" fmla="*/ 698204 w 871179"/>
              <a:gd name="connsiteY192" fmla="*/ 683340 h 833078"/>
              <a:gd name="connsiteX193" fmla="*/ 682381 w 871179"/>
              <a:gd name="connsiteY193" fmla="*/ 643385 h 833078"/>
              <a:gd name="connsiteX194" fmla="*/ 680583 w 871179"/>
              <a:gd name="connsiteY194" fmla="*/ 643385 h 833078"/>
              <a:gd name="connsiteX195" fmla="*/ 662602 w 871179"/>
              <a:gd name="connsiteY195" fmla="*/ 643385 h 833078"/>
              <a:gd name="connsiteX196" fmla="*/ 621246 w 871179"/>
              <a:gd name="connsiteY196" fmla="*/ 643385 h 833078"/>
              <a:gd name="connsiteX197" fmla="*/ 627000 w 871179"/>
              <a:gd name="connsiteY197" fmla="*/ 657063 h 833078"/>
              <a:gd name="connsiteX198" fmla="*/ 643183 w 871179"/>
              <a:gd name="connsiteY198" fmla="*/ 697018 h 833078"/>
              <a:gd name="connsiteX199" fmla="*/ 644981 w 871179"/>
              <a:gd name="connsiteY199" fmla="*/ 697018 h 833078"/>
              <a:gd name="connsiteX200" fmla="*/ 662602 w 871179"/>
              <a:gd name="connsiteY200" fmla="*/ 697018 h 833078"/>
              <a:gd name="connsiteX201" fmla="*/ 667996 w 871179"/>
              <a:gd name="connsiteY201" fmla="*/ 697018 h 833078"/>
              <a:gd name="connsiteX202" fmla="*/ 662602 w 871179"/>
              <a:gd name="connsiteY202" fmla="*/ 683340 h 833078"/>
              <a:gd name="connsiteX203" fmla="*/ 646419 w 871179"/>
              <a:gd name="connsiteY203" fmla="*/ 643385 h 833078"/>
              <a:gd name="connsiteX204" fmla="*/ 644981 w 871179"/>
              <a:gd name="connsiteY204" fmla="*/ 643385 h 833078"/>
              <a:gd name="connsiteX205" fmla="*/ 627000 w 871179"/>
              <a:gd name="connsiteY205" fmla="*/ 643385 h 833078"/>
              <a:gd name="connsiteX206" fmla="*/ 586004 w 871179"/>
              <a:gd name="connsiteY206" fmla="*/ 643385 h 833078"/>
              <a:gd name="connsiteX207" fmla="*/ 591398 w 871179"/>
              <a:gd name="connsiteY207" fmla="*/ 657063 h 833078"/>
              <a:gd name="connsiteX208" fmla="*/ 607581 w 871179"/>
              <a:gd name="connsiteY208" fmla="*/ 697018 h 833078"/>
              <a:gd name="connsiteX209" fmla="*/ 609019 w 871179"/>
              <a:gd name="connsiteY209" fmla="*/ 697018 h 833078"/>
              <a:gd name="connsiteX210" fmla="*/ 627000 w 871179"/>
              <a:gd name="connsiteY210" fmla="*/ 697018 h 833078"/>
              <a:gd name="connsiteX211" fmla="*/ 632754 w 871179"/>
              <a:gd name="connsiteY211" fmla="*/ 697018 h 833078"/>
              <a:gd name="connsiteX212" fmla="*/ 627000 w 871179"/>
              <a:gd name="connsiteY212" fmla="*/ 683340 h 833078"/>
              <a:gd name="connsiteX213" fmla="*/ 610817 w 871179"/>
              <a:gd name="connsiteY213" fmla="*/ 643385 h 833078"/>
              <a:gd name="connsiteX214" fmla="*/ 609019 w 871179"/>
              <a:gd name="connsiteY214" fmla="*/ 643385 h 833078"/>
              <a:gd name="connsiteX215" fmla="*/ 591398 w 871179"/>
              <a:gd name="connsiteY215" fmla="*/ 643385 h 833078"/>
              <a:gd name="connsiteX216" fmla="*/ 550402 w 871179"/>
              <a:gd name="connsiteY216" fmla="*/ 643385 h 833078"/>
              <a:gd name="connsiteX217" fmla="*/ 555796 w 871179"/>
              <a:gd name="connsiteY217" fmla="*/ 657063 h 833078"/>
              <a:gd name="connsiteX218" fmla="*/ 571979 w 871179"/>
              <a:gd name="connsiteY218" fmla="*/ 697018 h 833078"/>
              <a:gd name="connsiteX219" fmla="*/ 573417 w 871179"/>
              <a:gd name="connsiteY219" fmla="*/ 697018 h 833078"/>
              <a:gd name="connsiteX220" fmla="*/ 591398 w 871179"/>
              <a:gd name="connsiteY220" fmla="*/ 697018 h 833078"/>
              <a:gd name="connsiteX221" fmla="*/ 596792 w 871179"/>
              <a:gd name="connsiteY221" fmla="*/ 697018 h 833078"/>
              <a:gd name="connsiteX222" fmla="*/ 591398 w 871179"/>
              <a:gd name="connsiteY222" fmla="*/ 683340 h 833078"/>
              <a:gd name="connsiteX223" fmla="*/ 575575 w 871179"/>
              <a:gd name="connsiteY223" fmla="*/ 643385 h 833078"/>
              <a:gd name="connsiteX224" fmla="*/ 573417 w 871179"/>
              <a:gd name="connsiteY224" fmla="*/ 643385 h 833078"/>
              <a:gd name="connsiteX225" fmla="*/ 555796 w 871179"/>
              <a:gd name="connsiteY225" fmla="*/ 643385 h 833078"/>
              <a:gd name="connsiteX226" fmla="*/ 514440 w 871179"/>
              <a:gd name="connsiteY226" fmla="*/ 643385 h 833078"/>
              <a:gd name="connsiteX227" fmla="*/ 520194 w 871179"/>
              <a:gd name="connsiteY227" fmla="*/ 657063 h 833078"/>
              <a:gd name="connsiteX228" fmla="*/ 536017 w 871179"/>
              <a:gd name="connsiteY228" fmla="*/ 697018 h 833078"/>
              <a:gd name="connsiteX229" fmla="*/ 537815 w 871179"/>
              <a:gd name="connsiteY229" fmla="*/ 697018 h 833078"/>
              <a:gd name="connsiteX230" fmla="*/ 555796 w 871179"/>
              <a:gd name="connsiteY230" fmla="*/ 697018 h 833078"/>
              <a:gd name="connsiteX231" fmla="*/ 561190 w 871179"/>
              <a:gd name="connsiteY231" fmla="*/ 697018 h 833078"/>
              <a:gd name="connsiteX232" fmla="*/ 555796 w 871179"/>
              <a:gd name="connsiteY232" fmla="*/ 683340 h 833078"/>
              <a:gd name="connsiteX233" fmla="*/ 539613 w 871179"/>
              <a:gd name="connsiteY233" fmla="*/ 643385 h 833078"/>
              <a:gd name="connsiteX234" fmla="*/ 537815 w 871179"/>
              <a:gd name="connsiteY234" fmla="*/ 643385 h 833078"/>
              <a:gd name="connsiteX235" fmla="*/ 520194 w 871179"/>
              <a:gd name="connsiteY235" fmla="*/ 643385 h 833078"/>
              <a:gd name="connsiteX236" fmla="*/ 479198 w 871179"/>
              <a:gd name="connsiteY236" fmla="*/ 643385 h 833078"/>
              <a:gd name="connsiteX237" fmla="*/ 500415 w 871179"/>
              <a:gd name="connsiteY237" fmla="*/ 697018 h 833078"/>
              <a:gd name="connsiteX238" fmla="*/ 502214 w 871179"/>
              <a:gd name="connsiteY238" fmla="*/ 697018 h 833078"/>
              <a:gd name="connsiteX239" fmla="*/ 520194 w 871179"/>
              <a:gd name="connsiteY239" fmla="*/ 697018 h 833078"/>
              <a:gd name="connsiteX240" fmla="*/ 525589 w 871179"/>
              <a:gd name="connsiteY240" fmla="*/ 697018 h 833078"/>
              <a:gd name="connsiteX241" fmla="*/ 520194 w 871179"/>
              <a:gd name="connsiteY241" fmla="*/ 683340 h 833078"/>
              <a:gd name="connsiteX242" fmla="*/ 504012 w 871179"/>
              <a:gd name="connsiteY242" fmla="*/ 643385 h 833078"/>
              <a:gd name="connsiteX243" fmla="*/ 502214 w 871179"/>
              <a:gd name="connsiteY243" fmla="*/ 643385 h 833078"/>
              <a:gd name="connsiteX244" fmla="*/ 345590 w 871179"/>
              <a:gd name="connsiteY244" fmla="*/ 643385 h 833078"/>
              <a:gd name="connsiteX245" fmla="*/ 350984 w 871179"/>
              <a:gd name="connsiteY245" fmla="*/ 657063 h 833078"/>
              <a:gd name="connsiteX246" fmla="*/ 367167 w 871179"/>
              <a:gd name="connsiteY246" fmla="*/ 697018 h 833078"/>
              <a:gd name="connsiteX247" fmla="*/ 368965 w 871179"/>
              <a:gd name="connsiteY247" fmla="*/ 697018 h 833078"/>
              <a:gd name="connsiteX248" fmla="*/ 392340 w 871179"/>
              <a:gd name="connsiteY248" fmla="*/ 697018 h 833078"/>
              <a:gd name="connsiteX249" fmla="*/ 370763 w 871179"/>
              <a:gd name="connsiteY249" fmla="*/ 643385 h 833078"/>
              <a:gd name="connsiteX250" fmla="*/ 368965 w 871179"/>
              <a:gd name="connsiteY250" fmla="*/ 643385 h 833078"/>
              <a:gd name="connsiteX251" fmla="*/ 350984 w 871179"/>
              <a:gd name="connsiteY251" fmla="*/ 643385 h 833078"/>
              <a:gd name="connsiteX252" fmla="*/ 309988 w 871179"/>
              <a:gd name="connsiteY252" fmla="*/ 643385 h 833078"/>
              <a:gd name="connsiteX253" fmla="*/ 315382 w 871179"/>
              <a:gd name="connsiteY253" fmla="*/ 657063 h 833078"/>
              <a:gd name="connsiteX254" fmla="*/ 331565 w 871179"/>
              <a:gd name="connsiteY254" fmla="*/ 697018 h 833078"/>
              <a:gd name="connsiteX255" fmla="*/ 333363 w 871179"/>
              <a:gd name="connsiteY255" fmla="*/ 697018 h 833078"/>
              <a:gd name="connsiteX256" fmla="*/ 350984 w 871179"/>
              <a:gd name="connsiteY256" fmla="*/ 697018 h 833078"/>
              <a:gd name="connsiteX257" fmla="*/ 356738 w 871179"/>
              <a:gd name="connsiteY257" fmla="*/ 697018 h 833078"/>
              <a:gd name="connsiteX258" fmla="*/ 350984 w 871179"/>
              <a:gd name="connsiteY258" fmla="*/ 683340 h 833078"/>
              <a:gd name="connsiteX259" fmla="*/ 335161 w 871179"/>
              <a:gd name="connsiteY259" fmla="*/ 643385 h 833078"/>
              <a:gd name="connsiteX260" fmla="*/ 333363 w 871179"/>
              <a:gd name="connsiteY260" fmla="*/ 643385 h 833078"/>
              <a:gd name="connsiteX261" fmla="*/ 315382 w 871179"/>
              <a:gd name="connsiteY261" fmla="*/ 643385 h 833078"/>
              <a:gd name="connsiteX262" fmla="*/ 274386 w 871179"/>
              <a:gd name="connsiteY262" fmla="*/ 643385 h 833078"/>
              <a:gd name="connsiteX263" fmla="*/ 280140 w 871179"/>
              <a:gd name="connsiteY263" fmla="*/ 657063 h 833078"/>
              <a:gd name="connsiteX264" fmla="*/ 295963 w 871179"/>
              <a:gd name="connsiteY264" fmla="*/ 697018 h 833078"/>
              <a:gd name="connsiteX265" fmla="*/ 297761 w 871179"/>
              <a:gd name="connsiteY265" fmla="*/ 697018 h 833078"/>
              <a:gd name="connsiteX266" fmla="*/ 315382 w 871179"/>
              <a:gd name="connsiteY266" fmla="*/ 697018 h 833078"/>
              <a:gd name="connsiteX267" fmla="*/ 321136 w 871179"/>
              <a:gd name="connsiteY267" fmla="*/ 697018 h 833078"/>
              <a:gd name="connsiteX268" fmla="*/ 315382 w 871179"/>
              <a:gd name="connsiteY268" fmla="*/ 683340 h 833078"/>
              <a:gd name="connsiteX269" fmla="*/ 299559 w 871179"/>
              <a:gd name="connsiteY269" fmla="*/ 643385 h 833078"/>
              <a:gd name="connsiteX270" fmla="*/ 297761 w 871179"/>
              <a:gd name="connsiteY270" fmla="*/ 643385 h 833078"/>
              <a:gd name="connsiteX271" fmla="*/ 280140 w 871179"/>
              <a:gd name="connsiteY271" fmla="*/ 643385 h 833078"/>
              <a:gd name="connsiteX272" fmla="*/ 238784 w 871179"/>
              <a:gd name="connsiteY272" fmla="*/ 643385 h 833078"/>
              <a:gd name="connsiteX273" fmla="*/ 244179 w 871179"/>
              <a:gd name="connsiteY273" fmla="*/ 657063 h 833078"/>
              <a:gd name="connsiteX274" fmla="*/ 260361 w 871179"/>
              <a:gd name="connsiteY274" fmla="*/ 697018 h 833078"/>
              <a:gd name="connsiteX275" fmla="*/ 262159 w 871179"/>
              <a:gd name="connsiteY275" fmla="*/ 697018 h 833078"/>
              <a:gd name="connsiteX276" fmla="*/ 280140 w 871179"/>
              <a:gd name="connsiteY276" fmla="*/ 697018 h 833078"/>
              <a:gd name="connsiteX277" fmla="*/ 285534 w 871179"/>
              <a:gd name="connsiteY277" fmla="*/ 697018 h 833078"/>
              <a:gd name="connsiteX278" fmla="*/ 280140 w 871179"/>
              <a:gd name="connsiteY278" fmla="*/ 683340 h 833078"/>
              <a:gd name="connsiteX279" fmla="*/ 263598 w 871179"/>
              <a:gd name="connsiteY279" fmla="*/ 643385 h 833078"/>
              <a:gd name="connsiteX280" fmla="*/ 262159 w 871179"/>
              <a:gd name="connsiteY280" fmla="*/ 643385 h 833078"/>
              <a:gd name="connsiteX281" fmla="*/ 244179 w 871179"/>
              <a:gd name="connsiteY281" fmla="*/ 643385 h 833078"/>
              <a:gd name="connsiteX282" fmla="*/ 203183 w 871179"/>
              <a:gd name="connsiteY282" fmla="*/ 643385 h 833078"/>
              <a:gd name="connsiteX283" fmla="*/ 208577 w 871179"/>
              <a:gd name="connsiteY283" fmla="*/ 657063 h 833078"/>
              <a:gd name="connsiteX284" fmla="*/ 224759 w 871179"/>
              <a:gd name="connsiteY284" fmla="*/ 697018 h 833078"/>
              <a:gd name="connsiteX285" fmla="*/ 226198 w 871179"/>
              <a:gd name="connsiteY285" fmla="*/ 697018 h 833078"/>
              <a:gd name="connsiteX286" fmla="*/ 244179 w 871179"/>
              <a:gd name="connsiteY286" fmla="*/ 697018 h 833078"/>
              <a:gd name="connsiteX287" fmla="*/ 249933 w 871179"/>
              <a:gd name="connsiteY287" fmla="*/ 697018 h 833078"/>
              <a:gd name="connsiteX288" fmla="*/ 244179 w 871179"/>
              <a:gd name="connsiteY288" fmla="*/ 683340 h 833078"/>
              <a:gd name="connsiteX289" fmla="*/ 228356 w 871179"/>
              <a:gd name="connsiteY289" fmla="*/ 643385 h 833078"/>
              <a:gd name="connsiteX290" fmla="*/ 226198 w 871179"/>
              <a:gd name="connsiteY290" fmla="*/ 643385 h 833078"/>
              <a:gd name="connsiteX291" fmla="*/ 208577 w 871179"/>
              <a:gd name="connsiteY291" fmla="*/ 643385 h 833078"/>
              <a:gd name="connsiteX292" fmla="*/ 167581 w 871179"/>
              <a:gd name="connsiteY292" fmla="*/ 643385 h 833078"/>
              <a:gd name="connsiteX293" fmla="*/ 172975 w 871179"/>
              <a:gd name="connsiteY293" fmla="*/ 657063 h 833078"/>
              <a:gd name="connsiteX294" fmla="*/ 189158 w 871179"/>
              <a:gd name="connsiteY294" fmla="*/ 697018 h 833078"/>
              <a:gd name="connsiteX295" fmla="*/ 190956 w 871179"/>
              <a:gd name="connsiteY295" fmla="*/ 697018 h 833078"/>
              <a:gd name="connsiteX296" fmla="*/ 208577 w 871179"/>
              <a:gd name="connsiteY296" fmla="*/ 697018 h 833078"/>
              <a:gd name="connsiteX297" fmla="*/ 213971 w 871179"/>
              <a:gd name="connsiteY297" fmla="*/ 697018 h 833078"/>
              <a:gd name="connsiteX298" fmla="*/ 208577 w 871179"/>
              <a:gd name="connsiteY298" fmla="*/ 683340 h 833078"/>
              <a:gd name="connsiteX299" fmla="*/ 192754 w 871179"/>
              <a:gd name="connsiteY299" fmla="*/ 643385 h 833078"/>
              <a:gd name="connsiteX300" fmla="*/ 190956 w 871179"/>
              <a:gd name="connsiteY300" fmla="*/ 643385 h 833078"/>
              <a:gd name="connsiteX301" fmla="*/ 172975 w 871179"/>
              <a:gd name="connsiteY301" fmla="*/ 643385 h 833078"/>
              <a:gd name="connsiteX302" fmla="*/ 131979 w 871179"/>
              <a:gd name="connsiteY302" fmla="*/ 643385 h 833078"/>
              <a:gd name="connsiteX303" fmla="*/ 137373 w 871179"/>
              <a:gd name="connsiteY303" fmla="*/ 657063 h 833078"/>
              <a:gd name="connsiteX304" fmla="*/ 153556 w 871179"/>
              <a:gd name="connsiteY304" fmla="*/ 697018 h 833078"/>
              <a:gd name="connsiteX305" fmla="*/ 154994 w 871179"/>
              <a:gd name="connsiteY305" fmla="*/ 697018 h 833078"/>
              <a:gd name="connsiteX306" fmla="*/ 172975 w 871179"/>
              <a:gd name="connsiteY306" fmla="*/ 697018 h 833078"/>
              <a:gd name="connsiteX307" fmla="*/ 178369 w 871179"/>
              <a:gd name="connsiteY307" fmla="*/ 697018 h 833078"/>
              <a:gd name="connsiteX308" fmla="*/ 172975 w 871179"/>
              <a:gd name="connsiteY308" fmla="*/ 683340 h 833078"/>
              <a:gd name="connsiteX309" fmla="*/ 156792 w 871179"/>
              <a:gd name="connsiteY309" fmla="*/ 643385 h 833078"/>
              <a:gd name="connsiteX310" fmla="*/ 154994 w 871179"/>
              <a:gd name="connsiteY310" fmla="*/ 643385 h 833078"/>
              <a:gd name="connsiteX311" fmla="*/ 137373 w 871179"/>
              <a:gd name="connsiteY311" fmla="*/ 643385 h 833078"/>
              <a:gd name="connsiteX312" fmla="*/ 96017 w 871179"/>
              <a:gd name="connsiteY312" fmla="*/ 643385 h 833078"/>
              <a:gd name="connsiteX313" fmla="*/ 101771 w 871179"/>
              <a:gd name="connsiteY313" fmla="*/ 657063 h 833078"/>
              <a:gd name="connsiteX314" fmla="*/ 117594 w 871179"/>
              <a:gd name="connsiteY314" fmla="*/ 697018 h 833078"/>
              <a:gd name="connsiteX315" fmla="*/ 119392 w 871179"/>
              <a:gd name="connsiteY315" fmla="*/ 697018 h 833078"/>
              <a:gd name="connsiteX316" fmla="*/ 137373 w 871179"/>
              <a:gd name="connsiteY316" fmla="*/ 697018 h 833078"/>
              <a:gd name="connsiteX317" fmla="*/ 142767 w 871179"/>
              <a:gd name="connsiteY317" fmla="*/ 697018 h 833078"/>
              <a:gd name="connsiteX318" fmla="*/ 137373 w 871179"/>
              <a:gd name="connsiteY318" fmla="*/ 683340 h 833078"/>
              <a:gd name="connsiteX319" fmla="*/ 121190 w 871179"/>
              <a:gd name="connsiteY319" fmla="*/ 643385 h 833078"/>
              <a:gd name="connsiteX320" fmla="*/ 119392 w 871179"/>
              <a:gd name="connsiteY320" fmla="*/ 643385 h 833078"/>
              <a:gd name="connsiteX321" fmla="*/ 101771 w 871179"/>
              <a:gd name="connsiteY321" fmla="*/ 643385 h 833078"/>
              <a:gd name="connsiteX322" fmla="*/ 60415 w 871179"/>
              <a:gd name="connsiteY322" fmla="*/ 643385 h 833078"/>
              <a:gd name="connsiteX323" fmla="*/ 66169 w 871179"/>
              <a:gd name="connsiteY323" fmla="*/ 657063 h 833078"/>
              <a:gd name="connsiteX324" fmla="*/ 81992 w 871179"/>
              <a:gd name="connsiteY324" fmla="*/ 697018 h 833078"/>
              <a:gd name="connsiteX325" fmla="*/ 83790 w 871179"/>
              <a:gd name="connsiteY325" fmla="*/ 697018 h 833078"/>
              <a:gd name="connsiteX326" fmla="*/ 101771 w 871179"/>
              <a:gd name="connsiteY326" fmla="*/ 697018 h 833078"/>
              <a:gd name="connsiteX327" fmla="*/ 107165 w 871179"/>
              <a:gd name="connsiteY327" fmla="*/ 697018 h 833078"/>
              <a:gd name="connsiteX328" fmla="*/ 101771 w 871179"/>
              <a:gd name="connsiteY328" fmla="*/ 683340 h 833078"/>
              <a:gd name="connsiteX329" fmla="*/ 85588 w 871179"/>
              <a:gd name="connsiteY329" fmla="*/ 643385 h 833078"/>
              <a:gd name="connsiteX330" fmla="*/ 83790 w 871179"/>
              <a:gd name="connsiteY330" fmla="*/ 643385 h 833078"/>
              <a:gd name="connsiteX331" fmla="*/ 66169 w 871179"/>
              <a:gd name="connsiteY331" fmla="*/ 643385 h 833078"/>
              <a:gd name="connsiteX332" fmla="*/ 24813 w 871179"/>
              <a:gd name="connsiteY332" fmla="*/ 643385 h 833078"/>
              <a:gd name="connsiteX333" fmla="*/ 46390 w 871179"/>
              <a:gd name="connsiteY333" fmla="*/ 697018 h 833078"/>
              <a:gd name="connsiteX334" fmla="*/ 48188 w 871179"/>
              <a:gd name="connsiteY334" fmla="*/ 697018 h 833078"/>
              <a:gd name="connsiteX335" fmla="*/ 66169 w 871179"/>
              <a:gd name="connsiteY335" fmla="*/ 697018 h 833078"/>
              <a:gd name="connsiteX336" fmla="*/ 71563 w 871179"/>
              <a:gd name="connsiteY336" fmla="*/ 697018 h 833078"/>
              <a:gd name="connsiteX337" fmla="*/ 66169 w 871179"/>
              <a:gd name="connsiteY337" fmla="*/ 683340 h 833078"/>
              <a:gd name="connsiteX338" fmla="*/ 49986 w 871179"/>
              <a:gd name="connsiteY338" fmla="*/ 643385 h 833078"/>
              <a:gd name="connsiteX339" fmla="*/ 48188 w 871179"/>
              <a:gd name="connsiteY339" fmla="*/ 643385 h 833078"/>
              <a:gd name="connsiteX340" fmla="*/ 612256 w 871179"/>
              <a:gd name="connsiteY340" fmla="*/ 453679 h 833078"/>
              <a:gd name="connsiteX341" fmla="*/ 612256 w 871179"/>
              <a:gd name="connsiteY341" fmla="*/ 546559 h 833078"/>
              <a:gd name="connsiteX342" fmla="*/ 612256 w 871179"/>
              <a:gd name="connsiteY342" fmla="*/ 547279 h 833078"/>
              <a:gd name="connsiteX343" fmla="*/ 620886 w 871179"/>
              <a:gd name="connsiteY343" fmla="*/ 560237 h 833078"/>
              <a:gd name="connsiteX344" fmla="*/ 627000 w 871179"/>
              <a:gd name="connsiteY344" fmla="*/ 550519 h 833078"/>
              <a:gd name="connsiteX345" fmla="*/ 629158 w 871179"/>
              <a:gd name="connsiteY345" fmla="*/ 547279 h 833078"/>
              <a:gd name="connsiteX346" fmla="*/ 637788 w 871179"/>
              <a:gd name="connsiteY346" fmla="*/ 560237 h 833078"/>
              <a:gd name="connsiteX347" fmla="*/ 644981 w 871179"/>
              <a:gd name="connsiteY347" fmla="*/ 549439 h 833078"/>
              <a:gd name="connsiteX348" fmla="*/ 646060 w 871179"/>
              <a:gd name="connsiteY348" fmla="*/ 547279 h 833078"/>
              <a:gd name="connsiteX349" fmla="*/ 654690 w 871179"/>
              <a:gd name="connsiteY349" fmla="*/ 560237 h 833078"/>
              <a:gd name="connsiteX350" fmla="*/ 662602 w 871179"/>
              <a:gd name="connsiteY350" fmla="*/ 547999 h 833078"/>
              <a:gd name="connsiteX351" fmla="*/ 663321 w 871179"/>
              <a:gd name="connsiteY351" fmla="*/ 547279 h 833078"/>
              <a:gd name="connsiteX352" fmla="*/ 671592 w 871179"/>
              <a:gd name="connsiteY352" fmla="*/ 560237 h 833078"/>
              <a:gd name="connsiteX353" fmla="*/ 680223 w 871179"/>
              <a:gd name="connsiteY353" fmla="*/ 547279 h 833078"/>
              <a:gd name="connsiteX354" fmla="*/ 680583 w 871179"/>
              <a:gd name="connsiteY354" fmla="*/ 547999 h 833078"/>
              <a:gd name="connsiteX355" fmla="*/ 688494 w 871179"/>
              <a:gd name="connsiteY355" fmla="*/ 560237 h 833078"/>
              <a:gd name="connsiteX356" fmla="*/ 697125 w 871179"/>
              <a:gd name="connsiteY356" fmla="*/ 547279 h 833078"/>
              <a:gd name="connsiteX357" fmla="*/ 698204 w 871179"/>
              <a:gd name="connsiteY357" fmla="*/ 549079 h 833078"/>
              <a:gd name="connsiteX358" fmla="*/ 705396 w 871179"/>
              <a:gd name="connsiteY358" fmla="*/ 560237 h 833078"/>
              <a:gd name="connsiteX359" fmla="*/ 714027 w 871179"/>
              <a:gd name="connsiteY359" fmla="*/ 547279 h 833078"/>
              <a:gd name="connsiteX360" fmla="*/ 714027 w 871179"/>
              <a:gd name="connsiteY360" fmla="*/ 453679 h 833078"/>
              <a:gd name="connsiteX361" fmla="*/ 158231 w 871179"/>
              <a:gd name="connsiteY361" fmla="*/ 453679 h 833078"/>
              <a:gd name="connsiteX362" fmla="*/ 158231 w 871179"/>
              <a:gd name="connsiteY362" fmla="*/ 546559 h 833078"/>
              <a:gd name="connsiteX363" fmla="*/ 158231 w 871179"/>
              <a:gd name="connsiteY363" fmla="*/ 547279 h 833078"/>
              <a:gd name="connsiteX364" fmla="*/ 166861 w 871179"/>
              <a:gd name="connsiteY364" fmla="*/ 560237 h 833078"/>
              <a:gd name="connsiteX365" fmla="*/ 172975 w 871179"/>
              <a:gd name="connsiteY365" fmla="*/ 550519 h 833078"/>
              <a:gd name="connsiteX366" fmla="*/ 175133 w 871179"/>
              <a:gd name="connsiteY366" fmla="*/ 547279 h 833078"/>
              <a:gd name="connsiteX367" fmla="*/ 183763 w 871179"/>
              <a:gd name="connsiteY367" fmla="*/ 560237 h 833078"/>
              <a:gd name="connsiteX368" fmla="*/ 190956 w 871179"/>
              <a:gd name="connsiteY368" fmla="*/ 549439 h 833078"/>
              <a:gd name="connsiteX369" fmla="*/ 192035 w 871179"/>
              <a:gd name="connsiteY369" fmla="*/ 547279 h 833078"/>
              <a:gd name="connsiteX370" fmla="*/ 200665 w 871179"/>
              <a:gd name="connsiteY370" fmla="*/ 560237 h 833078"/>
              <a:gd name="connsiteX371" fmla="*/ 208577 w 871179"/>
              <a:gd name="connsiteY371" fmla="*/ 547999 h 833078"/>
              <a:gd name="connsiteX372" fmla="*/ 208936 w 871179"/>
              <a:gd name="connsiteY372" fmla="*/ 547279 h 833078"/>
              <a:gd name="connsiteX373" fmla="*/ 217567 w 871179"/>
              <a:gd name="connsiteY373" fmla="*/ 560237 h 833078"/>
              <a:gd name="connsiteX374" fmla="*/ 225838 w 871179"/>
              <a:gd name="connsiteY374" fmla="*/ 547279 h 833078"/>
              <a:gd name="connsiteX375" fmla="*/ 226198 w 871179"/>
              <a:gd name="connsiteY375" fmla="*/ 547999 h 833078"/>
              <a:gd name="connsiteX376" fmla="*/ 234469 w 871179"/>
              <a:gd name="connsiteY376" fmla="*/ 560237 h 833078"/>
              <a:gd name="connsiteX377" fmla="*/ 243100 w 871179"/>
              <a:gd name="connsiteY377" fmla="*/ 547279 h 833078"/>
              <a:gd name="connsiteX378" fmla="*/ 244179 w 871179"/>
              <a:gd name="connsiteY378" fmla="*/ 549079 h 833078"/>
              <a:gd name="connsiteX379" fmla="*/ 251371 w 871179"/>
              <a:gd name="connsiteY379" fmla="*/ 560237 h 833078"/>
              <a:gd name="connsiteX380" fmla="*/ 260002 w 871179"/>
              <a:gd name="connsiteY380" fmla="*/ 547279 h 833078"/>
              <a:gd name="connsiteX381" fmla="*/ 260002 w 871179"/>
              <a:gd name="connsiteY381" fmla="*/ 453679 h 833078"/>
              <a:gd name="connsiteX382" fmla="*/ 474523 w 871179"/>
              <a:gd name="connsiteY382" fmla="*/ 434975 h 833078"/>
              <a:gd name="connsiteX383" fmla="*/ 502214 w 871179"/>
              <a:gd name="connsiteY383" fmla="*/ 434975 h 833078"/>
              <a:gd name="connsiteX384" fmla="*/ 520194 w 871179"/>
              <a:gd name="connsiteY384" fmla="*/ 434975 h 833078"/>
              <a:gd name="connsiteX385" fmla="*/ 537815 w 871179"/>
              <a:gd name="connsiteY385" fmla="*/ 434975 h 833078"/>
              <a:gd name="connsiteX386" fmla="*/ 555796 w 871179"/>
              <a:gd name="connsiteY386" fmla="*/ 434975 h 833078"/>
              <a:gd name="connsiteX387" fmla="*/ 560557 w 871179"/>
              <a:gd name="connsiteY387" fmla="*/ 434975 h 833078"/>
              <a:gd name="connsiteX388" fmla="*/ 573417 w 871179"/>
              <a:gd name="connsiteY388" fmla="*/ 434975 h 833078"/>
              <a:gd name="connsiteX389" fmla="*/ 591398 w 871179"/>
              <a:gd name="connsiteY389" fmla="*/ 434975 h 833078"/>
              <a:gd name="connsiteX390" fmla="*/ 609019 w 871179"/>
              <a:gd name="connsiteY390" fmla="*/ 434975 h 833078"/>
              <a:gd name="connsiteX391" fmla="*/ 612256 w 871179"/>
              <a:gd name="connsiteY391" fmla="*/ 434975 h 833078"/>
              <a:gd name="connsiteX392" fmla="*/ 714027 w 871179"/>
              <a:gd name="connsiteY392" fmla="*/ 434975 h 833078"/>
              <a:gd name="connsiteX393" fmla="*/ 716184 w 871179"/>
              <a:gd name="connsiteY393" fmla="*/ 434975 h 833078"/>
              <a:gd name="connsiteX394" fmla="*/ 733806 w 871179"/>
              <a:gd name="connsiteY394" fmla="*/ 434975 h 833078"/>
              <a:gd name="connsiteX395" fmla="*/ 751786 w 871179"/>
              <a:gd name="connsiteY395" fmla="*/ 434975 h 833078"/>
              <a:gd name="connsiteX396" fmla="*/ 763419 w 871179"/>
              <a:gd name="connsiteY396" fmla="*/ 434975 h 833078"/>
              <a:gd name="connsiteX397" fmla="*/ 769407 w 871179"/>
              <a:gd name="connsiteY397" fmla="*/ 434975 h 833078"/>
              <a:gd name="connsiteX398" fmla="*/ 787388 w 871179"/>
              <a:gd name="connsiteY398" fmla="*/ 434975 h 833078"/>
              <a:gd name="connsiteX399" fmla="*/ 805369 w 871179"/>
              <a:gd name="connsiteY399" fmla="*/ 434975 h 833078"/>
              <a:gd name="connsiteX400" fmla="*/ 822990 w 871179"/>
              <a:gd name="connsiteY400" fmla="*/ 434975 h 833078"/>
              <a:gd name="connsiteX401" fmla="*/ 851759 w 871179"/>
              <a:gd name="connsiteY401" fmla="*/ 434975 h 833078"/>
              <a:gd name="connsiteX402" fmla="*/ 871179 w 871179"/>
              <a:gd name="connsiteY402" fmla="*/ 454412 h 833078"/>
              <a:gd name="connsiteX403" fmla="*/ 870459 w 871179"/>
              <a:gd name="connsiteY403" fmla="*/ 668582 h 833078"/>
              <a:gd name="connsiteX404" fmla="*/ 860390 w 871179"/>
              <a:gd name="connsiteY404" fmla="*/ 643385 h 833078"/>
              <a:gd name="connsiteX405" fmla="*/ 835217 w 871179"/>
              <a:gd name="connsiteY405" fmla="*/ 643385 h 833078"/>
              <a:gd name="connsiteX406" fmla="*/ 856794 w 871179"/>
              <a:gd name="connsiteY406" fmla="*/ 697018 h 833078"/>
              <a:gd name="connsiteX407" fmla="*/ 870459 w 871179"/>
              <a:gd name="connsiteY407" fmla="*/ 697018 h 833078"/>
              <a:gd name="connsiteX408" fmla="*/ 870100 w 871179"/>
              <a:gd name="connsiteY408" fmla="*/ 814001 h 833078"/>
              <a:gd name="connsiteX409" fmla="*/ 850680 w 871179"/>
              <a:gd name="connsiteY409" fmla="*/ 833078 h 833078"/>
              <a:gd name="connsiteX410" fmla="*/ 822990 w 871179"/>
              <a:gd name="connsiteY410" fmla="*/ 833078 h 833078"/>
              <a:gd name="connsiteX411" fmla="*/ 805369 w 871179"/>
              <a:gd name="connsiteY411" fmla="*/ 833078 h 833078"/>
              <a:gd name="connsiteX412" fmla="*/ 787388 w 871179"/>
              <a:gd name="connsiteY412" fmla="*/ 833078 h 833078"/>
              <a:gd name="connsiteX413" fmla="*/ 769407 w 871179"/>
              <a:gd name="connsiteY413" fmla="*/ 833078 h 833078"/>
              <a:gd name="connsiteX414" fmla="*/ 751786 w 871179"/>
              <a:gd name="connsiteY414" fmla="*/ 833078 h 833078"/>
              <a:gd name="connsiteX415" fmla="*/ 733806 w 871179"/>
              <a:gd name="connsiteY415" fmla="*/ 833078 h 833078"/>
              <a:gd name="connsiteX416" fmla="*/ 716184 w 871179"/>
              <a:gd name="connsiteY416" fmla="*/ 833078 h 833078"/>
              <a:gd name="connsiteX417" fmla="*/ 698204 w 871179"/>
              <a:gd name="connsiteY417" fmla="*/ 833078 h 833078"/>
              <a:gd name="connsiteX418" fmla="*/ 680583 w 871179"/>
              <a:gd name="connsiteY418" fmla="*/ 833078 h 833078"/>
              <a:gd name="connsiteX419" fmla="*/ 662602 w 871179"/>
              <a:gd name="connsiteY419" fmla="*/ 833078 h 833078"/>
              <a:gd name="connsiteX420" fmla="*/ 644981 w 871179"/>
              <a:gd name="connsiteY420" fmla="*/ 833078 h 833078"/>
              <a:gd name="connsiteX421" fmla="*/ 627000 w 871179"/>
              <a:gd name="connsiteY421" fmla="*/ 833078 h 833078"/>
              <a:gd name="connsiteX422" fmla="*/ 609019 w 871179"/>
              <a:gd name="connsiteY422" fmla="*/ 833078 h 833078"/>
              <a:gd name="connsiteX423" fmla="*/ 591398 w 871179"/>
              <a:gd name="connsiteY423" fmla="*/ 833078 h 833078"/>
              <a:gd name="connsiteX424" fmla="*/ 573417 w 871179"/>
              <a:gd name="connsiteY424" fmla="*/ 833078 h 833078"/>
              <a:gd name="connsiteX425" fmla="*/ 555796 w 871179"/>
              <a:gd name="connsiteY425" fmla="*/ 833078 h 833078"/>
              <a:gd name="connsiteX426" fmla="*/ 537815 w 871179"/>
              <a:gd name="connsiteY426" fmla="*/ 833078 h 833078"/>
              <a:gd name="connsiteX427" fmla="*/ 520194 w 871179"/>
              <a:gd name="connsiteY427" fmla="*/ 833078 h 833078"/>
              <a:gd name="connsiteX428" fmla="*/ 502214 w 871179"/>
              <a:gd name="connsiteY428" fmla="*/ 833078 h 833078"/>
              <a:gd name="connsiteX429" fmla="*/ 473444 w 871179"/>
              <a:gd name="connsiteY429" fmla="*/ 833078 h 833078"/>
              <a:gd name="connsiteX430" fmla="*/ 454025 w 871179"/>
              <a:gd name="connsiteY430" fmla="*/ 814001 h 833078"/>
              <a:gd name="connsiteX431" fmla="*/ 454744 w 871179"/>
              <a:gd name="connsiteY431" fmla="*/ 671461 h 833078"/>
              <a:gd name="connsiteX432" fmla="*/ 464814 w 871179"/>
              <a:gd name="connsiteY432" fmla="*/ 697018 h 833078"/>
              <a:gd name="connsiteX433" fmla="*/ 489987 w 871179"/>
              <a:gd name="connsiteY433" fmla="*/ 697018 h 833078"/>
              <a:gd name="connsiteX434" fmla="*/ 468410 w 871179"/>
              <a:gd name="connsiteY434" fmla="*/ 643385 h 833078"/>
              <a:gd name="connsiteX435" fmla="*/ 454744 w 871179"/>
              <a:gd name="connsiteY435" fmla="*/ 643385 h 833078"/>
              <a:gd name="connsiteX436" fmla="*/ 455104 w 871179"/>
              <a:gd name="connsiteY436" fmla="*/ 454412 h 833078"/>
              <a:gd name="connsiteX437" fmla="*/ 474523 w 871179"/>
              <a:gd name="connsiteY437" fmla="*/ 434975 h 833078"/>
              <a:gd name="connsiteX438" fmla="*/ 20498 w 871179"/>
              <a:gd name="connsiteY438" fmla="*/ 434975 h 833078"/>
              <a:gd name="connsiteX439" fmla="*/ 48188 w 871179"/>
              <a:gd name="connsiteY439" fmla="*/ 434975 h 833078"/>
              <a:gd name="connsiteX440" fmla="*/ 66169 w 871179"/>
              <a:gd name="connsiteY440" fmla="*/ 434975 h 833078"/>
              <a:gd name="connsiteX441" fmla="*/ 83790 w 871179"/>
              <a:gd name="connsiteY441" fmla="*/ 434975 h 833078"/>
              <a:gd name="connsiteX442" fmla="*/ 101771 w 871179"/>
              <a:gd name="connsiteY442" fmla="*/ 434975 h 833078"/>
              <a:gd name="connsiteX443" fmla="*/ 106225 w 871179"/>
              <a:gd name="connsiteY443" fmla="*/ 434975 h 833078"/>
              <a:gd name="connsiteX444" fmla="*/ 119392 w 871179"/>
              <a:gd name="connsiteY444" fmla="*/ 434975 h 833078"/>
              <a:gd name="connsiteX445" fmla="*/ 137373 w 871179"/>
              <a:gd name="connsiteY445" fmla="*/ 434975 h 833078"/>
              <a:gd name="connsiteX446" fmla="*/ 154994 w 871179"/>
              <a:gd name="connsiteY446" fmla="*/ 434975 h 833078"/>
              <a:gd name="connsiteX447" fmla="*/ 158231 w 871179"/>
              <a:gd name="connsiteY447" fmla="*/ 434975 h 833078"/>
              <a:gd name="connsiteX448" fmla="*/ 260002 w 871179"/>
              <a:gd name="connsiteY448" fmla="*/ 434975 h 833078"/>
              <a:gd name="connsiteX449" fmla="*/ 262159 w 871179"/>
              <a:gd name="connsiteY449" fmla="*/ 434975 h 833078"/>
              <a:gd name="connsiteX450" fmla="*/ 280140 w 871179"/>
              <a:gd name="connsiteY450" fmla="*/ 434975 h 833078"/>
              <a:gd name="connsiteX451" fmla="*/ 297761 w 871179"/>
              <a:gd name="connsiteY451" fmla="*/ 434975 h 833078"/>
              <a:gd name="connsiteX452" fmla="*/ 310566 w 871179"/>
              <a:gd name="connsiteY452" fmla="*/ 434975 h 833078"/>
              <a:gd name="connsiteX453" fmla="*/ 315382 w 871179"/>
              <a:gd name="connsiteY453" fmla="*/ 434975 h 833078"/>
              <a:gd name="connsiteX454" fmla="*/ 333363 w 871179"/>
              <a:gd name="connsiteY454" fmla="*/ 434975 h 833078"/>
              <a:gd name="connsiteX455" fmla="*/ 350984 w 871179"/>
              <a:gd name="connsiteY455" fmla="*/ 434975 h 833078"/>
              <a:gd name="connsiteX456" fmla="*/ 368965 w 871179"/>
              <a:gd name="connsiteY456" fmla="*/ 434975 h 833078"/>
              <a:gd name="connsiteX457" fmla="*/ 397734 w 871179"/>
              <a:gd name="connsiteY457" fmla="*/ 434975 h 833078"/>
              <a:gd name="connsiteX458" fmla="*/ 417154 w 871179"/>
              <a:gd name="connsiteY458" fmla="*/ 454412 h 833078"/>
              <a:gd name="connsiteX459" fmla="*/ 416434 w 871179"/>
              <a:gd name="connsiteY459" fmla="*/ 668582 h 833078"/>
              <a:gd name="connsiteX460" fmla="*/ 406365 w 871179"/>
              <a:gd name="connsiteY460" fmla="*/ 643385 h 833078"/>
              <a:gd name="connsiteX461" fmla="*/ 381552 w 871179"/>
              <a:gd name="connsiteY461" fmla="*/ 643385 h 833078"/>
              <a:gd name="connsiteX462" fmla="*/ 402769 w 871179"/>
              <a:gd name="connsiteY462" fmla="*/ 697018 h 833078"/>
              <a:gd name="connsiteX463" fmla="*/ 416434 w 871179"/>
              <a:gd name="connsiteY463" fmla="*/ 697018 h 833078"/>
              <a:gd name="connsiteX464" fmla="*/ 416075 w 871179"/>
              <a:gd name="connsiteY464" fmla="*/ 814001 h 833078"/>
              <a:gd name="connsiteX465" fmla="*/ 396655 w 871179"/>
              <a:gd name="connsiteY465" fmla="*/ 833078 h 833078"/>
              <a:gd name="connsiteX466" fmla="*/ 368965 w 871179"/>
              <a:gd name="connsiteY466" fmla="*/ 833078 h 833078"/>
              <a:gd name="connsiteX467" fmla="*/ 350984 w 871179"/>
              <a:gd name="connsiteY467" fmla="*/ 833078 h 833078"/>
              <a:gd name="connsiteX468" fmla="*/ 333363 w 871179"/>
              <a:gd name="connsiteY468" fmla="*/ 833078 h 833078"/>
              <a:gd name="connsiteX469" fmla="*/ 315382 w 871179"/>
              <a:gd name="connsiteY469" fmla="*/ 833078 h 833078"/>
              <a:gd name="connsiteX470" fmla="*/ 297761 w 871179"/>
              <a:gd name="connsiteY470" fmla="*/ 833078 h 833078"/>
              <a:gd name="connsiteX471" fmla="*/ 280140 w 871179"/>
              <a:gd name="connsiteY471" fmla="*/ 833078 h 833078"/>
              <a:gd name="connsiteX472" fmla="*/ 262159 w 871179"/>
              <a:gd name="connsiteY472" fmla="*/ 833078 h 833078"/>
              <a:gd name="connsiteX473" fmla="*/ 244179 w 871179"/>
              <a:gd name="connsiteY473" fmla="*/ 833078 h 833078"/>
              <a:gd name="connsiteX474" fmla="*/ 226198 w 871179"/>
              <a:gd name="connsiteY474" fmla="*/ 833078 h 833078"/>
              <a:gd name="connsiteX475" fmla="*/ 208577 w 871179"/>
              <a:gd name="connsiteY475" fmla="*/ 833078 h 833078"/>
              <a:gd name="connsiteX476" fmla="*/ 190956 w 871179"/>
              <a:gd name="connsiteY476" fmla="*/ 833078 h 833078"/>
              <a:gd name="connsiteX477" fmla="*/ 172975 w 871179"/>
              <a:gd name="connsiteY477" fmla="*/ 833078 h 833078"/>
              <a:gd name="connsiteX478" fmla="*/ 154994 w 871179"/>
              <a:gd name="connsiteY478" fmla="*/ 833078 h 833078"/>
              <a:gd name="connsiteX479" fmla="*/ 137373 w 871179"/>
              <a:gd name="connsiteY479" fmla="*/ 833078 h 833078"/>
              <a:gd name="connsiteX480" fmla="*/ 119392 w 871179"/>
              <a:gd name="connsiteY480" fmla="*/ 833078 h 833078"/>
              <a:gd name="connsiteX481" fmla="*/ 101771 w 871179"/>
              <a:gd name="connsiteY481" fmla="*/ 833078 h 833078"/>
              <a:gd name="connsiteX482" fmla="*/ 83790 w 871179"/>
              <a:gd name="connsiteY482" fmla="*/ 833078 h 833078"/>
              <a:gd name="connsiteX483" fmla="*/ 66169 w 871179"/>
              <a:gd name="connsiteY483" fmla="*/ 833078 h 833078"/>
              <a:gd name="connsiteX484" fmla="*/ 48188 w 871179"/>
              <a:gd name="connsiteY484" fmla="*/ 833078 h 833078"/>
              <a:gd name="connsiteX485" fmla="*/ 19419 w 871179"/>
              <a:gd name="connsiteY485" fmla="*/ 833078 h 833078"/>
              <a:gd name="connsiteX486" fmla="*/ 0 w 871179"/>
              <a:gd name="connsiteY486" fmla="*/ 814001 h 833078"/>
              <a:gd name="connsiteX487" fmla="*/ 719 w 871179"/>
              <a:gd name="connsiteY487" fmla="*/ 671461 h 833078"/>
              <a:gd name="connsiteX488" fmla="*/ 10788 w 871179"/>
              <a:gd name="connsiteY488" fmla="*/ 697018 h 833078"/>
              <a:gd name="connsiteX489" fmla="*/ 35961 w 871179"/>
              <a:gd name="connsiteY489" fmla="*/ 697018 h 833078"/>
              <a:gd name="connsiteX490" fmla="*/ 14384 w 871179"/>
              <a:gd name="connsiteY490" fmla="*/ 643385 h 833078"/>
              <a:gd name="connsiteX491" fmla="*/ 719 w 871179"/>
              <a:gd name="connsiteY491" fmla="*/ 643385 h 833078"/>
              <a:gd name="connsiteX492" fmla="*/ 1079 w 871179"/>
              <a:gd name="connsiteY492" fmla="*/ 454412 h 833078"/>
              <a:gd name="connsiteX493" fmla="*/ 20498 w 871179"/>
              <a:gd name="connsiteY493" fmla="*/ 434975 h 833078"/>
              <a:gd name="connsiteX494" fmla="*/ 769767 w 871179"/>
              <a:gd name="connsiteY494" fmla="*/ 351670 h 833078"/>
              <a:gd name="connsiteX495" fmla="*/ 769767 w 871179"/>
              <a:gd name="connsiteY495" fmla="*/ 357789 h 833078"/>
              <a:gd name="connsiteX496" fmla="*/ 787388 w 871179"/>
              <a:gd name="connsiteY496" fmla="*/ 357789 h 833078"/>
              <a:gd name="connsiteX497" fmla="*/ 805369 w 871179"/>
              <a:gd name="connsiteY497" fmla="*/ 357789 h 833078"/>
              <a:gd name="connsiteX498" fmla="*/ 822990 w 871179"/>
              <a:gd name="connsiteY498" fmla="*/ 357789 h 833078"/>
              <a:gd name="connsiteX499" fmla="*/ 832340 w 871179"/>
              <a:gd name="connsiteY499" fmla="*/ 357789 h 833078"/>
              <a:gd name="connsiteX500" fmla="*/ 832340 w 871179"/>
              <a:gd name="connsiteY500" fmla="*/ 351670 h 833078"/>
              <a:gd name="connsiteX501" fmla="*/ 822990 w 871179"/>
              <a:gd name="connsiteY501" fmla="*/ 351670 h 833078"/>
              <a:gd name="connsiteX502" fmla="*/ 805369 w 871179"/>
              <a:gd name="connsiteY502" fmla="*/ 351670 h 833078"/>
              <a:gd name="connsiteX503" fmla="*/ 787388 w 871179"/>
              <a:gd name="connsiteY503" fmla="*/ 351670 h 833078"/>
              <a:gd name="connsiteX504" fmla="*/ 315742 w 871179"/>
              <a:gd name="connsiteY504" fmla="*/ 351670 h 833078"/>
              <a:gd name="connsiteX505" fmla="*/ 315742 w 871179"/>
              <a:gd name="connsiteY505" fmla="*/ 357789 h 833078"/>
              <a:gd name="connsiteX506" fmla="*/ 333363 w 871179"/>
              <a:gd name="connsiteY506" fmla="*/ 357789 h 833078"/>
              <a:gd name="connsiteX507" fmla="*/ 350984 w 871179"/>
              <a:gd name="connsiteY507" fmla="*/ 357789 h 833078"/>
              <a:gd name="connsiteX508" fmla="*/ 368965 w 871179"/>
              <a:gd name="connsiteY508" fmla="*/ 357789 h 833078"/>
              <a:gd name="connsiteX509" fmla="*/ 378315 w 871179"/>
              <a:gd name="connsiteY509" fmla="*/ 357789 h 833078"/>
              <a:gd name="connsiteX510" fmla="*/ 378315 w 871179"/>
              <a:gd name="connsiteY510" fmla="*/ 351670 h 833078"/>
              <a:gd name="connsiteX511" fmla="*/ 368965 w 871179"/>
              <a:gd name="connsiteY511" fmla="*/ 351670 h 833078"/>
              <a:gd name="connsiteX512" fmla="*/ 350984 w 871179"/>
              <a:gd name="connsiteY512" fmla="*/ 351670 h 833078"/>
              <a:gd name="connsiteX513" fmla="*/ 333363 w 871179"/>
              <a:gd name="connsiteY513" fmla="*/ 351670 h 833078"/>
              <a:gd name="connsiteX514" fmla="*/ 492144 w 871179"/>
              <a:gd name="connsiteY514" fmla="*/ 343391 h 833078"/>
              <a:gd name="connsiteX515" fmla="*/ 492144 w 871179"/>
              <a:gd name="connsiteY515" fmla="*/ 357789 h 833078"/>
              <a:gd name="connsiteX516" fmla="*/ 502214 w 871179"/>
              <a:gd name="connsiteY516" fmla="*/ 357789 h 833078"/>
              <a:gd name="connsiteX517" fmla="*/ 520194 w 871179"/>
              <a:gd name="connsiteY517" fmla="*/ 357789 h 833078"/>
              <a:gd name="connsiteX518" fmla="*/ 537815 w 871179"/>
              <a:gd name="connsiteY518" fmla="*/ 357789 h 833078"/>
              <a:gd name="connsiteX519" fmla="*/ 555796 w 871179"/>
              <a:gd name="connsiteY519" fmla="*/ 357789 h 833078"/>
              <a:gd name="connsiteX520" fmla="*/ 573417 w 871179"/>
              <a:gd name="connsiteY520" fmla="*/ 357789 h 833078"/>
              <a:gd name="connsiteX521" fmla="*/ 591398 w 871179"/>
              <a:gd name="connsiteY521" fmla="*/ 357789 h 833078"/>
              <a:gd name="connsiteX522" fmla="*/ 609019 w 871179"/>
              <a:gd name="connsiteY522" fmla="*/ 357789 h 833078"/>
              <a:gd name="connsiteX523" fmla="*/ 627000 w 871179"/>
              <a:gd name="connsiteY523" fmla="*/ 357789 h 833078"/>
              <a:gd name="connsiteX524" fmla="*/ 644981 w 871179"/>
              <a:gd name="connsiteY524" fmla="*/ 357789 h 833078"/>
              <a:gd name="connsiteX525" fmla="*/ 657567 w 871179"/>
              <a:gd name="connsiteY525" fmla="*/ 357789 h 833078"/>
              <a:gd name="connsiteX526" fmla="*/ 657567 w 871179"/>
              <a:gd name="connsiteY526" fmla="*/ 343391 h 833078"/>
              <a:gd name="connsiteX527" fmla="*/ 644981 w 871179"/>
              <a:gd name="connsiteY527" fmla="*/ 343391 h 833078"/>
              <a:gd name="connsiteX528" fmla="*/ 627000 w 871179"/>
              <a:gd name="connsiteY528" fmla="*/ 343391 h 833078"/>
              <a:gd name="connsiteX529" fmla="*/ 609019 w 871179"/>
              <a:gd name="connsiteY529" fmla="*/ 343391 h 833078"/>
              <a:gd name="connsiteX530" fmla="*/ 591398 w 871179"/>
              <a:gd name="connsiteY530" fmla="*/ 343391 h 833078"/>
              <a:gd name="connsiteX531" fmla="*/ 573417 w 871179"/>
              <a:gd name="connsiteY531" fmla="*/ 343391 h 833078"/>
              <a:gd name="connsiteX532" fmla="*/ 555796 w 871179"/>
              <a:gd name="connsiteY532" fmla="*/ 343391 h 833078"/>
              <a:gd name="connsiteX533" fmla="*/ 537815 w 871179"/>
              <a:gd name="connsiteY533" fmla="*/ 343391 h 833078"/>
              <a:gd name="connsiteX534" fmla="*/ 520194 w 871179"/>
              <a:gd name="connsiteY534" fmla="*/ 343391 h 833078"/>
              <a:gd name="connsiteX535" fmla="*/ 502214 w 871179"/>
              <a:gd name="connsiteY535" fmla="*/ 343391 h 833078"/>
              <a:gd name="connsiteX536" fmla="*/ 37759 w 871179"/>
              <a:gd name="connsiteY536" fmla="*/ 343391 h 833078"/>
              <a:gd name="connsiteX537" fmla="*/ 37759 w 871179"/>
              <a:gd name="connsiteY537" fmla="*/ 357789 h 833078"/>
              <a:gd name="connsiteX538" fmla="*/ 48188 w 871179"/>
              <a:gd name="connsiteY538" fmla="*/ 357789 h 833078"/>
              <a:gd name="connsiteX539" fmla="*/ 66169 w 871179"/>
              <a:gd name="connsiteY539" fmla="*/ 357789 h 833078"/>
              <a:gd name="connsiteX540" fmla="*/ 83790 w 871179"/>
              <a:gd name="connsiteY540" fmla="*/ 357789 h 833078"/>
              <a:gd name="connsiteX541" fmla="*/ 101771 w 871179"/>
              <a:gd name="connsiteY541" fmla="*/ 357789 h 833078"/>
              <a:gd name="connsiteX542" fmla="*/ 119392 w 871179"/>
              <a:gd name="connsiteY542" fmla="*/ 357789 h 833078"/>
              <a:gd name="connsiteX543" fmla="*/ 137373 w 871179"/>
              <a:gd name="connsiteY543" fmla="*/ 357789 h 833078"/>
              <a:gd name="connsiteX544" fmla="*/ 154994 w 871179"/>
              <a:gd name="connsiteY544" fmla="*/ 357789 h 833078"/>
              <a:gd name="connsiteX545" fmla="*/ 172975 w 871179"/>
              <a:gd name="connsiteY545" fmla="*/ 357789 h 833078"/>
              <a:gd name="connsiteX546" fmla="*/ 190956 w 871179"/>
              <a:gd name="connsiteY546" fmla="*/ 357789 h 833078"/>
              <a:gd name="connsiteX547" fmla="*/ 203542 w 871179"/>
              <a:gd name="connsiteY547" fmla="*/ 357789 h 833078"/>
              <a:gd name="connsiteX548" fmla="*/ 203542 w 871179"/>
              <a:gd name="connsiteY548" fmla="*/ 343391 h 833078"/>
              <a:gd name="connsiteX549" fmla="*/ 190956 w 871179"/>
              <a:gd name="connsiteY549" fmla="*/ 343391 h 833078"/>
              <a:gd name="connsiteX550" fmla="*/ 172975 w 871179"/>
              <a:gd name="connsiteY550" fmla="*/ 343391 h 833078"/>
              <a:gd name="connsiteX551" fmla="*/ 154994 w 871179"/>
              <a:gd name="connsiteY551" fmla="*/ 343391 h 833078"/>
              <a:gd name="connsiteX552" fmla="*/ 137373 w 871179"/>
              <a:gd name="connsiteY552" fmla="*/ 343391 h 833078"/>
              <a:gd name="connsiteX553" fmla="*/ 119392 w 871179"/>
              <a:gd name="connsiteY553" fmla="*/ 343391 h 833078"/>
              <a:gd name="connsiteX554" fmla="*/ 101771 w 871179"/>
              <a:gd name="connsiteY554" fmla="*/ 343391 h 833078"/>
              <a:gd name="connsiteX555" fmla="*/ 83790 w 871179"/>
              <a:gd name="connsiteY555" fmla="*/ 343391 h 833078"/>
              <a:gd name="connsiteX556" fmla="*/ 66169 w 871179"/>
              <a:gd name="connsiteY556" fmla="*/ 343391 h 833078"/>
              <a:gd name="connsiteX557" fmla="*/ 48188 w 871179"/>
              <a:gd name="connsiteY557" fmla="*/ 343391 h 833078"/>
              <a:gd name="connsiteX558" fmla="*/ 817956 w 871179"/>
              <a:gd name="connsiteY558" fmla="*/ 304516 h 833078"/>
              <a:gd name="connsiteX559" fmla="*/ 805369 w 871179"/>
              <a:gd name="connsiteY559" fmla="*/ 322514 h 833078"/>
              <a:gd name="connsiteX560" fmla="*/ 803571 w 871179"/>
              <a:gd name="connsiteY560" fmla="*/ 324673 h 833078"/>
              <a:gd name="connsiteX561" fmla="*/ 805369 w 871179"/>
              <a:gd name="connsiteY561" fmla="*/ 324673 h 833078"/>
              <a:gd name="connsiteX562" fmla="*/ 810763 w 871179"/>
              <a:gd name="connsiteY562" fmla="*/ 324673 h 833078"/>
              <a:gd name="connsiteX563" fmla="*/ 810763 w 871179"/>
              <a:gd name="connsiteY563" fmla="*/ 344471 h 833078"/>
              <a:gd name="connsiteX564" fmla="*/ 822990 w 871179"/>
              <a:gd name="connsiteY564" fmla="*/ 344471 h 833078"/>
              <a:gd name="connsiteX565" fmla="*/ 825148 w 871179"/>
              <a:gd name="connsiteY565" fmla="*/ 344471 h 833078"/>
              <a:gd name="connsiteX566" fmla="*/ 825148 w 871179"/>
              <a:gd name="connsiteY566" fmla="*/ 324673 h 833078"/>
              <a:gd name="connsiteX567" fmla="*/ 832340 w 871179"/>
              <a:gd name="connsiteY567" fmla="*/ 324673 h 833078"/>
              <a:gd name="connsiteX568" fmla="*/ 822990 w 871179"/>
              <a:gd name="connsiteY568" fmla="*/ 311715 h 833078"/>
              <a:gd name="connsiteX569" fmla="*/ 784152 w 871179"/>
              <a:gd name="connsiteY569" fmla="*/ 304516 h 833078"/>
              <a:gd name="connsiteX570" fmla="*/ 769767 w 871179"/>
              <a:gd name="connsiteY570" fmla="*/ 324673 h 833078"/>
              <a:gd name="connsiteX571" fmla="*/ 776959 w 871179"/>
              <a:gd name="connsiteY571" fmla="*/ 324673 h 833078"/>
              <a:gd name="connsiteX572" fmla="*/ 776959 w 871179"/>
              <a:gd name="connsiteY572" fmla="*/ 344471 h 833078"/>
              <a:gd name="connsiteX573" fmla="*/ 787388 w 871179"/>
              <a:gd name="connsiteY573" fmla="*/ 344471 h 833078"/>
              <a:gd name="connsiteX574" fmla="*/ 791344 w 871179"/>
              <a:gd name="connsiteY574" fmla="*/ 344471 h 833078"/>
              <a:gd name="connsiteX575" fmla="*/ 791344 w 871179"/>
              <a:gd name="connsiteY575" fmla="*/ 324673 h 833078"/>
              <a:gd name="connsiteX576" fmla="*/ 798536 w 871179"/>
              <a:gd name="connsiteY576" fmla="*/ 324673 h 833078"/>
              <a:gd name="connsiteX577" fmla="*/ 787388 w 871179"/>
              <a:gd name="connsiteY577" fmla="*/ 309196 h 833078"/>
              <a:gd name="connsiteX578" fmla="*/ 492144 w 871179"/>
              <a:gd name="connsiteY578" fmla="*/ 304516 h 833078"/>
              <a:gd name="connsiteX579" fmla="*/ 492144 w 871179"/>
              <a:gd name="connsiteY579" fmla="*/ 319274 h 833078"/>
              <a:gd name="connsiteX580" fmla="*/ 502214 w 871179"/>
              <a:gd name="connsiteY580" fmla="*/ 319274 h 833078"/>
              <a:gd name="connsiteX581" fmla="*/ 520194 w 871179"/>
              <a:gd name="connsiteY581" fmla="*/ 319274 h 833078"/>
              <a:gd name="connsiteX582" fmla="*/ 537815 w 871179"/>
              <a:gd name="connsiteY582" fmla="*/ 319274 h 833078"/>
              <a:gd name="connsiteX583" fmla="*/ 555796 w 871179"/>
              <a:gd name="connsiteY583" fmla="*/ 319274 h 833078"/>
              <a:gd name="connsiteX584" fmla="*/ 573417 w 871179"/>
              <a:gd name="connsiteY584" fmla="*/ 319274 h 833078"/>
              <a:gd name="connsiteX585" fmla="*/ 591398 w 871179"/>
              <a:gd name="connsiteY585" fmla="*/ 319274 h 833078"/>
              <a:gd name="connsiteX586" fmla="*/ 609019 w 871179"/>
              <a:gd name="connsiteY586" fmla="*/ 319274 h 833078"/>
              <a:gd name="connsiteX587" fmla="*/ 627000 w 871179"/>
              <a:gd name="connsiteY587" fmla="*/ 319274 h 833078"/>
              <a:gd name="connsiteX588" fmla="*/ 644981 w 871179"/>
              <a:gd name="connsiteY588" fmla="*/ 319274 h 833078"/>
              <a:gd name="connsiteX589" fmla="*/ 657567 w 871179"/>
              <a:gd name="connsiteY589" fmla="*/ 319274 h 833078"/>
              <a:gd name="connsiteX590" fmla="*/ 657567 w 871179"/>
              <a:gd name="connsiteY590" fmla="*/ 304516 h 833078"/>
              <a:gd name="connsiteX591" fmla="*/ 644981 w 871179"/>
              <a:gd name="connsiteY591" fmla="*/ 304516 h 833078"/>
              <a:gd name="connsiteX592" fmla="*/ 627000 w 871179"/>
              <a:gd name="connsiteY592" fmla="*/ 304516 h 833078"/>
              <a:gd name="connsiteX593" fmla="*/ 609019 w 871179"/>
              <a:gd name="connsiteY593" fmla="*/ 304516 h 833078"/>
              <a:gd name="connsiteX594" fmla="*/ 591398 w 871179"/>
              <a:gd name="connsiteY594" fmla="*/ 304516 h 833078"/>
              <a:gd name="connsiteX595" fmla="*/ 573417 w 871179"/>
              <a:gd name="connsiteY595" fmla="*/ 304516 h 833078"/>
              <a:gd name="connsiteX596" fmla="*/ 555796 w 871179"/>
              <a:gd name="connsiteY596" fmla="*/ 304516 h 833078"/>
              <a:gd name="connsiteX597" fmla="*/ 537815 w 871179"/>
              <a:gd name="connsiteY597" fmla="*/ 304516 h 833078"/>
              <a:gd name="connsiteX598" fmla="*/ 520194 w 871179"/>
              <a:gd name="connsiteY598" fmla="*/ 304516 h 833078"/>
              <a:gd name="connsiteX599" fmla="*/ 502214 w 871179"/>
              <a:gd name="connsiteY599" fmla="*/ 304516 h 833078"/>
              <a:gd name="connsiteX600" fmla="*/ 363931 w 871179"/>
              <a:gd name="connsiteY600" fmla="*/ 304516 h 833078"/>
              <a:gd name="connsiteX601" fmla="*/ 350984 w 871179"/>
              <a:gd name="connsiteY601" fmla="*/ 322514 h 833078"/>
              <a:gd name="connsiteX602" fmla="*/ 349546 w 871179"/>
              <a:gd name="connsiteY602" fmla="*/ 324673 h 833078"/>
              <a:gd name="connsiteX603" fmla="*/ 350984 w 871179"/>
              <a:gd name="connsiteY603" fmla="*/ 324673 h 833078"/>
              <a:gd name="connsiteX604" fmla="*/ 356738 w 871179"/>
              <a:gd name="connsiteY604" fmla="*/ 324673 h 833078"/>
              <a:gd name="connsiteX605" fmla="*/ 356738 w 871179"/>
              <a:gd name="connsiteY605" fmla="*/ 344471 h 833078"/>
              <a:gd name="connsiteX606" fmla="*/ 368965 w 871179"/>
              <a:gd name="connsiteY606" fmla="*/ 344471 h 833078"/>
              <a:gd name="connsiteX607" fmla="*/ 371123 w 871179"/>
              <a:gd name="connsiteY607" fmla="*/ 344471 h 833078"/>
              <a:gd name="connsiteX608" fmla="*/ 371123 w 871179"/>
              <a:gd name="connsiteY608" fmla="*/ 324673 h 833078"/>
              <a:gd name="connsiteX609" fmla="*/ 378315 w 871179"/>
              <a:gd name="connsiteY609" fmla="*/ 324673 h 833078"/>
              <a:gd name="connsiteX610" fmla="*/ 368965 w 871179"/>
              <a:gd name="connsiteY610" fmla="*/ 311715 h 833078"/>
              <a:gd name="connsiteX611" fmla="*/ 330127 w 871179"/>
              <a:gd name="connsiteY611" fmla="*/ 304516 h 833078"/>
              <a:gd name="connsiteX612" fmla="*/ 315742 w 871179"/>
              <a:gd name="connsiteY612" fmla="*/ 324673 h 833078"/>
              <a:gd name="connsiteX613" fmla="*/ 322934 w 871179"/>
              <a:gd name="connsiteY613" fmla="*/ 324673 h 833078"/>
              <a:gd name="connsiteX614" fmla="*/ 322934 w 871179"/>
              <a:gd name="connsiteY614" fmla="*/ 344471 h 833078"/>
              <a:gd name="connsiteX615" fmla="*/ 333363 w 871179"/>
              <a:gd name="connsiteY615" fmla="*/ 344471 h 833078"/>
              <a:gd name="connsiteX616" fmla="*/ 337319 w 871179"/>
              <a:gd name="connsiteY616" fmla="*/ 344471 h 833078"/>
              <a:gd name="connsiteX617" fmla="*/ 337319 w 871179"/>
              <a:gd name="connsiteY617" fmla="*/ 324673 h 833078"/>
              <a:gd name="connsiteX618" fmla="*/ 344511 w 871179"/>
              <a:gd name="connsiteY618" fmla="*/ 324673 h 833078"/>
              <a:gd name="connsiteX619" fmla="*/ 333363 w 871179"/>
              <a:gd name="connsiteY619" fmla="*/ 309196 h 833078"/>
              <a:gd name="connsiteX620" fmla="*/ 37759 w 871179"/>
              <a:gd name="connsiteY620" fmla="*/ 304516 h 833078"/>
              <a:gd name="connsiteX621" fmla="*/ 37759 w 871179"/>
              <a:gd name="connsiteY621" fmla="*/ 319274 h 833078"/>
              <a:gd name="connsiteX622" fmla="*/ 48188 w 871179"/>
              <a:gd name="connsiteY622" fmla="*/ 319274 h 833078"/>
              <a:gd name="connsiteX623" fmla="*/ 66169 w 871179"/>
              <a:gd name="connsiteY623" fmla="*/ 319274 h 833078"/>
              <a:gd name="connsiteX624" fmla="*/ 83790 w 871179"/>
              <a:gd name="connsiteY624" fmla="*/ 319274 h 833078"/>
              <a:gd name="connsiteX625" fmla="*/ 101771 w 871179"/>
              <a:gd name="connsiteY625" fmla="*/ 319274 h 833078"/>
              <a:gd name="connsiteX626" fmla="*/ 119392 w 871179"/>
              <a:gd name="connsiteY626" fmla="*/ 319274 h 833078"/>
              <a:gd name="connsiteX627" fmla="*/ 137373 w 871179"/>
              <a:gd name="connsiteY627" fmla="*/ 319274 h 833078"/>
              <a:gd name="connsiteX628" fmla="*/ 154994 w 871179"/>
              <a:gd name="connsiteY628" fmla="*/ 319274 h 833078"/>
              <a:gd name="connsiteX629" fmla="*/ 172975 w 871179"/>
              <a:gd name="connsiteY629" fmla="*/ 319274 h 833078"/>
              <a:gd name="connsiteX630" fmla="*/ 190956 w 871179"/>
              <a:gd name="connsiteY630" fmla="*/ 319274 h 833078"/>
              <a:gd name="connsiteX631" fmla="*/ 203542 w 871179"/>
              <a:gd name="connsiteY631" fmla="*/ 319274 h 833078"/>
              <a:gd name="connsiteX632" fmla="*/ 203542 w 871179"/>
              <a:gd name="connsiteY632" fmla="*/ 304516 h 833078"/>
              <a:gd name="connsiteX633" fmla="*/ 190956 w 871179"/>
              <a:gd name="connsiteY633" fmla="*/ 304516 h 833078"/>
              <a:gd name="connsiteX634" fmla="*/ 172975 w 871179"/>
              <a:gd name="connsiteY634" fmla="*/ 304516 h 833078"/>
              <a:gd name="connsiteX635" fmla="*/ 154994 w 871179"/>
              <a:gd name="connsiteY635" fmla="*/ 304516 h 833078"/>
              <a:gd name="connsiteX636" fmla="*/ 137373 w 871179"/>
              <a:gd name="connsiteY636" fmla="*/ 304516 h 833078"/>
              <a:gd name="connsiteX637" fmla="*/ 119392 w 871179"/>
              <a:gd name="connsiteY637" fmla="*/ 304516 h 833078"/>
              <a:gd name="connsiteX638" fmla="*/ 101771 w 871179"/>
              <a:gd name="connsiteY638" fmla="*/ 304516 h 833078"/>
              <a:gd name="connsiteX639" fmla="*/ 83790 w 871179"/>
              <a:gd name="connsiteY639" fmla="*/ 304516 h 833078"/>
              <a:gd name="connsiteX640" fmla="*/ 66169 w 871179"/>
              <a:gd name="connsiteY640" fmla="*/ 304516 h 833078"/>
              <a:gd name="connsiteX641" fmla="*/ 48188 w 871179"/>
              <a:gd name="connsiteY641" fmla="*/ 304516 h 833078"/>
              <a:gd name="connsiteX642" fmla="*/ 799615 w 871179"/>
              <a:gd name="connsiteY642" fmla="*/ 208410 h 833078"/>
              <a:gd name="connsiteX643" fmla="*/ 805369 w 871179"/>
              <a:gd name="connsiteY643" fmla="*/ 222088 h 833078"/>
              <a:gd name="connsiteX644" fmla="*/ 821192 w 871179"/>
              <a:gd name="connsiteY644" fmla="*/ 262042 h 833078"/>
              <a:gd name="connsiteX645" fmla="*/ 822990 w 871179"/>
              <a:gd name="connsiteY645" fmla="*/ 262042 h 833078"/>
              <a:gd name="connsiteX646" fmla="*/ 846365 w 871179"/>
              <a:gd name="connsiteY646" fmla="*/ 262042 h 833078"/>
              <a:gd name="connsiteX647" fmla="*/ 824788 w 871179"/>
              <a:gd name="connsiteY647" fmla="*/ 208410 h 833078"/>
              <a:gd name="connsiteX648" fmla="*/ 822990 w 871179"/>
              <a:gd name="connsiteY648" fmla="*/ 208410 h 833078"/>
              <a:gd name="connsiteX649" fmla="*/ 805369 w 871179"/>
              <a:gd name="connsiteY649" fmla="*/ 208410 h 833078"/>
              <a:gd name="connsiteX650" fmla="*/ 764013 w 871179"/>
              <a:gd name="connsiteY650" fmla="*/ 208410 h 833078"/>
              <a:gd name="connsiteX651" fmla="*/ 769407 w 871179"/>
              <a:gd name="connsiteY651" fmla="*/ 222088 h 833078"/>
              <a:gd name="connsiteX652" fmla="*/ 785590 w 871179"/>
              <a:gd name="connsiteY652" fmla="*/ 262042 h 833078"/>
              <a:gd name="connsiteX653" fmla="*/ 787388 w 871179"/>
              <a:gd name="connsiteY653" fmla="*/ 262042 h 833078"/>
              <a:gd name="connsiteX654" fmla="*/ 805369 w 871179"/>
              <a:gd name="connsiteY654" fmla="*/ 262042 h 833078"/>
              <a:gd name="connsiteX655" fmla="*/ 810763 w 871179"/>
              <a:gd name="connsiteY655" fmla="*/ 262042 h 833078"/>
              <a:gd name="connsiteX656" fmla="*/ 805369 w 871179"/>
              <a:gd name="connsiteY656" fmla="*/ 248364 h 833078"/>
              <a:gd name="connsiteX657" fmla="*/ 789186 w 871179"/>
              <a:gd name="connsiteY657" fmla="*/ 208410 h 833078"/>
              <a:gd name="connsiteX658" fmla="*/ 787388 w 871179"/>
              <a:gd name="connsiteY658" fmla="*/ 208410 h 833078"/>
              <a:gd name="connsiteX659" fmla="*/ 769407 w 871179"/>
              <a:gd name="connsiteY659" fmla="*/ 208410 h 833078"/>
              <a:gd name="connsiteX660" fmla="*/ 728411 w 871179"/>
              <a:gd name="connsiteY660" fmla="*/ 208410 h 833078"/>
              <a:gd name="connsiteX661" fmla="*/ 733806 w 871179"/>
              <a:gd name="connsiteY661" fmla="*/ 222088 h 833078"/>
              <a:gd name="connsiteX662" fmla="*/ 749988 w 871179"/>
              <a:gd name="connsiteY662" fmla="*/ 262042 h 833078"/>
              <a:gd name="connsiteX663" fmla="*/ 751786 w 871179"/>
              <a:gd name="connsiteY663" fmla="*/ 262042 h 833078"/>
              <a:gd name="connsiteX664" fmla="*/ 769407 w 871179"/>
              <a:gd name="connsiteY664" fmla="*/ 262042 h 833078"/>
              <a:gd name="connsiteX665" fmla="*/ 774802 w 871179"/>
              <a:gd name="connsiteY665" fmla="*/ 262042 h 833078"/>
              <a:gd name="connsiteX666" fmla="*/ 769407 w 871179"/>
              <a:gd name="connsiteY666" fmla="*/ 248364 h 833078"/>
              <a:gd name="connsiteX667" fmla="*/ 753584 w 871179"/>
              <a:gd name="connsiteY667" fmla="*/ 208410 h 833078"/>
              <a:gd name="connsiteX668" fmla="*/ 751786 w 871179"/>
              <a:gd name="connsiteY668" fmla="*/ 208410 h 833078"/>
              <a:gd name="connsiteX669" fmla="*/ 733806 w 871179"/>
              <a:gd name="connsiteY669" fmla="*/ 208410 h 833078"/>
              <a:gd name="connsiteX670" fmla="*/ 692809 w 871179"/>
              <a:gd name="connsiteY670" fmla="*/ 208410 h 833078"/>
              <a:gd name="connsiteX671" fmla="*/ 698204 w 871179"/>
              <a:gd name="connsiteY671" fmla="*/ 222088 h 833078"/>
              <a:gd name="connsiteX672" fmla="*/ 714386 w 871179"/>
              <a:gd name="connsiteY672" fmla="*/ 262042 h 833078"/>
              <a:gd name="connsiteX673" fmla="*/ 716184 w 871179"/>
              <a:gd name="connsiteY673" fmla="*/ 262042 h 833078"/>
              <a:gd name="connsiteX674" fmla="*/ 733806 w 871179"/>
              <a:gd name="connsiteY674" fmla="*/ 262042 h 833078"/>
              <a:gd name="connsiteX675" fmla="*/ 739559 w 871179"/>
              <a:gd name="connsiteY675" fmla="*/ 262042 h 833078"/>
              <a:gd name="connsiteX676" fmla="*/ 733806 w 871179"/>
              <a:gd name="connsiteY676" fmla="*/ 248364 h 833078"/>
              <a:gd name="connsiteX677" fmla="*/ 717983 w 871179"/>
              <a:gd name="connsiteY677" fmla="*/ 208410 h 833078"/>
              <a:gd name="connsiteX678" fmla="*/ 716184 w 871179"/>
              <a:gd name="connsiteY678" fmla="*/ 208410 h 833078"/>
              <a:gd name="connsiteX679" fmla="*/ 698204 w 871179"/>
              <a:gd name="connsiteY679" fmla="*/ 208410 h 833078"/>
              <a:gd name="connsiteX680" fmla="*/ 657208 w 871179"/>
              <a:gd name="connsiteY680" fmla="*/ 208410 h 833078"/>
              <a:gd name="connsiteX681" fmla="*/ 662602 w 871179"/>
              <a:gd name="connsiteY681" fmla="*/ 221728 h 833078"/>
              <a:gd name="connsiteX682" fmla="*/ 678784 w 871179"/>
              <a:gd name="connsiteY682" fmla="*/ 262042 h 833078"/>
              <a:gd name="connsiteX683" fmla="*/ 680583 w 871179"/>
              <a:gd name="connsiteY683" fmla="*/ 262042 h 833078"/>
              <a:gd name="connsiteX684" fmla="*/ 698204 w 871179"/>
              <a:gd name="connsiteY684" fmla="*/ 262042 h 833078"/>
              <a:gd name="connsiteX685" fmla="*/ 703958 w 871179"/>
              <a:gd name="connsiteY685" fmla="*/ 262042 h 833078"/>
              <a:gd name="connsiteX686" fmla="*/ 698204 w 871179"/>
              <a:gd name="connsiteY686" fmla="*/ 248364 h 833078"/>
              <a:gd name="connsiteX687" fmla="*/ 682381 w 871179"/>
              <a:gd name="connsiteY687" fmla="*/ 208410 h 833078"/>
              <a:gd name="connsiteX688" fmla="*/ 680583 w 871179"/>
              <a:gd name="connsiteY688" fmla="*/ 208410 h 833078"/>
              <a:gd name="connsiteX689" fmla="*/ 662602 w 871179"/>
              <a:gd name="connsiteY689" fmla="*/ 208410 h 833078"/>
              <a:gd name="connsiteX690" fmla="*/ 621246 w 871179"/>
              <a:gd name="connsiteY690" fmla="*/ 208410 h 833078"/>
              <a:gd name="connsiteX691" fmla="*/ 627000 w 871179"/>
              <a:gd name="connsiteY691" fmla="*/ 222088 h 833078"/>
              <a:gd name="connsiteX692" fmla="*/ 643183 w 871179"/>
              <a:gd name="connsiteY692" fmla="*/ 262042 h 833078"/>
              <a:gd name="connsiteX693" fmla="*/ 644981 w 871179"/>
              <a:gd name="connsiteY693" fmla="*/ 262042 h 833078"/>
              <a:gd name="connsiteX694" fmla="*/ 662602 w 871179"/>
              <a:gd name="connsiteY694" fmla="*/ 262042 h 833078"/>
              <a:gd name="connsiteX695" fmla="*/ 667996 w 871179"/>
              <a:gd name="connsiteY695" fmla="*/ 262042 h 833078"/>
              <a:gd name="connsiteX696" fmla="*/ 662602 w 871179"/>
              <a:gd name="connsiteY696" fmla="*/ 248364 h 833078"/>
              <a:gd name="connsiteX697" fmla="*/ 646419 w 871179"/>
              <a:gd name="connsiteY697" fmla="*/ 208410 h 833078"/>
              <a:gd name="connsiteX698" fmla="*/ 644981 w 871179"/>
              <a:gd name="connsiteY698" fmla="*/ 208410 h 833078"/>
              <a:gd name="connsiteX699" fmla="*/ 627000 w 871179"/>
              <a:gd name="connsiteY699" fmla="*/ 208410 h 833078"/>
              <a:gd name="connsiteX700" fmla="*/ 586004 w 871179"/>
              <a:gd name="connsiteY700" fmla="*/ 208410 h 833078"/>
              <a:gd name="connsiteX701" fmla="*/ 591398 w 871179"/>
              <a:gd name="connsiteY701" fmla="*/ 222088 h 833078"/>
              <a:gd name="connsiteX702" fmla="*/ 607581 w 871179"/>
              <a:gd name="connsiteY702" fmla="*/ 262042 h 833078"/>
              <a:gd name="connsiteX703" fmla="*/ 609019 w 871179"/>
              <a:gd name="connsiteY703" fmla="*/ 262042 h 833078"/>
              <a:gd name="connsiteX704" fmla="*/ 627000 w 871179"/>
              <a:gd name="connsiteY704" fmla="*/ 262042 h 833078"/>
              <a:gd name="connsiteX705" fmla="*/ 632754 w 871179"/>
              <a:gd name="connsiteY705" fmla="*/ 262042 h 833078"/>
              <a:gd name="connsiteX706" fmla="*/ 627000 w 871179"/>
              <a:gd name="connsiteY706" fmla="*/ 248364 h 833078"/>
              <a:gd name="connsiteX707" fmla="*/ 610817 w 871179"/>
              <a:gd name="connsiteY707" fmla="*/ 208410 h 833078"/>
              <a:gd name="connsiteX708" fmla="*/ 609019 w 871179"/>
              <a:gd name="connsiteY708" fmla="*/ 208410 h 833078"/>
              <a:gd name="connsiteX709" fmla="*/ 591398 w 871179"/>
              <a:gd name="connsiteY709" fmla="*/ 208410 h 833078"/>
              <a:gd name="connsiteX710" fmla="*/ 550402 w 871179"/>
              <a:gd name="connsiteY710" fmla="*/ 208410 h 833078"/>
              <a:gd name="connsiteX711" fmla="*/ 555796 w 871179"/>
              <a:gd name="connsiteY711" fmla="*/ 222088 h 833078"/>
              <a:gd name="connsiteX712" fmla="*/ 571979 w 871179"/>
              <a:gd name="connsiteY712" fmla="*/ 262042 h 833078"/>
              <a:gd name="connsiteX713" fmla="*/ 573417 w 871179"/>
              <a:gd name="connsiteY713" fmla="*/ 262042 h 833078"/>
              <a:gd name="connsiteX714" fmla="*/ 591398 w 871179"/>
              <a:gd name="connsiteY714" fmla="*/ 262042 h 833078"/>
              <a:gd name="connsiteX715" fmla="*/ 596792 w 871179"/>
              <a:gd name="connsiteY715" fmla="*/ 262042 h 833078"/>
              <a:gd name="connsiteX716" fmla="*/ 591398 w 871179"/>
              <a:gd name="connsiteY716" fmla="*/ 248364 h 833078"/>
              <a:gd name="connsiteX717" fmla="*/ 575575 w 871179"/>
              <a:gd name="connsiteY717" fmla="*/ 208410 h 833078"/>
              <a:gd name="connsiteX718" fmla="*/ 573417 w 871179"/>
              <a:gd name="connsiteY718" fmla="*/ 208410 h 833078"/>
              <a:gd name="connsiteX719" fmla="*/ 555796 w 871179"/>
              <a:gd name="connsiteY719" fmla="*/ 208410 h 833078"/>
              <a:gd name="connsiteX720" fmla="*/ 514440 w 871179"/>
              <a:gd name="connsiteY720" fmla="*/ 208410 h 833078"/>
              <a:gd name="connsiteX721" fmla="*/ 520194 w 871179"/>
              <a:gd name="connsiteY721" fmla="*/ 222088 h 833078"/>
              <a:gd name="connsiteX722" fmla="*/ 536017 w 871179"/>
              <a:gd name="connsiteY722" fmla="*/ 262042 h 833078"/>
              <a:gd name="connsiteX723" fmla="*/ 537815 w 871179"/>
              <a:gd name="connsiteY723" fmla="*/ 262042 h 833078"/>
              <a:gd name="connsiteX724" fmla="*/ 555796 w 871179"/>
              <a:gd name="connsiteY724" fmla="*/ 262042 h 833078"/>
              <a:gd name="connsiteX725" fmla="*/ 561190 w 871179"/>
              <a:gd name="connsiteY725" fmla="*/ 262042 h 833078"/>
              <a:gd name="connsiteX726" fmla="*/ 555796 w 871179"/>
              <a:gd name="connsiteY726" fmla="*/ 248364 h 833078"/>
              <a:gd name="connsiteX727" fmla="*/ 539613 w 871179"/>
              <a:gd name="connsiteY727" fmla="*/ 208410 h 833078"/>
              <a:gd name="connsiteX728" fmla="*/ 537815 w 871179"/>
              <a:gd name="connsiteY728" fmla="*/ 208410 h 833078"/>
              <a:gd name="connsiteX729" fmla="*/ 520194 w 871179"/>
              <a:gd name="connsiteY729" fmla="*/ 208410 h 833078"/>
              <a:gd name="connsiteX730" fmla="*/ 479198 w 871179"/>
              <a:gd name="connsiteY730" fmla="*/ 208410 h 833078"/>
              <a:gd name="connsiteX731" fmla="*/ 500415 w 871179"/>
              <a:gd name="connsiteY731" fmla="*/ 262042 h 833078"/>
              <a:gd name="connsiteX732" fmla="*/ 502214 w 871179"/>
              <a:gd name="connsiteY732" fmla="*/ 262042 h 833078"/>
              <a:gd name="connsiteX733" fmla="*/ 520194 w 871179"/>
              <a:gd name="connsiteY733" fmla="*/ 262042 h 833078"/>
              <a:gd name="connsiteX734" fmla="*/ 525589 w 871179"/>
              <a:gd name="connsiteY734" fmla="*/ 262042 h 833078"/>
              <a:gd name="connsiteX735" fmla="*/ 520194 w 871179"/>
              <a:gd name="connsiteY735" fmla="*/ 248364 h 833078"/>
              <a:gd name="connsiteX736" fmla="*/ 504012 w 871179"/>
              <a:gd name="connsiteY736" fmla="*/ 208410 h 833078"/>
              <a:gd name="connsiteX737" fmla="*/ 502214 w 871179"/>
              <a:gd name="connsiteY737" fmla="*/ 208410 h 833078"/>
              <a:gd name="connsiteX738" fmla="*/ 345590 w 871179"/>
              <a:gd name="connsiteY738" fmla="*/ 208410 h 833078"/>
              <a:gd name="connsiteX739" fmla="*/ 350984 w 871179"/>
              <a:gd name="connsiteY739" fmla="*/ 222088 h 833078"/>
              <a:gd name="connsiteX740" fmla="*/ 367167 w 871179"/>
              <a:gd name="connsiteY740" fmla="*/ 262042 h 833078"/>
              <a:gd name="connsiteX741" fmla="*/ 368965 w 871179"/>
              <a:gd name="connsiteY741" fmla="*/ 262042 h 833078"/>
              <a:gd name="connsiteX742" fmla="*/ 392340 w 871179"/>
              <a:gd name="connsiteY742" fmla="*/ 262042 h 833078"/>
              <a:gd name="connsiteX743" fmla="*/ 370763 w 871179"/>
              <a:gd name="connsiteY743" fmla="*/ 208410 h 833078"/>
              <a:gd name="connsiteX744" fmla="*/ 368965 w 871179"/>
              <a:gd name="connsiteY744" fmla="*/ 208410 h 833078"/>
              <a:gd name="connsiteX745" fmla="*/ 350984 w 871179"/>
              <a:gd name="connsiteY745" fmla="*/ 208410 h 833078"/>
              <a:gd name="connsiteX746" fmla="*/ 309988 w 871179"/>
              <a:gd name="connsiteY746" fmla="*/ 208410 h 833078"/>
              <a:gd name="connsiteX747" fmla="*/ 315382 w 871179"/>
              <a:gd name="connsiteY747" fmla="*/ 222088 h 833078"/>
              <a:gd name="connsiteX748" fmla="*/ 331565 w 871179"/>
              <a:gd name="connsiteY748" fmla="*/ 262042 h 833078"/>
              <a:gd name="connsiteX749" fmla="*/ 333363 w 871179"/>
              <a:gd name="connsiteY749" fmla="*/ 262042 h 833078"/>
              <a:gd name="connsiteX750" fmla="*/ 350984 w 871179"/>
              <a:gd name="connsiteY750" fmla="*/ 262042 h 833078"/>
              <a:gd name="connsiteX751" fmla="*/ 356738 w 871179"/>
              <a:gd name="connsiteY751" fmla="*/ 262042 h 833078"/>
              <a:gd name="connsiteX752" fmla="*/ 350984 w 871179"/>
              <a:gd name="connsiteY752" fmla="*/ 248364 h 833078"/>
              <a:gd name="connsiteX753" fmla="*/ 335161 w 871179"/>
              <a:gd name="connsiteY753" fmla="*/ 208410 h 833078"/>
              <a:gd name="connsiteX754" fmla="*/ 333363 w 871179"/>
              <a:gd name="connsiteY754" fmla="*/ 208410 h 833078"/>
              <a:gd name="connsiteX755" fmla="*/ 315382 w 871179"/>
              <a:gd name="connsiteY755" fmla="*/ 208410 h 833078"/>
              <a:gd name="connsiteX756" fmla="*/ 274386 w 871179"/>
              <a:gd name="connsiteY756" fmla="*/ 208410 h 833078"/>
              <a:gd name="connsiteX757" fmla="*/ 280140 w 871179"/>
              <a:gd name="connsiteY757" fmla="*/ 222088 h 833078"/>
              <a:gd name="connsiteX758" fmla="*/ 295963 w 871179"/>
              <a:gd name="connsiteY758" fmla="*/ 262042 h 833078"/>
              <a:gd name="connsiteX759" fmla="*/ 297761 w 871179"/>
              <a:gd name="connsiteY759" fmla="*/ 262042 h 833078"/>
              <a:gd name="connsiteX760" fmla="*/ 315382 w 871179"/>
              <a:gd name="connsiteY760" fmla="*/ 262042 h 833078"/>
              <a:gd name="connsiteX761" fmla="*/ 321136 w 871179"/>
              <a:gd name="connsiteY761" fmla="*/ 262042 h 833078"/>
              <a:gd name="connsiteX762" fmla="*/ 315382 w 871179"/>
              <a:gd name="connsiteY762" fmla="*/ 248364 h 833078"/>
              <a:gd name="connsiteX763" fmla="*/ 299559 w 871179"/>
              <a:gd name="connsiteY763" fmla="*/ 208410 h 833078"/>
              <a:gd name="connsiteX764" fmla="*/ 297761 w 871179"/>
              <a:gd name="connsiteY764" fmla="*/ 208410 h 833078"/>
              <a:gd name="connsiteX765" fmla="*/ 280140 w 871179"/>
              <a:gd name="connsiteY765" fmla="*/ 208410 h 833078"/>
              <a:gd name="connsiteX766" fmla="*/ 238784 w 871179"/>
              <a:gd name="connsiteY766" fmla="*/ 208410 h 833078"/>
              <a:gd name="connsiteX767" fmla="*/ 244179 w 871179"/>
              <a:gd name="connsiteY767" fmla="*/ 222088 h 833078"/>
              <a:gd name="connsiteX768" fmla="*/ 260361 w 871179"/>
              <a:gd name="connsiteY768" fmla="*/ 262042 h 833078"/>
              <a:gd name="connsiteX769" fmla="*/ 262159 w 871179"/>
              <a:gd name="connsiteY769" fmla="*/ 262042 h 833078"/>
              <a:gd name="connsiteX770" fmla="*/ 280140 w 871179"/>
              <a:gd name="connsiteY770" fmla="*/ 262042 h 833078"/>
              <a:gd name="connsiteX771" fmla="*/ 285534 w 871179"/>
              <a:gd name="connsiteY771" fmla="*/ 262042 h 833078"/>
              <a:gd name="connsiteX772" fmla="*/ 280140 w 871179"/>
              <a:gd name="connsiteY772" fmla="*/ 248364 h 833078"/>
              <a:gd name="connsiteX773" fmla="*/ 263598 w 871179"/>
              <a:gd name="connsiteY773" fmla="*/ 208410 h 833078"/>
              <a:gd name="connsiteX774" fmla="*/ 262159 w 871179"/>
              <a:gd name="connsiteY774" fmla="*/ 208410 h 833078"/>
              <a:gd name="connsiteX775" fmla="*/ 244179 w 871179"/>
              <a:gd name="connsiteY775" fmla="*/ 208410 h 833078"/>
              <a:gd name="connsiteX776" fmla="*/ 203183 w 871179"/>
              <a:gd name="connsiteY776" fmla="*/ 208410 h 833078"/>
              <a:gd name="connsiteX777" fmla="*/ 208577 w 871179"/>
              <a:gd name="connsiteY777" fmla="*/ 221728 h 833078"/>
              <a:gd name="connsiteX778" fmla="*/ 224759 w 871179"/>
              <a:gd name="connsiteY778" fmla="*/ 262042 h 833078"/>
              <a:gd name="connsiteX779" fmla="*/ 226198 w 871179"/>
              <a:gd name="connsiteY779" fmla="*/ 262042 h 833078"/>
              <a:gd name="connsiteX780" fmla="*/ 244179 w 871179"/>
              <a:gd name="connsiteY780" fmla="*/ 262042 h 833078"/>
              <a:gd name="connsiteX781" fmla="*/ 249933 w 871179"/>
              <a:gd name="connsiteY781" fmla="*/ 262042 h 833078"/>
              <a:gd name="connsiteX782" fmla="*/ 244179 w 871179"/>
              <a:gd name="connsiteY782" fmla="*/ 248364 h 833078"/>
              <a:gd name="connsiteX783" fmla="*/ 228356 w 871179"/>
              <a:gd name="connsiteY783" fmla="*/ 208410 h 833078"/>
              <a:gd name="connsiteX784" fmla="*/ 226198 w 871179"/>
              <a:gd name="connsiteY784" fmla="*/ 208410 h 833078"/>
              <a:gd name="connsiteX785" fmla="*/ 208577 w 871179"/>
              <a:gd name="connsiteY785" fmla="*/ 208410 h 833078"/>
              <a:gd name="connsiteX786" fmla="*/ 167581 w 871179"/>
              <a:gd name="connsiteY786" fmla="*/ 208410 h 833078"/>
              <a:gd name="connsiteX787" fmla="*/ 172975 w 871179"/>
              <a:gd name="connsiteY787" fmla="*/ 222088 h 833078"/>
              <a:gd name="connsiteX788" fmla="*/ 189158 w 871179"/>
              <a:gd name="connsiteY788" fmla="*/ 262042 h 833078"/>
              <a:gd name="connsiteX789" fmla="*/ 190956 w 871179"/>
              <a:gd name="connsiteY789" fmla="*/ 262042 h 833078"/>
              <a:gd name="connsiteX790" fmla="*/ 208577 w 871179"/>
              <a:gd name="connsiteY790" fmla="*/ 262042 h 833078"/>
              <a:gd name="connsiteX791" fmla="*/ 213971 w 871179"/>
              <a:gd name="connsiteY791" fmla="*/ 262042 h 833078"/>
              <a:gd name="connsiteX792" fmla="*/ 208577 w 871179"/>
              <a:gd name="connsiteY792" fmla="*/ 248364 h 833078"/>
              <a:gd name="connsiteX793" fmla="*/ 192754 w 871179"/>
              <a:gd name="connsiteY793" fmla="*/ 208410 h 833078"/>
              <a:gd name="connsiteX794" fmla="*/ 190956 w 871179"/>
              <a:gd name="connsiteY794" fmla="*/ 208410 h 833078"/>
              <a:gd name="connsiteX795" fmla="*/ 172975 w 871179"/>
              <a:gd name="connsiteY795" fmla="*/ 208410 h 833078"/>
              <a:gd name="connsiteX796" fmla="*/ 131979 w 871179"/>
              <a:gd name="connsiteY796" fmla="*/ 208410 h 833078"/>
              <a:gd name="connsiteX797" fmla="*/ 137373 w 871179"/>
              <a:gd name="connsiteY797" fmla="*/ 222088 h 833078"/>
              <a:gd name="connsiteX798" fmla="*/ 153556 w 871179"/>
              <a:gd name="connsiteY798" fmla="*/ 262042 h 833078"/>
              <a:gd name="connsiteX799" fmla="*/ 154994 w 871179"/>
              <a:gd name="connsiteY799" fmla="*/ 262042 h 833078"/>
              <a:gd name="connsiteX800" fmla="*/ 172975 w 871179"/>
              <a:gd name="connsiteY800" fmla="*/ 262042 h 833078"/>
              <a:gd name="connsiteX801" fmla="*/ 178369 w 871179"/>
              <a:gd name="connsiteY801" fmla="*/ 262042 h 833078"/>
              <a:gd name="connsiteX802" fmla="*/ 172975 w 871179"/>
              <a:gd name="connsiteY802" fmla="*/ 248364 h 833078"/>
              <a:gd name="connsiteX803" fmla="*/ 156792 w 871179"/>
              <a:gd name="connsiteY803" fmla="*/ 208410 h 833078"/>
              <a:gd name="connsiteX804" fmla="*/ 154994 w 871179"/>
              <a:gd name="connsiteY804" fmla="*/ 208410 h 833078"/>
              <a:gd name="connsiteX805" fmla="*/ 137373 w 871179"/>
              <a:gd name="connsiteY805" fmla="*/ 208410 h 833078"/>
              <a:gd name="connsiteX806" fmla="*/ 96017 w 871179"/>
              <a:gd name="connsiteY806" fmla="*/ 208410 h 833078"/>
              <a:gd name="connsiteX807" fmla="*/ 101771 w 871179"/>
              <a:gd name="connsiteY807" fmla="*/ 222088 h 833078"/>
              <a:gd name="connsiteX808" fmla="*/ 117594 w 871179"/>
              <a:gd name="connsiteY808" fmla="*/ 262042 h 833078"/>
              <a:gd name="connsiteX809" fmla="*/ 119392 w 871179"/>
              <a:gd name="connsiteY809" fmla="*/ 262042 h 833078"/>
              <a:gd name="connsiteX810" fmla="*/ 137373 w 871179"/>
              <a:gd name="connsiteY810" fmla="*/ 262042 h 833078"/>
              <a:gd name="connsiteX811" fmla="*/ 142767 w 871179"/>
              <a:gd name="connsiteY811" fmla="*/ 262042 h 833078"/>
              <a:gd name="connsiteX812" fmla="*/ 137373 w 871179"/>
              <a:gd name="connsiteY812" fmla="*/ 248364 h 833078"/>
              <a:gd name="connsiteX813" fmla="*/ 121190 w 871179"/>
              <a:gd name="connsiteY813" fmla="*/ 208410 h 833078"/>
              <a:gd name="connsiteX814" fmla="*/ 119392 w 871179"/>
              <a:gd name="connsiteY814" fmla="*/ 208410 h 833078"/>
              <a:gd name="connsiteX815" fmla="*/ 101771 w 871179"/>
              <a:gd name="connsiteY815" fmla="*/ 208410 h 833078"/>
              <a:gd name="connsiteX816" fmla="*/ 60415 w 871179"/>
              <a:gd name="connsiteY816" fmla="*/ 208410 h 833078"/>
              <a:gd name="connsiteX817" fmla="*/ 66169 w 871179"/>
              <a:gd name="connsiteY817" fmla="*/ 222088 h 833078"/>
              <a:gd name="connsiteX818" fmla="*/ 81992 w 871179"/>
              <a:gd name="connsiteY818" fmla="*/ 262042 h 833078"/>
              <a:gd name="connsiteX819" fmla="*/ 83790 w 871179"/>
              <a:gd name="connsiteY819" fmla="*/ 262042 h 833078"/>
              <a:gd name="connsiteX820" fmla="*/ 101771 w 871179"/>
              <a:gd name="connsiteY820" fmla="*/ 262042 h 833078"/>
              <a:gd name="connsiteX821" fmla="*/ 107165 w 871179"/>
              <a:gd name="connsiteY821" fmla="*/ 262042 h 833078"/>
              <a:gd name="connsiteX822" fmla="*/ 101771 w 871179"/>
              <a:gd name="connsiteY822" fmla="*/ 248364 h 833078"/>
              <a:gd name="connsiteX823" fmla="*/ 85588 w 871179"/>
              <a:gd name="connsiteY823" fmla="*/ 208410 h 833078"/>
              <a:gd name="connsiteX824" fmla="*/ 83790 w 871179"/>
              <a:gd name="connsiteY824" fmla="*/ 208410 h 833078"/>
              <a:gd name="connsiteX825" fmla="*/ 66169 w 871179"/>
              <a:gd name="connsiteY825" fmla="*/ 208410 h 833078"/>
              <a:gd name="connsiteX826" fmla="*/ 24813 w 871179"/>
              <a:gd name="connsiteY826" fmla="*/ 208410 h 833078"/>
              <a:gd name="connsiteX827" fmla="*/ 46390 w 871179"/>
              <a:gd name="connsiteY827" fmla="*/ 262042 h 833078"/>
              <a:gd name="connsiteX828" fmla="*/ 48188 w 871179"/>
              <a:gd name="connsiteY828" fmla="*/ 262042 h 833078"/>
              <a:gd name="connsiteX829" fmla="*/ 66169 w 871179"/>
              <a:gd name="connsiteY829" fmla="*/ 262042 h 833078"/>
              <a:gd name="connsiteX830" fmla="*/ 71563 w 871179"/>
              <a:gd name="connsiteY830" fmla="*/ 262042 h 833078"/>
              <a:gd name="connsiteX831" fmla="*/ 66169 w 871179"/>
              <a:gd name="connsiteY831" fmla="*/ 248364 h 833078"/>
              <a:gd name="connsiteX832" fmla="*/ 49986 w 871179"/>
              <a:gd name="connsiteY832" fmla="*/ 208410 h 833078"/>
              <a:gd name="connsiteX833" fmla="*/ 48188 w 871179"/>
              <a:gd name="connsiteY833" fmla="*/ 208410 h 833078"/>
              <a:gd name="connsiteX834" fmla="*/ 612256 w 871179"/>
              <a:gd name="connsiteY834" fmla="*/ 18704 h 833078"/>
              <a:gd name="connsiteX835" fmla="*/ 612256 w 871179"/>
              <a:gd name="connsiteY835" fmla="*/ 111584 h 833078"/>
              <a:gd name="connsiteX836" fmla="*/ 612256 w 871179"/>
              <a:gd name="connsiteY836" fmla="*/ 112304 h 833078"/>
              <a:gd name="connsiteX837" fmla="*/ 620886 w 871179"/>
              <a:gd name="connsiteY837" fmla="*/ 125262 h 833078"/>
              <a:gd name="connsiteX838" fmla="*/ 627000 w 871179"/>
              <a:gd name="connsiteY838" fmla="*/ 115543 h 833078"/>
              <a:gd name="connsiteX839" fmla="*/ 629158 w 871179"/>
              <a:gd name="connsiteY839" fmla="*/ 112304 h 833078"/>
              <a:gd name="connsiteX840" fmla="*/ 637788 w 871179"/>
              <a:gd name="connsiteY840" fmla="*/ 125262 h 833078"/>
              <a:gd name="connsiteX841" fmla="*/ 644981 w 871179"/>
              <a:gd name="connsiteY841" fmla="*/ 114463 h 833078"/>
              <a:gd name="connsiteX842" fmla="*/ 646060 w 871179"/>
              <a:gd name="connsiteY842" fmla="*/ 112304 h 833078"/>
              <a:gd name="connsiteX843" fmla="*/ 654690 w 871179"/>
              <a:gd name="connsiteY843" fmla="*/ 125262 h 833078"/>
              <a:gd name="connsiteX844" fmla="*/ 662602 w 871179"/>
              <a:gd name="connsiteY844" fmla="*/ 113024 h 833078"/>
              <a:gd name="connsiteX845" fmla="*/ 663321 w 871179"/>
              <a:gd name="connsiteY845" fmla="*/ 112304 h 833078"/>
              <a:gd name="connsiteX846" fmla="*/ 671592 w 871179"/>
              <a:gd name="connsiteY846" fmla="*/ 125262 h 833078"/>
              <a:gd name="connsiteX847" fmla="*/ 680223 w 871179"/>
              <a:gd name="connsiteY847" fmla="*/ 112304 h 833078"/>
              <a:gd name="connsiteX848" fmla="*/ 680583 w 871179"/>
              <a:gd name="connsiteY848" fmla="*/ 112664 h 833078"/>
              <a:gd name="connsiteX849" fmla="*/ 688494 w 871179"/>
              <a:gd name="connsiteY849" fmla="*/ 125262 h 833078"/>
              <a:gd name="connsiteX850" fmla="*/ 697125 w 871179"/>
              <a:gd name="connsiteY850" fmla="*/ 112304 h 833078"/>
              <a:gd name="connsiteX851" fmla="*/ 698204 w 871179"/>
              <a:gd name="connsiteY851" fmla="*/ 114104 h 833078"/>
              <a:gd name="connsiteX852" fmla="*/ 705396 w 871179"/>
              <a:gd name="connsiteY852" fmla="*/ 125262 h 833078"/>
              <a:gd name="connsiteX853" fmla="*/ 714027 w 871179"/>
              <a:gd name="connsiteY853" fmla="*/ 112304 h 833078"/>
              <a:gd name="connsiteX854" fmla="*/ 714027 w 871179"/>
              <a:gd name="connsiteY854" fmla="*/ 18704 h 833078"/>
              <a:gd name="connsiteX855" fmla="*/ 158231 w 871179"/>
              <a:gd name="connsiteY855" fmla="*/ 18704 h 833078"/>
              <a:gd name="connsiteX856" fmla="*/ 158231 w 871179"/>
              <a:gd name="connsiteY856" fmla="*/ 111584 h 833078"/>
              <a:gd name="connsiteX857" fmla="*/ 158231 w 871179"/>
              <a:gd name="connsiteY857" fmla="*/ 112304 h 833078"/>
              <a:gd name="connsiteX858" fmla="*/ 166861 w 871179"/>
              <a:gd name="connsiteY858" fmla="*/ 125262 h 833078"/>
              <a:gd name="connsiteX859" fmla="*/ 172975 w 871179"/>
              <a:gd name="connsiteY859" fmla="*/ 115543 h 833078"/>
              <a:gd name="connsiteX860" fmla="*/ 175133 w 871179"/>
              <a:gd name="connsiteY860" fmla="*/ 112304 h 833078"/>
              <a:gd name="connsiteX861" fmla="*/ 183763 w 871179"/>
              <a:gd name="connsiteY861" fmla="*/ 125262 h 833078"/>
              <a:gd name="connsiteX862" fmla="*/ 190956 w 871179"/>
              <a:gd name="connsiteY862" fmla="*/ 114463 h 833078"/>
              <a:gd name="connsiteX863" fmla="*/ 192035 w 871179"/>
              <a:gd name="connsiteY863" fmla="*/ 112304 h 833078"/>
              <a:gd name="connsiteX864" fmla="*/ 200665 w 871179"/>
              <a:gd name="connsiteY864" fmla="*/ 125262 h 833078"/>
              <a:gd name="connsiteX865" fmla="*/ 208577 w 871179"/>
              <a:gd name="connsiteY865" fmla="*/ 113024 h 833078"/>
              <a:gd name="connsiteX866" fmla="*/ 208936 w 871179"/>
              <a:gd name="connsiteY866" fmla="*/ 112304 h 833078"/>
              <a:gd name="connsiteX867" fmla="*/ 217567 w 871179"/>
              <a:gd name="connsiteY867" fmla="*/ 125262 h 833078"/>
              <a:gd name="connsiteX868" fmla="*/ 225838 w 871179"/>
              <a:gd name="connsiteY868" fmla="*/ 112304 h 833078"/>
              <a:gd name="connsiteX869" fmla="*/ 226198 w 871179"/>
              <a:gd name="connsiteY869" fmla="*/ 112664 h 833078"/>
              <a:gd name="connsiteX870" fmla="*/ 234469 w 871179"/>
              <a:gd name="connsiteY870" fmla="*/ 125262 h 833078"/>
              <a:gd name="connsiteX871" fmla="*/ 243100 w 871179"/>
              <a:gd name="connsiteY871" fmla="*/ 112304 h 833078"/>
              <a:gd name="connsiteX872" fmla="*/ 244179 w 871179"/>
              <a:gd name="connsiteY872" fmla="*/ 114104 h 833078"/>
              <a:gd name="connsiteX873" fmla="*/ 251371 w 871179"/>
              <a:gd name="connsiteY873" fmla="*/ 125262 h 833078"/>
              <a:gd name="connsiteX874" fmla="*/ 260002 w 871179"/>
              <a:gd name="connsiteY874" fmla="*/ 112304 h 833078"/>
              <a:gd name="connsiteX875" fmla="*/ 260002 w 871179"/>
              <a:gd name="connsiteY875" fmla="*/ 18704 h 833078"/>
              <a:gd name="connsiteX876" fmla="*/ 474523 w 871179"/>
              <a:gd name="connsiteY876" fmla="*/ 0 h 833078"/>
              <a:gd name="connsiteX877" fmla="*/ 502214 w 871179"/>
              <a:gd name="connsiteY877" fmla="*/ 0 h 833078"/>
              <a:gd name="connsiteX878" fmla="*/ 520194 w 871179"/>
              <a:gd name="connsiteY878" fmla="*/ 0 h 833078"/>
              <a:gd name="connsiteX879" fmla="*/ 537815 w 871179"/>
              <a:gd name="connsiteY879" fmla="*/ 0 h 833078"/>
              <a:gd name="connsiteX880" fmla="*/ 555796 w 871179"/>
              <a:gd name="connsiteY880" fmla="*/ 0 h 833078"/>
              <a:gd name="connsiteX881" fmla="*/ 560557 w 871179"/>
              <a:gd name="connsiteY881" fmla="*/ 0 h 833078"/>
              <a:gd name="connsiteX882" fmla="*/ 573417 w 871179"/>
              <a:gd name="connsiteY882" fmla="*/ 0 h 833078"/>
              <a:gd name="connsiteX883" fmla="*/ 591398 w 871179"/>
              <a:gd name="connsiteY883" fmla="*/ 0 h 833078"/>
              <a:gd name="connsiteX884" fmla="*/ 609019 w 871179"/>
              <a:gd name="connsiteY884" fmla="*/ 0 h 833078"/>
              <a:gd name="connsiteX885" fmla="*/ 612256 w 871179"/>
              <a:gd name="connsiteY885" fmla="*/ 0 h 833078"/>
              <a:gd name="connsiteX886" fmla="*/ 714027 w 871179"/>
              <a:gd name="connsiteY886" fmla="*/ 0 h 833078"/>
              <a:gd name="connsiteX887" fmla="*/ 716184 w 871179"/>
              <a:gd name="connsiteY887" fmla="*/ 0 h 833078"/>
              <a:gd name="connsiteX888" fmla="*/ 733806 w 871179"/>
              <a:gd name="connsiteY888" fmla="*/ 0 h 833078"/>
              <a:gd name="connsiteX889" fmla="*/ 751786 w 871179"/>
              <a:gd name="connsiteY889" fmla="*/ 0 h 833078"/>
              <a:gd name="connsiteX890" fmla="*/ 763419 w 871179"/>
              <a:gd name="connsiteY890" fmla="*/ 0 h 833078"/>
              <a:gd name="connsiteX891" fmla="*/ 769407 w 871179"/>
              <a:gd name="connsiteY891" fmla="*/ 0 h 833078"/>
              <a:gd name="connsiteX892" fmla="*/ 787388 w 871179"/>
              <a:gd name="connsiteY892" fmla="*/ 0 h 833078"/>
              <a:gd name="connsiteX893" fmla="*/ 805369 w 871179"/>
              <a:gd name="connsiteY893" fmla="*/ 0 h 833078"/>
              <a:gd name="connsiteX894" fmla="*/ 822990 w 871179"/>
              <a:gd name="connsiteY894" fmla="*/ 0 h 833078"/>
              <a:gd name="connsiteX895" fmla="*/ 851759 w 871179"/>
              <a:gd name="connsiteY895" fmla="*/ 0 h 833078"/>
              <a:gd name="connsiteX896" fmla="*/ 871179 w 871179"/>
              <a:gd name="connsiteY896" fmla="*/ 19797 h 833078"/>
              <a:gd name="connsiteX897" fmla="*/ 870459 w 871179"/>
              <a:gd name="connsiteY897" fmla="*/ 233606 h 833078"/>
              <a:gd name="connsiteX898" fmla="*/ 860390 w 871179"/>
              <a:gd name="connsiteY898" fmla="*/ 208410 h 833078"/>
              <a:gd name="connsiteX899" fmla="*/ 835217 w 871179"/>
              <a:gd name="connsiteY899" fmla="*/ 208410 h 833078"/>
              <a:gd name="connsiteX900" fmla="*/ 856794 w 871179"/>
              <a:gd name="connsiteY900" fmla="*/ 262042 h 833078"/>
              <a:gd name="connsiteX901" fmla="*/ 870459 w 871179"/>
              <a:gd name="connsiteY901" fmla="*/ 262042 h 833078"/>
              <a:gd name="connsiteX902" fmla="*/ 870100 w 871179"/>
              <a:gd name="connsiteY902" fmla="*/ 378666 h 833078"/>
              <a:gd name="connsiteX903" fmla="*/ 850680 w 871179"/>
              <a:gd name="connsiteY903" fmla="*/ 398103 h 833078"/>
              <a:gd name="connsiteX904" fmla="*/ 822990 w 871179"/>
              <a:gd name="connsiteY904" fmla="*/ 398103 h 833078"/>
              <a:gd name="connsiteX905" fmla="*/ 805369 w 871179"/>
              <a:gd name="connsiteY905" fmla="*/ 398103 h 833078"/>
              <a:gd name="connsiteX906" fmla="*/ 787388 w 871179"/>
              <a:gd name="connsiteY906" fmla="*/ 398103 h 833078"/>
              <a:gd name="connsiteX907" fmla="*/ 769407 w 871179"/>
              <a:gd name="connsiteY907" fmla="*/ 398103 h 833078"/>
              <a:gd name="connsiteX908" fmla="*/ 751786 w 871179"/>
              <a:gd name="connsiteY908" fmla="*/ 398103 h 833078"/>
              <a:gd name="connsiteX909" fmla="*/ 733806 w 871179"/>
              <a:gd name="connsiteY909" fmla="*/ 398103 h 833078"/>
              <a:gd name="connsiteX910" fmla="*/ 716184 w 871179"/>
              <a:gd name="connsiteY910" fmla="*/ 398103 h 833078"/>
              <a:gd name="connsiteX911" fmla="*/ 698204 w 871179"/>
              <a:gd name="connsiteY911" fmla="*/ 398103 h 833078"/>
              <a:gd name="connsiteX912" fmla="*/ 680583 w 871179"/>
              <a:gd name="connsiteY912" fmla="*/ 398103 h 833078"/>
              <a:gd name="connsiteX913" fmla="*/ 662602 w 871179"/>
              <a:gd name="connsiteY913" fmla="*/ 398103 h 833078"/>
              <a:gd name="connsiteX914" fmla="*/ 644981 w 871179"/>
              <a:gd name="connsiteY914" fmla="*/ 398103 h 833078"/>
              <a:gd name="connsiteX915" fmla="*/ 627000 w 871179"/>
              <a:gd name="connsiteY915" fmla="*/ 398103 h 833078"/>
              <a:gd name="connsiteX916" fmla="*/ 609019 w 871179"/>
              <a:gd name="connsiteY916" fmla="*/ 398103 h 833078"/>
              <a:gd name="connsiteX917" fmla="*/ 591398 w 871179"/>
              <a:gd name="connsiteY917" fmla="*/ 398103 h 833078"/>
              <a:gd name="connsiteX918" fmla="*/ 573417 w 871179"/>
              <a:gd name="connsiteY918" fmla="*/ 398103 h 833078"/>
              <a:gd name="connsiteX919" fmla="*/ 555796 w 871179"/>
              <a:gd name="connsiteY919" fmla="*/ 398103 h 833078"/>
              <a:gd name="connsiteX920" fmla="*/ 537815 w 871179"/>
              <a:gd name="connsiteY920" fmla="*/ 398103 h 833078"/>
              <a:gd name="connsiteX921" fmla="*/ 520194 w 871179"/>
              <a:gd name="connsiteY921" fmla="*/ 398103 h 833078"/>
              <a:gd name="connsiteX922" fmla="*/ 502214 w 871179"/>
              <a:gd name="connsiteY922" fmla="*/ 398103 h 833078"/>
              <a:gd name="connsiteX923" fmla="*/ 473444 w 871179"/>
              <a:gd name="connsiteY923" fmla="*/ 398103 h 833078"/>
              <a:gd name="connsiteX924" fmla="*/ 454025 w 871179"/>
              <a:gd name="connsiteY924" fmla="*/ 378666 h 833078"/>
              <a:gd name="connsiteX925" fmla="*/ 454744 w 871179"/>
              <a:gd name="connsiteY925" fmla="*/ 236126 h 833078"/>
              <a:gd name="connsiteX926" fmla="*/ 464814 w 871179"/>
              <a:gd name="connsiteY926" fmla="*/ 262042 h 833078"/>
              <a:gd name="connsiteX927" fmla="*/ 489987 w 871179"/>
              <a:gd name="connsiteY927" fmla="*/ 262042 h 833078"/>
              <a:gd name="connsiteX928" fmla="*/ 468410 w 871179"/>
              <a:gd name="connsiteY928" fmla="*/ 208410 h 833078"/>
              <a:gd name="connsiteX929" fmla="*/ 454744 w 871179"/>
              <a:gd name="connsiteY929" fmla="*/ 208410 h 833078"/>
              <a:gd name="connsiteX930" fmla="*/ 455104 w 871179"/>
              <a:gd name="connsiteY930" fmla="*/ 19797 h 833078"/>
              <a:gd name="connsiteX931" fmla="*/ 474523 w 871179"/>
              <a:gd name="connsiteY931" fmla="*/ 0 h 833078"/>
              <a:gd name="connsiteX932" fmla="*/ 20498 w 871179"/>
              <a:gd name="connsiteY932" fmla="*/ 0 h 833078"/>
              <a:gd name="connsiteX933" fmla="*/ 48188 w 871179"/>
              <a:gd name="connsiteY933" fmla="*/ 0 h 833078"/>
              <a:gd name="connsiteX934" fmla="*/ 66169 w 871179"/>
              <a:gd name="connsiteY934" fmla="*/ 0 h 833078"/>
              <a:gd name="connsiteX935" fmla="*/ 83790 w 871179"/>
              <a:gd name="connsiteY935" fmla="*/ 0 h 833078"/>
              <a:gd name="connsiteX936" fmla="*/ 101771 w 871179"/>
              <a:gd name="connsiteY936" fmla="*/ 0 h 833078"/>
              <a:gd name="connsiteX937" fmla="*/ 106225 w 871179"/>
              <a:gd name="connsiteY937" fmla="*/ 0 h 833078"/>
              <a:gd name="connsiteX938" fmla="*/ 119392 w 871179"/>
              <a:gd name="connsiteY938" fmla="*/ 0 h 833078"/>
              <a:gd name="connsiteX939" fmla="*/ 137373 w 871179"/>
              <a:gd name="connsiteY939" fmla="*/ 0 h 833078"/>
              <a:gd name="connsiteX940" fmla="*/ 154994 w 871179"/>
              <a:gd name="connsiteY940" fmla="*/ 0 h 833078"/>
              <a:gd name="connsiteX941" fmla="*/ 158231 w 871179"/>
              <a:gd name="connsiteY941" fmla="*/ 0 h 833078"/>
              <a:gd name="connsiteX942" fmla="*/ 260002 w 871179"/>
              <a:gd name="connsiteY942" fmla="*/ 0 h 833078"/>
              <a:gd name="connsiteX943" fmla="*/ 262159 w 871179"/>
              <a:gd name="connsiteY943" fmla="*/ 0 h 833078"/>
              <a:gd name="connsiteX944" fmla="*/ 280140 w 871179"/>
              <a:gd name="connsiteY944" fmla="*/ 0 h 833078"/>
              <a:gd name="connsiteX945" fmla="*/ 297761 w 871179"/>
              <a:gd name="connsiteY945" fmla="*/ 0 h 833078"/>
              <a:gd name="connsiteX946" fmla="*/ 310566 w 871179"/>
              <a:gd name="connsiteY946" fmla="*/ 0 h 833078"/>
              <a:gd name="connsiteX947" fmla="*/ 315382 w 871179"/>
              <a:gd name="connsiteY947" fmla="*/ 0 h 833078"/>
              <a:gd name="connsiteX948" fmla="*/ 333363 w 871179"/>
              <a:gd name="connsiteY948" fmla="*/ 0 h 833078"/>
              <a:gd name="connsiteX949" fmla="*/ 350984 w 871179"/>
              <a:gd name="connsiteY949" fmla="*/ 0 h 833078"/>
              <a:gd name="connsiteX950" fmla="*/ 368965 w 871179"/>
              <a:gd name="connsiteY950" fmla="*/ 0 h 833078"/>
              <a:gd name="connsiteX951" fmla="*/ 397734 w 871179"/>
              <a:gd name="connsiteY951" fmla="*/ 0 h 833078"/>
              <a:gd name="connsiteX952" fmla="*/ 417154 w 871179"/>
              <a:gd name="connsiteY952" fmla="*/ 19797 h 833078"/>
              <a:gd name="connsiteX953" fmla="*/ 416434 w 871179"/>
              <a:gd name="connsiteY953" fmla="*/ 233606 h 833078"/>
              <a:gd name="connsiteX954" fmla="*/ 406365 w 871179"/>
              <a:gd name="connsiteY954" fmla="*/ 208410 h 833078"/>
              <a:gd name="connsiteX955" fmla="*/ 381552 w 871179"/>
              <a:gd name="connsiteY955" fmla="*/ 208410 h 833078"/>
              <a:gd name="connsiteX956" fmla="*/ 402769 w 871179"/>
              <a:gd name="connsiteY956" fmla="*/ 262042 h 833078"/>
              <a:gd name="connsiteX957" fmla="*/ 416434 w 871179"/>
              <a:gd name="connsiteY957" fmla="*/ 262042 h 833078"/>
              <a:gd name="connsiteX958" fmla="*/ 416075 w 871179"/>
              <a:gd name="connsiteY958" fmla="*/ 378666 h 833078"/>
              <a:gd name="connsiteX959" fmla="*/ 396655 w 871179"/>
              <a:gd name="connsiteY959" fmla="*/ 398103 h 833078"/>
              <a:gd name="connsiteX960" fmla="*/ 368965 w 871179"/>
              <a:gd name="connsiteY960" fmla="*/ 398103 h 833078"/>
              <a:gd name="connsiteX961" fmla="*/ 350984 w 871179"/>
              <a:gd name="connsiteY961" fmla="*/ 398103 h 833078"/>
              <a:gd name="connsiteX962" fmla="*/ 333363 w 871179"/>
              <a:gd name="connsiteY962" fmla="*/ 398103 h 833078"/>
              <a:gd name="connsiteX963" fmla="*/ 315382 w 871179"/>
              <a:gd name="connsiteY963" fmla="*/ 398103 h 833078"/>
              <a:gd name="connsiteX964" fmla="*/ 297761 w 871179"/>
              <a:gd name="connsiteY964" fmla="*/ 398103 h 833078"/>
              <a:gd name="connsiteX965" fmla="*/ 280140 w 871179"/>
              <a:gd name="connsiteY965" fmla="*/ 398103 h 833078"/>
              <a:gd name="connsiteX966" fmla="*/ 262159 w 871179"/>
              <a:gd name="connsiteY966" fmla="*/ 398103 h 833078"/>
              <a:gd name="connsiteX967" fmla="*/ 244179 w 871179"/>
              <a:gd name="connsiteY967" fmla="*/ 398103 h 833078"/>
              <a:gd name="connsiteX968" fmla="*/ 226198 w 871179"/>
              <a:gd name="connsiteY968" fmla="*/ 398103 h 833078"/>
              <a:gd name="connsiteX969" fmla="*/ 208577 w 871179"/>
              <a:gd name="connsiteY969" fmla="*/ 398103 h 833078"/>
              <a:gd name="connsiteX970" fmla="*/ 190956 w 871179"/>
              <a:gd name="connsiteY970" fmla="*/ 398103 h 833078"/>
              <a:gd name="connsiteX971" fmla="*/ 172975 w 871179"/>
              <a:gd name="connsiteY971" fmla="*/ 398103 h 833078"/>
              <a:gd name="connsiteX972" fmla="*/ 154994 w 871179"/>
              <a:gd name="connsiteY972" fmla="*/ 398103 h 833078"/>
              <a:gd name="connsiteX973" fmla="*/ 137373 w 871179"/>
              <a:gd name="connsiteY973" fmla="*/ 398103 h 833078"/>
              <a:gd name="connsiteX974" fmla="*/ 119392 w 871179"/>
              <a:gd name="connsiteY974" fmla="*/ 398103 h 833078"/>
              <a:gd name="connsiteX975" fmla="*/ 101771 w 871179"/>
              <a:gd name="connsiteY975" fmla="*/ 398103 h 833078"/>
              <a:gd name="connsiteX976" fmla="*/ 83790 w 871179"/>
              <a:gd name="connsiteY976" fmla="*/ 398103 h 833078"/>
              <a:gd name="connsiteX977" fmla="*/ 66169 w 871179"/>
              <a:gd name="connsiteY977" fmla="*/ 398103 h 833078"/>
              <a:gd name="connsiteX978" fmla="*/ 48188 w 871179"/>
              <a:gd name="connsiteY978" fmla="*/ 398103 h 833078"/>
              <a:gd name="connsiteX979" fmla="*/ 19419 w 871179"/>
              <a:gd name="connsiteY979" fmla="*/ 398103 h 833078"/>
              <a:gd name="connsiteX980" fmla="*/ 0 w 871179"/>
              <a:gd name="connsiteY980" fmla="*/ 378666 h 833078"/>
              <a:gd name="connsiteX981" fmla="*/ 719 w 871179"/>
              <a:gd name="connsiteY981" fmla="*/ 236126 h 833078"/>
              <a:gd name="connsiteX982" fmla="*/ 10788 w 871179"/>
              <a:gd name="connsiteY982" fmla="*/ 262042 h 833078"/>
              <a:gd name="connsiteX983" fmla="*/ 35961 w 871179"/>
              <a:gd name="connsiteY983" fmla="*/ 262042 h 833078"/>
              <a:gd name="connsiteX984" fmla="*/ 14384 w 871179"/>
              <a:gd name="connsiteY984" fmla="*/ 208410 h 833078"/>
              <a:gd name="connsiteX985" fmla="*/ 719 w 871179"/>
              <a:gd name="connsiteY985" fmla="*/ 208410 h 833078"/>
              <a:gd name="connsiteX986" fmla="*/ 1079 w 871179"/>
              <a:gd name="connsiteY986" fmla="*/ 19797 h 833078"/>
              <a:gd name="connsiteX987" fmla="*/ 20498 w 871179"/>
              <a:gd name="connsiteY987" fmla="*/ 0 h 8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871179" h="833078">
                <a:moveTo>
                  <a:pt x="769767" y="786285"/>
                </a:moveTo>
                <a:lnTo>
                  <a:pt x="769767" y="792764"/>
                </a:lnTo>
                <a:lnTo>
                  <a:pt x="787388" y="792764"/>
                </a:lnTo>
                <a:lnTo>
                  <a:pt x="805369" y="792764"/>
                </a:lnTo>
                <a:lnTo>
                  <a:pt x="822990" y="792764"/>
                </a:lnTo>
                <a:lnTo>
                  <a:pt x="832340" y="792764"/>
                </a:lnTo>
                <a:lnTo>
                  <a:pt x="832340" y="786285"/>
                </a:lnTo>
                <a:lnTo>
                  <a:pt x="822990" y="786285"/>
                </a:lnTo>
                <a:lnTo>
                  <a:pt x="805369" y="786285"/>
                </a:lnTo>
                <a:lnTo>
                  <a:pt x="787388" y="786285"/>
                </a:lnTo>
                <a:close/>
                <a:moveTo>
                  <a:pt x="315742" y="786285"/>
                </a:moveTo>
                <a:lnTo>
                  <a:pt x="315742" y="792764"/>
                </a:lnTo>
                <a:lnTo>
                  <a:pt x="333363" y="792764"/>
                </a:lnTo>
                <a:lnTo>
                  <a:pt x="350984" y="792764"/>
                </a:lnTo>
                <a:lnTo>
                  <a:pt x="368965" y="792764"/>
                </a:lnTo>
                <a:lnTo>
                  <a:pt x="378315" y="792764"/>
                </a:lnTo>
                <a:lnTo>
                  <a:pt x="378315" y="786285"/>
                </a:lnTo>
                <a:lnTo>
                  <a:pt x="368965" y="786285"/>
                </a:lnTo>
                <a:lnTo>
                  <a:pt x="350984" y="786285"/>
                </a:lnTo>
                <a:lnTo>
                  <a:pt x="333363" y="786285"/>
                </a:lnTo>
                <a:close/>
                <a:moveTo>
                  <a:pt x="492144" y="778366"/>
                </a:moveTo>
                <a:lnTo>
                  <a:pt x="492144" y="792764"/>
                </a:lnTo>
                <a:lnTo>
                  <a:pt x="502214" y="792764"/>
                </a:lnTo>
                <a:lnTo>
                  <a:pt x="520194" y="792764"/>
                </a:lnTo>
                <a:lnTo>
                  <a:pt x="537815" y="792764"/>
                </a:lnTo>
                <a:lnTo>
                  <a:pt x="555796" y="792764"/>
                </a:lnTo>
                <a:lnTo>
                  <a:pt x="573417" y="792764"/>
                </a:lnTo>
                <a:lnTo>
                  <a:pt x="591398" y="792764"/>
                </a:lnTo>
                <a:lnTo>
                  <a:pt x="609019" y="792764"/>
                </a:lnTo>
                <a:lnTo>
                  <a:pt x="627000" y="792764"/>
                </a:lnTo>
                <a:lnTo>
                  <a:pt x="644981" y="792764"/>
                </a:lnTo>
                <a:lnTo>
                  <a:pt x="657567" y="792764"/>
                </a:lnTo>
                <a:lnTo>
                  <a:pt x="657567" y="778366"/>
                </a:lnTo>
                <a:lnTo>
                  <a:pt x="644981" y="778366"/>
                </a:lnTo>
                <a:lnTo>
                  <a:pt x="627000" y="778366"/>
                </a:lnTo>
                <a:lnTo>
                  <a:pt x="609019" y="778366"/>
                </a:lnTo>
                <a:lnTo>
                  <a:pt x="591398" y="778366"/>
                </a:lnTo>
                <a:lnTo>
                  <a:pt x="573417" y="778366"/>
                </a:lnTo>
                <a:lnTo>
                  <a:pt x="555796" y="778366"/>
                </a:lnTo>
                <a:lnTo>
                  <a:pt x="537815" y="778366"/>
                </a:lnTo>
                <a:lnTo>
                  <a:pt x="520194" y="778366"/>
                </a:lnTo>
                <a:lnTo>
                  <a:pt x="502214" y="778366"/>
                </a:lnTo>
                <a:close/>
                <a:moveTo>
                  <a:pt x="37759" y="778366"/>
                </a:moveTo>
                <a:lnTo>
                  <a:pt x="37759" y="792764"/>
                </a:lnTo>
                <a:lnTo>
                  <a:pt x="48188" y="792764"/>
                </a:lnTo>
                <a:lnTo>
                  <a:pt x="66169" y="792764"/>
                </a:lnTo>
                <a:lnTo>
                  <a:pt x="83790" y="792764"/>
                </a:lnTo>
                <a:lnTo>
                  <a:pt x="101771" y="792764"/>
                </a:lnTo>
                <a:lnTo>
                  <a:pt x="119392" y="792764"/>
                </a:lnTo>
                <a:lnTo>
                  <a:pt x="137373" y="792764"/>
                </a:lnTo>
                <a:lnTo>
                  <a:pt x="154994" y="792764"/>
                </a:lnTo>
                <a:lnTo>
                  <a:pt x="172975" y="792764"/>
                </a:lnTo>
                <a:lnTo>
                  <a:pt x="190956" y="792764"/>
                </a:lnTo>
                <a:lnTo>
                  <a:pt x="203542" y="792764"/>
                </a:lnTo>
                <a:lnTo>
                  <a:pt x="203542" y="778366"/>
                </a:lnTo>
                <a:lnTo>
                  <a:pt x="190956" y="778366"/>
                </a:lnTo>
                <a:lnTo>
                  <a:pt x="172975" y="778366"/>
                </a:lnTo>
                <a:lnTo>
                  <a:pt x="154994" y="778366"/>
                </a:lnTo>
                <a:lnTo>
                  <a:pt x="137373" y="778366"/>
                </a:lnTo>
                <a:lnTo>
                  <a:pt x="119392" y="778366"/>
                </a:lnTo>
                <a:lnTo>
                  <a:pt x="101771" y="778366"/>
                </a:lnTo>
                <a:lnTo>
                  <a:pt x="83790" y="778366"/>
                </a:lnTo>
                <a:lnTo>
                  <a:pt x="66169" y="778366"/>
                </a:lnTo>
                <a:lnTo>
                  <a:pt x="48188" y="778366"/>
                </a:lnTo>
                <a:close/>
                <a:moveTo>
                  <a:pt x="817956" y="739492"/>
                </a:moveTo>
                <a:lnTo>
                  <a:pt x="805369" y="757489"/>
                </a:lnTo>
                <a:lnTo>
                  <a:pt x="803571" y="759649"/>
                </a:lnTo>
                <a:lnTo>
                  <a:pt x="805369" y="759649"/>
                </a:lnTo>
                <a:lnTo>
                  <a:pt x="810763" y="759649"/>
                </a:lnTo>
                <a:lnTo>
                  <a:pt x="810763" y="779446"/>
                </a:lnTo>
                <a:lnTo>
                  <a:pt x="822990" y="779446"/>
                </a:lnTo>
                <a:lnTo>
                  <a:pt x="825148" y="779446"/>
                </a:lnTo>
                <a:lnTo>
                  <a:pt x="825148" y="759649"/>
                </a:lnTo>
                <a:lnTo>
                  <a:pt x="832340" y="759649"/>
                </a:lnTo>
                <a:lnTo>
                  <a:pt x="822990" y="746691"/>
                </a:lnTo>
                <a:close/>
                <a:moveTo>
                  <a:pt x="784152" y="739492"/>
                </a:moveTo>
                <a:lnTo>
                  <a:pt x="769767" y="759649"/>
                </a:lnTo>
                <a:lnTo>
                  <a:pt x="776959" y="759649"/>
                </a:lnTo>
                <a:lnTo>
                  <a:pt x="776959" y="779446"/>
                </a:lnTo>
                <a:lnTo>
                  <a:pt x="787388" y="779446"/>
                </a:lnTo>
                <a:lnTo>
                  <a:pt x="791344" y="779446"/>
                </a:lnTo>
                <a:lnTo>
                  <a:pt x="791344" y="759649"/>
                </a:lnTo>
                <a:lnTo>
                  <a:pt x="798536" y="759649"/>
                </a:lnTo>
                <a:lnTo>
                  <a:pt x="787388" y="744171"/>
                </a:lnTo>
                <a:close/>
                <a:moveTo>
                  <a:pt x="492144" y="739492"/>
                </a:moveTo>
                <a:lnTo>
                  <a:pt x="492144" y="754249"/>
                </a:lnTo>
                <a:lnTo>
                  <a:pt x="502214" y="754249"/>
                </a:lnTo>
                <a:lnTo>
                  <a:pt x="520194" y="754249"/>
                </a:lnTo>
                <a:lnTo>
                  <a:pt x="537815" y="754249"/>
                </a:lnTo>
                <a:lnTo>
                  <a:pt x="555796" y="754249"/>
                </a:lnTo>
                <a:lnTo>
                  <a:pt x="573417" y="754249"/>
                </a:lnTo>
                <a:lnTo>
                  <a:pt x="591398" y="754249"/>
                </a:lnTo>
                <a:lnTo>
                  <a:pt x="609019" y="754249"/>
                </a:lnTo>
                <a:lnTo>
                  <a:pt x="627000" y="754249"/>
                </a:lnTo>
                <a:lnTo>
                  <a:pt x="644981" y="754249"/>
                </a:lnTo>
                <a:lnTo>
                  <a:pt x="657567" y="754249"/>
                </a:lnTo>
                <a:lnTo>
                  <a:pt x="657567" y="739492"/>
                </a:lnTo>
                <a:lnTo>
                  <a:pt x="644981" y="739492"/>
                </a:lnTo>
                <a:lnTo>
                  <a:pt x="627000" y="739492"/>
                </a:lnTo>
                <a:lnTo>
                  <a:pt x="609019" y="739492"/>
                </a:lnTo>
                <a:lnTo>
                  <a:pt x="591398" y="739492"/>
                </a:lnTo>
                <a:lnTo>
                  <a:pt x="573417" y="739492"/>
                </a:lnTo>
                <a:lnTo>
                  <a:pt x="555796" y="739492"/>
                </a:lnTo>
                <a:lnTo>
                  <a:pt x="537815" y="739492"/>
                </a:lnTo>
                <a:lnTo>
                  <a:pt x="520194" y="739492"/>
                </a:lnTo>
                <a:lnTo>
                  <a:pt x="502214" y="739492"/>
                </a:lnTo>
                <a:close/>
                <a:moveTo>
                  <a:pt x="363931" y="739492"/>
                </a:moveTo>
                <a:lnTo>
                  <a:pt x="350984" y="757489"/>
                </a:lnTo>
                <a:lnTo>
                  <a:pt x="349546" y="759649"/>
                </a:lnTo>
                <a:lnTo>
                  <a:pt x="350984" y="759649"/>
                </a:lnTo>
                <a:lnTo>
                  <a:pt x="356738" y="759649"/>
                </a:lnTo>
                <a:lnTo>
                  <a:pt x="356738" y="779446"/>
                </a:lnTo>
                <a:lnTo>
                  <a:pt x="368965" y="779446"/>
                </a:lnTo>
                <a:lnTo>
                  <a:pt x="371123" y="779446"/>
                </a:lnTo>
                <a:lnTo>
                  <a:pt x="371123" y="759649"/>
                </a:lnTo>
                <a:lnTo>
                  <a:pt x="378315" y="759649"/>
                </a:lnTo>
                <a:lnTo>
                  <a:pt x="368965" y="746691"/>
                </a:lnTo>
                <a:close/>
                <a:moveTo>
                  <a:pt x="330127" y="739492"/>
                </a:moveTo>
                <a:lnTo>
                  <a:pt x="315742" y="759649"/>
                </a:lnTo>
                <a:lnTo>
                  <a:pt x="322934" y="759649"/>
                </a:lnTo>
                <a:lnTo>
                  <a:pt x="322934" y="779446"/>
                </a:lnTo>
                <a:lnTo>
                  <a:pt x="333363" y="779446"/>
                </a:lnTo>
                <a:lnTo>
                  <a:pt x="337319" y="779446"/>
                </a:lnTo>
                <a:lnTo>
                  <a:pt x="337319" y="759649"/>
                </a:lnTo>
                <a:lnTo>
                  <a:pt x="344511" y="759649"/>
                </a:lnTo>
                <a:lnTo>
                  <a:pt x="333363" y="744171"/>
                </a:lnTo>
                <a:close/>
                <a:moveTo>
                  <a:pt x="37759" y="739492"/>
                </a:moveTo>
                <a:lnTo>
                  <a:pt x="37759" y="754249"/>
                </a:lnTo>
                <a:lnTo>
                  <a:pt x="48188" y="754249"/>
                </a:lnTo>
                <a:lnTo>
                  <a:pt x="66169" y="754249"/>
                </a:lnTo>
                <a:lnTo>
                  <a:pt x="83790" y="754249"/>
                </a:lnTo>
                <a:lnTo>
                  <a:pt x="101771" y="754249"/>
                </a:lnTo>
                <a:lnTo>
                  <a:pt x="119392" y="754249"/>
                </a:lnTo>
                <a:lnTo>
                  <a:pt x="137373" y="754249"/>
                </a:lnTo>
                <a:lnTo>
                  <a:pt x="154994" y="754249"/>
                </a:lnTo>
                <a:lnTo>
                  <a:pt x="172975" y="754249"/>
                </a:lnTo>
                <a:lnTo>
                  <a:pt x="190956" y="754249"/>
                </a:lnTo>
                <a:lnTo>
                  <a:pt x="203542" y="754249"/>
                </a:lnTo>
                <a:lnTo>
                  <a:pt x="203542" y="739492"/>
                </a:lnTo>
                <a:lnTo>
                  <a:pt x="190956" y="739492"/>
                </a:lnTo>
                <a:lnTo>
                  <a:pt x="172975" y="739492"/>
                </a:lnTo>
                <a:lnTo>
                  <a:pt x="154994" y="739492"/>
                </a:lnTo>
                <a:lnTo>
                  <a:pt x="137373" y="739492"/>
                </a:lnTo>
                <a:lnTo>
                  <a:pt x="119392" y="739492"/>
                </a:lnTo>
                <a:lnTo>
                  <a:pt x="101771" y="739492"/>
                </a:lnTo>
                <a:lnTo>
                  <a:pt x="83790" y="739492"/>
                </a:lnTo>
                <a:lnTo>
                  <a:pt x="66169" y="739492"/>
                </a:lnTo>
                <a:lnTo>
                  <a:pt x="48188" y="739492"/>
                </a:lnTo>
                <a:close/>
                <a:moveTo>
                  <a:pt x="799615" y="643385"/>
                </a:moveTo>
                <a:lnTo>
                  <a:pt x="805369" y="657063"/>
                </a:lnTo>
                <a:lnTo>
                  <a:pt x="821192" y="697018"/>
                </a:lnTo>
                <a:lnTo>
                  <a:pt x="822990" y="697018"/>
                </a:lnTo>
                <a:lnTo>
                  <a:pt x="846365" y="697018"/>
                </a:lnTo>
                <a:lnTo>
                  <a:pt x="824788" y="643385"/>
                </a:lnTo>
                <a:lnTo>
                  <a:pt x="822990" y="643385"/>
                </a:lnTo>
                <a:lnTo>
                  <a:pt x="805369" y="643385"/>
                </a:lnTo>
                <a:close/>
                <a:moveTo>
                  <a:pt x="764013" y="643385"/>
                </a:moveTo>
                <a:lnTo>
                  <a:pt x="769407" y="657063"/>
                </a:lnTo>
                <a:lnTo>
                  <a:pt x="785590" y="697018"/>
                </a:lnTo>
                <a:lnTo>
                  <a:pt x="787388" y="697018"/>
                </a:lnTo>
                <a:lnTo>
                  <a:pt x="805369" y="697018"/>
                </a:lnTo>
                <a:lnTo>
                  <a:pt x="810763" y="697018"/>
                </a:lnTo>
                <a:lnTo>
                  <a:pt x="805369" y="683340"/>
                </a:lnTo>
                <a:lnTo>
                  <a:pt x="789186" y="643385"/>
                </a:lnTo>
                <a:lnTo>
                  <a:pt x="787388" y="643385"/>
                </a:lnTo>
                <a:lnTo>
                  <a:pt x="769407" y="643385"/>
                </a:lnTo>
                <a:close/>
                <a:moveTo>
                  <a:pt x="728411" y="643385"/>
                </a:moveTo>
                <a:lnTo>
                  <a:pt x="733806" y="657063"/>
                </a:lnTo>
                <a:lnTo>
                  <a:pt x="749988" y="697018"/>
                </a:lnTo>
                <a:lnTo>
                  <a:pt x="751786" y="697018"/>
                </a:lnTo>
                <a:lnTo>
                  <a:pt x="769407" y="697018"/>
                </a:lnTo>
                <a:lnTo>
                  <a:pt x="774802" y="697018"/>
                </a:lnTo>
                <a:lnTo>
                  <a:pt x="769407" y="683340"/>
                </a:lnTo>
                <a:lnTo>
                  <a:pt x="753584" y="643385"/>
                </a:lnTo>
                <a:lnTo>
                  <a:pt x="751786" y="643385"/>
                </a:lnTo>
                <a:lnTo>
                  <a:pt x="733806" y="643385"/>
                </a:lnTo>
                <a:close/>
                <a:moveTo>
                  <a:pt x="692809" y="643385"/>
                </a:moveTo>
                <a:lnTo>
                  <a:pt x="698204" y="657063"/>
                </a:lnTo>
                <a:lnTo>
                  <a:pt x="714386" y="697018"/>
                </a:lnTo>
                <a:lnTo>
                  <a:pt x="716184" y="697018"/>
                </a:lnTo>
                <a:lnTo>
                  <a:pt x="733806" y="697018"/>
                </a:lnTo>
                <a:lnTo>
                  <a:pt x="739559" y="697018"/>
                </a:lnTo>
                <a:lnTo>
                  <a:pt x="733806" y="683340"/>
                </a:lnTo>
                <a:lnTo>
                  <a:pt x="717983" y="643385"/>
                </a:lnTo>
                <a:lnTo>
                  <a:pt x="716184" y="643385"/>
                </a:lnTo>
                <a:lnTo>
                  <a:pt x="698204" y="643385"/>
                </a:lnTo>
                <a:close/>
                <a:moveTo>
                  <a:pt x="657208" y="643385"/>
                </a:moveTo>
                <a:lnTo>
                  <a:pt x="662602" y="657063"/>
                </a:lnTo>
                <a:lnTo>
                  <a:pt x="678784" y="697018"/>
                </a:lnTo>
                <a:lnTo>
                  <a:pt x="680583" y="697018"/>
                </a:lnTo>
                <a:lnTo>
                  <a:pt x="698204" y="697018"/>
                </a:lnTo>
                <a:lnTo>
                  <a:pt x="703958" y="697018"/>
                </a:lnTo>
                <a:lnTo>
                  <a:pt x="698204" y="683340"/>
                </a:lnTo>
                <a:lnTo>
                  <a:pt x="682381" y="643385"/>
                </a:lnTo>
                <a:lnTo>
                  <a:pt x="680583" y="643385"/>
                </a:lnTo>
                <a:lnTo>
                  <a:pt x="662602" y="643385"/>
                </a:lnTo>
                <a:close/>
                <a:moveTo>
                  <a:pt x="621246" y="643385"/>
                </a:moveTo>
                <a:lnTo>
                  <a:pt x="627000" y="657063"/>
                </a:lnTo>
                <a:lnTo>
                  <a:pt x="643183" y="697018"/>
                </a:lnTo>
                <a:lnTo>
                  <a:pt x="644981" y="697018"/>
                </a:lnTo>
                <a:lnTo>
                  <a:pt x="662602" y="697018"/>
                </a:lnTo>
                <a:lnTo>
                  <a:pt x="667996" y="697018"/>
                </a:lnTo>
                <a:lnTo>
                  <a:pt x="662602" y="683340"/>
                </a:lnTo>
                <a:lnTo>
                  <a:pt x="646419" y="643385"/>
                </a:lnTo>
                <a:lnTo>
                  <a:pt x="644981" y="643385"/>
                </a:lnTo>
                <a:lnTo>
                  <a:pt x="627000" y="643385"/>
                </a:lnTo>
                <a:close/>
                <a:moveTo>
                  <a:pt x="586004" y="643385"/>
                </a:moveTo>
                <a:lnTo>
                  <a:pt x="591398" y="657063"/>
                </a:lnTo>
                <a:lnTo>
                  <a:pt x="607581" y="697018"/>
                </a:lnTo>
                <a:lnTo>
                  <a:pt x="609019" y="697018"/>
                </a:lnTo>
                <a:lnTo>
                  <a:pt x="627000" y="697018"/>
                </a:lnTo>
                <a:lnTo>
                  <a:pt x="632754" y="697018"/>
                </a:lnTo>
                <a:lnTo>
                  <a:pt x="627000" y="683340"/>
                </a:lnTo>
                <a:lnTo>
                  <a:pt x="610817" y="643385"/>
                </a:lnTo>
                <a:lnTo>
                  <a:pt x="609019" y="643385"/>
                </a:lnTo>
                <a:lnTo>
                  <a:pt x="591398" y="643385"/>
                </a:lnTo>
                <a:close/>
                <a:moveTo>
                  <a:pt x="550402" y="643385"/>
                </a:moveTo>
                <a:lnTo>
                  <a:pt x="555796" y="657063"/>
                </a:lnTo>
                <a:lnTo>
                  <a:pt x="571979" y="697018"/>
                </a:lnTo>
                <a:lnTo>
                  <a:pt x="573417" y="697018"/>
                </a:lnTo>
                <a:lnTo>
                  <a:pt x="591398" y="697018"/>
                </a:lnTo>
                <a:lnTo>
                  <a:pt x="596792" y="697018"/>
                </a:lnTo>
                <a:lnTo>
                  <a:pt x="591398" y="683340"/>
                </a:lnTo>
                <a:lnTo>
                  <a:pt x="575575" y="643385"/>
                </a:lnTo>
                <a:lnTo>
                  <a:pt x="573417" y="643385"/>
                </a:lnTo>
                <a:lnTo>
                  <a:pt x="555796" y="643385"/>
                </a:lnTo>
                <a:close/>
                <a:moveTo>
                  <a:pt x="514440" y="643385"/>
                </a:moveTo>
                <a:lnTo>
                  <a:pt x="520194" y="657063"/>
                </a:lnTo>
                <a:lnTo>
                  <a:pt x="536017" y="697018"/>
                </a:lnTo>
                <a:lnTo>
                  <a:pt x="537815" y="697018"/>
                </a:lnTo>
                <a:lnTo>
                  <a:pt x="555796" y="697018"/>
                </a:lnTo>
                <a:lnTo>
                  <a:pt x="561190" y="697018"/>
                </a:lnTo>
                <a:lnTo>
                  <a:pt x="555796" y="683340"/>
                </a:lnTo>
                <a:lnTo>
                  <a:pt x="539613" y="643385"/>
                </a:lnTo>
                <a:lnTo>
                  <a:pt x="537815" y="643385"/>
                </a:lnTo>
                <a:lnTo>
                  <a:pt x="520194" y="643385"/>
                </a:lnTo>
                <a:close/>
                <a:moveTo>
                  <a:pt x="479198" y="643385"/>
                </a:moveTo>
                <a:lnTo>
                  <a:pt x="500415" y="697018"/>
                </a:lnTo>
                <a:lnTo>
                  <a:pt x="502214" y="697018"/>
                </a:lnTo>
                <a:lnTo>
                  <a:pt x="520194" y="697018"/>
                </a:lnTo>
                <a:lnTo>
                  <a:pt x="525589" y="697018"/>
                </a:lnTo>
                <a:lnTo>
                  <a:pt x="520194" y="683340"/>
                </a:lnTo>
                <a:lnTo>
                  <a:pt x="504012" y="643385"/>
                </a:lnTo>
                <a:lnTo>
                  <a:pt x="502214" y="643385"/>
                </a:lnTo>
                <a:close/>
                <a:moveTo>
                  <a:pt x="345590" y="643385"/>
                </a:moveTo>
                <a:lnTo>
                  <a:pt x="350984" y="657063"/>
                </a:lnTo>
                <a:lnTo>
                  <a:pt x="367167" y="697018"/>
                </a:lnTo>
                <a:lnTo>
                  <a:pt x="368965" y="697018"/>
                </a:lnTo>
                <a:lnTo>
                  <a:pt x="392340" y="697018"/>
                </a:lnTo>
                <a:lnTo>
                  <a:pt x="370763" y="643385"/>
                </a:lnTo>
                <a:lnTo>
                  <a:pt x="368965" y="643385"/>
                </a:lnTo>
                <a:lnTo>
                  <a:pt x="350984" y="643385"/>
                </a:lnTo>
                <a:close/>
                <a:moveTo>
                  <a:pt x="309988" y="643385"/>
                </a:moveTo>
                <a:lnTo>
                  <a:pt x="315382" y="657063"/>
                </a:lnTo>
                <a:lnTo>
                  <a:pt x="331565" y="697018"/>
                </a:lnTo>
                <a:lnTo>
                  <a:pt x="333363" y="697018"/>
                </a:lnTo>
                <a:lnTo>
                  <a:pt x="350984" y="697018"/>
                </a:lnTo>
                <a:lnTo>
                  <a:pt x="356738" y="697018"/>
                </a:lnTo>
                <a:lnTo>
                  <a:pt x="350984" y="683340"/>
                </a:lnTo>
                <a:lnTo>
                  <a:pt x="335161" y="643385"/>
                </a:lnTo>
                <a:lnTo>
                  <a:pt x="333363" y="643385"/>
                </a:lnTo>
                <a:lnTo>
                  <a:pt x="315382" y="643385"/>
                </a:lnTo>
                <a:close/>
                <a:moveTo>
                  <a:pt x="274386" y="643385"/>
                </a:moveTo>
                <a:lnTo>
                  <a:pt x="280140" y="657063"/>
                </a:lnTo>
                <a:lnTo>
                  <a:pt x="295963" y="697018"/>
                </a:lnTo>
                <a:lnTo>
                  <a:pt x="297761" y="697018"/>
                </a:lnTo>
                <a:lnTo>
                  <a:pt x="315382" y="697018"/>
                </a:lnTo>
                <a:lnTo>
                  <a:pt x="321136" y="697018"/>
                </a:lnTo>
                <a:lnTo>
                  <a:pt x="315382" y="683340"/>
                </a:lnTo>
                <a:lnTo>
                  <a:pt x="299559" y="643385"/>
                </a:lnTo>
                <a:lnTo>
                  <a:pt x="297761" y="643385"/>
                </a:lnTo>
                <a:lnTo>
                  <a:pt x="280140" y="643385"/>
                </a:lnTo>
                <a:close/>
                <a:moveTo>
                  <a:pt x="238784" y="643385"/>
                </a:moveTo>
                <a:lnTo>
                  <a:pt x="244179" y="657063"/>
                </a:lnTo>
                <a:lnTo>
                  <a:pt x="260361" y="697018"/>
                </a:lnTo>
                <a:lnTo>
                  <a:pt x="262159" y="697018"/>
                </a:lnTo>
                <a:lnTo>
                  <a:pt x="280140" y="697018"/>
                </a:lnTo>
                <a:lnTo>
                  <a:pt x="285534" y="697018"/>
                </a:lnTo>
                <a:lnTo>
                  <a:pt x="280140" y="683340"/>
                </a:lnTo>
                <a:lnTo>
                  <a:pt x="263598" y="643385"/>
                </a:lnTo>
                <a:lnTo>
                  <a:pt x="262159" y="643385"/>
                </a:lnTo>
                <a:lnTo>
                  <a:pt x="244179" y="643385"/>
                </a:lnTo>
                <a:close/>
                <a:moveTo>
                  <a:pt x="203183" y="643385"/>
                </a:moveTo>
                <a:lnTo>
                  <a:pt x="208577" y="657063"/>
                </a:lnTo>
                <a:lnTo>
                  <a:pt x="224759" y="697018"/>
                </a:lnTo>
                <a:lnTo>
                  <a:pt x="226198" y="697018"/>
                </a:lnTo>
                <a:lnTo>
                  <a:pt x="244179" y="697018"/>
                </a:lnTo>
                <a:lnTo>
                  <a:pt x="249933" y="697018"/>
                </a:lnTo>
                <a:lnTo>
                  <a:pt x="244179" y="683340"/>
                </a:lnTo>
                <a:lnTo>
                  <a:pt x="228356" y="643385"/>
                </a:lnTo>
                <a:lnTo>
                  <a:pt x="226198" y="643385"/>
                </a:lnTo>
                <a:lnTo>
                  <a:pt x="208577" y="643385"/>
                </a:lnTo>
                <a:close/>
                <a:moveTo>
                  <a:pt x="167581" y="643385"/>
                </a:moveTo>
                <a:lnTo>
                  <a:pt x="172975" y="657063"/>
                </a:lnTo>
                <a:lnTo>
                  <a:pt x="189158" y="697018"/>
                </a:lnTo>
                <a:lnTo>
                  <a:pt x="190956" y="697018"/>
                </a:lnTo>
                <a:lnTo>
                  <a:pt x="208577" y="697018"/>
                </a:lnTo>
                <a:lnTo>
                  <a:pt x="213971" y="697018"/>
                </a:lnTo>
                <a:lnTo>
                  <a:pt x="208577" y="683340"/>
                </a:lnTo>
                <a:lnTo>
                  <a:pt x="192754" y="643385"/>
                </a:lnTo>
                <a:lnTo>
                  <a:pt x="190956" y="643385"/>
                </a:lnTo>
                <a:lnTo>
                  <a:pt x="172975" y="643385"/>
                </a:lnTo>
                <a:close/>
                <a:moveTo>
                  <a:pt x="131979" y="643385"/>
                </a:moveTo>
                <a:lnTo>
                  <a:pt x="137373" y="657063"/>
                </a:lnTo>
                <a:lnTo>
                  <a:pt x="153556" y="697018"/>
                </a:lnTo>
                <a:lnTo>
                  <a:pt x="154994" y="697018"/>
                </a:lnTo>
                <a:lnTo>
                  <a:pt x="172975" y="697018"/>
                </a:lnTo>
                <a:lnTo>
                  <a:pt x="178369" y="697018"/>
                </a:lnTo>
                <a:lnTo>
                  <a:pt x="172975" y="683340"/>
                </a:lnTo>
                <a:lnTo>
                  <a:pt x="156792" y="643385"/>
                </a:lnTo>
                <a:lnTo>
                  <a:pt x="154994" y="643385"/>
                </a:lnTo>
                <a:lnTo>
                  <a:pt x="137373" y="643385"/>
                </a:lnTo>
                <a:close/>
                <a:moveTo>
                  <a:pt x="96017" y="643385"/>
                </a:moveTo>
                <a:lnTo>
                  <a:pt x="101771" y="657063"/>
                </a:lnTo>
                <a:lnTo>
                  <a:pt x="117594" y="697018"/>
                </a:lnTo>
                <a:lnTo>
                  <a:pt x="119392" y="697018"/>
                </a:lnTo>
                <a:lnTo>
                  <a:pt x="137373" y="697018"/>
                </a:lnTo>
                <a:lnTo>
                  <a:pt x="142767" y="697018"/>
                </a:lnTo>
                <a:lnTo>
                  <a:pt x="137373" y="683340"/>
                </a:lnTo>
                <a:lnTo>
                  <a:pt x="121190" y="643385"/>
                </a:lnTo>
                <a:lnTo>
                  <a:pt x="119392" y="643385"/>
                </a:lnTo>
                <a:lnTo>
                  <a:pt x="101771" y="643385"/>
                </a:lnTo>
                <a:close/>
                <a:moveTo>
                  <a:pt x="60415" y="643385"/>
                </a:moveTo>
                <a:lnTo>
                  <a:pt x="66169" y="657063"/>
                </a:lnTo>
                <a:lnTo>
                  <a:pt x="81992" y="697018"/>
                </a:lnTo>
                <a:lnTo>
                  <a:pt x="83790" y="697018"/>
                </a:lnTo>
                <a:lnTo>
                  <a:pt x="101771" y="697018"/>
                </a:lnTo>
                <a:lnTo>
                  <a:pt x="107165" y="697018"/>
                </a:lnTo>
                <a:lnTo>
                  <a:pt x="101771" y="683340"/>
                </a:lnTo>
                <a:lnTo>
                  <a:pt x="85588" y="643385"/>
                </a:lnTo>
                <a:lnTo>
                  <a:pt x="83790" y="643385"/>
                </a:lnTo>
                <a:lnTo>
                  <a:pt x="66169" y="643385"/>
                </a:lnTo>
                <a:close/>
                <a:moveTo>
                  <a:pt x="24813" y="643385"/>
                </a:moveTo>
                <a:lnTo>
                  <a:pt x="46390" y="697018"/>
                </a:lnTo>
                <a:lnTo>
                  <a:pt x="48188" y="697018"/>
                </a:lnTo>
                <a:lnTo>
                  <a:pt x="66169" y="697018"/>
                </a:lnTo>
                <a:lnTo>
                  <a:pt x="71563" y="697018"/>
                </a:lnTo>
                <a:lnTo>
                  <a:pt x="66169" y="683340"/>
                </a:lnTo>
                <a:lnTo>
                  <a:pt x="49986" y="643385"/>
                </a:lnTo>
                <a:lnTo>
                  <a:pt x="48188" y="643385"/>
                </a:lnTo>
                <a:close/>
                <a:moveTo>
                  <a:pt x="612256" y="453679"/>
                </a:moveTo>
                <a:lnTo>
                  <a:pt x="612256" y="546559"/>
                </a:lnTo>
                <a:lnTo>
                  <a:pt x="612256" y="547279"/>
                </a:lnTo>
                <a:lnTo>
                  <a:pt x="620886" y="560237"/>
                </a:lnTo>
                <a:lnTo>
                  <a:pt x="627000" y="550519"/>
                </a:lnTo>
                <a:lnTo>
                  <a:pt x="629158" y="547279"/>
                </a:lnTo>
                <a:lnTo>
                  <a:pt x="637788" y="560237"/>
                </a:lnTo>
                <a:lnTo>
                  <a:pt x="644981" y="549439"/>
                </a:lnTo>
                <a:lnTo>
                  <a:pt x="646060" y="547279"/>
                </a:lnTo>
                <a:lnTo>
                  <a:pt x="654690" y="560237"/>
                </a:lnTo>
                <a:lnTo>
                  <a:pt x="662602" y="547999"/>
                </a:lnTo>
                <a:lnTo>
                  <a:pt x="663321" y="547279"/>
                </a:lnTo>
                <a:lnTo>
                  <a:pt x="671592" y="560237"/>
                </a:lnTo>
                <a:lnTo>
                  <a:pt x="680223" y="547279"/>
                </a:lnTo>
                <a:lnTo>
                  <a:pt x="680583" y="547999"/>
                </a:lnTo>
                <a:lnTo>
                  <a:pt x="688494" y="560237"/>
                </a:lnTo>
                <a:lnTo>
                  <a:pt x="697125" y="547279"/>
                </a:lnTo>
                <a:lnTo>
                  <a:pt x="698204" y="549079"/>
                </a:lnTo>
                <a:lnTo>
                  <a:pt x="705396" y="560237"/>
                </a:lnTo>
                <a:lnTo>
                  <a:pt x="714027" y="547279"/>
                </a:lnTo>
                <a:lnTo>
                  <a:pt x="714027" y="453679"/>
                </a:lnTo>
                <a:close/>
                <a:moveTo>
                  <a:pt x="158231" y="453679"/>
                </a:moveTo>
                <a:lnTo>
                  <a:pt x="158231" y="546559"/>
                </a:lnTo>
                <a:lnTo>
                  <a:pt x="158231" y="547279"/>
                </a:lnTo>
                <a:lnTo>
                  <a:pt x="166861" y="560237"/>
                </a:lnTo>
                <a:lnTo>
                  <a:pt x="172975" y="550519"/>
                </a:lnTo>
                <a:lnTo>
                  <a:pt x="175133" y="547279"/>
                </a:lnTo>
                <a:lnTo>
                  <a:pt x="183763" y="560237"/>
                </a:lnTo>
                <a:lnTo>
                  <a:pt x="190956" y="549439"/>
                </a:lnTo>
                <a:lnTo>
                  <a:pt x="192035" y="547279"/>
                </a:lnTo>
                <a:lnTo>
                  <a:pt x="200665" y="560237"/>
                </a:lnTo>
                <a:lnTo>
                  <a:pt x="208577" y="547999"/>
                </a:lnTo>
                <a:lnTo>
                  <a:pt x="208936" y="547279"/>
                </a:lnTo>
                <a:lnTo>
                  <a:pt x="217567" y="560237"/>
                </a:lnTo>
                <a:lnTo>
                  <a:pt x="225838" y="547279"/>
                </a:lnTo>
                <a:lnTo>
                  <a:pt x="226198" y="547999"/>
                </a:lnTo>
                <a:lnTo>
                  <a:pt x="234469" y="560237"/>
                </a:lnTo>
                <a:lnTo>
                  <a:pt x="243100" y="547279"/>
                </a:lnTo>
                <a:lnTo>
                  <a:pt x="244179" y="549079"/>
                </a:lnTo>
                <a:lnTo>
                  <a:pt x="251371" y="560237"/>
                </a:lnTo>
                <a:lnTo>
                  <a:pt x="260002" y="547279"/>
                </a:lnTo>
                <a:lnTo>
                  <a:pt x="260002" y="453679"/>
                </a:lnTo>
                <a:close/>
                <a:moveTo>
                  <a:pt x="474523" y="434975"/>
                </a:moveTo>
                <a:lnTo>
                  <a:pt x="502214" y="434975"/>
                </a:lnTo>
                <a:lnTo>
                  <a:pt x="520194" y="434975"/>
                </a:lnTo>
                <a:lnTo>
                  <a:pt x="537815" y="434975"/>
                </a:lnTo>
                <a:lnTo>
                  <a:pt x="555796" y="434975"/>
                </a:lnTo>
                <a:lnTo>
                  <a:pt x="560557" y="434975"/>
                </a:lnTo>
                <a:lnTo>
                  <a:pt x="573417" y="434975"/>
                </a:lnTo>
                <a:lnTo>
                  <a:pt x="591398" y="434975"/>
                </a:lnTo>
                <a:lnTo>
                  <a:pt x="609019" y="434975"/>
                </a:lnTo>
                <a:lnTo>
                  <a:pt x="612256" y="434975"/>
                </a:lnTo>
                <a:lnTo>
                  <a:pt x="714027" y="434975"/>
                </a:lnTo>
                <a:lnTo>
                  <a:pt x="716184" y="434975"/>
                </a:lnTo>
                <a:lnTo>
                  <a:pt x="733806" y="434975"/>
                </a:lnTo>
                <a:lnTo>
                  <a:pt x="751786" y="434975"/>
                </a:lnTo>
                <a:lnTo>
                  <a:pt x="763419" y="434975"/>
                </a:lnTo>
                <a:lnTo>
                  <a:pt x="769407" y="434975"/>
                </a:lnTo>
                <a:lnTo>
                  <a:pt x="787388" y="434975"/>
                </a:lnTo>
                <a:lnTo>
                  <a:pt x="805369" y="434975"/>
                </a:lnTo>
                <a:lnTo>
                  <a:pt x="822990" y="434975"/>
                </a:lnTo>
                <a:lnTo>
                  <a:pt x="851759" y="434975"/>
                </a:lnTo>
                <a:cubicBezTo>
                  <a:pt x="862548" y="434975"/>
                  <a:pt x="871179" y="443614"/>
                  <a:pt x="871179" y="454412"/>
                </a:cubicBezTo>
                <a:lnTo>
                  <a:pt x="870459" y="668582"/>
                </a:lnTo>
                <a:lnTo>
                  <a:pt x="860390" y="643385"/>
                </a:lnTo>
                <a:lnTo>
                  <a:pt x="835217" y="643385"/>
                </a:lnTo>
                <a:lnTo>
                  <a:pt x="856794" y="697018"/>
                </a:lnTo>
                <a:lnTo>
                  <a:pt x="870459" y="697018"/>
                </a:lnTo>
                <a:lnTo>
                  <a:pt x="870100" y="814001"/>
                </a:lnTo>
                <a:cubicBezTo>
                  <a:pt x="870100" y="824439"/>
                  <a:pt x="861469" y="833078"/>
                  <a:pt x="850680" y="833078"/>
                </a:cubicBezTo>
                <a:lnTo>
                  <a:pt x="822990" y="833078"/>
                </a:lnTo>
                <a:lnTo>
                  <a:pt x="805369" y="833078"/>
                </a:lnTo>
                <a:lnTo>
                  <a:pt x="787388" y="833078"/>
                </a:lnTo>
                <a:lnTo>
                  <a:pt x="769407" y="833078"/>
                </a:lnTo>
                <a:lnTo>
                  <a:pt x="751786" y="833078"/>
                </a:lnTo>
                <a:lnTo>
                  <a:pt x="733806" y="833078"/>
                </a:lnTo>
                <a:lnTo>
                  <a:pt x="716184" y="833078"/>
                </a:lnTo>
                <a:lnTo>
                  <a:pt x="698204" y="833078"/>
                </a:lnTo>
                <a:lnTo>
                  <a:pt x="680583" y="833078"/>
                </a:lnTo>
                <a:lnTo>
                  <a:pt x="662602" y="833078"/>
                </a:lnTo>
                <a:lnTo>
                  <a:pt x="644981" y="833078"/>
                </a:lnTo>
                <a:lnTo>
                  <a:pt x="627000" y="833078"/>
                </a:lnTo>
                <a:lnTo>
                  <a:pt x="609019" y="833078"/>
                </a:lnTo>
                <a:lnTo>
                  <a:pt x="591398" y="833078"/>
                </a:lnTo>
                <a:lnTo>
                  <a:pt x="573417" y="833078"/>
                </a:lnTo>
                <a:lnTo>
                  <a:pt x="555796" y="833078"/>
                </a:lnTo>
                <a:lnTo>
                  <a:pt x="537815" y="833078"/>
                </a:lnTo>
                <a:lnTo>
                  <a:pt x="520194" y="833078"/>
                </a:lnTo>
                <a:lnTo>
                  <a:pt x="502214" y="833078"/>
                </a:lnTo>
                <a:lnTo>
                  <a:pt x="473444" y="833078"/>
                </a:lnTo>
                <a:cubicBezTo>
                  <a:pt x="463016" y="833078"/>
                  <a:pt x="454025" y="824439"/>
                  <a:pt x="454025" y="814001"/>
                </a:cubicBezTo>
                <a:lnTo>
                  <a:pt x="454744" y="671461"/>
                </a:lnTo>
                <a:lnTo>
                  <a:pt x="464814" y="697018"/>
                </a:lnTo>
                <a:lnTo>
                  <a:pt x="489987" y="697018"/>
                </a:lnTo>
                <a:lnTo>
                  <a:pt x="468410" y="643385"/>
                </a:lnTo>
                <a:lnTo>
                  <a:pt x="454744" y="643385"/>
                </a:lnTo>
                <a:lnTo>
                  <a:pt x="455104" y="454412"/>
                </a:lnTo>
                <a:cubicBezTo>
                  <a:pt x="455104" y="443614"/>
                  <a:pt x="463735" y="434975"/>
                  <a:pt x="474523" y="434975"/>
                </a:cubicBezTo>
                <a:close/>
                <a:moveTo>
                  <a:pt x="20498" y="434975"/>
                </a:moveTo>
                <a:lnTo>
                  <a:pt x="48188" y="434975"/>
                </a:lnTo>
                <a:lnTo>
                  <a:pt x="66169" y="434975"/>
                </a:lnTo>
                <a:lnTo>
                  <a:pt x="83790" y="434975"/>
                </a:lnTo>
                <a:lnTo>
                  <a:pt x="101771" y="434975"/>
                </a:lnTo>
                <a:lnTo>
                  <a:pt x="106225" y="434975"/>
                </a:lnTo>
                <a:lnTo>
                  <a:pt x="119392" y="434975"/>
                </a:lnTo>
                <a:lnTo>
                  <a:pt x="137373" y="434975"/>
                </a:lnTo>
                <a:lnTo>
                  <a:pt x="154994" y="434975"/>
                </a:lnTo>
                <a:lnTo>
                  <a:pt x="158231" y="434975"/>
                </a:lnTo>
                <a:lnTo>
                  <a:pt x="260002" y="434975"/>
                </a:lnTo>
                <a:lnTo>
                  <a:pt x="262159" y="434975"/>
                </a:lnTo>
                <a:lnTo>
                  <a:pt x="280140" y="434975"/>
                </a:lnTo>
                <a:lnTo>
                  <a:pt x="297761" y="434975"/>
                </a:lnTo>
                <a:lnTo>
                  <a:pt x="310566" y="434975"/>
                </a:lnTo>
                <a:lnTo>
                  <a:pt x="315382" y="434975"/>
                </a:lnTo>
                <a:lnTo>
                  <a:pt x="333363" y="434975"/>
                </a:lnTo>
                <a:lnTo>
                  <a:pt x="350984" y="434975"/>
                </a:lnTo>
                <a:lnTo>
                  <a:pt x="368965" y="434975"/>
                </a:lnTo>
                <a:lnTo>
                  <a:pt x="397734" y="434975"/>
                </a:lnTo>
                <a:cubicBezTo>
                  <a:pt x="408523" y="434975"/>
                  <a:pt x="417154" y="443614"/>
                  <a:pt x="417154" y="454412"/>
                </a:cubicBezTo>
                <a:lnTo>
                  <a:pt x="416434" y="668582"/>
                </a:lnTo>
                <a:lnTo>
                  <a:pt x="406365" y="643385"/>
                </a:lnTo>
                <a:lnTo>
                  <a:pt x="381552" y="643385"/>
                </a:lnTo>
                <a:lnTo>
                  <a:pt x="402769" y="697018"/>
                </a:lnTo>
                <a:lnTo>
                  <a:pt x="416434" y="697018"/>
                </a:lnTo>
                <a:lnTo>
                  <a:pt x="416075" y="814001"/>
                </a:lnTo>
                <a:cubicBezTo>
                  <a:pt x="416075" y="824439"/>
                  <a:pt x="407444" y="833078"/>
                  <a:pt x="396655" y="833078"/>
                </a:cubicBezTo>
                <a:lnTo>
                  <a:pt x="368965" y="833078"/>
                </a:lnTo>
                <a:lnTo>
                  <a:pt x="350984" y="833078"/>
                </a:lnTo>
                <a:lnTo>
                  <a:pt x="333363" y="833078"/>
                </a:lnTo>
                <a:lnTo>
                  <a:pt x="315382" y="833078"/>
                </a:lnTo>
                <a:lnTo>
                  <a:pt x="297761" y="833078"/>
                </a:lnTo>
                <a:lnTo>
                  <a:pt x="280140" y="833078"/>
                </a:lnTo>
                <a:lnTo>
                  <a:pt x="262159" y="833078"/>
                </a:lnTo>
                <a:lnTo>
                  <a:pt x="244179" y="833078"/>
                </a:lnTo>
                <a:lnTo>
                  <a:pt x="226198" y="833078"/>
                </a:lnTo>
                <a:lnTo>
                  <a:pt x="208577" y="833078"/>
                </a:lnTo>
                <a:lnTo>
                  <a:pt x="190956" y="833078"/>
                </a:lnTo>
                <a:lnTo>
                  <a:pt x="172975" y="833078"/>
                </a:lnTo>
                <a:lnTo>
                  <a:pt x="154994" y="833078"/>
                </a:lnTo>
                <a:lnTo>
                  <a:pt x="137373" y="833078"/>
                </a:lnTo>
                <a:lnTo>
                  <a:pt x="119392" y="833078"/>
                </a:lnTo>
                <a:lnTo>
                  <a:pt x="101771" y="833078"/>
                </a:lnTo>
                <a:lnTo>
                  <a:pt x="83790" y="833078"/>
                </a:lnTo>
                <a:lnTo>
                  <a:pt x="66169" y="833078"/>
                </a:lnTo>
                <a:lnTo>
                  <a:pt x="48188" y="833078"/>
                </a:lnTo>
                <a:lnTo>
                  <a:pt x="19419" y="833078"/>
                </a:lnTo>
                <a:cubicBezTo>
                  <a:pt x="8631" y="833078"/>
                  <a:pt x="0" y="824439"/>
                  <a:pt x="0" y="814001"/>
                </a:cubicBezTo>
                <a:lnTo>
                  <a:pt x="719" y="671461"/>
                </a:lnTo>
                <a:lnTo>
                  <a:pt x="10788" y="697018"/>
                </a:lnTo>
                <a:lnTo>
                  <a:pt x="35961" y="697018"/>
                </a:lnTo>
                <a:lnTo>
                  <a:pt x="14384" y="643385"/>
                </a:lnTo>
                <a:lnTo>
                  <a:pt x="719" y="643385"/>
                </a:lnTo>
                <a:lnTo>
                  <a:pt x="1079" y="454412"/>
                </a:lnTo>
                <a:cubicBezTo>
                  <a:pt x="1079" y="443614"/>
                  <a:pt x="9709" y="434975"/>
                  <a:pt x="20498" y="434975"/>
                </a:cubicBezTo>
                <a:close/>
                <a:moveTo>
                  <a:pt x="769767" y="351670"/>
                </a:moveTo>
                <a:lnTo>
                  <a:pt x="769767" y="357789"/>
                </a:lnTo>
                <a:lnTo>
                  <a:pt x="787388" y="357789"/>
                </a:lnTo>
                <a:lnTo>
                  <a:pt x="805369" y="357789"/>
                </a:lnTo>
                <a:lnTo>
                  <a:pt x="822990" y="357789"/>
                </a:lnTo>
                <a:lnTo>
                  <a:pt x="832340" y="357789"/>
                </a:lnTo>
                <a:lnTo>
                  <a:pt x="832340" y="351670"/>
                </a:lnTo>
                <a:lnTo>
                  <a:pt x="822990" y="351670"/>
                </a:lnTo>
                <a:lnTo>
                  <a:pt x="805369" y="351670"/>
                </a:lnTo>
                <a:lnTo>
                  <a:pt x="787388" y="351670"/>
                </a:lnTo>
                <a:close/>
                <a:moveTo>
                  <a:pt x="315742" y="351670"/>
                </a:moveTo>
                <a:lnTo>
                  <a:pt x="315742" y="357789"/>
                </a:lnTo>
                <a:lnTo>
                  <a:pt x="333363" y="357789"/>
                </a:lnTo>
                <a:lnTo>
                  <a:pt x="350984" y="357789"/>
                </a:lnTo>
                <a:lnTo>
                  <a:pt x="368965" y="357789"/>
                </a:lnTo>
                <a:lnTo>
                  <a:pt x="378315" y="357789"/>
                </a:lnTo>
                <a:lnTo>
                  <a:pt x="378315" y="351670"/>
                </a:lnTo>
                <a:lnTo>
                  <a:pt x="368965" y="351670"/>
                </a:lnTo>
                <a:lnTo>
                  <a:pt x="350984" y="351670"/>
                </a:lnTo>
                <a:lnTo>
                  <a:pt x="333363" y="351670"/>
                </a:lnTo>
                <a:close/>
                <a:moveTo>
                  <a:pt x="492144" y="343391"/>
                </a:moveTo>
                <a:lnTo>
                  <a:pt x="492144" y="357789"/>
                </a:lnTo>
                <a:lnTo>
                  <a:pt x="502214" y="357789"/>
                </a:lnTo>
                <a:lnTo>
                  <a:pt x="520194" y="357789"/>
                </a:lnTo>
                <a:lnTo>
                  <a:pt x="537815" y="357789"/>
                </a:lnTo>
                <a:lnTo>
                  <a:pt x="555796" y="357789"/>
                </a:lnTo>
                <a:lnTo>
                  <a:pt x="573417" y="357789"/>
                </a:lnTo>
                <a:lnTo>
                  <a:pt x="591398" y="357789"/>
                </a:lnTo>
                <a:lnTo>
                  <a:pt x="609019" y="357789"/>
                </a:lnTo>
                <a:lnTo>
                  <a:pt x="627000" y="357789"/>
                </a:lnTo>
                <a:lnTo>
                  <a:pt x="644981" y="357789"/>
                </a:lnTo>
                <a:lnTo>
                  <a:pt x="657567" y="357789"/>
                </a:lnTo>
                <a:lnTo>
                  <a:pt x="657567" y="343391"/>
                </a:lnTo>
                <a:lnTo>
                  <a:pt x="644981" y="343391"/>
                </a:lnTo>
                <a:lnTo>
                  <a:pt x="627000" y="343391"/>
                </a:lnTo>
                <a:lnTo>
                  <a:pt x="609019" y="343391"/>
                </a:lnTo>
                <a:lnTo>
                  <a:pt x="591398" y="343391"/>
                </a:lnTo>
                <a:lnTo>
                  <a:pt x="573417" y="343391"/>
                </a:lnTo>
                <a:lnTo>
                  <a:pt x="555796" y="343391"/>
                </a:lnTo>
                <a:lnTo>
                  <a:pt x="537815" y="343391"/>
                </a:lnTo>
                <a:lnTo>
                  <a:pt x="520194" y="343391"/>
                </a:lnTo>
                <a:lnTo>
                  <a:pt x="502214" y="343391"/>
                </a:lnTo>
                <a:close/>
                <a:moveTo>
                  <a:pt x="37759" y="343391"/>
                </a:moveTo>
                <a:lnTo>
                  <a:pt x="37759" y="357789"/>
                </a:lnTo>
                <a:lnTo>
                  <a:pt x="48188" y="357789"/>
                </a:lnTo>
                <a:lnTo>
                  <a:pt x="66169" y="357789"/>
                </a:lnTo>
                <a:lnTo>
                  <a:pt x="83790" y="357789"/>
                </a:lnTo>
                <a:lnTo>
                  <a:pt x="101771" y="357789"/>
                </a:lnTo>
                <a:lnTo>
                  <a:pt x="119392" y="357789"/>
                </a:lnTo>
                <a:lnTo>
                  <a:pt x="137373" y="357789"/>
                </a:lnTo>
                <a:lnTo>
                  <a:pt x="154994" y="357789"/>
                </a:lnTo>
                <a:lnTo>
                  <a:pt x="172975" y="357789"/>
                </a:lnTo>
                <a:lnTo>
                  <a:pt x="190956" y="357789"/>
                </a:lnTo>
                <a:lnTo>
                  <a:pt x="203542" y="357789"/>
                </a:lnTo>
                <a:lnTo>
                  <a:pt x="203542" y="343391"/>
                </a:lnTo>
                <a:lnTo>
                  <a:pt x="190956" y="343391"/>
                </a:lnTo>
                <a:lnTo>
                  <a:pt x="172975" y="343391"/>
                </a:lnTo>
                <a:lnTo>
                  <a:pt x="154994" y="343391"/>
                </a:lnTo>
                <a:lnTo>
                  <a:pt x="137373" y="343391"/>
                </a:lnTo>
                <a:lnTo>
                  <a:pt x="119392" y="343391"/>
                </a:lnTo>
                <a:lnTo>
                  <a:pt x="101771" y="343391"/>
                </a:lnTo>
                <a:lnTo>
                  <a:pt x="83790" y="343391"/>
                </a:lnTo>
                <a:lnTo>
                  <a:pt x="66169" y="343391"/>
                </a:lnTo>
                <a:lnTo>
                  <a:pt x="48188" y="343391"/>
                </a:lnTo>
                <a:close/>
                <a:moveTo>
                  <a:pt x="817956" y="304516"/>
                </a:moveTo>
                <a:lnTo>
                  <a:pt x="805369" y="322514"/>
                </a:lnTo>
                <a:lnTo>
                  <a:pt x="803571" y="324673"/>
                </a:lnTo>
                <a:lnTo>
                  <a:pt x="805369" y="324673"/>
                </a:lnTo>
                <a:lnTo>
                  <a:pt x="810763" y="324673"/>
                </a:lnTo>
                <a:lnTo>
                  <a:pt x="810763" y="344471"/>
                </a:lnTo>
                <a:lnTo>
                  <a:pt x="822990" y="344471"/>
                </a:lnTo>
                <a:lnTo>
                  <a:pt x="825148" y="344471"/>
                </a:lnTo>
                <a:lnTo>
                  <a:pt x="825148" y="324673"/>
                </a:lnTo>
                <a:lnTo>
                  <a:pt x="832340" y="324673"/>
                </a:lnTo>
                <a:lnTo>
                  <a:pt x="822990" y="311715"/>
                </a:lnTo>
                <a:close/>
                <a:moveTo>
                  <a:pt x="784152" y="304516"/>
                </a:moveTo>
                <a:lnTo>
                  <a:pt x="769767" y="324673"/>
                </a:lnTo>
                <a:lnTo>
                  <a:pt x="776959" y="324673"/>
                </a:lnTo>
                <a:lnTo>
                  <a:pt x="776959" y="344471"/>
                </a:lnTo>
                <a:lnTo>
                  <a:pt x="787388" y="344471"/>
                </a:lnTo>
                <a:lnTo>
                  <a:pt x="791344" y="344471"/>
                </a:lnTo>
                <a:lnTo>
                  <a:pt x="791344" y="324673"/>
                </a:lnTo>
                <a:lnTo>
                  <a:pt x="798536" y="324673"/>
                </a:lnTo>
                <a:lnTo>
                  <a:pt x="787388" y="309196"/>
                </a:lnTo>
                <a:close/>
                <a:moveTo>
                  <a:pt x="492144" y="304516"/>
                </a:moveTo>
                <a:lnTo>
                  <a:pt x="492144" y="319274"/>
                </a:lnTo>
                <a:lnTo>
                  <a:pt x="502214" y="319274"/>
                </a:lnTo>
                <a:lnTo>
                  <a:pt x="520194" y="319274"/>
                </a:lnTo>
                <a:lnTo>
                  <a:pt x="537815" y="319274"/>
                </a:lnTo>
                <a:lnTo>
                  <a:pt x="555796" y="319274"/>
                </a:lnTo>
                <a:lnTo>
                  <a:pt x="573417" y="319274"/>
                </a:lnTo>
                <a:lnTo>
                  <a:pt x="591398" y="319274"/>
                </a:lnTo>
                <a:lnTo>
                  <a:pt x="609019" y="319274"/>
                </a:lnTo>
                <a:lnTo>
                  <a:pt x="627000" y="319274"/>
                </a:lnTo>
                <a:lnTo>
                  <a:pt x="644981" y="319274"/>
                </a:lnTo>
                <a:lnTo>
                  <a:pt x="657567" y="319274"/>
                </a:lnTo>
                <a:lnTo>
                  <a:pt x="657567" y="304516"/>
                </a:lnTo>
                <a:lnTo>
                  <a:pt x="644981" y="304516"/>
                </a:lnTo>
                <a:lnTo>
                  <a:pt x="627000" y="304516"/>
                </a:lnTo>
                <a:lnTo>
                  <a:pt x="609019" y="304516"/>
                </a:lnTo>
                <a:lnTo>
                  <a:pt x="591398" y="304516"/>
                </a:lnTo>
                <a:lnTo>
                  <a:pt x="573417" y="304516"/>
                </a:lnTo>
                <a:lnTo>
                  <a:pt x="555796" y="304516"/>
                </a:lnTo>
                <a:lnTo>
                  <a:pt x="537815" y="304516"/>
                </a:lnTo>
                <a:lnTo>
                  <a:pt x="520194" y="304516"/>
                </a:lnTo>
                <a:lnTo>
                  <a:pt x="502214" y="304516"/>
                </a:lnTo>
                <a:close/>
                <a:moveTo>
                  <a:pt x="363931" y="304516"/>
                </a:moveTo>
                <a:lnTo>
                  <a:pt x="350984" y="322514"/>
                </a:lnTo>
                <a:lnTo>
                  <a:pt x="349546" y="324673"/>
                </a:lnTo>
                <a:lnTo>
                  <a:pt x="350984" y="324673"/>
                </a:lnTo>
                <a:lnTo>
                  <a:pt x="356738" y="324673"/>
                </a:lnTo>
                <a:lnTo>
                  <a:pt x="356738" y="344471"/>
                </a:lnTo>
                <a:lnTo>
                  <a:pt x="368965" y="344471"/>
                </a:lnTo>
                <a:lnTo>
                  <a:pt x="371123" y="344471"/>
                </a:lnTo>
                <a:lnTo>
                  <a:pt x="371123" y="324673"/>
                </a:lnTo>
                <a:lnTo>
                  <a:pt x="378315" y="324673"/>
                </a:lnTo>
                <a:lnTo>
                  <a:pt x="368965" y="311715"/>
                </a:lnTo>
                <a:close/>
                <a:moveTo>
                  <a:pt x="330127" y="304516"/>
                </a:moveTo>
                <a:lnTo>
                  <a:pt x="315742" y="324673"/>
                </a:lnTo>
                <a:lnTo>
                  <a:pt x="322934" y="324673"/>
                </a:lnTo>
                <a:lnTo>
                  <a:pt x="322934" y="344471"/>
                </a:lnTo>
                <a:lnTo>
                  <a:pt x="333363" y="344471"/>
                </a:lnTo>
                <a:lnTo>
                  <a:pt x="337319" y="344471"/>
                </a:lnTo>
                <a:lnTo>
                  <a:pt x="337319" y="324673"/>
                </a:lnTo>
                <a:lnTo>
                  <a:pt x="344511" y="324673"/>
                </a:lnTo>
                <a:lnTo>
                  <a:pt x="333363" y="309196"/>
                </a:lnTo>
                <a:close/>
                <a:moveTo>
                  <a:pt x="37759" y="304516"/>
                </a:moveTo>
                <a:lnTo>
                  <a:pt x="37759" y="319274"/>
                </a:lnTo>
                <a:lnTo>
                  <a:pt x="48188" y="319274"/>
                </a:lnTo>
                <a:lnTo>
                  <a:pt x="66169" y="319274"/>
                </a:lnTo>
                <a:lnTo>
                  <a:pt x="83790" y="319274"/>
                </a:lnTo>
                <a:lnTo>
                  <a:pt x="101771" y="319274"/>
                </a:lnTo>
                <a:lnTo>
                  <a:pt x="119392" y="319274"/>
                </a:lnTo>
                <a:lnTo>
                  <a:pt x="137373" y="319274"/>
                </a:lnTo>
                <a:lnTo>
                  <a:pt x="154994" y="319274"/>
                </a:lnTo>
                <a:lnTo>
                  <a:pt x="172975" y="319274"/>
                </a:lnTo>
                <a:lnTo>
                  <a:pt x="190956" y="319274"/>
                </a:lnTo>
                <a:lnTo>
                  <a:pt x="203542" y="319274"/>
                </a:lnTo>
                <a:lnTo>
                  <a:pt x="203542" y="304516"/>
                </a:lnTo>
                <a:lnTo>
                  <a:pt x="190956" y="304516"/>
                </a:lnTo>
                <a:lnTo>
                  <a:pt x="172975" y="304516"/>
                </a:lnTo>
                <a:lnTo>
                  <a:pt x="154994" y="304516"/>
                </a:lnTo>
                <a:lnTo>
                  <a:pt x="137373" y="304516"/>
                </a:lnTo>
                <a:lnTo>
                  <a:pt x="119392" y="304516"/>
                </a:lnTo>
                <a:lnTo>
                  <a:pt x="101771" y="304516"/>
                </a:lnTo>
                <a:lnTo>
                  <a:pt x="83790" y="304516"/>
                </a:lnTo>
                <a:lnTo>
                  <a:pt x="66169" y="304516"/>
                </a:lnTo>
                <a:lnTo>
                  <a:pt x="48188" y="304516"/>
                </a:lnTo>
                <a:close/>
                <a:moveTo>
                  <a:pt x="799615" y="208410"/>
                </a:moveTo>
                <a:lnTo>
                  <a:pt x="805369" y="222088"/>
                </a:lnTo>
                <a:lnTo>
                  <a:pt x="821192" y="262042"/>
                </a:lnTo>
                <a:lnTo>
                  <a:pt x="822990" y="262042"/>
                </a:lnTo>
                <a:lnTo>
                  <a:pt x="846365" y="262042"/>
                </a:lnTo>
                <a:lnTo>
                  <a:pt x="824788" y="208410"/>
                </a:lnTo>
                <a:lnTo>
                  <a:pt x="822990" y="208410"/>
                </a:lnTo>
                <a:lnTo>
                  <a:pt x="805369" y="208410"/>
                </a:lnTo>
                <a:close/>
                <a:moveTo>
                  <a:pt x="764013" y="208410"/>
                </a:moveTo>
                <a:lnTo>
                  <a:pt x="769407" y="222088"/>
                </a:lnTo>
                <a:lnTo>
                  <a:pt x="785590" y="262042"/>
                </a:lnTo>
                <a:lnTo>
                  <a:pt x="787388" y="262042"/>
                </a:lnTo>
                <a:lnTo>
                  <a:pt x="805369" y="262042"/>
                </a:lnTo>
                <a:lnTo>
                  <a:pt x="810763" y="262042"/>
                </a:lnTo>
                <a:lnTo>
                  <a:pt x="805369" y="248364"/>
                </a:lnTo>
                <a:lnTo>
                  <a:pt x="789186" y="208410"/>
                </a:lnTo>
                <a:lnTo>
                  <a:pt x="787388" y="208410"/>
                </a:lnTo>
                <a:lnTo>
                  <a:pt x="769407" y="208410"/>
                </a:lnTo>
                <a:close/>
                <a:moveTo>
                  <a:pt x="728411" y="208410"/>
                </a:moveTo>
                <a:lnTo>
                  <a:pt x="733806" y="222088"/>
                </a:lnTo>
                <a:lnTo>
                  <a:pt x="749988" y="262042"/>
                </a:lnTo>
                <a:lnTo>
                  <a:pt x="751786" y="262042"/>
                </a:lnTo>
                <a:lnTo>
                  <a:pt x="769407" y="262042"/>
                </a:lnTo>
                <a:lnTo>
                  <a:pt x="774802" y="262042"/>
                </a:lnTo>
                <a:lnTo>
                  <a:pt x="769407" y="248364"/>
                </a:lnTo>
                <a:lnTo>
                  <a:pt x="753584" y="208410"/>
                </a:lnTo>
                <a:lnTo>
                  <a:pt x="751786" y="208410"/>
                </a:lnTo>
                <a:lnTo>
                  <a:pt x="733806" y="208410"/>
                </a:lnTo>
                <a:close/>
                <a:moveTo>
                  <a:pt x="692809" y="208410"/>
                </a:moveTo>
                <a:lnTo>
                  <a:pt x="698204" y="222088"/>
                </a:lnTo>
                <a:lnTo>
                  <a:pt x="714386" y="262042"/>
                </a:lnTo>
                <a:lnTo>
                  <a:pt x="716184" y="262042"/>
                </a:lnTo>
                <a:lnTo>
                  <a:pt x="733806" y="262042"/>
                </a:lnTo>
                <a:lnTo>
                  <a:pt x="739559" y="262042"/>
                </a:lnTo>
                <a:lnTo>
                  <a:pt x="733806" y="248364"/>
                </a:lnTo>
                <a:lnTo>
                  <a:pt x="717983" y="208410"/>
                </a:lnTo>
                <a:lnTo>
                  <a:pt x="716184" y="208410"/>
                </a:lnTo>
                <a:lnTo>
                  <a:pt x="698204" y="208410"/>
                </a:lnTo>
                <a:close/>
                <a:moveTo>
                  <a:pt x="657208" y="208410"/>
                </a:moveTo>
                <a:lnTo>
                  <a:pt x="662602" y="221728"/>
                </a:lnTo>
                <a:lnTo>
                  <a:pt x="678784" y="262042"/>
                </a:lnTo>
                <a:lnTo>
                  <a:pt x="680583" y="262042"/>
                </a:lnTo>
                <a:lnTo>
                  <a:pt x="698204" y="262042"/>
                </a:lnTo>
                <a:lnTo>
                  <a:pt x="703958" y="262042"/>
                </a:lnTo>
                <a:lnTo>
                  <a:pt x="698204" y="248364"/>
                </a:lnTo>
                <a:lnTo>
                  <a:pt x="682381" y="208410"/>
                </a:lnTo>
                <a:lnTo>
                  <a:pt x="680583" y="208410"/>
                </a:lnTo>
                <a:lnTo>
                  <a:pt x="662602" y="208410"/>
                </a:lnTo>
                <a:close/>
                <a:moveTo>
                  <a:pt x="621246" y="208410"/>
                </a:moveTo>
                <a:lnTo>
                  <a:pt x="627000" y="222088"/>
                </a:lnTo>
                <a:lnTo>
                  <a:pt x="643183" y="262042"/>
                </a:lnTo>
                <a:lnTo>
                  <a:pt x="644981" y="262042"/>
                </a:lnTo>
                <a:lnTo>
                  <a:pt x="662602" y="262042"/>
                </a:lnTo>
                <a:lnTo>
                  <a:pt x="667996" y="262042"/>
                </a:lnTo>
                <a:lnTo>
                  <a:pt x="662602" y="248364"/>
                </a:lnTo>
                <a:lnTo>
                  <a:pt x="646419" y="208410"/>
                </a:lnTo>
                <a:lnTo>
                  <a:pt x="644981" y="208410"/>
                </a:lnTo>
                <a:lnTo>
                  <a:pt x="627000" y="208410"/>
                </a:lnTo>
                <a:close/>
                <a:moveTo>
                  <a:pt x="586004" y="208410"/>
                </a:moveTo>
                <a:lnTo>
                  <a:pt x="591398" y="222088"/>
                </a:lnTo>
                <a:lnTo>
                  <a:pt x="607581" y="262042"/>
                </a:lnTo>
                <a:lnTo>
                  <a:pt x="609019" y="262042"/>
                </a:lnTo>
                <a:lnTo>
                  <a:pt x="627000" y="262042"/>
                </a:lnTo>
                <a:lnTo>
                  <a:pt x="632754" y="262042"/>
                </a:lnTo>
                <a:lnTo>
                  <a:pt x="627000" y="248364"/>
                </a:lnTo>
                <a:lnTo>
                  <a:pt x="610817" y="208410"/>
                </a:lnTo>
                <a:lnTo>
                  <a:pt x="609019" y="208410"/>
                </a:lnTo>
                <a:lnTo>
                  <a:pt x="591398" y="208410"/>
                </a:lnTo>
                <a:close/>
                <a:moveTo>
                  <a:pt x="550402" y="208410"/>
                </a:moveTo>
                <a:lnTo>
                  <a:pt x="555796" y="222088"/>
                </a:lnTo>
                <a:lnTo>
                  <a:pt x="571979" y="262042"/>
                </a:lnTo>
                <a:lnTo>
                  <a:pt x="573417" y="262042"/>
                </a:lnTo>
                <a:lnTo>
                  <a:pt x="591398" y="262042"/>
                </a:lnTo>
                <a:lnTo>
                  <a:pt x="596792" y="262042"/>
                </a:lnTo>
                <a:lnTo>
                  <a:pt x="591398" y="248364"/>
                </a:lnTo>
                <a:lnTo>
                  <a:pt x="575575" y="208410"/>
                </a:lnTo>
                <a:lnTo>
                  <a:pt x="573417" y="208410"/>
                </a:lnTo>
                <a:lnTo>
                  <a:pt x="555796" y="208410"/>
                </a:lnTo>
                <a:close/>
                <a:moveTo>
                  <a:pt x="514440" y="208410"/>
                </a:moveTo>
                <a:lnTo>
                  <a:pt x="520194" y="222088"/>
                </a:lnTo>
                <a:lnTo>
                  <a:pt x="536017" y="262042"/>
                </a:lnTo>
                <a:lnTo>
                  <a:pt x="537815" y="262042"/>
                </a:lnTo>
                <a:lnTo>
                  <a:pt x="555796" y="262042"/>
                </a:lnTo>
                <a:lnTo>
                  <a:pt x="561190" y="262042"/>
                </a:lnTo>
                <a:lnTo>
                  <a:pt x="555796" y="248364"/>
                </a:lnTo>
                <a:lnTo>
                  <a:pt x="539613" y="208410"/>
                </a:lnTo>
                <a:lnTo>
                  <a:pt x="537815" y="208410"/>
                </a:lnTo>
                <a:lnTo>
                  <a:pt x="520194" y="208410"/>
                </a:lnTo>
                <a:close/>
                <a:moveTo>
                  <a:pt x="479198" y="208410"/>
                </a:moveTo>
                <a:lnTo>
                  <a:pt x="500415" y="262042"/>
                </a:lnTo>
                <a:lnTo>
                  <a:pt x="502214" y="262042"/>
                </a:lnTo>
                <a:lnTo>
                  <a:pt x="520194" y="262042"/>
                </a:lnTo>
                <a:lnTo>
                  <a:pt x="525589" y="262042"/>
                </a:lnTo>
                <a:lnTo>
                  <a:pt x="520194" y="248364"/>
                </a:lnTo>
                <a:lnTo>
                  <a:pt x="504012" y="208410"/>
                </a:lnTo>
                <a:lnTo>
                  <a:pt x="502214" y="208410"/>
                </a:lnTo>
                <a:close/>
                <a:moveTo>
                  <a:pt x="345590" y="208410"/>
                </a:moveTo>
                <a:lnTo>
                  <a:pt x="350984" y="222088"/>
                </a:lnTo>
                <a:lnTo>
                  <a:pt x="367167" y="262042"/>
                </a:lnTo>
                <a:lnTo>
                  <a:pt x="368965" y="262042"/>
                </a:lnTo>
                <a:lnTo>
                  <a:pt x="392340" y="262042"/>
                </a:lnTo>
                <a:lnTo>
                  <a:pt x="370763" y="208410"/>
                </a:lnTo>
                <a:lnTo>
                  <a:pt x="368965" y="208410"/>
                </a:lnTo>
                <a:lnTo>
                  <a:pt x="350984" y="208410"/>
                </a:lnTo>
                <a:close/>
                <a:moveTo>
                  <a:pt x="309988" y="208410"/>
                </a:moveTo>
                <a:lnTo>
                  <a:pt x="315382" y="222088"/>
                </a:lnTo>
                <a:lnTo>
                  <a:pt x="331565" y="262042"/>
                </a:lnTo>
                <a:lnTo>
                  <a:pt x="333363" y="262042"/>
                </a:lnTo>
                <a:lnTo>
                  <a:pt x="350984" y="262042"/>
                </a:lnTo>
                <a:lnTo>
                  <a:pt x="356738" y="262042"/>
                </a:lnTo>
                <a:lnTo>
                  <a:pt x="350984" y="248364"/>
                </a:lnTo>
                <a:lnTo>
                  <a:pt x="335161" y="208410"/>
                </a:lnTo>
                <a:lnTo>
                  <a:pt x="333363" y="208410"/>
                </a:lnTo>
                <a:lnTo>
                  <a:pt x="315382" y="208410"/>
                </a:lnTo>
                <a:close/>
                <a:moveTo>
                  <a:pt x="274386" y="208410"/>
                </a:moveTo>
                <a:lnTo>
                  <a:pt x="280140" y="222088"/>
                </a:lnTo>
                <a:lnTo>
                  <a:pt x="295963" y="262042"/>
                </a:lnTo>
                <a:lnTo>
                  <a:pt x="297761" y="262042"/>
                </a:lnTo>
                <a:lnTo>
                  <a:pt x="315382" y="262042"/>
                </a:lnTo>
                <a:lnTo>
                  <a:pt x="321136" y="262042"/>
                </a:lnTo>
                <a:lnTo>
                  <a:pt x="315382" y="248364"/>
                </a:lnTo>
                <a:lnTo>
                  <a:pt x="299559" y="208410"/>
                </a:lnTo>
                <a:lnTo>
                  <a:pt x="297761" y="208410"/>
                </a:lnTo>
                <a:lnTo>
                  <a:pt x="280140" y="208410"/>
                </a:lnTo>
                <a:close/>
                <a:moveTo>
                  <a:pt x="238784" y="208410"/>
                </a:moveTo>
                <a:lnTo>
                  <a:pt x="244179" y="222088"/>
                </a:lnTo>
                <a:lnTo>
                  <a:pt x="260361" y="262042"/>
                </a:lnTo>
                <a:lnTo>
                  <a:pt x="262159" y="262042"/>
                </a:lnTo>
                <a:lnTo>
                  <a:pt x="280140" y="262042"/>
                </a:lnTo>
                <a:lnTo>
                  <a:pt x="285534" y="262042"/>
                </a:lnTo>
                <a:lnTo>
                  <a:pt x="280140" y="248364"/>
                </a:lnTo>
                <a:lnTo>
                  <a:pt x="263598" y="208410"/>
                </a:lnTo>
                <a:lnTo>
                  <a:pt x="262159" y="208410"/>
                </a:lnTo>
                <a:lnTo>
                  <a:pt x="244179" y="208410"/>
                </a:lnTo>
                <a:close/>
                <a:moveTo>
                  <a:pt x="203183" y="208410"/>
                </a:moveTo>
                <a:lnTo>
                  <a:pt x="208577" y="221728"/>
                </a:lnTo>
                <a:lnTo>
                  <a:pt x="224759" y="262042"/>
                </a:lnTo>
                <a:lnTo>
                  <a:pt x="226198" y="262042"/>
                </a:lnTo>
                <a:lnTo>
                  <a:pt x="244179" y="262042"/>
                </a:lnTo>
                <a:lnTo>
                  <a:pt x="249933" y="262042"/>
                </a:lnTo>
                <a:lnTo>
                  <a:pt x="244179" y="248364"/>
                </a:lnTo>
                <a:lnTo>
                  <a:pt x="228356" y="208410"/>
                </a:lnTo>
                <a:lnTo>
                  <a:pt x="226198" y="208410"/>
                </a:lnTo>
                <a:lnTo>
                  <a:pt x="208577" y="208410"/>
                </a:lnTo>
                <a:close/>
                <a:moveTo>
                  <a:pt x="167581" y="208410"/>
                </a:moveTo>
                <a:lnTo>
                  <a:pt x="172975" y="222088"/>
                </a:lnTo>
                <a:lnTo>
                  <a:pt x="189158" y="262042"/>
                </a:lnTo>
                <a:lnTo>
                  <a:pt x="190956" y="262042"/>
                </a:lnTo>
                <a:lnTo>
                  <a:pt x="208577" y="262042"/>
                </a:lnTo>
                <a:lnTo>
                  <a:pt x="213971" y="262042"/>
                </a:lnTo>
                <a:lnTo>
                  <a:pt x="208577" y="248364"/>
                </a:lnTo>
                <a:lnTo>
                  <a:pt x="192754" y="208410"/>
                </a:lnTo>
                <a:lnTo>
                  <a:pt x="190956" y="208410"/>
                </a:lnTo>
                <a:lnTo>
                  <a:pt x="172975" y="208410"/>
                </a:lnTo>
                <a:close/>
                <a:moveTo>
                  <a:pt x="131979" y="208410"/>
                </a:moveTo>
                <a:lnTo>
                  <a:pt x="137373" y="222088"/>
                </a:lnTo>
                <a:lnTo>
                  <a:pt x="153556" y="262042"/>
                </a:lnTo>
                <a:lnTo>
                  <a:pt x="154994" y="262042"/>
                </a:lnTo>
                <a:lnTo>
                  <a:pt x="172975" y="262042"/>
                </a:lnTo>
                <a:lnTo>
                  <a:pt x="178369" y="262042"/>
                </a:lnTo>
                <a:lnTo>
                  <a:pt x="172975" y="248364"/>
                </a:lnTo>
                <a:lnTo>
                  <a:pt x="156792" y="208410"/>
                </a:lnTo>
                <a:lnTo>
                  <a:pt x="154994" y="208410"/>
                </a:lnTo>
                <a:lnTo>
                  <a:pt x="137373" y="208410"/>
                </a:lnTo>
                <a:close/>
                <a:moveTo>
                  <a:pt x="96017" y="208410"/>
                </a:moveTo>
                <a:lnTo>
                  <a:pt x="101771" y="222088"/>
                </a:lnTo>
                <a:lnTo>
                  <a:pt x="117594" y="262042"/>
                </a:lnTo>
                <a:lnTo>
                  <a:pt x="119392" y="262042"/>
                </a:lnTo>
                <a:lnTo>
                  <a:pt x="137373" y="262042"/>
                </a:lnTo>
                <a:lnTo>
                  <a:pt x="142767" y="262042"/>
                </a:lnTo>
                <a:lnTo>
                  <a:pt x="137373" y="248364"/>
                </a:lnTo>
                <a:lnTo>
                  <a:pt x="121190" y="208410"/>
                </a:lnTo>
                <a:lnTo>
                  <a:pt x="119392" y="208410"/>
                </a:lnTo>
                <a:lnTo>
                  <a:pt x="101771" y="208410"/>
                </a:lnTo>
                <a:close/>
                <a:moveTo>
                  <a:pt x="60415" y="208410"/>
                </a:moveTo>
                <a:lnTo>
                  <a:pt x="66169" y="222088"/>
                </a:lnTo>
                <a:lnTo>
                  <a:pt x="81992" y="262042"/>
                </a:lnTo>
                <a:lnTo>
                  <a:pt x="83790" y="262042"/>
                </a:lnTo>
                <a:lnTo>
                  <a:pt x="101771" y="262042"/>
                </a:lnTo>
                <a:lnTo>
                  <a:pt x="107165" y="262042"/>
                </a:lnTo>
                <a:lnTo>
                  <a:pt x="101771" y="248364"/>
                </a:lnTo>
                <a:lnTo>
                  <a:pt x="85588" y="208410"/>
                </a:lnTo>
                <a:lnTo>
                  <a:pt x="83790" y="208410"/>
                </a:lnTo>
                <a:lnTo>
                  <a:pt x="66169" y="208410"/>
                </a:lnTo>
                <a:close/>
                <a:moveTo>
                  <a:pt x="24813" y="208410"/>
                </a:moveTo>
                <a:lnTo>
                  <a:pt x="46390" y="262042"/>
                </a:lnTo>
                <a:lnTo>
                  <a:pt x="48188" y="262042"/>
                </a:lnTo>
                <a:lnTo>
                  <a:pt x="66169" y="262042"/>
                </a:lnTo>
                <a:lnTo>
                  <a:pt x="71563" y="262042"/>
                </a:lnTo>
                <a:lnTo>
                  <a:pt x="66169" y="248364"/>
                </a:lnTo>
                <a:lnTo>
                  <a:pt x="49986" y="208410"/>
                </a:lnTo>
                <a:lnTo>
                  <a:pt x="48188" y="208410"/>
                </a:lnTo>
                <a:close/>
                <a:moveTo>
                  <a:pt x="612256" y="18704"/>
                </a:moveTo>
                <a:lnTo>
                  <a:pt x="612256" y="111584"/>
                </a:lnTo>
                <a:lnTo>
                  <a:pt x="612256" y="112304"/>
                </a:lnTo>
                <a:lnTo>
                  <a:pt x="620886" y="125262"/>
                </a:lnTo>
                <a:lnTo>
                  <a:pt x="627000" y="115543"/>
                </a:lnTo>
                <a:lnTo>
                  <a:pt x="629158" y="112304"/>
                </a:lnTo>
                <a:lnTo>
                  <a:pt x="637788" y="125262"/>
                </a:lnTo>
                <a:lnTo>
                  <a:pt x="644981" y="114463"/>
                </a:lnTo>
                <a:lnTo>
                  <a:pt x="646060" y="112304"/>
                </a:lnTo>
                <a:lnTo>
                  <a:pt x="654690" y="125262"/>
                </a:lnTo>
                <a:lnTo>
                  <a:pt x="662602" y="113024"/>
                </a:lnTo>
                <a:lnTo>
                  <a:pt x="663321" y="112304"/>
                </a:lnTo>
                <a:lnTo>
                  <a:pt x="671592" y="125262"/>
                </a:lnTo>
                <a:lnTo>
                  <a:pt x="680223" y="112304"/>
                </a:lnTo>
                <a:lnTo>
                  <a:pt x="680583" y="112664"/>
                </a:lnTo>
                <a:lnTo>
                  <a:pt x="688494" y="125262"/>
                </a:lnTo>
                <a:lnTo>
                  <a:pt x="697125" y="112304"/>
                </a:lnTo>
                <a:lnTo>
                  <a:pt x="698204" y="114104"/>
                </a:lnTo>
                <a:lnTo>
                  <a:pt x="705396" y="125262"/>
                </a:lnTo>
                <a:lnTo>
                  <a:pt x="714027" y="112304"/>
                </a:lnTo>
                <a:lnTo>
                  <a:pt x="714027" y="18704"/>
                </a:lnTo>
                <a:close/>
                <a:moveTo>
                  <a:pt x="158231" y="18704"/>
                </a:moveTo>
                <a:lnTo>
                  <a:pt x="158231" y="111584"/>
                </a:lnTo>
                <a:lnTo>
                  <a:pt x="158231" y="112304"/>
                </a:lnTo>
                <a:lnTo>
                  <a:pt x="166861" y="125262"/>
                </a:lnTo>
                <a:lnTo>
                  <a:pt x="172975" y="115543"/>
                </a:lnTo>
                <a:lnTo>
                  <a:pt x="175133" y="112304"/>
                </a:lnTo>
                <a:lnTo>
                  <a:pt x="183763" y="125262"/>
                </a:lnTo>
                <a:lnTo>
                  <a:pt x="190956" y="114463"/>
                </a:lnTo>
                <a:lnTo>
                  <a:pt x="192035" y="112304"/>
                </a:lnTo>
                <a:lnTo>
                  <a:pt x="200665" y="125262"/>
                </a:lnTo>
                <a:lnTo>
                  <a:pt x="208577" y="113024"/>
                </a:lnTo>
                <a:lnTo>
                  <a:pt x="208936" y="112304"/>
                </a:lnTo>
                <a:lnTo>
                  <a:pt x="217567" y="125262"/>
                </a:lnTo>
                <a:lnTo>
                  <a:pt x="225838" y="112304"/>
                </a:lnTo>
                <a:lnTo>
                  <a:pt x="226198" y="112664"/>
                </a:lnTo>
                <a:lnTo>
                  <a:pt x="234469" y="125262"/>
                </a:lnTo>
                <a:lnTo>
                  <a:pt x="243100" y="112304"/>
                </a:lnTo>
                <a:lnTo>
                  <a:pt x="244179" y="114104"/>
                </a:lnTo>
                <a:lnTo>
                  <a:pt x="251371" y="125262"/>
                </a:lnTo>
                <a:lnTo>
                  <a:pt x="260002" y="112304"/>
                </a:lnTo>
                <a:lnTo>
                  <a:pt x="260002" y="18704"/>
                </a:lnTo>
                <a:close/>
                <a:moveTo>
                  <a:pt x="474523" y="0"/>
                </a:moveTo>
                <a:lnTo>
                  <a:pt x="502214" y="0"/>
                </a:lnTo>
                <a:lnTo>
                  <a:pt x="520194" y="0"/>
                </a:lnTo>
                <a:lnTo>
                  <a:pt x="537815" y="0"/>
                </a:lnTo>
                <a:lnTo>
                  <a:pt x="555796" y="0"/>
                </a:lnTo>
                <a:lnTo>
                  <a:pt x="560557" y="0"/>
                </a:lnTo>
                <a:lnTo>
                  <a:pt x="573417" y="0"/>
                </a:lnTo>
                <a:lnTo>
                  <a:pt x="591398" y="0"/>
                </a:lnTo>
                <a:lnTo>
                  <a:pt x="609019" y="0"/>
                </a:lnTo>
                <a:lnTo>
                  <a:pt x="612256" y="0"/>
                </a:lnTo>
                <a:lnTo>
                  <a:pt x="714027" y="0"/>
                </a:lnTo>
                <a:lnTo>
                  <a:pt x="716184" y="0"/>
                </a:lnTo>
                <a:lnTo>
                  <a:pt x="733806" y="0"/>
                </a:lnTo>
                <a:lnTo>
                  <a:pt x="751786" y="0"/>
                </a:lnTo>
                <a:lnTo>
                  <a:pt x="763419" y="0"/>
                </a:lnTo>
                <a:lnTo>
                  <a:pt x="769407" y="0"/>
                </a:lnTo>
                <a:lnTo>
                  <a:pt x="787388" y="0"/>
                </a:lnTo>
                <a:lnTo>
                  <a:pt x="805369" y="0"/>
                </a:lnTo>
                <a:lnTo>
                  <a:pt x="822990" y="0"/>
                </a:lnTo>
                <a:lnTo>
                  <a:pt x="851759" y="0"/>
                </a:lnTo>
                <a:cubicBezTo>
                  <a:pt x="862548" y="0"/>
                  <a:pt x="871179" y="8999"/>
                  <a:pt x="871179" y="19797"/>
                </a:cubicBezTo>
                <a:lnTo>
                  <a:pt x="870459" y="233606"/>
                </a:lnTo>
                <a:lnTo>
                  <a:pt x="860390" y="208410"/>
                </a:lnTo>
                <a:lnTo>
                  <a:pt x="835217" y="208410"/>
                </a:lnTo>
                <a:lnTo>
                  <a:pt x="856794" y="262042"/>
                </a:lnTo>
                <a:lnTo>
                  <a:pt x="870459" y="262042"/>
                </a:lnTo>
                <a:lnTo>
                  <a:pt x="870100" y="378666"/>
                </a:lnTo>
                <a:cubicBezTo>
                  <a:pt x="870100" y="389464"/>
                  <a:pt x="861469" y="398103"/>
                  <a:pt x="850680" y="398103"/>
                </a:cubicBezTo>
                <a:lnTo>
                  <a:pt x="822990" y="398103"/>
                </a:lnTo>
                <a:lnTo>
                  <a:pt x="805369" y="398103"/>
                </a:lnTo>
                <a:lnTo>
                  <a:pt x="787388" y="398103"/>
                </a:lnTo>
                <a:lnTo>
                  <a:pt x="769407" y="398103"/>
                </a:lnTo>
                <a:lnTo>
                  <a:pt x="751786" y="398103"/>
                </a:lnTo>
                <a:lnTo>
                  <a:pt x="733806" y="398103"/>
                </a:lnTo>
                <a:lnTo>
                  <a:pt x="716184" y="398103"/>
                </a:lnTo>
                <a:lnTo>
                  <a:pt x="698204" y="398103"/>
                </a:lnTo>
                <a:lnTo>
                  <a:pt x="680583" y="398103"/>
                </a:lnTo>
                <a:lnTo>
                  <a:pt x="662602" y="398103"/>
                </a:lnTo>
                <a:lnTo>
                  <a:pt x="644981" y="398103"/>
                </a:lnTo>
                <a:lnTo>
                  <a:pt x="627000" y="398103"/>
                </a:lnTo>
                <a:lnTo>
                  <a:pt x="609019" y="398103"/>
                </a:lnTo>
                <a:lnTo>
                  <a:pt x="591398" y="398103"/>
                </a:lnTo>
                <a:lnTo>
                  <a:pt x="573417" y="398103"/>
                </a:lnTo>
                <a:lnTo>
                  <a:pt x="555796" y="398103"/>
                </a:lnTo>
                <a:lnTo>
                  <a:pt x="537815" y="398103"/>
                </a:lnTo>
                <a:lnTo>
                  <a:pt x="520194" y="398103"/>
                </a:lnTo>
                <a:lnTo>
                  <a:pt x="502214" y="398103"/>
                </a:lnTo>
                <a:lnTo>
                  <a:pt x="473444" y="398103"/>
                </a:lnTo>
                <a:cubicBezTo>
                  <a:pt x="463016" y="398103"/>
                  <a:pt x="454025" y="389464"/>
                  <a:pt x="454025" y="378666"/>
                </a:cubicBezTo>
                <a:lnTo>
                  <a:pt x="454744" y="236126"/>
                </a:lnTo>
                <a:lnTo>
                  <a:pt x="464814" y="262042"/>
                </a:lnTo>
                <a:lnTo>
                  <a:pt x="489987" y="262042"/>
                </a:lnTo>
                <a:lnTo>
                  <a:pt x="468410" y="208410"/>
                </a:lnTo>
                <a:lnTo>
                  <a:pt x="454744" y="208410"/>
                </a:lnTo>
                <a:lnTo>
                  <a:pt x="455104" y="19797"/>
                </a:lnTo>
                <a:cubicBezTo>
                  <a:pt x="455104" y="8999"/>
                  <a:pt x="463735" y="0"/>
                  <a:pt x="474523" y="0"/>
                </a:cubicBezTo>
                <a:close/>
                <a:moveTo>
                  <a:pt x="20498" y="0"/>
                </a:moveTo>
                <a:lnTo>
                  <a:pt x="48188" y="0"/>
                </a:lnTo>
                <a:lnTo>
                  <a:pt x="66169" y="0"/>
                </a:lnTo>
                <a:lnTo>
                  <a:pt x="83790" y="0"/>
                </a:lnTo>
                <a:lnTo>
                  <a:pt x="101771" y="0"/>
                </a:lnTo>
                <a:lnTo>
                  <a:pt x="106225" y="0"/>
                </a:lnTo>
                <a:lnTo>
                  <a:pt x="119392" y="0"/>
                </a:lnTo>
                <a:lnTo>
                  <a:pt x="137373" y="0"/>
                </a:lnTo>
                <a:lnTo>
                  <a:pt x="154994" y="0"/>
                </a:lnTo>
                <a:lnTo>
                  <a:pt x="158231" y="0"/>
                </a:lnTo>
                <a:lnTo>
                  <a:pt x="260002" y="0"/>
                </a:lnTo>
                <a:lnTo>
                  <a:pt x="262159" y="0"/>
                </a:lnTo>
                <a:lnTo>
                  <a:pt x="280140" y="0"/>
                </a:lnTo>
                <a:lnTo>
                  <a:pt x="297761" y="0"/>
                </a:lnTo>
                <a:lnTo>
                  <a:pt x="310566" y="0"/>
                </a:lnTo>
                <a:lnTo>
                  <a:pt x="315382" y="0"/>
                </a:lnTo>
                <a:lnTo>
                  <a:pt x="333363" y="0"/>
                </a:lnTo>
                <a:lnTo>
                  <a:pt x="350984" y="0"/>
                </a:lnTo>
                <a:lnTo>
                  <a:pt x="368965" y="0"/>
                </a:lnTo>
                <a:lnTo>
                  <a:pt x="397734" y="0"/>
                </a:lnTo>
                <a:cubicBezTo>
                  <a:pt x="408523" y="0"/>
                  <a:pt x="417154" y="8999"/>
                  <a:pt x="417154" y="19797"/>
                </a:cubicBezTo>
                <a:lnTo>
                  <a:pt x="416434" y="233606"/>
                </a:lnTo>
                <a:lnTo>
                  <a:pt x="406365" y="208410"/>
                </a:lnTo>
                <a:lnTo>
                  <a:pt x="381552" y="208410"/>
                </a:lnTo>
                <a:lnTo>
                  <a:pt x="402769" y="262042"/>
                </a:lnTo>
                <a:lnTo>
                  <a:pt x="416434" y="262042"/>
                </a:lnTo>
                <a:lnTo>
                  <a:pt x="416075" y="378666"/>
                </a:lnTo>
                <a:cubicBezTo>
                  <a:pt x="416075" y="389464"/>
                  <a:pt x="407444" y="398103"/>
                  <a:pt x="396655" y="398103"/>
                </a:cubicBezTo>
                <a:lnTo>
                  <a:pt x="368965" y="398103"/>
                </a:lnTo>
                <a:lnTo>
                  <a:pt x="350984" y="398103"/>
                </a:lnTo>
                <a:lnTo>
                  <a:pt x="333363" y="398103"/>
                </a:lnTo>
                <a:lnTo>
                  <a:pt x="315382" y="398103"/>
                </a:lnTo>
                <a:lnTo>
                  <a:pt x="297761" y="398103"/>
                </a:lnTo>
                <a:lnTo>
                  <a:pt x="280140" y="398103"/>
                </a:lnTo>
                <a:lnTo>
                  <a:pt x="262159" y="398103"/>
                </a:lnTo>
                <a:lnTo>
                  <a:pt x="244179" y="398103"/>
                </a:lnTo>
                <a:lnTo>
                  <a:pt x="226198" y="398103"/>
                </a:lnTo>
                <a:lnTo>
                  <a:pt x="208577" y="398103"/>
                </a:lnTo>
                <a:lnTo>
                  <a:pt x="190956" y="398103"/>
                </a:lnTo>
                <a:lnTo>
                  <a:pt x="172975" y="398103"/>
                </a:lnTo>
                <a:lnTo>
                  <a:pt x="154994" y="398103"/>
                </a:lnTo>
                <a:lnTo>
                  <a:pt x="137373" y="398103"/>
                </a:lnTo>
                <a:lnTo>
                  <a:pt x="119392" y="398103"/>
                </a:lnTo>
                <a:lnTo>
                  <a:pt x="101771" y="398103"/>
                </a:lnTo>
                <a:lnTo>
                  <a:pt x="83790" y="398103"/>
                </a:lnTo>
                <a:lnTo>
                  <a:pt x="66169" y="398103"/>
                </a:lnTo>
                <a:lnTo>
                  <a:pt x="48188" y="398103"/>
                </a:lnTo>
                <a:lnTo>
                  <a:pt x="19419" y="398103"/>
                </a:lnTo>
                <a:cubicBezTo>
                  <a:pt x="8631" y="398103"/>
                  <a:pt x="0" y="389464"/>
                  <a:pt x="0" y="378666"/>
                </a:cubicBezTo>
                <a:lnTo>
                  <a:pt x="719" y="236126"/>
                </a:lnTo>
                <a:lnTo>
                  <a:pt x="10788" y="262042"/>
                </a:lnTo>
                <a:lnTo>
                  <a:pt x="35961" y="262042"/>
                </a:lnTo>
                <a:lnTo>
                  <a:pt x="14384" y="208410"/>
                </a:lnTo>
                <a:lnTo>
                  <a:pt x="719" y="208410"/>
                </a:lnTo>
                <a:lnTo>
                  <a:pt x="1079" y="19797"/>
                </a:lnTo>
                <a:cubicBezTo>
                  <a:pt x="1079" y="8999"/>
                  <a:pt x="9709" y="0"/>
                  <a:pt x="2049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67" name="Freeform 41">
            <a:extLst>
              <a:ext uri="{FF2B5EF4-FFF2-40B4-BE49-F238E27FC236}">
                <a16:creationId xmlns:a16="http://schemas.microsoft.com/office/drawing/2014/main" id="{FF7C49F1-79CD-308C-0E46-487074A80632}"/>
              </a:ext>
            </a:extLst>
          </p:cNvPr>
          <p:cNvSpPr>
            <a:spLocks noChangeArrowheads="1"/>
          </p:cNvSpPr>
          <p:nvPr/>
        </p:nvSpPr>
        <p:spPr bwMode="auto">
          <a:xfrm>
            <a:off x="4275740" y="5855514"/>
            <a:ext cx="435141" cy="433208"/>
          </a:xfrm>
          <a:custGeom>
            <a:avLst/>
            <a:gdLst>
              <a:gd name="connsiteX0" fmla="*/ 485761 w 870281"/>
              <a:gd name="connsiteY0" fmla="*/ 588328 h 866415"/>
              <a:gd name="connsiteX1" fmla="*/ 485402 w 870281"/>
              <a:gd name="connsiteY1" fmla="*/ 797614 h 866415"/>
              <a:gd name="connsiteX2" fmla="*/ 482887 w 870281"/>
              <a:gd name="connsiteY2" fmla="*/ 801216 h 866415"/>
              <a:gd name="connsiteX3" fmla="*/ 384783 w 870281"/>
              <a:gd name="connsiteY3" fmla="*/ 833635 h 866415"/>
              <a:gd name="connsiteX4" fmla="*/ 324411 w 870281"/>
              <a:gd name="connsiteY4" fmla="*/ 853087 h 866415"/>
              <a:gd name="connsiteX5" fmla="*/ 283804 w 870281"/>
              <a:gd name="connsiteY5" fmla="*/ 866415 h 866415"/>
              <a:gd name="connsiteX6" fmla="*/ 283804 w 870281"/>
              <a:gd name="connsiteY6" fmla="*/ 654608 h 866415"/>
              <a:gd name="connsiteX7" fmla="*/ 324411 w 870281"/>
              <a:gd name="connsiteY7" fmla="*/ 641280 h 866415"/>
              <a:gd name="connsiteX8" fmla="*/ 367533 w 870281"/>
              <a:gd name="connsiteY8" fmla="*/ 627232 h 866415"/>
              <a:gd name="connsiteX9" fmla="*/ 368612 w 870281"/>
              <a:gd name="connsiteY9" fmla="*/ 676941 h 866415"/>
              <a:gd name="connsiteX10" fmla="*/ 377236 w 870281"/>
              <a:gd name="connsiteY10" fmla="*/ 681624 h 866415"/>
              <a:gd name="connsiteX11" fmla="*/ 384783 w 870281"/>
              <a:gd name="connsiteY11" fmla="*/ 679823 h 866415"/>
              <a:gd name="connsiteX12" fmla="*/ 407781 w 870281"/>
              <a:gd name="connsiteY12" fmla="*/ 672979 h 866415"/>
              <a:gd name="connsiteX13" fmla="*/ 411734 w 870281"/>
              <a:gd name="connsiteY13" fmla="*/ 666855 h 866415"/>
              <a:gd name="connsiteX14" fmla="*/ 410656 w 870281"/>
              <a:gd name="connsiteY14" fmla="*/ 612823 h 866415"/>
              <a:gd name="connsiteX15" fmla="*/ 73581 w 870281"/>
              <a:gd name="connsiteY15" fmla="*/ 588328 h 866415"/>
              <a:gd name="connsiteX16" fmla="*/ 75737 w 870281"/>
              <a:gd name="connsiteY16" fmla="*/ 589049 h 866415"/>
              <a:gd name="connsiteX17" fmla="*/ 240322 w 870281"/>
              <a:gd name="connsiteY17" fmla="*/ 643081 h 866415"/>
              <a:gd name="connsiteX18" fmla="*/ 275179 w 870281"/>
              <a:gd name="connsiteY18" fmla="*/ 654608 h 866415"/>
              <a:gd name="connsiteX19" fmla="*/ 275179 w 870281"/>
              <a:gd name="connsiteY19" fmla="*/ 863533 h 866415"/>
              <a:gd name="connsiteX20" fmla="*/ 275179 w 870281"/>
              <a:gd name="connsiteY20" fmla="*/ 865334 h 866415"/>
              <a:gd name="connsiteX21" fmla="*/ 275179 w 870281"/>
              <a:gd name="connsiteY21" fmla="*/ 866415 h 866415"/>
              <a:gd name="connsiteX22" fmla="*/ 240322 w 870281"/>
              <a:gd name="connsiteY22" fmla="*/ 854888 h 866415"/>
              <a:gd name="connsiteX23" fmla="*/ 76455 w 870281"/>
              <a:gd name="connsiteY23" fmla="*/ 801216 h 866415"/>
              <a:gd name="connsiteX24" fmla="*/ 73581 w 870281"/>
              <a:gd name="connsiteY24" fmla="*/ 797614 h 866415"/>
              <a:gd name="connsiteX25" fmla="*/ 167372 w 870281"/>
              <a:gd name="connsiteY25" fmla="*/ 544742 h 866415"/>
              <a:gd name="connsiteX26" fmla="*/ 240322 w 870281"/>
              <a:gd name="connsiteY26" fmla="*/ 572839 h 866415"/>
              <a:gd name="connsiteX27" fmla="*/ 324411 w 870281"/>
              <a:gd name="connsiteY27" fmla="*/ 605259 h 866415"/>
              <a:gd name="connsiteX28" fmla="*/ 365018 w 870281"/>
              <a:gd name="connsiteY28" fmla="*/ 620748 h 866415"/>
              <a:gd name="connsiteX29" fmla="*/ 324411 w 870281"/>
              <a:gd name="connsiteY29" fmla="*/ 634076 h 866415"/>
              <a:gd name="connsiteX30" fmla="*/ 282007 w 870281"/>
              <a:gd name="connsiteY30" fmla="*/ 647764 h 866415"/>
              <a:gd name="connsiteX31" fmla="*/ 278773 w 870281"/>
              <a:gd name="connsiteY31" fmla="*/ 648484 h 866415"/>
              <a:gd name="connsiteX32" fmla="*/ 240322 w 870281"/>
              <a:gd name="connsiteY32" fmla="*/ 635517 h 866415"/>
              <a:gd name="connsiteX33" fmla="*/ 77174 w 870281"/>
              <a:gd name="connsiteY33" fmla="*/ 582205 h 866415"/>
              <a:gd name="connsiteX34" fmla="*/ 73940 w 870281"/>
              <a:gd name="connsiteY34" fmla="*/ 579683 h 866415"/>
              <a:gd name="connsiteX35" fmla="*/ 76096 w 870281"/>
              <a:gd name="connsiteY35" fmla="*/ 574640 h 866415"/>
              <a:gd name="connsiteX36" fmla="*/ 280569 w 870281"/>
              <a:gd name="connsiteY36" fmla="*/ 508360 h 866415"/>
              <a:gd name="connsiteX37" fmla="*/ 324411 w 870281"/>
              <a:gd name="connsiteY37" fmla="*/ 522769 h 866415"/>
              <a:gd name="connsiteX38" fmla="*/ 384783 w 870281"/>
              <a:gd name="connsiteY38" fmla="*/ 542581 h 866415"/>
              <a:gd name="connsiteX39" fmla="*/ 481809 w 870281"/>
              <a:gd name="connsiteY39" fmla="*/ 574280 h 866415"/>
              <a:gd name="connsiteX40" fmla="*/ 483246 w 870281"/>
              <a:gd name="connsiteY40" fmla="*/ 581844 h 866415"/>
              <a:gd name="connsiteX41" fmla="*/ 408141 w 870281"/>
              <a:gd name="connsiteY41" fmla="*/ 606339 h 866415"/>
              <a:gd name="connsiteX42" fmla="*/ 384783 w 870281"/>
              <a:gd name="connsiteY42" fmla="*/ 597694 h 866415"/>
              <a:gd name="connsiteX43" fmla="*/ 324411 w 870281"/>
              <a:gd name="connsiteY43" fmla="*/ 576081 h 866415"/>
              <a:gd name="connsiteX44" fmla="*/ 240322 w 870281"/>
              <a:gd name="connsiteY44" fmla="*/ 545463 h 866415"/>
              <a:gd name="connsiteX45" fmla="*/ 205105 w 870281"/>
              <a:gd name="connsiteY45" fmla="*/ 532495 h 866415"/>
              <a:gd name="connsiteX46" fmla="*/ 240322 w 870281"/>
              <a:gd name="connsiteY46" fmla="*/ 520968 h 866415"/>
              <a:gd name="connsiteX47" fmla="*/ 277335 w 870281"/>
              <a:gd name="connsiteY47" fmla="*/ 508721 h 866415"/>
              <a:gd name="connsiteX48" fmla="*/ 280569 w 870281"/>
              <a:gd name="connsiteY48" fmla="*/ 508360 h 866415"/>
              <a:gd name="connsiteX49" fmla="*/ 730921 w 870281"/>
              <a:gd name="connsiteY49" fmla="*/ 180817 h 866415"/>
              <a:gd name="connsiteX50" fmla="*/ 784581 w 870281"/>
              <a:gd name="connsiteY50" fmla="*/ 211069 h 866415"/>
              <a:gd name="connsiteX51" fmla="*/ 794664 w 870281"/>
              <a:gd name="connsiteY51" fmla="*/ 273013 h 866415"/>
              <a:gd name="connsiteX52" fmla="*/ 810871 w 870281"/>
              <a:gd name="connsiteY52" fmla="*/ 526189 h 866415"/>
              <a:gd name="connsiteX53" fmla="*/ 869572 w 870281"/>
              <a:gd name="connsiteY53" fmla="*/ 784767 h 866415"/>
              <a:gd name="connsiteX54" fmla="*/ 863090 w 870281"/>
              <a:gd name="connsiteY54" fmla="*/ 820061 h 866415"/>
              <a:gd name="connsiteX55" fmla="*/ 833199 w 870281"/>
              <a:gd name="connsiteY55" fmla="*/ 841669 h 866415"/>
              <a:gd name="connsiteX56" fmla="*/ 832839 w 870281"/>
              <a:gd name="connsiteY56" fmla="*/ 841669 h 866415"/>
              <a:gd name="connsiteX57" fmla="*/ 797185 w 870281"/>
              <a:gd name="connsiteY57" fmla="*/ 835547 h 866415"/>
              <a:gd name="connsiteX58" fmla="*/ 775577 w 870281"/>
              <a:gd name="connsiteY58" fmla="*/ 805655 h 866415"/>
              <a:gd name="connsiteX59" fmla="*/ 775577 w 870281"/>
              <a:gd name="connsiteY59" fmla="*/ 805295 h 866415"/>
              <a:gd name="connsiteX60" fmla="*/ 775217 w 870281"/>
              <a:gd name="connsiteY60" fmla="*/ 804215 h 866415"/>
              <a:gd name="connsiteX61" fmla="*/ 771616 w 870281"/>
              <a:gd name="connsiteY61" fmla="*/ 789089 h 866415"/>
              <a:gd name="connsiteX62" fmla="*/ 718316 w 870281"/>
              <a:gd name="connsiteY62" fmla="*/ 585972 h 866415"/>
              <a:gd name="connsiteX63" fmla="*/ 625041 w 870281"/>
              <a:gd name="connsiteY63" fmla="*/ 789449 h 866415"/>
              <a:gd name="connsiteX64" fmla="*/ 599112 w 870281"/>
              <a:gd name="connsiteY64" fmla="*/ 816099 h 866415"/>
              <a:gd name="connsiteX65" fmla="*/ 562378 w 870281"/>
              <a:gd name="connsiteY65" fmla="*/ 816460 h 866415"/>
              <a:gd name="connsiteX66" fmla="*/ 536088 w 870281"/>
              <a:gd name="connsiteY66" fmla="*/ 790530 h 866415"/>
              <a:gd name="connsiteX67" fmla="*/ 536088 w 870281"/>
              <a:gd name="connsiteY67" fmla="*/ 754156 h 866415"/>
              <a:gd name="connsiteX68" fmla="*/ 536088 w 870281"/>
              <a:gd name="connsiteY68" fmla="*/ 753436 h 866415"/>
              <a:gd name="connsiteX69" fmla="*/ 536448 w 870281"/>
              <a:gd name="connsiteY69" fmla="*/ 753075 h 866415"/>
              <a:gd name="connsiteX70" fmla="*/ 666097 w 870281"/>
              <a:gd name="connsiteY70" fmla="*/ 420669 h 866415"/>
              <a:gd name="connsiteX71" fmla="*/ 682663 w 870281"/>
              <a:gd name="connsiteY71" fmla="*/ 310467 h 866415"/>
              <a:gd name="connsiteX72" fmla="*/ 578584 w 870281"/>
              <a:gd name="connsiteY72" fmla="*/ 355844 h 866415"/>
              <a:gd name="connsiteX73" fmla="*/ 572866 w 870281"/>
              <a:gd name="connsiteY73" fmla="*/ 356524 h 866415"/>
              <a:gd name="connsiteX74" fmla="*/ 591973 w 870281"/>
              <a:gd name="connsiteY74" fmla="*/ 364264 h 866415"/>
              <a:gd name="connsiteX75" fmla="*/ 568939 w 870281"/>
              <a:gd name="connsiteY75" fmla="*/ 378276 h 866415"/>
              <a:gd name="connsiteX76" fmla="*/ 456644 w 870281"/>
              <a:gd name="connsiteY76" fmla="*/ 447257 h 866415"/>
              <a:gd name="connsiteX77" fmla="*/ 450885 w 870281"/>
              <a:gd name="connsiteY77" fmla="*/ 450490 h 866415"/>
              <a:gd name="connsiteX78" fmla="*/ 444407 w 870281"/>
              <a:gd name="connsiteY78" fmla="*/ 447976 h 866415"/>
              <a:gd name="connsiteX79" fmla="*/ 350828 w 870281"/>
              <a:gd name="connsiteY79" fmla="*/ 410611 h 866415"/>
              <a:gd name="connsiteX80" fmla="*/ 325633 w 870281"/>
              <a:gd name="connsiteY80" fmla="*/ 400551 h 866415"/>
              <a:gd name="connsiteX81" fmla="*/ 348668 w 870281"/>
              <a:gd name="connsiteY81" fmla="*/ 386539 h 866415"/>
              <a:gd name="connsiteX82" fmla="*/ 460963 w 870281"/>
              <a:gd name="connsiteY82" fmla="*/ 317918 h 866415"/>
              <a:gd name="connsiteX83" fmla="*/ 466722 w 870281"/>
              <a:gd name="connsiteY83" fmla="*/ 314325 h 866415"/>
              <a:gd name="connsiteX84" fmla="*/ 473200 w 870281"/>
              <a:gd name="connsiteY84" fmla="*/ 316840 h 866415"/>
              <a:gd name="connsiteX85" fmla="*/ 523845 w 870281"/>
              <a:gd name="connsiteY85" fmla="*/ 336984 h 866415"/>
              <a:gd name="connsiteX86" fmla="*/ 520602 w 870281"/>
              <a:gd name="connsiteY86" fmla="*/ 309746 h 866415"/>
              <a:gd name="connsiteX87" fmla="*/ 539689 w 870281"/>
              <a:gd name="connsiteY87" fmla="*/ 285617 h 866415"/>
              <a:gd name="connsiteX88" fmla="*/ 716876 w 870281"/>
              <a:gd name="connsiteY88" fmla="*/ 182978 h 866415"/>
              <a:gd name="connsiteX89" fmla="*/ 730921 w 870281"/>
              <a:gd name="connsiteY89" fmla="*/ 180817 h 866415"/>
              <a:gd name="connsiteX90" fmla="*/ 172747 w 870281"/>
              <a:gd name="connsiteY90" fmla="*/ 165100 h 866415"/>
              <a:gd name="connsiteX91" fmla="*/ 206931 w 870281"/>
              <a:gd name="connsiteY91" fmla="*/ 179521 h 866415"/>
              <a:gd name="connsiteX92" fmla="*/ 236437 w 870281"/>
              <a:gd name="connsiteY92" fmla="*/ 216656 h 866415"/>
              <a:gd name="connsiteX93" fmla="*/ 272780 w 870281"/>
              <a:gd name="connsiteY93" fmla="*/ 263525 h 866415"/>
              <a:gd name="connsiteX94" fmla="*/ 313801 w 870281"/>
              <a:gd name="connsiteY94" fmla="*/ 295251 h 866415"/>
              <a:gd name="connsiteX95" fmla="*/ 336830 w 870281"/>
              <a:gd name="connsiteY95" fmla="*/ 315441 h 866415"/>
              <a:gd name="connsiteX96" fmla="*/ 338630 w 870281"/>
              <a:gd name="connsiteY96" fmla="*/ 344284 h 866415"/>
              <a:gd name="connsiteX97" fmla="*/ 337910 w 870281"/>
              <a:gd name="connsiteY97" fmla="*/ 345365 h 866415"/>
              <a:gd name="connsiteX98" fmla="*/ 318479 w 870281"/>
              <a:gd name="connsiteY98" fmla="*/ 366637 h 866415"/>
              <a:gd name="connsiteX99" fmla="*/ 289332 w 870281"/>
              <a:gd name="connsiteY99" fmla="*/ 368079 h 866415"/>
              <a:gd name="connsiteX100" fmla="*/ 224563 w 870281"/>
              <a:gd name="connsiteY100" fmla="*/ 323733 h 866415"/>
              <a:gd name="connsiteX101" fmla="*/ 208730 w 870281"/>
              <a:gd name="connsiteY101" fmla="*/ 309312 h 866415"/>
              <a:gd name="connsiteX102" fmla="*/ 266303 w 870281"/>
              <a:gd name="connsiteY102" fmla="*/ 494625 h 866415"/>
              <a:gd name="connsiteX103" fmla="*/ 188939 w 870281"/>
              <a:gd name="connsiteY103" fmla="*/ 521305 h 866415"/>
              <a:gd name="connsiteX104" fmla="*/ 170228 w 870281"/>
              <a:gd name="connsiteY104" fmla="*/ 488136 h 866415"/>
              <a:gd name="connsiteX105" fmla="*/ 162311 w 870281"/>
              <a:gd name="connsiteY105" fmla="*/ 531039 h 866415"/>
              <a:gd name="connsiteX106" fmla="*/ 83148 w 870281"/>
              <a:gd name="connsiteY106" fmla="*/ 558440 h 866415"/>
              <a:gd name="connsiteX107" fmla="*/ 112655 w 870281"/>
              <a:gd name="connsiteY107" fmla="*/ 308231 h 866415"/>
              <a:gd name="connsiteX108" fmla="*/ 71273 w 870281"/>
              <a:gd name="connsiteY108" fmla="*/ 376732 h 866415"/>
              <a:gd name="connsiteX109" fmla="*/ 48604 w 870281"/>
              <a:gd name="connsiteY109" fmla="*/ 395840 h 866415"/>
              <a:gd name="connsiteX110" fmla="*/ 2545 w 870281"/>
              <a:gd name="connsiteY110" fmla="*/ 375650 h 866415"/>
              <a:gd name="connsiteX111" fmla="*/ 37449 w 870281"/>
              <a:gd name="connsiteY111" fmla="*/ 277946 h 866415"/>
              <a:gd name="connsiteX112" fmla="*/ 78830 w 870281"/>
              <a:gd name="connsiteY112" fmla="*/ 225669 h 866415"/>
              <a:gd name="connsiteX113" fmla="*/ 108696 w 870281"/>
              <a:gd name="connsiteY113" fmla="*/ 195384 h 866415"/>
              <a:gd name="connsiteX114" fmla="*/ 166270 w 870281"/>
              <a:gd name="connsiteY114" fmla="*/ 165821 h 866415"/>
              <a:gd name="connsiteX115" fmla="*/ 172747 w 870281"/>
              <a:gd name="connsiteY115" fmla="*/ 165100 h 866415"/>
              <a:gd name="connsiteX116" fmla="*/ 744606 w 870281"/>
              <a:gd name="connsiteY116" fmla="*/ 15875 h 866415"/>
              <a:gd name="connsiteX117" fmla="*/ 797906 w 870281"/>
              <a:gd name="connsiteY117" fmla="*/ 37843 h 866415"/>
              <a:gd name="connsiteX118" fmla="*/ 819874 w 870281"/>
              <a:gd name="connsiteY118" fmla="*/ 91143 h 866415"/>
              <a:gd name="connsiteX119" fmla="*/ 797906 w 870281"/>
              <a:gd name="connsiteY119" fmla="*/ 144444 h 866415"/>
              <a:gd name="connsiteX120" fmla="*/ 744606 w 870281"/>
              <a:gd name="connsiteY120" fmla="*/ 166412 h 866415"/>
              <a:gd name="connsiteX121" fmla="*/ 691306 w 870281"/>
              <a:gd name="connsiteY121" fmla="*/ 144444 h 866415"/>
              <a:gd name="connsiteX122" fmla="*/ 668978 w 870281"/>
              <a:gd name="connsiteY122" fmla="*/ 91143 h 866415"/>
              <a:gd name="connsiteX123" fmla="*/ 691306 w 870281"/>
              <a:gd name="connsiteY123" fmla="*/ 37843 h 866415"/>
              <a:gd name="connsiteX124" fmla="*/ 744606 w 870281"/>
              <a:gd name="connsiteY124" fmla="*/ 15875 h 866415"/>
              <a:gd name="connsiteX125" fmla="*/ 169086 w 870281"/>
              <a:gd name="connsiteY125" fmla="*/ 0 h 866415"/>
              <a:gd name="connsiteX126" fmla="*/ 222461 w 870281"/>
              <a:gd name="connsiteY126" fmla="*/ 22390 h 866415"/>
              <a:gd name="connsiteX127" fmla="*/ 244313 w 870281"/>
              <a:gd name="connsiteY127" fmla="*/ 76200 h 866415"/>
              <a:gd name="connsiteX128" fmla="*/ 222461 w 870281"/>
              <a:gd name="connsiteY128" fmla="*/ 130009 h 866415"/>
              <a:gd name="connsiteX129" fmla="*/ 169086 w 870281"/>
              <a:gd name="connsiteY129" fmla="*/ 152039 h 866415"/>
              <a:gd name="connsiteX130" fmla="*/ 116068 w 870281"/>
              <a:gd name="connsiteY130" fmla="*/ 130009 h 866415"/>
              <a:gd name="connsiteX131" fmla="*/ 93858 w 870281"/>
              <a:gd name="connsiteY131" fmla="*/ 76200 h 866415"/>
              <a:gd name="connsiteX132" fmla="*/ 116068 w 870281"/>
              <a:gd name="connsiteY132" fmla="*/ 22390 h 866415"/>
              <a:gd name="connsiteX133" fmla="*/ 169086 w 870281"/>
              <a:gd name="connsiteY133" fmla="*/ 0 h 8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0" name="TextBox 79">
            <a:extLst>
              <a:ext uri="{FF2B5EF4-FFF2-40B4-BE49-F238E27FC236}">
                <a16:creationId xmlns:a16="http://schemas.microsoft.com/office/drawing/2014/main" id="{16857ABD-743C-E740-2A5C-2B6F56F0C2D7}"/>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Iceberg View </a:t>
            </a:r>
          </a:p>
        </p:txBody>
      </p:sp>
      <p:pic>
        <p:nvPicPr>
          <p:cNvPr id="81" name="Picture 80" descr="Logo&#10;&#10;Description automatically generated">
            <a:extLst>
              <a:ext uri="{FF2B5EF4-FFF2-40B4-BE49-F238E27FC236}">
                <a16:creationId xmlns:a16="http://schemas.microsoft.com/office/drawing/2014/main" id="{4ADFE87B-7231-38F9-424C-3BE6583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2" name="Footer Placeholder 3">
            <a:extLst>
              <a:ext uri="{FF2B5EF4-FFF2-40B4-BE49-F238E27FC236}">
                <a16:creationId xmlns:a16="http://schemas.microsoft.com/office/drawing/2014/main" id="{C1D3B73B-76C1-0138-4C16-E59E94F2738C}"/>
              </a:ext>
            </a:extLst>
          </p:cNvPr>
          <p:cNvSpPr>
            <a:spLocks noGrp="1"/>
          </p:cNvSpPr>
          <p:nvPr>
            <p:ph type="ftr" sz="quarter" idx="11"/>
          </p:nvPr>
        </p:nvSpPr>
        <p:spPr>
          <a:xfrm>
            <a:off x="4038600" y="6509928"/>
            <a:ext cx="4114800" cy="365125"/>
          </a:xfrm>
        </p:spPr>
        <p:txBody>
          <a:bodyPr/>
          <a:lstStyle/>
          <a:p>
            <a:r>
              <a:rPr lang="en-GB" dirty="0">
                <a:solidFill>
                  <a:schemeClr val="tx1">
                    <a:lumMod val="50000"/>
                    <a:lumOff val="50000"/>
                  </a:schemeClr>
                </a:solidFill>
              </a:rPr>
              <a:t>www.upskilpro.</a:t>
            </a:r>
            <a:r>
              <a:rPr lang="en-GB" dirty="0">
                <a:solidFill>
                  <a:schemeClr val="tx1">
                    <a:lumMod val="50000"/>
                    <a:lumOff val="50000"/>
                  </a:schemeClr>
                </a:solidFill>
                <a:cs typeface="Arial" panose="020B0604020202020204" pitchFamily="34" charset="0"/>
              </a:rPr>
              <a:t>com</a:t>
            </a:r>
          </a:p>
        </p:txBody>
      </p:sp>
      <p:pic>
        <p:nvPicPr>
          <p:cNvPr id="37" name="Graphic 36" descr="Bank outline">
            <a:extLst>
              <a:ext uri="{FF2B5EF4-FFF2-40B4-BE49-F238E27FC236}">
                <a16:creationId xmlns:a16="http://schemas.microsoft.com/office/drawing/2014/main" id="{174BCCD4-CDDC-4189-5479-4991FC4435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884" y="4029646"/>
            <a:ext cx="914400" cy="914400"/>
          </a:xfrm>
          <a:prstGeom prst="rect">
            <a:avLst/>
          </a:prstGeom>
        </p:spPr>
      </p:pic>
      <p:pic>
        <p:nvPicPr>
          <p:cNvPr id="38" name="Graphic 37" descr="User network outline">
            <a:extLst>
              <a:ext uri="{FF2B5EF4-FFF2-40B4-BE49-F238E27FC236}">
                <a16:creationId xmlns:a16="http://schemas.microsoft.com/office/drawing/2014/main" id="{104EE73D-7BDE-DB2F-D8F2-BFA8282FFB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595" y="3176189"/>
            <a:ext cx="914400" cy="914400"/>
          </a:xfrm>
          <a:prstGeom prst="rect">
            <a:avLst/>
          </a:prstGeom>
        </p:spPr>
      </p:pic>
      <p:pic>
        <p:nvPicPr>
          <p:cNvPr id="43" name="Graphic 42" descr="Gears outline">
            <a:extLst>
              <a:ext uri="{FF2B5EF4-FFF2-40B4-BE49-F238E27FC236}">
                <a16:creationId xmlns:a16="http://schemas.microsoft.com/office/drawing/2014/main" id="{17A8423D-0C4F-EA39-3FC2-CA851A2505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7291" y="2907997"/>
            <a:ext cx="914400" cy="914400"/>
          </a:xfrm>
          <a:prstGeom prst="rect">
            <a:avLst/>
          </a:prstGeom>
        </p:spPr>
      </p:pic>
      <p:pic>
        <p:nvPicPr>
          <p:cNvPr id="48" name="Graphic 47" descr="Globe outline">
            <a:extLst>
              <a:ext uri="{FF2B5EF4-FFF2-40B4-BE49-F238E27FC236}">
                <a16:creationId xmlns:a16="http://schemas.microsoft.com/office/drawing/2014/main" id="{9E71D989-B221-D6CB-D88A-61131626B7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33285" y="3770777"/>
            <a:ext cx="914400" cy="914400"/>
          </a:xfrm>
          <a:prstGeom prst="rect">
            <a:avLst/>
          </a:prstGeom>
        </p:spPr>
      </p:pic>
      <p:sp>
        <p:nvSpPr>
          <p:cNvPr id="51" name="Subtitle 2">
            <a:extLst>
              <a:ext uri="{FF2B5EF4-FFF2-40B4-BE49-F238E27FC236}">
                <a16:creationId xmlns:a16="http://schemas.microsoft.com/office/drawing/2014/main" id="{34779302-5E87-0541-FFDC-C7D10AE65DBC}"/>
              </a:ext>
            </a:extLst>
          </p:cNvPr>
          <p:cNvSpPr txBox="1">
            <a:spLocks/>
          </p:cNvSpPr>
          <p:nvPr/>
        </p:nvSpPr>
        <p:spPr>
          <a:xfrm>
            <a:off x="5130251" y="1618204"/>
            <a:ext cx="3859521"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Key customers should be treated differently because of the size and the nature of the business and should be presented in tactical &amp; strategic plans as a separate business opportunity and development </a:t>
            </a:r>
            <a:endParaRPr lang="en-US" sz="900" dirty="0">
              <a:latin typeface="+mn-lt"/>
            </a:endParaRPr>
          </a:p>
        </p:txBody>
      </p:sp>
      <p:sp>
        <p:nvSpPr>
          <p:cNvPr id="62" name="Subtitle 2">
            <a:extLst>
              <a:ext uri="{FF2B5EF4-FFF2-40B4-BE49-F238E27FC236}">
                <a16:creationId xmlns:a16="http://schemas.microsoft.com/office/drawing/2014/main" id="{4262E6CA-8F7B-A76B-DCBE-F95A41F902F4}"/>
              </a:ext>
            </a:extLst>
          </p:cNvPr>
          <p:cNvSpPr txBox="1">
            <a:spLocks/>
          </p:cNvSpPr>
          <p:nvPr/>
        </p:nvSpPr>
        <p:spPr>
          <a:xfrm>
            <a:off x="6321557" y="2694049"/>
            <a:ext cx="3165177"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Customer risk can be monitored both internally and externally and evaluated as a possibility whilst forecasting revenue and profitability streams along with, if necessary, any legal implications </a:t>
            </a:r>
            <a:r>
              <a:rPr lang="en-GB" sz="900" dirty="0">
                <a:solidFill>
                  <a:srgbClr val="B3B3B3"/>
                </a:solidFill>
                <a:latin typeface="+mn-lt"/>
                <a:ea typeface="Lato Light" panose="020F0502020204030203" pitchFamily="34" charset="0"/>
                <a:cs typeface="Mukta ExtraLight" panose="020B0000000000000000" pitchFamily="34" charset="77"/>
              </a:rPr>
              <a:t>.</a:t>
            </a:r>
            <a:endParaRPr lang="en-US" sz="900" dirty="0">
              <a:solidFill>
                <a:srgbClr val="B3B3B3"/>
              </a:solidFill>
              <a:latin typeface="+mn-lt"/>
              <a:ea typeface="Lato Light" panose="020F0502020204030203" pitchFamily="34" charset="0"/>
              <a:cs typeface="Mukta ExtraLight" panose="020B0000000000000000" pitchFamily="34" charset="77"/>
            </a:endParaRPr>
          </a:p>
        </p:txBody>
      </p:sp>
      <p:sp>
        <p:nvSpPr>
          <p:cNvPr id="68" name="Subtitle 2">
            <a:extLst>
              <a:ext uri="{FF2B5EF4-FFF2-40B4-BE49-F238E27FC236}">
                <a16:creationId xmlns:a16="http://schemas.microsoft.com/office/drawing/2014/main" id="{2337E29A-E7D3-B10F-0073-3E78ACC4BD46}"/>
              </a:ext>
            </a:extLst>
          </p:cNvPr>
          <p:cNvSpPr txBox="1">
            <a:spLocks/>
          </p:cNvSpPr>
          <p:nvPr/>
        </p:nvSpPr>
        <p:spPr>
          <a:xfrm>
            <a:off x="6454732" y="4316219"/>
            <a:ext cx="3032002"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spcBef>
                <a:spcPts val="0"/>
              </a:spcBef>
            </a:pPr>
            <a:r>
              <a:rPr lang="en-GB" sz="900" dirty="0">
                <a:latin typeface="+mn-lt"/>
              </a:rPr>
              <a:t>customer lifetime value is the net present value of customers measure the order lifetime off their relationship with you usually fix the relationship. Between three and five years to assess 1) asset value and 2) cost of acquisition </a:t>
            </a:r>
            <a:endParaRPr lang="en-US" sz="900" dirty="0">
              <a:latin typeface="+mn-lt"/>
            </a:endParaRPr>
          </a:p>
        </p:txBody>
      </p:sp>
      <p:sp>
        <p:nvSpPr>
          <p:cNvPr id="73" name="Subtitle 2">
            <a:extLst>
              <a:ext uri="{FF2B5EF4-FFF2-40B4-BE49-F238E27FC236}">
                <a16:creationId xmlns:a16="http://schemas.microsoft.com/office/drawing/2014/main" id="{6C9361D1-CE81-BF51-F52B-F1C95534C197}"/>
              </a:ext>
            </a:extLst>
          </p:cNvPr>
          <p:cNvSpPr txBox="1">
            <a:spLocks/>
          </p:cNvSpPr>
          <p:nvPr/>
        </p:nvSpPr>
        <p:spPr>
          <a:xfrm>
            <a:off x="5131367" y="5720633"/>
            <a:ext cx="3405631"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This measurement is expected from the operational level and strategic plans as this ranges from one year to five years it will include the costs and the deliverables for the management to evaluate and act upon </a:t>
            </a:r>
            <a:endParaRPr lang="en-US" sz="900" dirty="0">
              <a:latin typeface="+mn-lt"/>
            </a:endParaRPr>
          </a:p>
        </p:txBody>
      </p:sp>
      <p:sp>
        <p:nvSpPr>
          <p:cNvPr id="76" name="Speech Bubble: Rectangle with Corners Rounded 75">
            <a:extLst>
              <a:ext uri="{FF2B5EF4-FFF2-40B4-BE49-F238E27FC236}">
                <a16:creationId xmlns:a16="http://schemas.microsoft.com/office/drawing/2014/main" id="{ACF90509-29E2-0E0B-69E3-B7B3D7C32C92}"/>
              </a:ext>
            </a:extLst>
          </p:cNvPr>
          <p:cNvSpPr/>
          <p:nvPr/>
        </p:nvSpPr>
        <p:spPr>
          <a:xfrm>
            <a:off x="9486734" y="2623521"/>
            <a:ext cx="2574235" cy="1740056"/>
          </a:xfrm>
          <a:prstGeom prst="wedgeRoundRectCallout">
            <a:avLst>
              <a:gd name="adj1" fmla="val -94412"/>
              <a:gd name="adj2" fmla="val 24179"/>
              <a:gd name="adj3" fmla="val 16667"/>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i="0" u="none" strike="noStrike" baseline="0" dirty="0">
                <a:solidFill>
                  <a:schemeClr val="tx1">
                    <a:lumMod val="50000"/>
                    <a:lumOff val="50000"/>
                  </a:schemeClr>
                </a:solidFill>
                <a:latin typeface="Frutiger-Bold"/>
              </a:rPr>
              <a:t>Strategy and key account management measurements</a:t>
            </a:r>
          </a:p>
          <a:p>
            <a:r>
              <a:rPr lang="en-GB" sz="900" dirty="0">
                <a:solidFill>
                  <a:schemeClr val="tx1">
                    <a:lumMod val="50000"/>
                    <a:lumOff val="50000"/>
                  </a:schemeClr>
                </a:solidFill>
              </a:rPr>
              <a:t>Account management is a long term strategy and they are also heavily dependent upon city councils management and investor expectations ask the involved strategic investments ahead of time accordingly the key account management function needs to identify and report measures of a financial nature on a regular basis pertaining to shareholder value .</a:t>
            </a:r>
          </a:p>
        </p:txBody>
      </p:sp>
    </p:spTree>
    <p:extLst>
      <p:ext uri="{BB962C8B-B14F-4D97-AF65-F5344CB8AC3E}">
        <p14:creationId xmlns:p14="http://schemas.microsoft.com/office/powerpoint/2010/main" val="130932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347D696-1C28-A357-668D-C38E491BB6AB}"/>
              </a:ext>
            </a:extLst>
          </p:cNvPr>
          <p:cNvSpPr/>
          <p:nvPr/>
        </p:nvSpPr>
        <p:spPr>
          <a:xfrm>
            <a:off x="1180433" y="2693297"/>
            <a:ext cx="2476500" cy="24765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 name="Block Arc 50">
            <a:extLst>
              <a:ext uri="{FF2B5EF4-FFF2-40B4-BE49-F238E27FC236}">
                <a16:creationId xmlns:a16="http://schemas.microsoft.com/office/drawing/2014/main" id="{CDB359F6-3BFD-D8D1-F424-91D6AC5B61DF}"/>
              </a:ext>
            </a:extLst>
          </p:cNvPr>
          <p:cNvSpPr/>
          <p:nvPr/>
        </p:nvSpPr>
        <p:spPr>
          <a:xfrm rot="5400000">
            <a:off x="633573" y="2156344"/>
            <a:ext cx="3564289" cy="3564289"/>
          </a:xfrm>
          <a:prstGeom prst="blockArc">
            <a:avLst>
              <a:gd name="adj1" fmla="val 10800000"/>
              <a:gd name="adj2" fmla="val 0"/>
              <a:gd name="adj3" fmla="val 1983"/>
            </a:avLst>
          </a:prstGeom>
          <a:solidFill>
            <a:srgbClr val="FFFFFF">
              <a:lumMod val="50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EA9F53E0-45C6-2165-B3EC-26DCA46F261E}"/>
              </a:ext>
            </a:extLst>
          </p:cNvPr>
          <p:cNvSpPr/>
          <p:nvPr/>
        </p:nvSpPr>
        <p:spPr>
          <a:xfrm>
            <a:off x="2366176" y="2103392"/>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7F0E488-5F0F-3471-7BD6-8B0F7FBD6156}"/>
              </a:ext>
            </a:extLst>
          </p:cNvPr>
          <p:cNvSpPr/>
          <p:nvPr/>
        </p:nvSpPr>
        <p:spPr>
          <a:xfrm>
            <a:off x="2366176" y="5594181"/>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BF4799D9-7742-B452-B0D4-424AB560D6B0}"/>
              </a:ext>
            </a:extLst>
          </p:cNvPr>
          <p:cNvSpPr/>
          <p:nvPr/>
        </p:nvSpPr>
        <p:spPr>
          <a:xfrm>
            <a:off x="4078954" y="3848419"/>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77AFAC20-B8DB-4C3D-8052-325DDCE4AC9A}"/>
              </a:ext>
            </a:extLst>
          </p:cNvPr>
          <p:cNvSpPr/>
          <p:nvPr/>
        </p:nvSpPr>
        <p:spPr>
          <a:xfrm>
            <a:off x="3236293" y="2352077"/>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515AEEA7-A374-150B-F987-74F2D01D044A}"/>
              </a:ext>
            </a:extLst>
          </p:cNvPr>
          <p:cNvSpPr/>
          <p:nvPr/>
        </p:nvSpPr>
        <p:spPr>
          <a:xfrm>
            <a:off x="3236293" y="5339601"/>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A91A4298-E3B0-D558-46E2-88BE303A9915}"/>
              </a:ext>
            </a:extLst>
          </p:cNvPr>
          <p:cNvSpPr/>
          <p:nvPr/>
        </p:nvSpPr>
        <p:spPr>
          <a:xfrm>
            <a:off x="3852680" y="4709219"/>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D083365A-D2CA-B564-1824-A1E09A936408}"/>
              </a:ext>
            </a:extLst>
          </p:cNvPr>
          <p:cNvSpPr/>
          <p:nvPr/>
        </p:nvSpPr>
        <p:spPr>
          <a:xfrm>
            <a:off x="3852680" y="2970474"/>
            <a:ext cx="166255" cy="166255"/>
          </a:xfrm>
          <a:prstGeom prst="ellipse">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12B068B6-E989-1350-323B-77A49FBEB180}"/>
              </a:ext>
            </a:extLst>
          </p:cNvPr>
          <p:cNvSpPr/>
          <p:nvPr/>
        </p:nvSpPr>
        <p:spPr>
          <a:xfrm>
            <a:off x="4731470" y="1393831"/>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3A218EF1-0ADB-22F1-9B74-4900F7A5B65A}"/>
              </a:ext>
            </a:extLst>
          </p:cNvPr>
          <p:cNvSpPr/>
          <p:nvPr/>
        </p:nvSpPr>
        <p:spPr>
          <a:xfrm>
            <a:off x="4731470" y="5675116"/>
            <a:ext cx="794005" cy="794005"/>
          </a:xfrm>
          <a:prstGeom prst="ellipse">
            <a:avLst/>
          </a:prstGeom>
          <a:solidFill>
            <a:srgbClr val="1073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ADD14D0F-F416-F06D-9972-A84DD852BD76}"/>
              </a:ext>
            </a:extLst>
          </p:cNvPr>
          <p:cNvSpPr/>
          <p:nvPr/>
        </p:nvSpPr>
        <p:spPr>
          <a:xfrm>
            <a:off x="6501562" y="3547695"/>
            <a:ext cx="794005" cy="794005"/>
          </a:xfrm>
          <a:prstGeom prst="ellipse">
            <a:avLst/>
          </a:prstGeom>
          <a:solidFill>
            <a:srgbClr val="61DDA8"/>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93D55D7F-5024-8B8D-0818-0EB9209B444A}"/>
              </a:ext>
            </a:extLst>
          </p:cNvPr>
          <p:cNvSpPr/>
          <p:nvPr/>
        </p:nvSpPr>
        <p:spPr>
          <a:xfrm>
            <a:off x="6104560" y="2693297"/>
            <a:ext cx="794005" cy="794005"/>
          </a:xfrm>
          <a:prstGeom prst="ellipse">
            <a:avLst/>
          </a:prstGeom>
          <a:solidFill>
            <a:srgbClr val="6ACE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61C25A12-5AF8-DF48-AE91-49C3E29F0DAE}"/>
              </a:ext>
            </a:extLst>
          </p:cNvPr>
          <p:cNvSpPr/>
          <p:nvPr/>
        </p:nvSpPr>
        <p:spPr>
          <a:xfrm>
            <a:off x="6104560" y="4375792"/>
            <a:ext cx="794005" cy="794005"/>
          </a:xfrm>
          <a:prstGeom prst="ellipse">
            <a:avLst/>
          </a:prstGeom>
          <a:solidFill>
            <a:srgbClr val="6ACEE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9A96DC04-C286-A1C3-1B96-E8D66C3BDF11}"/>
              </a:ext>
            </a:extLst>
          </p:cNvPr>
          <p:cNvSpPr/>
          <p:nvPr/>
        </p:nvSpPr>
        <p:spPr>
          <a:xfrm>
            <a:off x="5462693" y="5108853"/>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3CDE893C-DD62-AB8A-B3A6-773BB31C3C7E}"/>
              </a:ext>
            </a:extLst>
          </p:cNvPr>
          <p:cNvSpPr/>
          <p:nvPr/>
        </p:nvSpPr>
        <p:spPr>
          <a:xfrm>
            <a:off x="5460545" y="1960234"/>
            <a:ext cx="794005" cy="794005"/>
          </a:xfrm>
          <a:prstGeom prst="ellipse">
            <a:avLst/>
          </a:prstGeom>
          <a:solidFill>
            <a:srgbClr val="2DADE0"/>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68" name="Straight Connector 67">
            <a:extLst>
              <a:ext uri="{FF2B5EF4-FFF2-40B4-BE49-F238E27FC236}">
                <a16:creationId xmlns:a16="http://schemas.microsoft.com/office/drawing/2014/main" id="{911EB027-72CD-4F6A-BCBB-7851CF7EDC70}"/>
              </a:ext>
            </a:extLst>
          </p:cNvPr>
          <p:cNvCxnSpPr>
            <a:cxnSpLocks/>
            <a:stCxn id="63" idx="2"/>
            <a:endCxn id="54" idx="6"/>
          </p:cNvCxnSpPr>
          <p:nvPr/>
        </p:nvCxnSpPr>
        <p:spPr>
          <a:xfrm flipH="1" flipV="1">
            <a:off x="4245209" y="3931547"/>
            <a:ext cx="2256354" cy="0"/>
          </a:xfrm>
          <a:prstGeom prst="line">
            <a:avLst/>
          </a:prstGeom>
          <a:noFill/>
          <a:ln w="38100" cap="flat" cmpd="sng" algn="ctr">
            <a:solidFill>
              <a:srgbClr val="FFFFFF">
                <a:lumMod val="85000"/>
              </a:srgbClr>
            </a:solidFill>
            <a:prstDash val="solid"/>
            <a:miter lim="800000"/>
          </a:ln>
          <a:effectLst/>
        </p:spPr>
      </p:cxnSp>
      <p:cxnSp>
        <p:nvCxnSpPr>
          <p:cNvPr id="69" name="Straight Connector 68">
            <a:extLst>
              <a:ext uri="{FF2B5EF4-FFF2-40B4-BE49-F238E27FC236}">
                <a16:creationId xmlns:a16="http://schemas.microsoft.com/office/drawing/2014/main" id="{8DB3E612-6C5A-79AD-8997-4263F69BB500}"/>
              </a:ext>
            </a:extLst>
          </p:cNvPr>
          <p:cNvCxnSpPr>
            <a:cxnSpLocks/>
          </p:cNvCxnSpPr>
          <p:nvPr/>
        </p:nvCxnSpPr>
        <p:spPr>
          <a:xfrm flipH="1">
            <a:off x="4004537" y="4772794"/>
            <a:ext cx="2103120" cy="0"/>
          </a:xfrm>
          <a:prstGeom prst="line">
            <a:avLst/>
          </a:prstGeom>
          <a:noFill/>
          <a:ln w="38100" cap="flat" cmpd="sng" algn="ctr">
            <a:solidFill>
              <a:srgbClr val="FFFFFF">
                <a:lumMod val="85000"/>
              </a:srgbClr>
            </a:solidFill>
            <a:prstDash val="solid"/>
            <a:miter lim="800000"/>
          </a:ln>
          <a:effectLst/>
        </p:spPr>
      </p:cxnSp>
      <p:cxnSp>
        <p:nvCxnSpPr>
          <p:cNvPr id="70" name="Straight Connector 69">
            <a:extLst>
              <a:ext uri="{FF2B5EF4-FFF2-40B4-BE49-F238E27FC236}">
                <a16:creationId xmlns:a16="http://schemas.microsoft.com/office/drawing/2014/main" id="{D64BD764-9647-53FE-3540-6423C53919D4}"/>
              </a:ext>
            </a:extLst>
          </p:cNvPr>
          <p:cNvCxnSpPr>
            <a:cxnSpLocks/>
          </p:cNvCxnSpPr>
          <p:nvPr/>
        </p:nvCxnSpPr>
        <p:spPr>
          <a:xfrm flipH="1">
            <a:off x="3994361" y="3102036"/>
            <a:ext cx="2103120" cy="0"/>
          </a:xfrm>
          <a:prstGeom prst="line">
            <a:avLst/>
          </a:prstGeom>
          <a:noFill/>
          <a:ln w="38100" cap="flat" cmpd="sng" algn="ctr">
            <a:solidFill>
              <a:srgbClr val="FFFFFF">
                <a:lumMod val="85000"/>
              </a:srgbClr>
            </a:solidFill>
            <a:prstDash val="solid"/>
            <a:miter lim="800000"/>
          </a:ln>
          <a:effectLst/>
        </p:spPr>
      </p:cxnSp>
      <p:cxnSp>
        <p:nvCxnSpPr>
          <p:cNvPr id="71" name="Straight Connector 70">
            <a:extLst>
              <a:ext uri="{FF2B5EF4-FFF2-40B4-BE49-F238E27FC236}">
                <a16:creationId xmlns:a16="http://schemas.microsoft.com/office/drawing/2014/main" id="{2998FBAE-4DEA-5235-26C0-65AE42B67130}"/>
              </a:ext>
            </a:extLst>
          </p:cNvPr>
          <p:cNvCxnSpPr>
            <a:cxnSpLocks/>
          </p:cNvCxnSpPr>
          <p:nvPr/>
        </p:nvCxnSpPr>
        <p:spPr>
          <a:xfrm flipH="1">
            <a:off x="3401527" y="2423186"/>
            <a:ext cx="2059018" cy="0"/>
          </a:xfrm>
          <a:prstGeom prst="line">
            <a:avLst/>
          </a:prstGeom>
          <a:noFill/>
          <a:ln w="38100" cap="flat" cmpd="sng" algn="ctr">
            <a:solidFill>
              <a:srgbClr val="FFFFFF">
                <a:lumMod val="85000"/>
              </a:srgbClr>
            </a:solidFill>
            <a:prstDash val="solid"/>
            <a:miter lim="800000"/>
          </a:ln>
          <a:effectLst/>
        </p:spPr>
      </p:cxnSp>
      <p:cxnSp>
        <p:nvCxnSpPr>
          <p:cNvPr id="72" name="Straight Connector 71">
            <a:extLst>
              <a:ext uri="{FF2B5EF4-FFF2-40B4-BE49-F238E27FC236}">
                <a16:creationId xmlns:a16="http://schemas.microsoft.com/office/drawing/2014/main" id="{DD594812-2B48-5E0A-CF85-E3037A72E916}"/>
              </a:ext>
            </a:extLst>
          </p:cNvPr>
          <p:cNvCxnSpPr>
            <a:cxnSpLocks/>
          </p:cNvCxnSpPr>
          <p:nvPr/>
        </p:nvCxnSpPr>
        <p:spPr>
          <a:xfrm flipH="1">
            <a:off x="2676007" y="1778259"/>
            <a:ext cx="2057400" cy="0"/>
          </a:xfrm>
          <a:prstGeom prst="line">
            <a:avLst/>
          </a:prstGeom>
          <a:noFill/>
          <a:ln w="38100" cap="flat" cmpd="sng" algn="ctr">
            <a:solidFill>
              <a:srgbClr val="FFFFFF">
                <a:lumMod val="85000"/>
              </a:srgbClr>
            </a:solidFill>
            <a:prstDash val="solid"/>
            <a:miter lim="800000"/>
          </a:ln>
          <a:effectLst/>
        </p:spPr>
      </p:cxnSp>
      <p:cxnSp>
        <p:nvCxnSpPr>
          <p:cNvPr id="73" name="Straight Connector 72">
            <a:extLst>
              <a:ext uri="{FF2B5EF4-FFF2-40B4-BE49-F238E27FC236}">
                <a16:creationId xmlns:a16="http://schemas.microsoft.com/office/drawing/2014/main" id="{D3573FC2-A706-40E9-27AD-E4E036EC5E79}"/>
              </a:ext>
            </a:extLst>
          </p:cNvPr>
          <p:cNvCxnSpPr>
            <a:cxnSpLocks/>
            <a:endCxn id="52" idx="0"/>
          </p:cNvCxnSpPr>
          <p:nvPr/>
        </p:nvCxnSpPr>
        <p:spPr>
          <a:xfrm flipH="1">
            <a:off x="2449304" y="1768928"/>
            <a:ext cx="242592" cy="334464"/>
          </a:xfrm>
          <a:prstGeom prst="line">
            <a:avLst/>
          </a:prstGeom>
          <a:noFill/>
          <a:ln w="38100" cap="flat" cmpd="sng" algn="ctr">
            <a:solidFill>
              <a:srgbClr val="FFFFFF">
                <a:lumMod val="85000"/>
              </a:srgbClr>
            </a:solidFill>
            <a:prstDash val="solid"/>
            <a:miter lim="800000"/>
          </a:ln>
          <a:effectLst/>
        </p:spPr>
      </p:cxnSp>
      <p:cxnSp>
        <p:nvCxnSpPr>
          <p:cNvPr id="74" name="Straight Connector 73">
            <a:extLst>
              <a:ext uri="{FF2B5EF4-FFF2-40B4-BE49-F238E27FC236}">
                <a16:creationId xmlns:a16="http://schemas.microsoft.com/office/drawing/2014/main" id="{C0728A00-CF64-3B44-9EE4-BA8D36901CA8}"/>
              </a:ext>
            </a:extLst>
          </p:cNvPr>
          <p:cNvCxnSpPr>
            <a:cxnSpLocks/>
          </p:cNvCxnSpPr>
          <p:nvPr/>
        </p:nvCxnSpPr>
        <p:spPr>
          <a:xfrm flipH="1">
            <a:off x="3389670" y="5439102"/>
            <a:ext cx="2057400" cy="0"/>
          </a:xfrm>
          <a:prstGeom prst="line">
            <a:avLst/>
          </a:prstGeom>
          <a:noFill/>
          <a:ln w="38100" cap="flat" cmpd="sng" algn="ctr">
            <a:solidFill>
              <a:srgbClr val="FFFFFF">
                <a:lumMod val="85000"/>
              </a:srgbClr>
            </a:solidFill>
            <a:prstDash val="solid"/>
            <a:miter lim="800000"/>
          </a:ln>
          <a:effectLst/>
        </p:spPr>
      </p:cxnSp>
      <p:cxnSp>
        <p:nvCxnSpPr>
          <p:cNvPr id="75" name="Straight Connector 74">
            <a:extLst>
              <a:ext uri="{FF2B5EF4-FFF2-40B4-BE49-F238E27FC236}">
                <a16:creationId xmlns:a16="http://schemas.microsoft.com/office/drawing/2014/main" id="{DC22E21A-7FAD-B693-CA78-D9A5B1C4E2D6}"/>
              </a:ext>
            </a:extLst>
          </p:cNvPr>
          <p:cNvCxnSpPr>
            <a:cxnSpLocks/>
          </p:cNvCxnSpPr>
          <p:nvPr/>
        </p:nvCxnSpPr>
        <p:spPr>
          <a:xfrm flipH="1">
            <a:off x="2677928" y="6065852"/>
            <a:ext cx="2057400" cy="0"/>
          </a:xfrm>
          <a:prstGeom prst="line">
            <a:avLst/>
          </a:prstGeom>
          <a:noFill/>
          <a:ln w="38100" cap="flat" cmpd="sng" algn="ctr">
            <a:solidFill>
              <a:srgbClr val="FFFFFF">
                <a:lumMod val="85000"/>
              </a:srgbClr>
            </a:solidFill>
            <a:prstDash val="solid"/>
            <a:miter lim="800000"/>
          </a:ln>
          <a:effectLst/>
        </p:spPr>
      </p:cxnSp>
      <p:cxnSp>
        <p:nvCxnSpPr>
          <p:cNvPr id="76" name="Straight Connector 75">
            <a:extLst>
              <a:ext uri="{FF2B5EF4-FFF2-40B4-BE49-F238E27FC236}">
                <a16:creationId xmlns:a16="http://schemas.microsoft.com/office/drawing/2014/main" id="{8417430E-F3DE-E219-EF47-6B7353D97AE0}"/>
              </a:ext>
            </a:extLst>
          </p:cNvPr>
          <p:cNvCxnSpPr>
            <a:cxnSpLocks/>
            <a:endCxn id="53" idx="4"/>
          </p:cNvCxnSpPr>
          <p:nvPr/>
        </p:nvCxnSpPr>
        <p:spPr>
          <a:xfrm flipH="1" flipV="1">
            <a:off x="2449304" y="5760435"/>
            <a:ext cx="233021" cy="314748"/>
          </a:xfrm>
          <a:prstGeom prst="line">
            <a:avLst/>
          </a:prstGeom>
          <a:noFill/>
          <a:ln w="38100" cap="flat" cmpd="sng" algn="ctr">
            <a:solidFill>
              <a:srgbClr val="FFFFFF">
                <a:lumMod val="85000"/>
              </a:srgbClr>
            </a:solidFill>
            <a:prstDash val="solid"/>
            <a:miter lim="800000"/>
          </a:ln>
          <a:effectLst/>
        </p:spPr>
      </p:cxnSp>
      <p:sp>
        <p:nvSpPr>
          <p:cNvPr id="77" name="TextBox 76">
            <a:extLst>
              <a:ext uri="{FF2B5EF4-FFF2-40B4-BE49-F238E27FC236}">
                <a16:creationId xmlns:a16="http://schemas.microsoft.com/office/drawing/2014/main" id="{F877AD4F-AC1B-74A5-372B-B94C735448DD}"/>
              </a:ext>
            </a:extLst>
          </p:cNvPr>
          <p:cNvSpPr txBox="1"/>
          <p:nvPr/>
        </p:nvSpPr>
        <p:spPr>
          <a:xfrm>
            <a:off x="2169521" y="1462424"/>
            <a:ext cx="2494594" cy="307777"/>
          </a:xfrm>
          <a:prstGeom prst="rect">
            <a:avLst/>
          </a:prstGeom>
          <a:noFill/>
        </p:spPr>
        <p:txBody>
          <a:bodyPr wrap="none" rtlCol="0" anchor="b" anchorCtr="0">
            <a:spAutoFit/>
          </a:bodyPr>
          <a:lstStyle/>
          <a:p>
            <a:pPr algn="r" defTabSz="914217"/>
            <a:r>
              <a:rPr lang="en-GB" sz="1400" b="1" i="0" u="none" strike="noStrike" baseline="0" dirty="0">
                <a:latin typeface="Poppins" panose="00000500000000000000" pitchFamily="2" charset="0"/>
                <a:cs typeface="Poppins" panose="00000500000000000000" pitchFamily="2" charset="0"/>
              </a:rPr>
              <a:t>Customer attractiveness</a:t>
            </a:r>
            <a:endParaRPr lang="en-US" sz="1400" b="1" dirty="0">
              <a:solidFill>
                <a:srgbClr val="1C2835"/>
              </a:solidFill>
              <a:latin typeface="Poppins" panose="00000500000000000000" pitchFamily="2" charset="0"/>
              <a:ea typeface="League Spartan" charset="0"/>
              <a:cs typeface="Poppins" panose="00000500000000000000" pitchFamily="2" charset="0"/>
            </a:endParaRPr>
          </a:p>
        </p:txBody>
      </p:sp>
      <p:sp>
        <p:nvSpPr>
          <p:cNvPr id="78" name="TextBox 77">
            <a:extLst>
              <a:ext uri="{FF2B5EF4-FFF2-40B4-BE49-F238E27FC236}">
                <a16:creationId xmlns:a16="http://schemas.microsoft.com/office/drawing/2014/main" id="{4020BAD0-F4B3-257D-8699-01C6A57B0E97}"/>
              </a:ext>
            </a:extLst>
          </p:cNvPr>
          <p:cNvSpPr txBox="1"/>
          <p:nvPr/>
        </p:nvSpPr>
        <p:spPr>
          <a:xfrm>
            <a:off x="2644992" y="5746009"/>
            <a:ext cx="1992853"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Customer retention</a:t>
            </a:r>
          </a:p>
        </p:txBody>
      </p:sp>
      <p:sp>
        <p:nvSpPr>
          <p:cNvPr id="79" name="TextBox 78">
            <a:extLst>
              <a:ext uri="{FF2B5EF4-FFF2-40B4-BE49-F238E27FC236}">
                <a16:creationId xmlns:a16="http://schemas.microsoft.com/office/drawing/2014/main" id="{7DFFEFFC-B2E2-3362-DC88-F87407D02625}"/>
              </a:ext>
            </a:extLst>
          </p:cNvPr>
          <p:cNvSpPr txBox="1"/>
          <p:nvPr/>
        </p:nvSpPr>
        <p:spPr>
          <a:xfrm>
            <a:off x="3031395" y="2127121"/>
            <a:ext cx="2233305" cy="307777"/>
          </a:xfrm>
          <a:prstGeom prst="rect">
            <a:avLst/>
          </a:prstGeom>
          <a:noFill/>
        </p:spPr>
        <p:txBody>
          <a:bodyPr wrap="none" rtlCol="0" anchor="b" anchorCtr="0">
            <a:spAutoFit/>
          </a:bodyPr>
          <a:lstStyle/>
          <a:p>
            <a:pPr algn="r" defTabSz="914217"/>
            <a:r>
              <a:rPr lang="en-GB" sz="1400" b="1" i="0" u="none" strike="noStrike" baseline="0" dirty="0">
                <a:latin typeface="Poppins" panose="00000500000000000000" pitchFamily="2" charset="0"/>
                <a:cs typeface="Poppins" panose="00000500000000000000" pitchFamily="2" charset="0"/>
              </a:rPr>
              <a:t>Customer profitability</a:t>
            </a:r>
            <a:endParaRPr lang="en-US" sz="1400" b="1" dirty="0">
              <a:solidFill>
                <a:srgbClr val="1C2835"/>
              </a:solidFill>
              <a:latin typeface="Poppins" panose="00000500000000000000" pitchFamily="2" charset="0"/>
              <a:ea typeface="League Spartan" charset="0"/>
              <a:cs typeface="Poppins" panose="00000500000000000000" pitchFamily="2" charset="0"/>
            </a:endParaRPr>
          </a:p>
        </p:txBody>
      </p:sp>
      <p:sp>
        <p:nvSpPr>
          <p:cNvPr id="80" name="TextBox 79">
            <a:extLst>
              <a:ext uri="{FF2B5EF4-FFF2-40B4-BE49-F238E27FC236}">
                <a16:creationId xmlns:a16="http://schemas.microsoft.com/office/drawing/2014/main" id="{8DCE7A87-EFB6-1E84-9726-E5CC5D223E60}"/>
              </a:ext>
            </a:extLst>
          </p:cNvPr>
          <p:cNvSpPr txBox="1"/>
          <p:nvPr/>
        </p:nvSpPr>
        <p:spPr>
          <a:xfrm>
            <a:off x="3469411" y="5109544"/>
            <a:ext cx="1949573"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Business extension</a:t>
            </a:r>
          </a:p>
        </p:txBody>
      </p:sp>
      <p:sp>
        <p:nvSpPr>
          <p:cNvPr id="81" name="TextBox 80">
            <a:extLst>
              <a:ext uri="{FF2B5EF4-FFF2-40B4-BE49-F238E27FC236}">
                <a16:creationId xmlns:a16="http://schemas.microsoft.com/office/drawing/2014/main" id="{F07630F1-917E-8CFD-DA20-5B3415763205}"/>
              </a:ext>
            </a:extLst>
          </p:cNvPr>
          <p:cNvSpPr txBox="1"/>
          <p:nvPr/>
        </p:nvSpPr>
        <p:spPr>
          <a:xfrm>
            <a:off x="4674007" y="4453140"/>
            <a:ext cx="1340432"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Relationship</a:t>
            </a:r>
          </a:p>
        </p:txBody>
      </p:sp>
      <p:sp>
        <p:nvSpPr>
          <p:cNvPr id="82" name="TextBox 81">
            <a:extLst>
              <a:ext uri="{FF2B5EF4-FFF2-40B4-BE49-F238E27FC236}">
                <a16:creationId xmlns:a16="http://schemas.microsoft.com/office/drawing/2014/main" id="{C799EA83-037E-1112-774A-2CB6D329A705}"/>
              </a:ext>
            </a:extLst>
          </p:cNvPr>
          <p:cNvSpPr txBox="1"/>
          <p:nvPr/>
        </p:nvSpPr>
        <p:spPr>
          <a:xfrm>
            <a:off x="4181185" y="3612850"/>
            <a:ext cx="2254142" cy="307777"/>
          </a:xfrm>
          <a:prstGeom prst="rect">
            <a:avLst/>
          </a:prstGeom>
          <a:noFill/>
        </p:spPr>
        <p:txBody>
          <a:bodyPr wrap="none" rtlCol="0" anchor="b" anchorCtr="0">
            <a:spAutoFit/>
          </a:bodyPr>
          <a:lstStyle/>
          <a:p>
            <a:pPr algn="r" defTabSz="914217"/>
            <a:r>
              <a:rPr lang="en-US" sz="1400" b="1" dirty="0">
                <a:solidFill>
                  <a:srgbClr val="1C2835"/>
                </a:solidFill>
                <a:latin typeface="Poppins" pitchFamily="2" charset="77"/>
                <a:ea typeface="League Spartan" charset="0"/>
                <a:cs typeface="Poppins" pitchFamily="2" charset="77"/>
              </a:rPr>
              <a:t>Customer Satisfaction</a:t>
            </a:r>
          </a:p>
        </p:txBody>
      </p:sp>
      <p:sp>
        <p:nvSpPr>
          <p:cNvPr id="83" name="TextBox 82">
            <a:extLst>
              <a:ext uri="{FF2B5EF4-FFF2-40B4-BE49-F238E27FC236}">
                <a16:creationId xmlns:a16="http://schemas.microsoft.com/office/drawing/2014/main" id="{55E5B257-BD67-95D6-7364-C4B381F92536}"/>
              </a:ext>
            </a:extLst>
          </p:cNvPr>
          <p:cNvSpPr txBox="1"/>
          <p:nvPr/>
        </p:nvSpPr>
        <p:spPr>
          <a:xfrm>
            <a:off x="4050732" y="2779655"/>
            <a:ext cx="1927131" cy="307777"/>
          </a:xfrm>
          <a:prstGeom prst="rect">
            <a:avLst/>
          </a:prstGeom>
          <a:noFill/>
        </p:spPr>
        <p:txBody>
          <a:bodyPr wrap="none" rtlCol="0" anchor="b" anchorCtr="0">
            <a:spAutoFit/>
          </a:bodyPr>
          <a:lstStyle/>
          <a:p>
            <a:pPr algn="r" defTabSz="914217"/>
            <a:r>
              <a:rPr lang="en-US" sz="1400" b="1" dirty="0">
                <a:solidFill>
                  <a:srgbClr val="1C2835"/>
                </a:solidFill>
                <a:latin typeface="Poppins" panose="00000500000000000000" pitchFamily="2" charset="0"/>
                <a:ea typeface="League Spartan" charset="0"/>
                <a:cs typeface="Poppins" panose="00000500000000000000" pitchFamily="2" charset="0"/>
              </a:rPr>
              <a:t>Risk measurement</a:t>
            </a:r>
          </a:p>
        </p:txBody>
      </p:sp>
      <p:sp>
        <p:nvSpPr>
          <p:cNvPr id="84" name="Freeform 42">
            <a:extLst>
              <a:ext uri="{FF2B5EF4-FFF2-40B4-BE49-F238E27FC236}">
                <a16:creationId xmlns:a16="http://schemas.microsoft.com/office/drawing/2014/main" id="{005EFBE0-0DF1-1215-0F3F-24F750A8227B}"/>
              </a:ext>
            </a:extLst>
          </p:cNvPr>
          <p:cNvSpPr>
            <a:spLocks noChangeArrowheads="1"/>
          </p:cNvSpPr>
          <p:nvPr/>
        </p:nvSpPr>
        <p:spPr bwMode="auto">
          <a:xfrm>
            <a:off x="4908555" y="1652962"/>
            <a:ext cx="434002" cy="262551"/>
          </a:xfrm>
          <a:custGeom>
            <a:avLst/>
            <a:gdLst>
              <a:gd name="connsiteX0" fmla="*/ 642757 w 868003"/>
              <a:gd name="connsiteY0" fmla="*/ 407432 h 525101"/>
              <a:gd name="connsiteX1" fmla="*/ 620017 w 868003"/>
              <a:gd name="connsiteY1" fmla="*/ 416817 h 525101"/>
              <a:gd name="connsiteX2" fmla="*/ 610632 w 868003"/>
              <a:gd name="connsiteY2" fmla="*/ 439557 h 525101"/>
              <a:gd name="connsiteX3" fmla="*/ 620017 w 868003"/>
              <a:gd name="connsiteY3" fmla="*/ 461935 h 525101"/>
              <a:gd name="connsiteX4" fmla="*/ 642757 w 868003"/>
              <a:gd name="connsiteY4" fmla="*/ 471681 h 525101"/>
              <a:gd name="connsiteX5" fmla="*/ 665496 w 868003"/>
              <a:gd name="connsiteY5" fmla="*/ 461935 h 525101"/>
              <a:gd name="connsiteX6" fmla="*/ 674881 w 868003"/>
              <a:gd name="connsiteY6" fmla="*/ 439557 h 525101"/>
              <a:gd name="connsiteX7" fmla="*/ 665496 w 868003"/>
              <a:gd name="connsiteY7" fmla="*/ 416817 h 525101"/>
              <a:gd name="connsiteX8" fmla="*/ 642757 w 868003"/>
              <a:gd name="connsiteY8" fmla="*/ 407432 h 525101"/>
              <a:gd name="connsiteX9" fmla="*/ 190319 w 868003"/>
              <a:gd name="connsiteY9" fmla="*/ 407432 h 525101"/>
              <a:gd name="connsiteX10" fmla="*/ 167580 w 868003"/>
              <a:gd name="connsiteY10" fmla="*/ 416817 h 525101"/>
              <a:gd name="connsiteX11" fmla="*/ 158195 w 868003"/>
              <a:gd name="connsiteY11" fmla="*/ 439557 h 525101"/>
              <a:gd name="connsiteX12" fmla="*/ 167580 w 868003"/>
              <a:gd name="connsiteY12" fmla="*/ 461935 h 525101"/>
              <a:gd name="connsiteX13" fmla="*/ 190319 w 868003"/>
              <a:gd name="connsiteY13" fmla="*/ 471681 h 525101"/>
              <a:gd name="connsiteX14" fmla="*/ 213059 w 868003"/>
              <a:gd name="connsiteY14" fmla="*/ 461935 h 525101"/>
              <a:gd name="connsiteX15" fmla="*/ 222444 w 868003"/>
              <a:gd name="connsiteY15" fmla="*/ 439557 h 525101"/>
              <a:gd name="connsiteX16" fmla="*/ 213059 w 868003"/>
              <a:gd name="connsiteY16" fmla="*/ 416817 h 525101"/>
              <a:gd name="connsiteX17" fmla="*/ 190319 w 868003"/>
              <a:gd name="connsiteY17" fmla="*/ 407432 h 525101"/>
              <a:gd name="connsiteX18" fmla="*/ 642757 w 868003"/>
              <a:gd name="connsiteY18" fmla="*/ 354012 h 525101"/>
              <a:gd name="connsiteX19" fmla="*/ 703396 w 868003"/>
              <a:gd name="connsiteY19" fmla="*/ 378917 h 525101"/>
              <a:gd name="connsiteX20" fmla="*/ 728301 w 868003"/>
              <a:gd name="connsiteY20" fmla="*/ 439557 h 525101"/>
              <a:gd name="connsiteX21" fmla="*/ 703396 w 868003"/>
              <a:gd name="connsiteY21" fmla="*/ 499835 h 525101"/>
              <a:gd name="connsiteX22" fmla="*/ 642757 w 868003"/>
              <a:gd name="connsiteY22" fmla="*/ 525101 h 525101"/>
              <a:gd name="connsiteX23" fmla="*/ 582117 w 868003"/>
              <a:gd name="connsiteY23" fmla="*/ 499835 h 525101"/>
              <a:gd name="connsiteX24" fmla="*/ 557212 w 868003"/>
              <a:gd name="connsiteY24" fmla="*/ 439557 h 525101"/>
              <a:gd name="connsiteX25" fmla="*/ 582117 w 868003"/>
              <a:gd name="connsiteY25" fmla="*/ 378917 h 525101"/>
              <a:gd name="connsiteX26" fmla="*/ 642757 w 868003"/>
              <a:gd name="connsiteY26" fmla="*/ 354012 h 525101"/>
              <a:gd name="connsiteX27" fmla="*/ 190319 w 868003"/>
              <a:gd name="connsiteY27" fmla="*/ 354012 h 525101"/>
              <a:gd name="connsiteX28" fmla="*/ 250598 w 868003"/>
              <a:gd name="connsiteY28" fmla="*/ 378917 h 525101"/>
              <a:gd name="connsiteX29" fmla="*/ 275864 w 868003"/>
              <a:gd name="connsiteY29" fmla="*/ 439557 h 525101"/>
              <a:gd name="connsiteX30" fmla="*/ 250598 w 868003"/>
              <a:gd name="connsiteY30" fmla="*/ 499835 h 525101"/>
              <a:gd name="connsiteX31" fmla="*/ 190319 w 868003"/>
              <a:gd name="connsiteY31" fmla="*/ 525101 h 525101"/>
              <a:gd name="connsiteX32" fmla="*/ 129680 w 868003"/>
              <a:gd name="connsiteY32" fmla="*/ 499835 h 525101"/>
              <a:gd name="connsiteX33" fmla="*/ 104775 w 868003"/>
              <a:gd name="connsiteY33" fmla="*/ 439557 h 525101"/>
              <a:gd name="connsiteX34" fmla="*/ 129680 w 868003"/>
              <a:gd name="connsiteY34" fmla="*/ 378917 h 525101"/>
              <a:gd name="connsiteX35" fmla="*/ 190319 w 868003"/>
              <a:gd name="connsiteY35" fmla="*/ 354012 h 525101"/>
              <a:gd name="connsiteX36" fmla="*/ 227000 w 868003"/>
              <a:gd name="connsiteY36" fmla="*/ 186497 h 525101"/>
              <a:gd name="connsiteX37" fmla="*/ 202132 w 868003"/>
              <a:gd name="connsiteY37" fmla="*/ 188660 h 525101"/>
              <a:gd name="connsiteX38" fmla="*/ 121759 w 868003"/>
              <a:gd name="connsiteY38" fmla="*/ 227950 h 525101"/>
              <a:gd name="connsiteX39" fmla="*/ 87520 w 868003"/>
              <a:gd name="connsiteY39" fmla="*/ 269042 h 525101"/>
              <a:gd name="connsiteX40" fmla="*/ 202132 w 868003"/>
              <a:gd name="connsiteY40" fmla="*/ 269042 h 525101"/>
              <a:gd name="connsiteX41" fmla="*/ 315912 w 868003"/>
              <a:gd name="connsiteY41" fmla="*/ 269042 h 525101"/>
              <a:gd name="connsiteX42" fmla="*/ 315912 w 868003"/>
              <a:gd name="connsiteY42" fmla="*/ 186497 h 525101"/>
              <a:gd name="connsiteX43" fmla="*/ 333565 w 868003"/>
              <a:gd name="connsiteY43" fmla="*/ 0 h 525101"/>
              <a:gd name="connsiteX44" fmla="*/ 840464 w 868003"/>
              <a:gd name="connsiteY44" fmla="*/ 0 h 525101"/>
              <a:gd name="connsiteX45" fmla="*/ 858477 w 868003"/>
              <a:gd name="connsiteY45" fmla="*/ 17612 h 525101"/>
              <a:gd name="connsiteX46" fmla="*/ 858477 w 868003"/>
              <a:gd name="connsiteY46" fmla="*/ 422275 h 525101"/>
              <a:gd name="connsiteX47" fmla="*/ 868003 w 868003"/>
              <a:gd name="connsiteY47" fmla="*/ 422275 h 525101"/>
              <a:gd name="connsiteX48" fmla="*/ 868003 w 868003"/>
              <a:gd name="connsiteY48" fmla="*/ 456847 h 525101"/>
              <a:gd name="connsiteX49" fmla="*/ 839974 w 868003"/>
              <a:gd name="connsiteY49" fmla="*/ 456847 h 525101"/>
              <a:gd name="connsiteX50" fmla="*/ 742950 w 868003"/>
              <a:gd name="connsiteY50" fmla="*/ 456847 h 525101"/>
              <a:gd name="connsiteX51" fmla="*/ 743078 w 868003"/>
              <a:gd name="connsiteY51" fmla="*/ 455311 h 525101"/>
              <a:gd name="connsiteX52" fmla="*/ 739588 w 868003"/>
              <a:gd name="connsiteY52" fmla="*/ 408092 h 525101"/>
              <a:gd name="connsiteX53" fmla="*/ 714369 w 868003"/>
              <a:gd name="connsiteY53" fmla="*/ 366623 h 525101"/>
              <a:gd name="connsiteX54" fmla="*/ 641595 w 868003"/>
              <a:gd name="connsiteY54" fmla="*/ 336071 h 525101"/>
              <a:gd name="connsiteX55" fmla="*/ 568821 w 868003"/>
              <a:gd name="connsiteY55" fmla="*/ 366623 h 525101"/>
              <a:gd name="connsiteX56" fmla="*/ 538558 w 868003"/>
              <a:gd name="connsiteY56" fmla="*/ 439228 h 525101"/>
              <a:gd name="connsiteX57" fmla="*/ 539999 w 868003"/>
              <a:gd name="connsiteY57" fmla="*/ 456841 h 525101"/>
              <a:gd name="connsiteX58" fmla="*/ 335006 w 868003"/>
              <a:gd name="connsiteY58" fmla="*/ 456841 h 525101"/>
              <a:gd name="connsiteX59" fmla="*/ 333565 w 868003"/>
              <a:gd name="connsiteY59" fmla="*/ 456841 h 525101"/>
              <a:gd name="connsiteX60" fmla="*/ 333563 w 868003"/>
              <a:gd name="connsiteY60" fmla="*/ 456840 h 525101"/>
              <a:gd name="connsiteX61" fmla="*/ 295119 w 868003"/>
              <a:gd name="connsiteY61" fmla="*/ 456840 h 525101"/>
              <a:gd name="connsiteX62" fmla="*/ 296561 w 868003"/>
              <a:gd name="connsiteY62" fmla="*/ 439177 h 525101"/>
              <a:gd name="connsiteX63" fmla="*/ 295119 w 868003"/>
              <a:gd name="connsiteY63" fmla="*/ 421515 h 525101"/>
              <a:gd name="connsiteX64" fmla="*/ 294759 w 868003"/>
              <a:gd name="connsiteY64" fmla="*/ 420073 h 525101"/>
              <a:gd name="connsiteX65" fmla="*/ 294759 w 868003"/>
              <a:gd name="connsiteY65" fmla="*/ 419713 h 525101"/>
              <a:gd name="connsiteX66" fmla="*/ 294759 w 868003"/>
              <a:gd name="connsiteY66" fmla="*/ 418992 h 525101"/>
              <a:gd name="connsiteX67" fmla="*/ 294759 w 868003"/>
              <a:gd name="connsiteY67" fmla="*/ 418631 h 525101"/>
              <a:gd name="connsiteX68" fmla="*/ 294398 w 868003"/>
              <a:gd name="connsiteY68" fmla="*/ 417910 h 525101"/>
              <a:gd name="connsiteX69" fmla="*/ 294398 w 868003"/>
              <a:gd name="connsiteY69" fmla="*/ 417550 h 525101"/>
              <a:gd name="connsiteX70" fmla="*/ 294398 w 868003"/>
              <a:gd name="connsiteY70" fmla="*/ 416469 h 525101"/>
              <a:gd name="connsiteX71" fmla="*/ 294038 w 868003"/>
              <a:gd name="connsiteY71" fmla="*/ 415748 h 525101"/>
              <a:gd name="connsiteX72" fmla="*/ 293677 w 868003"/>
              <a:gd name="connsiteY72" fmla="*/ 415387 h 525101"/>
              <a:gd name="connsiteX73" fmla="*/ 293677 w 868003"/>
              <a:gd name="connsiteY73" fmla="*/ 415027 h 525101"/>
              <a:gd name="connsiteX74" fmla="*/ 293677 w 868003"/>
              <a:gd name="connsiteY74" fmla="*/ 414306 h 525101"/>
              <a:gd name="connsiteX75" fmla="*/ 293677 w 868003"/>
              <a:gd name="connsiteY75" fmla="*/ 413945 h 525101"/>
              <a:gd name="connsiteX76" fmla="*/ 293317 w 868003"/>
              <a:gd name="connsiteY76" fmla="*/ 412864 h 525101"/>
              <a:gd name="connsiteX77" fmla="*/ 292957 w 868003"/>
              <a:gd name="connsiteY77" fmla="*/ 411783 h 525101"/>
              <a:gd name="connsiteX78" fmla="*/ 292957 w 868003"/>
              <a:gd name="connsiteY78" fmla="*/ 411422 h 525101"/>
              <a:gd name="connsiteX79" fmla="*/ 292957 w 868003"/>
              <a:gd name="connsiteY79" fmla="*/ 410701 h 525101"/>
              <a:gd name="connsiteX80" fmla="*/ 292596 w 868003"/>
              <a:gd name="connsiteY80" fmla="*/ 409980 h 525101"/>
              <a:gd name="connsiteX81" fmla="*/ 292236 w 868003"/>
              <a:gd name="connsiteY81" fmla="*/ 409259 h 525101"/>
              <a:gd name="connsiteX82" fmla="*/ 292236 w 868003"/>
              <a:gd name="connsiteY82" fmla="*/ 408899 h 525101"/>
              <a:gd name="connsiteX83" fmla="*/ 291875 w 868003"/>
              <a:gd name="connsiteY83" fmla="*/ 407818 h 525101"/>
              <a:gd name="connsiteX84" fmla="*/ 291515 w 868003"/>
              <a:gd name="connsiteY84" fmla="*/ 406736 h 525101"/>
              <a:gd name="connsiteX85" fmla="*/ 291155 w 868003"/>
              <a:gd name="connsiteY85" fmla="*/ 406376 h 525101"/>
              <a:gd name="connsiteX86" fmla="*/ 291155 w 868003"/>
              <a:gd name="connsiteY86" fmla="*/ 405655 h 525101"/>
              <a:gd name="connsiteX87" fmla="*/ 291155 w 868003"/>
              <a:gd name="connsiteY87" fmla="*/ 405294 h 525101"/>
              <a:gd name="connsiteX88" fmla="*/ 290794 w 868003"/>
              <a:gd name="connsiteY88" fmla="*/ 404573 h 525101"/>
              <a:gd name="connsiteX89" fmla="*/ 290794 w 868003"/>
              <a:gd name="connsiteY89" fmla="*/ 404213 h 525101"/>
              <a:gd name="connsiteX90" fmla="*/ 290073 w 868003"/>
              <a:gd name="connsiteY90" fmla="*/ 403132 h 525101"/>
              <a:gd name="connsiteX91" fmla="*/ 290073 w 868003"/>
              <a:gd name="connsiteY91" fmla="*/ 402771 h 525101"/>
              <a:gd name="connsiteX92" fmla="*/ 289713 w 868003"/>
              <a:gd name="connsiteY92" fmla="*/ 402050 h 525101"/>
              <a:gd name="connsiteX93" fmla="*/ 289713 w 868003"/>
              <a:gd name="connsiteY93" fmla="*/ 401690 h 525101"/>
              <a:gd name="connsiteX94" fmla="*/ 289353 w 868003"/>
              <a:gd name="connsiteY94" fmla="*/ 400969 h 525101"/>
              <a:gd name="connsiteX95" fmla="*/ 289353 w 868003"/>
              <a:gd name="connsiteY95" fmla="*/ 400608 h 525101"/>
              <a:gd name="connsiteX96" fmla="*/ 288992 w 868003"/>
              <a:gd name="connsiteY96" fmla="*/ 399527 h 525101"/>
              <a:gd name="connsiteX97" fmla="*/ 288632 w 868003"/>
              <a:gd name="connsiteY97" fmla="*/ 399527 h 525101"/>
              <a:gd name="connsiteX98" fmla="*/ 288271 w 868003"/>
              <a:gd name="connsiteY98" fmla="*/ 398446 h 525101"/>
              <a:gd name="connsiteX99" fmla="*/ 288271 w 868003"/>
              <a:gd name="connsiteY99" fmla="*/ 398085 h 525101"/>
              <a:gd name="connsiteX100" fmla="*/ 287911 w 868003"/>
              <a:gd name="connsiteY100" fmla="*/ 397364 h 525101"/>
              <a:gd name="connsiteX101" fmla="*/ 287550 w 868003"/>
              <a:gd name="connsiteY101" fmla="*/ 397004 h 525101"/>
              <a:gd name="connsiteX102" fmla="*/ 287550 w 868003"/>
              <a:gd name="connsiteY102" fmla="*/ 396283 h 525101"/>
              <a:gd name="connsiteX103" fmla="*/ 287190 w 868003"/>
              <a:gd name="connsiteY103" fmla="*/ 395923 h 525101"/>
              <a:gd name="connsiteX104" fmla="*/ 286830 w 868003"/>
              <a:gd name="connsiteY104" fmla="*/ 395202 h 525101"/>
              <a:gd name="connsiteX105" fmla="*/ 286469 w 868003"/>
              <a:gd name="connsiteY105" fmla="*/ 394841 h 525101"/>
              <a:gd name="connsiteX106" fmla="*/ 286469 w 868003"/>
              <a:gd name="connsiteY106" fmla="*/ 394120 h 525101"/>
              <a:gd name="connsiteX107" fmla="*/ 286109 w 868003"/>
              <a:gd name="connsiteY107" fmla="*/ 393760 h 525101"/>
              <a:gd name="connsiteX108" fmla="*/ 285748 w 868003"/>
              <a:gd name="connsiteY108" fmla="*/ 393039 h 525101"/>
              <a:gd name="connsiteX109" fmla="*/ 285748 w 868003"/>
              <a:gd name="connsiteY109" fmla="*/ 392678 h 525101"/>
              <a:gd name="connsiteX110" fmla="*/ 285028 w 868003"/>
              <a:gd name="connsiteY110" fmla="*/ 391958 h 525101"/>
              <a:gd name="connsiteX111" fmla="*/ 285028 w 868003"/>
              <a:gd name="connsiteY111" fmla="*/ 391597 h 525101"/>
              <a:gd name="connsiteX112" fmla="*/ 284667 w 868003"/>
              <a:gd name="connsiteY112" fmla="*/ 390876 h 525101"/>
              <a:gd name="connsiteX113" fmla="*/ 284667 w 868003"/>
              <a:gd name="connsiteY113" fmla="*/ 390155 h 525101"/>
              <a:gd name="connsiteX114" fmla="*/ 283946 w 868003"/>
              <a:gd name="connsiteY114" fmla="*/ 389795 h 525101"/>
              <a:gd name="connsiteX115" fmla="*/ 283946 w 868003"/>
              <a:gd name="connsiteY115" fmla="*/ 389074 h 525101"/>
              <a:gd name="connsiteX116" fmla="*/ 283586 w 868003"/>
              <a:gd name="connsiteY116" fmla="*/ 388713 h 525101"/>
              <a:gd name="connsiteX117" fmla="*/ 283225 w 868003"/>
              <a:gd name="connsiteY117" fmla="*/ 388353 h 525101"/>
              <a:gd name="connsiteX118" fmla="*/ 282865 w 868003"/>
              <a:gd name="connsiteY118" fmla="*/ 387272 h 525101"/>
              <a:gd name="connsiteX119" fmla="*/ 282505 w 868003"/>
              <a:gd name="connsiteY119" fmla="*/ 386911 h 525101"/>
              <a:gd name="connsiteX120" fmla="*/ 282144 w 868003"/>
              <a:gd name="connsiteY120" fmla="*/ 386190 h 525101"/>
              <a:gd name="connsiteX121" fmla="*/ 282144 w 868003"/>
              <a:gd name="connsiteY121" fmla="*/ 385830 h 525101"/>
              <a:gd name="connsiteX122" fmla="*/ 281423 w 868003"/>
              <a:gd name="connsiteY122" fmla="*/ 385109 h 525101"/>
              <a:gd name="connsiteX123" fmla="*/ 281063 w 868003"/>
              <a:gd name="connsiteY123" fmla="*/ 384388 h 525101"/>
              <a:gd name="connsiteX124" fmla="*/ 280703 w 868003"/>
              <a:gd name="connsiteY124" fmla="*/ 384027 h 525101"/>
              <a:gd name="connsiteX125" fmla="*/ 279982 w 868003"/>
              <a:gd name="connsiteY125" fmla="*/ 382946 h 525101"/>
              <a:gd name="connsiteX126" fmla="*/ 279982 w 868003"/>
              <a:gd name="connsiteY126" fmla="*/ 382586 h 525101"/>
              <a:gd name="connsiteX127" fmla="*/ 279261 w 868003"/>
              <a:gd name="connsiteY127" fmla="*/ 381865 h 525101"/>
              <a:gd name="connsiteX128" fmla="*/ 279261 w 868003"/>
              <a:gd name="connsiteY128" fmla="*/ 381504 h 525101"/>
              <a:gd name="connsiteX129" fmla="*/ 278900 w 868003"/>
              <a:gd name="connsiteY129" fmla="*/ 381144 h 525101"/>
              <a:gd name="connsiteX130" fmla="*/ 278540 w 868003"/>
              <a:gd name="connsiteY130" fmla="*/ 380783 h 525101"/>
              <a:gd name="connsiteX131" fmla="*/ 277819 w 868003"/>
              <a:gd name="connsiteY131" fmla="*/ 380062 h 525101"/>
              <a:gd name="connsiteX132" fmla="*/ 277819 w 868003"/>
              <a:gd name="connsiteY132" fmla="*/ 379702 h 525101"/>
              <a:gd name="connsiteX133" fmla="*/ 277819 w 868003"/>
              <a:gd name="connsiteY133" fmla="*/ 379342 h 525101"/>
              <a:gd name="connsiteX134" fmla="*/ 277459 w 868003"/>
              <a:gd name="connsiteY134" fmla="*/ 378981 h 525101"/>
              <a:gd name="connsiteX135" fmla="*/ 277098 w 868003"/>
              <a:gd name="connsiteY135" fmla="*/ 378260 h 525101"/>
              <a:gd name="connsiteX136" fmla="*/ 276738 w 868003"/>
              <a:gd name="connsiteY136" fmla="*/ 377900 h 525101"/>
              <a:gd name="connsiteX137" fmla="*/ 276378 w 868003"/>
              <a:gd name="connsiteY137" fmla="*/ 377539 h 525101"/>
              <a:gd name="connsiteX138" fmla="*/ 275657 w 868003"/>
              <a:gd name="connsiteY138" fmla="*/ 377179 h 525101"/>
              <a:gd name="connsiteX139" fmla="*/ 275657 w 868003"/>
              <a:gd name="connsiteY139" fmla="*/ 376818 h 525101"/>
              <a:gd name="connsiteX140" fmla="*/ 274936 w 868003"/>
              <a:gd name="connsiteY140" fmla="*/ 375737 h 525101"/>
              <a:gd name="connsiteX141" fmla="*/ 274936 w 868003"/>
              <a:gd name="connsiteY141" fmla="*/ 375377 h 525101"/>
              <a:gd name="connsiteX142" fmla="*/ 274215 w 868003"/>
              <a:gd name="connsiteY142" fmla="*/ 375016 h 525101"/>
              <a:gd name="connsiteX143" fmla="*/ 273855 w 868003"/>
              <a:gd name="connsiteY143" fmla="*/ 374656 h 525101"/>
              <a:gd name="connsiteX144" fmla="*/ 273494 w 868003"/>
              <a:gd name="connsiteY144" fmla="*/ 373935 h 525101"/>
              <a:gd name="connsiteX145" fmla="*/ 272413 w 868003"/>
              <a:gd name="connsiteY145" fmla="*/ 372853 h 525101"/>
              <a:gd name="connsiteX146" fmla="*/ 271692 w 868003"/>
              <a:gd name="connsiteY146" fmla="*/ 371772 h 525101"/>
              <a:gd name="connsiteX147" fmla="*/ 270971 w 868003"/>
              <a:gd name="connsiteY147" fmla="*/ 371051 h 525101"/>
              <a:gd name="connsiteX148" fmla="*/ 270611 w 868003"/>
              <a:gd name="connsiteY148" fmla="*/ 370691 h 525101"/>
              <a:gd name="connsiteX149" fmla="*/ 270251 w 868003"/>
              <a:gd name="connsiteY149" fmla="*/ 369970 h 525101"/>
              <a:gd name="connsiteX150" fmla="*/ 269890 w 868003"/>
              <a:gd name="connsiteY150" fmla="*/ 369970 h 525101"/>
              <a:gd name="connsiteX151" fmla="*/ 269169 w 868003"/>
              <a:gd name="connsiteY151" fmla="*/ 368888 h 525101"/>
              <a:gd name="connsiteX152" fmla="*/ 269169 w 868003"/>
              <a:gd name="connsiteY152" fmla="*/ 368528 h 525101"/>
              <a:gd name="connsiteX153" fmla="*/ 268448 w 868003"/>
              <a:gd name="connsiteY153" fmla="*/ 368167 h 525101"/>
              <a:gd name="connsiteX154" fmla="*/ 268088 w 868003"/>
              <a:gd name="connsiteY154" fmla="*/ 367807 h 525101"/>
              <a:gd name="connsiteX155" fmla="*/ 267728 w 868003"/>
              <a:gd name="connsiteY155" fmla="*/ 367086 h 525101"/>
              <a:gd name="connsiteX156" fmla="*/ 267367 w 868003"/>
              <a:gd name="connsiteY156" fmla="*/ 367086 h 525101"/>
              <a:gd name="connsiteX157" fmla="*/ 266646 w 868003"/>
              <a:gd name="connsiteY157" fmla="*/ 366365 h 525101"/>
              <a:gd name="connsiteX158" fmla="*/ 202132 w 868003"/>
              <a:gd name="connsiteY158" fmla="*/ 336447 h 525101"/>
              <a:gd name="connsiteX159" fmla="*/ 193482 w 868003"/>
              <a:gd name="connsiteY159" fmla="*/ 335726 h 525101"/>
              <a:gd name="connsiteX160" fmla="*/ 120678 w 868003"/>
              <a:gd name="connsiteY160" fmla="*/ 366365 h 525101"/>
              <a:gd name="connsiteX161" fmla="*/ 119957 w 868003"/>
              <a:gd name="connsiteY161" fmla="*/ 367086 h 525101"/>
              <a:gd name="connsiteX162" fmla="*/ 119597 w 868003"/>
              <a:gd name="connsiteY162" fmla="*/ 367086 h 525101"/>
              <a:gd name="connsiteX163" fmla="*/ 118876 w 868003"/>
              <a:gd name="connsiteY163" fmla="*/ 367807 h 525101"/>
              <a:gd name="connsiteX164" fmla="*/ 118876 w 868003"/>
              <a:gd name="connsiteY164" fmla="*/ 368167 h 525101"/>
              <a:gd name="connsiteX165" fmla="*/ 118155 w 868003"/>
              <a:gd name="connsiteY165" fmla="*/ 368528 h 525101"/>
              <a:gd name="connsiteX166" fmla="*/ 117795 w 868003"/>
              <a:gd name="connsiteY166" fmla="*/ 368888 h 525101"/>
              <a:gd name="connsiteX167" fmla="*/ 117074 w 868003"/>
              <a:gd name="connsiteY167" fmla="*/ 369970 h 525101"/>
              <a:gd name="connsiteX168" fmla="*/ 116353 w 868003"/>
              <a:gd name="connsiteY168" fmla="*/ 370691 h 525101"/>
              <a:gd name="connsiteX169" fmla="*/ 115993 w 868003"/>
              <a:gd name="connsiteY169" fmla="*/ 371051 h 525101"/>
              <a:gd name="connsiteX170" fmla="*/ 115632 w 868003"/>
              <a:gd name="connsiteY170" fmla="*/ 371772 h 525101"/>
              <a:gd name="connsiteX171" fmla="*/ 115272 w 868003"/>
              <a:gd name="connsiteY171" fmla="*/ 371772 h 525101"/>
              <a:gd name="connsiteX172" fmla="*/ 114551 w 868003"/>
              <a:gd name="connsiteY172" fmla="*/ 372853 h 525101"/>
              <a:gd name="connsiteX173" fmla="*/ 113830 w 868003"/>
              <a:gd name="connsiteY173" fmla="*/ 373935 h 525101"/>
              <a:gd name="connsiteX174" fmla="*/ 113109 w 868003"/>
              <a:gd name="connsiteY174" fmla="*/ 374656 h 525101"/>
              <a:gd name="connsiteX175" fmla="*/ 112749 w 868003"/>
              <a:gd name="connsiteY175" fmla="*/ 375016 h 525101"/>
              <a:gd name="connsiteX176" fmla="*/ 112028 w 868003"/>
              <a:gd name="connsiteY176" fmla="*/ 375377 h 525101"/>
              <a:gd name="connsiteX177" fmla="*/ 112028 w 868003"/>
              <a:gd name="connsiteY177" fmla="*/ 375737 h 525101"/>
              <a:gd name="connsiteX178" fmla="*/ 111307 w 868003"/>
              <a:gd name="connsiteY178" fmla="*/ 376818 h 525101"/>
              <a:gd name="connsiteX179" fmla="*/ 110947 w 868003"/>
              <a:gd name="connsiteY179" fmla="*/ 377179 h 525101"/>
              <a:gd name="connsiteX180" fmla="*/ 110586 w 868003"/>
              <a:gd name="connsiteY180" fmla="*/ 377539 h 525101"/>
              <a:gd name="connsiteX181" fmla="*/ 110586 w 868003"/>
              <a:gd name="connsiteY181" fmla="*/ 377900 h 525101"/>
              <a:gd name="connsiteX182" fmla="*/ 110226 w 868003"/>
              <a:gd name="connsiteY182" fmla="*/ 378260 h 525101"/>
              <a:gd name="connsiteX183" fmla="*/ 109866 w 868003"/>
              <a:gd name="connsiteY183" fmla="*/ 378981 h 525101"/>
              <a:gd name="connsiteX184" fmla="*/ 109145 w 868003"/>
              <a:gd name="connsiteY184" fmla="*/ 379342 h 525101"/>
              <a:gd name="connsiteX185" fmla="*/ 109145 w 868003"/>
              <a:gd name="connsiteY185" fmla="*/ 379702 h 525101"/>
              <a:gd name="connsiteX186" fmla="*/ 109145 w 868003"/>
              <a:gd name="connsiteY186" fmla="*/ 380062 h 525101"/>
              <a:gd name="connsiteX187" fmla="*/ 108424 w 868003"/>
              <a:gd name="connsiteY187" fmla="*/ 380783 h 525101"/>
              <a:gd name="connsiteX188" fmla="*/ 108424 w 868003"/>
              <a:gd name="connsiteY188" fmla="*/ 381144 h 525101"/>
              <a:gd name="connsiteX189" fmla="*/ 107703 w 868003"/>
              <a:gd name="connsiteY189" fmla="*/ 381504 h 525101"/>
              <a:gd name="connsiteX190" fmla="*/ 107343 w 868003"/>
              <a:gd name="connsiteY190" fmla="*/ 381865 h 525101"/>
              <a:gd name="connsiteX191" fmla="*/ 106982 w 868003"/>
              <a:gd name="connsiteY191" fmla="*/ 382586 h 525101"/>
              <a:gd name="connsiteX192" fmla="*/ 106982 w 868003"/>
              <a:gd name="connsiteY192" fmla="*/ 382946 h 525101"/>
              <a:gd name="connsiteX193" fmla="*/ 106261 w 868003"/>
              <a:gd name="connsiteY193" fmla="*/ 384027 h 525101"/>
              <a:gd name="connsiteX194" fmla="*/ 106261 w 868003"/>
              <a:gd name="connsiteY194" fmla="*/ 384388 h 525101"/>
              <a:gd name="connsiteX195" fmla="*/ 105541 w 868003"/>
              <a:gd name="connsiteY195" fmla="*/ 385109 h 525101"/>
              <a:gd name="connsiteX196" fmla="*/ 105180 w 868003"/>
              <a:gd name="connsiteY196" fmla="*/ 385830 h 525101"/>
              <a:gd name="connsiteX197" fmla="*/ 104820 w 868003"/>
              <a:gd name="connsiteY197" fmla="*/ 386190 h 525101"/>
              <a:gd name="connsiteX198" fmla="*/ 104459 w 868003"/>
              <a:gd name="connsiteY198" fmla="*/ 386911 h 525101"/>
              <a:gd name="connsiteX199" fmla="*/ 104459 w 868003"/>
              <a:gd name="connsiteY199" fmla="*/ 387272 h 525101"/>
              <a:gd name="connsiteX200" fmla="*/ 103739 w 868003"/>
              <a:gd name="connsiteY200" fmla="*/ 388353 h 525101"/>
              <a:gd name="connsiteX201" fmla="*/ 103378 w 868003"/>
              <a:gd name="connsiteY201" fmla="*/ 388713 h 525101"/>
              <a:gd name="connsiteX202" fmla="*/ 103018 w 868003"/>
              <a:gd name="connsiteY202" fmla="*/ 389074 h 525101"/>
              <a:gd name="connsiteX203" fmla="*/ 103018 w 868003"/>
              <a:gd name="connsiteY203" fmla="*/ 389795 h 525101"/>
              <a:gd name="connsiteX204" fmla="*/ 102657 w 868003"/>
              <a:gd name="connsiteY204" fmla="*/ 390155 h 525101"/>
              <a:gd name="connsiteX205" fmla="*/ 102657 w 868003"/>
              <a:gd name="connsiteY205" fmla="*/ 390876 h 525101"/>
              <a:gd name="connsiteX206" fmla="*/ 101936 w 868003"/>
              <a:gd name="connsiteY206" fmla="*/ 391597 h 525101"/>
              <a:gd name="connsiteX207" fmla="*/ 101576 w 868003"/>
              <a:gd name="connsiteY207" fmla="*/ 392678 h 525101"/>
              <a:gd name="connsiteX208" fmla="*/ 101216 w 868003"/>
              <a:gd name="connsiteY208" fmla="*/ 393039 h 525101"/>
              <a:gd name="connsiteX209" fmla="*/ 100855 w 868003"/>
              <a:gd name="connsiteY209" fmla="*/ 393760 h 525101"/>
              <a:gd name="connsiteX210" fmla="*/ 100855 w 868003"/>
              <a:gd name="connsiteY210" fmla="*/ 394120 h 525101"/>
              <a:gd name="connsiteX211" fmla="*/ 100495 w 868003"/>
              <a:gd name="connsiteY211" fmla="*/ 394841 h 525101"/>
              <a:gd name="connsiteX212" fmla="*/ 100134 w 868003"/>
              <a:gd name="connsiteY212" fmla="*/ 394841 h 525101"/>
              <a:gd name="connsiteX213" fmla="*/ 99774 w 868003"/>
              <a:gd name="connsiteY213" fmla="*/ 395923 h 525101"/>
              <a:gd name="connsiteX214" fmla="*/ 99774 w 868003"/>
              <a:gd name="connsiteY214" fmla="*/ 396283 h 525101"/>
              <a:gd name="connsiteX215" fmla="*/ 99414 w 868003"/>
              <a:gd name="connsiteY215" fmla="*/ 397364 h 525101"/>
              <a:gd name="connsiteX216" fmla="*/ 99053 w 868003"/>
              <a:gd name="connsiteY216" fmla="*/ 397364 h 525101"/>
              <a:gd name="connsiteX217" fmla="*/ 99053 w 868003"/>
              <a:gd name="connsiteY217" fmla="*/ 398085 h 525101"/>
              <a:gd name="connsiteX218" fmla="*/ 98693 w 868003"/>
              <a:gd name="connsiteY218" fmla="*/ 398446 h 525101"/>
              <a:gd name="connsiteX219" fmla="*/ 98332 w 868003"/>
              <a:gd name="connsiteY219" fmla="*/ 399527 h 525101"/>
              <a:gd name="connsiteX220" fmla="*/ 97972 w 868003"/>
              <a:gd name="connsiteY220" fmla="*/ 400608 h 525101"/>
              <a:gd name="connsiteX221" fmla="*/ 97611 w 868003"/>
              <a:gd name="connsiteY221" fmla="*/ 400969 h 525101"/>
              <a:gd name="connsiteX222" fmla="*/ 97251 w 868003"/>
              <a:gd name="connsiteY222" fmla="*/ 401690 h 525101"/>
              <a:gd name="connsiteX223" fmla="*/ 97251 w 868003"/>
              <a:gd name="connsiteY223" fmla="*/ 402050 h 525101"/>
              <a:gd name="connsiteX224" fmla="*/ 96891 w 868003"/>
              <a:gd name="connsiteY224" fmla="*/ 402771 h 525101"/>
              <a:gd name="connsiteX225" fmla="*/ 96891 w 868003"/>
              <a:gd name="connsiteY225" fmla="*/ 403132 h 525101"/>
              <a:gd name="connsiteX226" fmla="*/ 96170 w 868003"/>
              <a:gd name="connsiteY226" fmla="*/ 404213 h 525101"/>
              <a:gd name="connsiteX227" fmla="*/ 96170 w 868003"/>
              <a:gd name="connsiteY227" fmla="*/ 405294 h 525101"/>
              <a:gd name="connsiteX228" fmla="*/ 95809 w 868003"/>
              <a:gd name="connsiteY228" fmla="*/ 405655 h 525101"/>
              <a:gd name="connsiteX229" fmla="*/ 95809 w 868003"/>
              <a:gd name="connsiteY229" fmla="*/ 406376 h 525101"/>
              <a:gd name="connsiteX230" fmla="*/ 95449 w 868003"/>
              <a:gd name="connsiteY230" fmla="*/ 406736 h 525101"/>
              <a:gd name="connsiteX231" fmla="*/ 95449 w 868003"/>
              <a:gd name="connsiteY231" fmla="*/ 407818 h 525101"/>
              <a:gd name="connsiteX232" fmla="*/ 95089 w 868003"/>
              <a:gd name="connsiteY232" fmla="*/ 407818 h 525101"/>
              <a:gd name="connsiteX233" fmla="*/ 94728 w 868003"/>
              <a:gd name="connsiteY233" fmla="*/ 408899 h 525101"/>
              <a:gd name="connsiteX234" fmla="*/ 94728 w 868003"/>
              <a:gd name="connsiteY234" fmla="*/ 409259 h 525101"/>
              <a:gd name="connsiteX235" fmla="*/ 94368 w 868003"/>
              <a:gd name="connsiteY235" fmla="*/ 410341 h 525101"/>
              <a:gd name="connsiteX236" fmla="*/ 94368 w 868003"/>
              <a:gd name="connsiteY236" fmla="*/ 411422 h 525101"/>
              <a:gd name="connsiteX237" fmla="*/ 94007 w 868003"/>
              <a:gd name="connsiteY237" fmla="*/ 411783 h 525101"/>
              <a:gd name="connsiteX238" fmla="*/ 93647 w 868003"/>
              <a:gd name="connsiteY238" fmla="*/ 412864 h 525101"/>
              <a:gd name="connsiteX239" fmla="*/ 93647 w 868003"/>
              <a:gd name="connsiteY239" fmla="*/ 413945 h 525101"/>
              <a:gd name="connsiteX240" fmla="*/ 93286 w 868003"/>
              <a:gd name="connsiteY240" fmla="*/ 414306 h 525101"/>
              <a:gd name="connsiteX241" fmla="*/ 93286 w 868003"/>
              <a:gd name="connsiteY241" fmla="*/ 415027 h 525101"/>
              <a:gd name="connsiteX242" fmla="*/ 93286 w 868003"/>
              <a:gd name="connsiteY242" fmla="*/ 415387 h 525101"/>
              <a:gd name="connsiteX243" fmla="*/ 92926 w 868003"/>
              <a:gd name="connsiteY243" fmla="*/ 416108 h 525101"/>
              <a:gd name="connsiteX244" fmla="*/ 92926 w 868003"/>
              <a:gd name="connsiteY244" fmla="*/ 416469 h 525101"/>
              <a:gd name="connsiteX245" fmla="*/ 92566 w 868003"/>
              <a:gd name="connsiteY245" fmla="*/ 417550 h 525101"/>
              <a:gd name="connsiteX246" fmla="*/ 92566 w 868003"/>
              <a:gd name="connsiteY246" fmla="*/ 417910 h 525101"/>
              <a:gd name="connsiteX247" fmla="*/ 92205 w 868003"/>
              <a:gd name="connsiteY247" fmla="*/ 418631 h 525101"/>
              <a:gd name="connsiteX248" fmla="*/ 92205 w 868003"/>
              <a:gd name="connsiteY248" fmla="*/ 418992 h 525101"/>
              <a:gd name="connsiteX249" fmla="*/ 92205 w 868003"/>
              <a:gd name="connsiteY249" fmla="*/ 420073 h 525101"/>
              <a:gd name="connsiteX250" fmla="*/ 91845 w 868003"/>
              <a:gd name="connsiteY250" fmla="*/ 421515 h 525101"/>
              <a:gd name="connsiteX251" fmla="*/ 91783 w 868003"/>
              <a:gd name="connsiteY251" fmla="*/ 422275 h 525101"/>
              <a:gd name="connsiteX252" fmla="*/ 93299 w 868003"/>
              <a:gd name="connsiteY252" fmla="*/ 422275 h 525101"/>
              <a:gd name="connsiteX253" fmla="*/ 91847 w 868003"/>
              <a:gd name="connsiteY253" fmla="*/ 439561 h 525101"/>
              <a:gd name="connsiteX254" fmla="*/ 93299 w 868003"/>
              <a:gd name="connsiteY254" fmla="*/ 456847 h 525101"/>
              <a:gd name="connsiteX255" fmla="*/ 17788 w 868003"/>
              <a:gd name="connsiteY255" fmla="*/ 456847 h 525101"/>
              <a:gd name="connsiteX256" fmla="*/ 0 w 868003"/>
              <a:gd name="connsiteY256" fmla="*/ 439561 h 525101"/>
              <a:gd name="connsiteX257" fmla="*/ 17788 w 868003"/>
              <a:gd name="connsiteY257" fmla="*/ 422275 h 525101"/>
              <a:gd name="connsiteX258" fmla="*/ 18529 w 868003"/>
              <a:gd name="connsiteY258" fmla="*/ 422275 h 525101"/>
              <a:gd name="connsiteX259" fmla="*/ 18681 w 868003"/>
              <a:gd name="connsiteY259" fmla="*/ 420073 h 525101"/>
              <a:gd name="connsiteX260" fmla="*/ 31656 w 868003"/>
              <a:gd name="connsiteY260" fmla="*/ 322750 h 525101"/>
              <a:gd name="connsiteX261" fmla="*/ 70220 w 868003"/>
              <a:gd name="connsiteY261" fmla="*/ 231554 h 525101"/>
              <a:gd name="connsiteX262" fmla="*/ 98332 w 868003"/>
              <a:gd name="connsiteY262" fmla="*/ 201276 h 525101"/>
              <a:gd name="connsiteX263" fmla="*/ 202132 w 868003"/>
              <a:gd name="connsiteY263" fmla="*/ 151893 h 525101"/>
              <a:gd name="connsiteX264" fmla="*/ 224478 w 868003"/>
              <a:gd name="connsiteY264" fmla="*/ 151173 h 525101"/>
              <a:gd name="connsiteX265" fmla="*/ 234209 w 868003"/>
              <a:gd name="connsiteY265" fmla="*/ 151173 h 525101"/>
              <a:gd name="connsiteX266" fmla="*/ 315912 w 868003"/>
              <a:gd name="connsiteY266" fmla="*/ 150879 h 525101"/>
              <a:gd name="connsiteX267" fmla="*/ 315912 w 868003"/>
              <a:gd name="connsiteY267" fmla="*/ 132990 h 525101"/>
              <a:gd name="connsiteX268" fmla="*/ 246062 w 868003"/>
              <a:gd name="connsiteY268" fmla="*/ 132990 h 525101"/>
              <a:gd name="connsiteX269" fmla="*/ 246062 w 868003"/>
              <a:gd name="connsiteY269" fmla="*/ 42862 h 525101"/>
              <a:gd name="connsiteX270" fmla="*/ 315912 w 868003"/>
              <a:gd name="connsiteY270" fmla="*/ 42862 h 525101"/>
              <a:gd name="connsiteX271" fmla="*/ 315912 w 868003"/>
              <a:gd name="connsiteY271" fmla="*/ 17612 h 525101"/>
              <a:gd name="connsiteX272" fmla="*/ 333565 w 868003"/>
              <a:gd name="connsiteY272"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868003" h="525101">
                <a:moveTo>
                  <a:pt x="642757" y="407432"/>
                </a:moveTo>
                <a:cubicBezTo>
                  <a:pt x="634094" y="407432"/>
                  <a:pt x="625792" y="411042"/>
                  <a:pt x="620017" y="416817"/>
                </a:cubicBezTo>
                <a:cubicBezTo>
                  <a:pt x="614242" y="422592"/>
                  <a:pt x="610632" y="430533"/>
                  <a:pt x="610632" y="439557"/>
                </a:cubicBezTo>
                <a:cubicBezTo>
                  <a:pt x="610632" y="448219"/>
                  <a:pt x="614242" y="456160"/>
                  <a:pt x="620017" y="461935"/>
                </a:cubicBezTo>
                <a:cubicBezTo>
                  <a:pt x="625792" y="468071"/>
                  <a:pt x="634094" y="471681"/>
                  <a:pt x="642757" y="471681"/>
                </a:cubicBezTo>
                <a:cubicBezTo>
                  <a:pt x="651419" y="471681"/>
                  <a:pt x="659721" y="468071"/>
                  <a:pt x="665496" y="461935"/>
                </a:cubicBezTo>
                <a:cubicBezTo>
                  <a:pt x="671271" y="456160"/>
                  <a:pt x="674881" y="448219"/>
                  <a:pt x="674881" y="439557"/>
                </a:cubicBezTo>
                <a:cubicBezTo>
                  <a:pt x="674881" y="430533"/>
                  <a:pt x="671271" y="422592"/>
                  <a:pt x="665496" y="416817"/>
                </a:cubicBezTo>
                <a:cubicBezTo>
                  <a:pt x="659721" y="411042"/>
                  <a:pt x="651419" y="407432"/>
                  <a:pt x="642757" y="407432"/>
                </a:cubicBezTo>
                <a:close/>
                <a:moveTo>
                  <a:pt x="190319" y="407432"/>
                </a:moveTo>
                <a:cubicBezTo>
                  <a:pt x="181296" y="407432"/>
                  <a:pt x="173355" y="411042"/>
                  <a:pt x="167580" y="416817"/>
                </a:cubicBezTo>
                <a:cubicBezTo>
                  <a:pt x="161805" y="422592"/>
                  <a:pt x="158195" y="430533"/>
                  <a:pt x="158195" y="439557"/>
                </a:cubicBezTo>
                <a:cubicBezTo>
                  <a:pt x="158195" y="448219"/>
                  <a:pt x="161805" y="456160"/>
                  <a:pt x="167580" y="461935"/>
                </a:cubicBezTo>
                <a:cubicBezTo>
                  <a:pt x="173355" y="468071"/>
                  <a:pt x="181296" y="471681"/>
                  <a:pt x="190319" y="471681"/>
                </a:cubicBezTo>
                <a:cubicBezTo>
                  <a:pt x="198982" y="471681"/>
                  <a:pt x="207284" y="468071"/>
                  <a:pt x="213059" y="461935"/>
                </a:cubicBezTo>
                <a:cubicBezTo>
                  <a:pt x="218834" y="456160"/>
                  <a:pt x="222444" y="448219"/>
                  <a:pt x="222444" y="439557"/>
                </a:cubicBezTo>
                <a:cubicBezTo>
                  <a:pt x="222444" y="430533"/>
                  <a:pt x="218834" y="422592"/>
                  <a:pt x="213059" y="416817"/>
                </a:cubicBezTo>
                <a:cubicBezTo>
                  <a:pt x="207284" y="411042"/>
                  <a:pt x="198982" y="407432"/>
                  <a:pt x="190319" y="407432"/>
                </a:cubicBezTo>
                <a:close/>
                <a:moveTo>
                  <a:pt x="642757" y="354012"/>
                </a:moveTo>
                <a:cubicBezTo>
                  <a:pt x="666218" y="354012"/>
                  <a:pt x="687875" y="363397"/>
                  <a:pt x="703396" y="378917"/>
                </a:cubicBezTo>
                <a:cubicBezTo>
                  <a:pt x="718917" y="394438"/>
                  <a:pt x="728301" y="415734"/>
                  <a:pt x="728301" y="439557"/>
                </a:cubicBezTo>
                <a:cubicBezTo>
                  <a:pt x="728301" y="463018"/>
                  <a:pt x="718917" y="484675"/>
                  <a:pt x="703396" y="499835"/>
                </a:cubicBezTo>
                <a:cubicBezTo>
                  <a:pt x="687875" y="515356"/>
                  <a:pt x="666218" y="525101"/>
                  <a:pt x="642757" y="525101"/>
                </a:cubicBezTo>
                <a:cubicBezTo>
                  <a:pt x="618934" y="525101"/>
                  <a:pt x="597638" y="515356"/>
                  <a:pt x="582117" y="499835"/>
                </a:cubicBezTo>
                <a:cubicBezTo>
                  <a:pt x="566597" y="484675"/>
                  <a:pt x="557212" y="463018"/>
                  <a:pt x="557212" y="439557"/>
                </a:cubicBezTo>
                <a:cubicBezTo>
                  <a:pt x="557212" y="415734"/>
                  <a:pt x="566597" y="394438"/>
                  <a:pt x="582117" y="378917"/>
                </a:cubicBezTo>
                <a:cubicBezTo>
                  <a:pt x="597638" y="363397"/>
                  <a:pt x="618934" y="354012"/>
                  <a:pt x="642757" y="354012"/>
                </a:cubicBezTo>
                <a:close/>
                <a:moveTo>
                  <a:pt x="190319" y="354012"/>
                </a:moveTo>
                <a:cubicBezTo>
                  <a:pt x="214142" y="354012"/>
                  <a:pt x="235077" y="363397"/>
                  <a:pt x="250598" y="378917"/>
                </a:cubicBezTo>
                <a:cubicBezTo>
                  <a:pt x="266119" y="394438"/>
                  <a:pt x="275864" y="415734"/>
                  <a:pt x="275864" y="439557"/>
                </a:cubicBezTo>
                <a:cubicBezTo>
                  <a:pt x="275864" y="463018"/>
                  <a:pt x="266119" y="484675"/>
                  <a:pt x="250598" y="499835"/>
                </a:cubicBezTo>
                <a:cubicBezTo>
                  <a:pt x="235077" y="515356"/>
                  <a:pt x="214142" y="525101"/>
                  <a:pt x="190319" y="525101"/>
                </a:cubicBezTo>
                <a:cubicBezTo>
                  <a:pt x="166858" y="525101"/>
                  <a:pt x="145201" y="515356"/>
                  <a:pt x="129680" y="499835"/>
                </a:cubicBezTo>
                <a:cubicBezTo>
                  <a:pt x="114160" y="484675"/>
                  <a:pt x="104775" y="463018"/>
                  <a:pt x="104775" y="439557"/>
                </a:cubicBezTo>
                <a:cubicBezTo>
                  <a:pt x="104775" y="415734"/>
                  <a:pt x="114160" y="394438"/>
                  <a:pt x="129680" y="378917"/>
                </a:cubicBezTo>
                <a:cubicBezTo>
                  <a:pt x="145201" y="363397"/>
                  <a:pt x="166858" y="354012"/>
                  <a:pt x="190319" y="354012"/>
                </a:cubicBezTo>
                <a:close/>
                <a:moveTo>
                  <a:pt x="227000" y="186497"/>
                </a:moveTo>
                <a:cubicBezTo>
                  <a:pt x="218350" y="186497"/>
                  <a:pt x="210061" y="187218"/>
                  <a:pt x="202132" y="188660"/>
                </a:cubicBezTo>
                <a:cubicBezTo>
                  <a:pt x="172578" y="193706"/>
                  <a:pt x="144826" y="207764"/>
                  <a:pt x="121759" y="227950"/>
                </a:cubicBezTo>
                <a:cubicBezTo>
                  <a:pt x="108424" y="239845"/>
                  <a:pt x="96891" y="253903"/>
                  <a:pt x="87520" y="269042"/>
                </a:cubicBezTo>
                <a:lnTo>
                  <a:pt x="202132" y="269042"/>
                </a:lnTo>
                <a:lnTo>
                  <a:pt x="315912" y="269042"/>
                </a:lnTo>
                <a:lnTo>
                  <a:pt x="315912" y="186497"/>
                </a:lnTo>
                <a:close/>
                <a:moveTo>
                  <a:pt x="333565" y="0"/>
                </a:moveTo>
                <a:lnTo>
                  <a:pt x="840464" y="0"/>
                </a:lnTo>
                <a:cubicBezTo>
                  <a:pt x="850191" y="0"/>
                  <a:pt x="858477" y="7548"/>
                  <a:pt x="858477" y="17612"/>
                </a:cubicBezTo>
                <a:lnTo>
                  <a:pt x="858477" y="422275"/>
                </a:lnTo>
                <a:lnTo>
                  <a:pt x="868003" y="422275"/>
                </a:lnTo>
                <a:lnTo>
                  <a:pt x="868003" y="456847"/>
                </a:lnTo>
                <a:lnTo>
                  <a:pt x="839974" y="456847"/>
                </a:lnTo>
                <a:lnTo>
                  <a:pt x="742950" y="456847"/>
                </a:lnTo>
                <a:lnTo>
                  <a:pt x="743078" y="455311"/>
                </a:lnTo>
                <a:lnTo>
                  <a:pt x="739588" y="408092"/>
                </a:lnTo>
                <a:cubicBezTo>
                  <a:pt x="734634" y="392502"/>
                  <a:pt x="726078" y="378125"/>
                  <a:pt x="714369" y="366623"/>
                </a:cubicBezTo>
                <a:cubicBezTo>
                  <a:pt x="694915" y="346854"/>
                  <a:pt x="668976" y="336071"/>
                  <a:pt x="641595" y="336071"/>
                </a:cubicBezTo>
                <a:cubicBezTo>
                  <a:pt x="614215" y="336071"/>
                  <a:pt x="587915" y="346854"/>
                  <a:pt x="568821" y="366623"/>
                </a:cubicBezTo>
                <a:cubicBezTo>
                  <a:pt x="549366" y="385673"/>
                  <a:pt x="538558" y="411911"/>
                  <a:pt x="538558" y="439228"/>
                </a:cubicBezTo>
                <a:cubicBezTo>
                  <a:pt x="538558" y="444979"/>
                  <a:pt x="538918" y="451090"/>
                  <a:pt x="539999" y="456841"/>
                </a:cubicBezTo>
                <a:lnTo>
                  <a:pt x="335006" y="456841"/>
                </a:lnTo>
                <a:cubicBezTo>
                  <a:pt x="334646" y="456841"/>
                  <a:pt x="333926" y="456841"/>
                  <a:pt x="333565" y="456841"/>
                </a:cubicBezTo>
                <a:lnTo>
                  <a:pt x="333563" y="456840"/>
                </a:lnTo>
                <a:lnTo>
                  <a:pt x="295119" y="456840"/>
                </a:lnTo>
                <a:cubicBezTo>
                  <a:pt x="296200" y="451072"/>
                  <a:pt x="296561" y="444945"/>
                  <a:pt x="296561" y="439177"/>
                </a:cubicBezTo>
                <a:cubicBezTo>
                  <a:pt x="296561" y="433050"/>
                  <a:pt x="296200" y="427282"/>
                  <a:pt x="295119" y="421515"/>
                </a:cubicBezTo>
                <a:cubicBezTo>
                  <a:pt x="295119" y="421154"/>
                  <a:pt x="295119" y="420794"/>
                  <a:pt x="294759" y="420073"/>
                </a:cubicBezTo>
                <a:lnTo>
                  <a:pt x="294759" y="419713"/>
                </a:lnTo>
                <a:lnTo>
                  <a:pt x="294759" y="418992"/>
                </a:lnTo>
                <a:lnTo>
                  <a:pt x="294759" y="418631"/>
                </a:lnTo>
                <a:lnTo>
                  <a:pt x="294398" y="417910"/>
                </a:lnTo>
                <a:lnTo>
                  <a:pt x="294398" y="417550"/>
                </a:lnTo>
                <a:lnTo>
                  <a:pt x="294398" y="416469"/>
                </a:lnTo>
                <a:lnTo>
                  <a:pt x="294038" y="415748"/>
                </a:lnTo>
                <a:lnTo>
                  <a:pt x="293677" y="415387"/>
                </a:lnTo>
                <a:lnTo>
                  <a:pt x="293677" y="415027"/>
                </a:lnTo>
                <a:lnTo>
                  <a:pt x="293677" y="414306"/>
                </a:lnTo>
                <a:lnTo>
                  <a:pt x="293677" y="413945"/>
                </a:lnTo>
                <a:lnTo>
                  <a:pt x="293317" y="412864"/>
                </a:lnTo>
                <a:cubicBezTo>
                  <a:pt x="293317" y="412143"/>
                  <a:pt x="292957" y="411783"/>
                  <a:pt x="292957" y="411783"/>
                </a:cubicBezTo>
                <a:lnTo>
                  <a:pt x="292957" y="411422"/>
                </a:lnTo>
                <a:lnTo>
                  <a:pt x="292957" y="410701"/>
                </a:lnTo>
                <a:lnTo>
                  <a:pt x="292596" y="409980"/>
                </a:lnTo>
                <a:lnTo>
                  <a:pt x="292236" y="409259"/>
                </a:lnTo>
                <a:lnTo>
                  <a:pt x="292236" y="408899"/>
                </a:lnTo>
                <a:cubicBezTo>
                  <a:pt x="292236" y="408539"/>
                  <a:pt x="291875" y="408178"/>
                  <a:pt x="291875" y="407818"/>
                </a:cubicBezTo>
                <a:lnTo>
                  <a:pt x="291515" y="406736"/>
                </a:lnTo>
                <a:lnTo>
                  <a:pt x="291155" y="406376"/>
                </a:lnTo>
                <a:lnTo>
                  <a:pt x="291155" y="405655"/>
                </a:lnTo>
                <a:lnTo>
                  <a:pt x="291155" y="405294"/>
                </a:lnTo>
                <a:lnTo>
                  <a:pt x="290794" y="404573"/>
                </a:lnTo>
                <a:lnTo>
                  <a:pt x="290794" y="404213"/>
                </a:lnTo>
                <a:lnTo>
                  <a:pt x="290073" y="403132"/>
                </a:lnTo>
                <a:lnTo>
                  <a:pt x="290073" y="402771"/>
                </a:lnTo>
                <a:lnTo>
                  <a:pt x="289713" y="402050"/>
                </a:lnTo>
                <a:lnTo>
                  <a:pt x="289713" y="401690"/>
                </a:lnTo>
                <a:lnTo>
                  <a:pt x="289353" y="400969"/>
                </a:lnTo>
                <a:lnTo>
                  <a:pt x="289353" y="400608"/>
                </a:lnTo>
                <a:lnTo>
                  <a:pt x="288992" y="399527"/>
                </a:lnTo>
                <a:lnTo>
                  <a:pt x="288632" y="399527"/>
                </a:lnTo>
                <a:cubicBezTo>
                  <a:pt x="288632" y="399167"/>
                  <a:pt x="288632" y="399167"/>
                  <a:pt x="288271" y="398446"/>
                </a:cubicBezTo>
                <a:lnTo>
                  <a:pt x="288271" y="398085"/>
                </a:lnTo>
                <a:lnTo>
                  <a:pt x="287911" y="397364"/>
                </a:lnTo>
                <a:lnTo>
                  <a:pt x="287550" y="397004"/>
                </a:lnTo>
                <a:lnTo>
                  <a:pt x="287550" y="396283"/>
                </a:lnTo>
                <a:lnTo>
                  <a:pt x="287190" y="395923"/>
                </a:lnTo>
                <a:cubicBezTo>
                  <a:pt x="287190" y="395923"/>
                  <a:pt x="287190" y="395562"/>
                  <a:pt x="286830" y="395202"/>
                </a:cubicBezTo>
                <a:lnTo>
                  <a:pt x="286469" y="394841"/>
                </a:lnTo>
                <a:lnTo>
                  <a:pt x="286469" y="394120"/>
                </a:lnTo>
                <a:lnTo>
                  <a:pt x="286109" y="393760"/>
                </a:lnTo>
                <a:lnTo>
                  <a:pt x="285748" y="393039"/>
                </a:lnTo>
                <a:lnTo>
                  <a:pt x="285748" y="392678"/>
                </a:lnTo>
                <a:cubicBezTo>
                  <a:pt x="285748" y="392318"/>
                  <a:pt x="285388" y="391958"/>
                  <a:pt x="285028" y="391958"/>
                </a:cubicBezTo>
                <a:lnTo>
                  <a:pt x="285028" y="391597"/>
                </a:lnTo>
                <a:lnTo>
                  <a:pt x="284667" y="390876"/>
                </a:lnTo>
                <a:lnTo>
                  <a:pt x="284667" y="390155"/>
                </a:lnTo>
                <a:lnTo>
                  <a:pt x="283946" y="389795"/>
                </a:lnTo>
                <a:lnTo>
                  <a:pt x="283946" y="389074"/>
                </a:lnTo>
                <a:lnTo>
                  <a:pt x="283586" y="388713"/>
                </a:lnTo>
                <a:lnTo>
                  <a:pt x="283225" y="388353"/>
                </a:lnTo>
                <a:cubicBezTo>
                  <a:pt x="282865" y="387992"/>
                  <a:pt x="282865" y="387632"/>
                  <a:pt x="282865" y="387272"/>
                </a:cubicBezTo>
                <a:lnTo>
                  <a:pt x="282505" y="386911"/>
                </a:lnTo>
                <a:lnTo>
                  <a:pt x="282144" y="386190"/>
                </a:lnTo>
                <a:lnTo>
                  <a:pt x="282144" y="385830"/>
                </a:lnTo>
                <a:lnTo>
                  <a:pt x="281423" y="385109"/>
                </a:lnTo>
                <a:cubicBezTo>
                  <a:pt x="281063" y="384748"/>
                  <a:pt x="281063" y="384388"/>
                  <a:pt x="281063" y="384388"/>
                </a:cubicBezTo>
                <a:lnTo>
                  <a:pt x="280703" y="384027"/>
                </a:lnTo>
                <a:cubicBezTo>
                  <a:pt x="280342" y="383667"/>
                  <a:pt x="280342" y="383307"/>
                  <a:pt x="279982" y="382946"/>
                </a:cubicBezTo>
                <a:lnTo>
                  <a:pt x="279982" y="382586"/>
                </a:lnTo>
                <a:lnTo>
                  <a:pt x="279261" y="381865"/>
                </a:lnTo>
                <a:lnTo>
                  <a:pt x="279261" y="381504"/>
                </a:lnTo>
                <a:lnTo>
                  <a:pt x="278900" y="381144"/>
                </a:lnTo>
                <a:lnTo>
                  <a:pt x="278540" y="380783"/>
                </a:lnTo>
                <a:cubicBezTo>
                  <a:pt x="278540" y="380783"/>
                  <a:pt x="278180" y="380062"/>
                  <a:pt x="277819" y="380062"/>
                </a:cubicBezTo>
                <a:lnTo>
                  <a:pt x="277819" y="379702"/>
                </a:lnTo>
                <a:lnTo>
                  <a:pt x="277819" y="379342"/>
                </a:lnTo>
                <a:lnTo>
                  <a:pt x="277459" y="378981"/>
                </a:lnTo>
                <a:lnTo>
                  <a:pt x="277098" y="378260"/>
                </a:lnTo>
                <a:lnTo>
                  <a:pt x="276738" y="377900"/>
                </a:lnTo>
                <a:lnTo>
                  <a:pt x="276378" y="377539"/>
                </a:lnTo>
                <a:lnTo>
                  <a:pt x="275657" y="377179"/>
                </a:lnTo>
                <a:lnTo>
                  <a:pt x="275657" y="376818"/>
                </a:lnTo>
                <a:cubicBezTo>
                  <a:pt x="275296" y="376458"/>
                  <a:pt x="275296" y="376097"/>
                  <a:pt x="274936" y="375737"/>
                </a:cubicBezTo>
                <a:lnTo>
                  <a:pt x="274936" y="375377"/>
                </a:lnTo>
                <a:lnTo>
                  <a:pt x="274215" y="375016"/>
                </a:lnTo>
                <a:lnTo>
                  <a:pt x="273855" y="374656"/>
                </a:lnTo>
                <a:lnTo>
                  <a:pt x="273494" y="373935"/>
                </a:lnTo>
                <a:cubicBezTo>
                  <a:pt x="273134" y="373574"/>
                  <a:pt x="272773" y="373214"/>
                  <a:pt x="272413" y="372853"/>
                </a:cubicBezTo>
                <a:cubicBezTo>
                  <a:pt x="272053" y="372493"/>
                  <a:pt x="272053" y="372132"/>
                  <a:pt x="271692" y="371772"/>
                </a:cubicBezTo>
                <a:lnTo>
                  <a:pt x="270971" y="371051"/>
                </a:lnTo>
                <a:lnTo>
                  <a:pt x="270611" y="370691"/>
                </a:lnTo>
                <a:lnTo>
                  <a:pt x="270251" y="369970"/>
                </a:lnTo>
                <a:lnTo>
                  <a:pt x="269890" y="369970"/>
                </a:lnTo>
                <a:cubicBezTo>
                  <a:pt x="269890" y="369609"/>
                  <a:pt x="269530" y="369249"/>
                  <a:pt x="269169" y="368888"/>
                </a:cubicBezTo>
                <a:lnTo>
                  <a:pt x="269169" y="368528"/>
                </a:lnTo>
                <a:lnTo>
                  <a:pt x="268448" y="368167"/>
                </a:lnTo>
                <a:lnTo>
                  <a:pt x="268088" y="367807"/>
                </a:lnTo>
                <a:lnTo>
                  <a:pt x="267728" y="367086"/>
                </a:lnTo>
                <a:lnTo>
                  <a:pt x="267367" y="367086"/>
                </a:lnTo>
                <a:cubicBezTo>
                  <a:pt x="267007" y="366726"/>
                  <a:pt x="266646" y="366365"/>
                  <a:pt x="266646" y="366365"/>
                </a:cubicBezTo>
                <a:cubicBezTo>
                  <a:pt x="249346" y="348703"/>
                  <a:pt x="226280" y="338249"/>
                  <a:pt x="202132" y="336447"/>
                </a:cubicBezTo>
                <a:cubicBezTo>
                  <a:pt x="199248" y="336087"/>
                  <a:pt x="196365" y="335726"/>
                  <a:pt x="193482" y="335726"/>
                </a:cubicBezTo>
                <a:cubicBezTo>
                  <a:pt x="166090" y="335726"/>
                  <a:pt x="139780" y="346540"/>
                  <a:pt x="120678" y="366365"/>
                </a:cubicBezTo>
                <a:cubicBezTo>
                  <a:pt x="120318" y="366365"/>
                  <a:pt x="119957" y="366726"/>
                  <a:pt x="119957" y="367086"/>
                </a:cubicBezTo>
                <a:lnTo>
                  <a:pt x="119597" y="367086"/>
                </a:lnTo>
                <a:lnTo>
                  <a:pt x="118876" y="367807"/>
                </a:lnTo>
                <a:lnTo>
                  <a:pt x="118876" y="368167"/>
                </a:lnTo>
                <a:lnTo>
                  <a:pt x="118155" y="368528"/>
                </a:lnTo>
                <a:lnTo>
                  <a:pt x="117795" y="368888"/>
                </a:lnTo>
                <a:cubicBezTo>
                  <a:pt x="117434" y="369249"/>
                  <a:pt x="117434" y="369609"/>
                  <a:pt x="117074" y="369970"/>
                </a:cubicBezTo>
                <a:lnTo>
                  <a:pt x="116353" y="370691"/>
                </a:lnTo>
                <a:lnTo>
                  <a:pt x="115993" y="371051"/>
                </a:lnTo>
                <a:lnTo>
                  <a:pt x="115632" y="371772"/>
                </a:lnTo>
                <a:lnTo>
                  <a:pt x="115272" y="371772"/>
                </a:lnTo>
                <a:cubicBezTo>
                  <a:pt x="114911" y="372132"/>
                  <a:pt x="114551" y="372493"/>
                  <a:pt x="114551" y="372853"/>
                </a:cubicBezTo>
                <a:cubicBezTo>
                  <a:pt x="114191" y="373214"/>
                  <a:pt x="113830" y="373574"/>
                  <a:pt x="113830" y="373935"/>
                </a:cubicBezTo>
                <a:lnTo>
                  <a:pt x="113109" y="374656"/>
                </a:lnTo>
                <a:lnTo>
                  <a:pt x="112749" y="375016"/>
                </a:lnTo>
                <a:lnTo>
                  <a:pt x="112028" y="375377"/>
                </a:lnTo>
                <a:lnTo>
                  <a:pt x="112028" y="375737"/>
                </a:lnTo>
                <a:cubicBezTo>
                  <a:pt x="111668" y="376097"/>
                  <a:pt x="111668" y="376458"/>
                  <a:pt x="111307" y="376818"/>
                </a:cubicBezTo>
                <a:lnTo>
                  <a:pt x="110947" y="377179"/>
                </a:lnTo>
                <a:cubicBezTo>
                  <a:pt x="110947" y="377179"/>
                  <a:pt x="110947" y="377539"/>
                  <a:pt x="110586" y="377539"/>
                </a:cubicBezTo>
                <a:lnTo>
                  <a:pt x="110586" y="377900"/>
                </a:lnTo>
                <a:lnTo>
                  <a:pt x="110226" y="378260"/>
                </a:lnTo>
                <a:lnTo>
                  <a:pt x="109866" y="378981"/>
                </a:lnTo>
                <a:lnTo>
                  <a:pt x="109145" y="379342"/>
                </a:lnTo>
                <a:lnTo>
                  <a:pt x="109145" y="379702"/>
                </a:lnTo>
                <a:lnTo>
                  <a:pt x="109145" y="380062"/>
                </a:lnTo>
                <a:cubicBezTo>
                  <a:pt x="108784" y="380062"/>
                  <a:pt x="108784" y="380783"/>
                  <a:pt x="108424" y="380783"/>
                </a:cubicBezTo>
                <a:lnTo>
                  <a:pt x="108424" y="381144"/>
                </a:lnTo>
                <a:lnTo>
                  <a:pt x="107703" y="381504"/>
                </a:lnTo>
                <a:lnTo>
                  <a:pt x="107343" y="381865"/>
                </a:lnTo>
                <a:lnTo>
                  <a:pt x="106982" y="382586"/>
                </a:lnTo>
                <a:lnTo>
                  <a:pt x="106982" y="382946"/>
                </a:lnTo>
                <a:cubicBezTo>
                  <a:pt x="106622" y="383307"/>
                  <a:pt x="106622" y="383667"/>
                  <a:pt x="106261" y="384027"/>
                </a:cubicBezTo>
                <a:lnTo>
                  <a:pt x="106261" y="384388"/>
                </a:lnTo>
                <a:cubicBezTo>
                  <a:pt x="106261" y="384388"/>
                  <a:pt x="105901" y="384748"/>
                  <a:pt x="105541" y="385109"/>
                </a:cubicBezTo>
                <a:lnTo>
                  <a:pt x="105180" y="385830"/>
                </a:lnTo>
                <a:lnTo>
                  <a:pt x="104820" y="386190"/>
                </a:lnTo>
                <a:lnTo>
                  <a:pt x="104459" y="386911"/>
                </a:lnTo>
                <a:lnTo>
                  <a:pt x="104459" y="387272"/>
                </a:lnTo>
                <a:cubicBezTo>
                  <a:pt x="104099" y="387632"/>
                  <a:pt x="104099" y="387992"/>
                  <a:pt x="103739" y="388353"/>
                </a:cubicBezTo>
                <a:lnTo>
                  <a:pt x="103378" y="388713"/>
                </a:lnTo>
                <a:lnTo>
                  <a:pt x="103018" y="389074"/>
                </a:lnTo>
                <a:lnTo>
                  <a:pt x="103018" y="389795"/>
                </a:lnTo>
                <a:lnTo>
                  <a:pt x="102657" y="390155"/>
                </a:lnTo>
                <a:lnTo>
                  <a:pt x="102657" y="390876"/>
                </a:lnTo>
                <a:lnTo>
                  <a:pt x="101936" y="391597"/>
                </a:lnTo>
                <a:cubicBezTo>
                  <a:pt x="101936" y="391958"/>
                  <a:pt x="101576" y="392318"/>
                  <a:pt x="101576" y="392678"/>
                </a:cubicBezTo>
                <a:lnTo>
                  <a:pt x="101216" y="393039"/>
                </a:lnTo>
                <a:lnTo>
                  <a:pt x="100855" y="393760"/>
                </a:lnTo>
                <a:lnTo>
                  <a:pt x="100855" y="394120"/>
                </a:lnTo>
                <a:lnTo>
                  <a:pt x="100495" y="394841"/>
                </a:lnTo>
                <a:lnTo>
                  <a:pt x="100134" y="394841"/>
                </a:lnTo>
                <a:cubicBezTo>
                  <a:pt x="100134" y="395562"/>
                  <a:pt x="99774" y="395923"/>
                  <a:pt x="99774" y="395923"/>
                </a:cubicBezTo>
                <a:lnTo>
                  <a:pt x="99774" y="396283"/>
                </a:lnTo>
                <a:cubicBezTo>
                  <a:pt x="99414" y="396643"/>
                  <a:pt x="99414" y="397004"/>
                  <a:pt x="99414" y="397364"/>
                </a:cubicBezTo>
                <a:lnTo>
                  <a:pt x="99053" y="397364"/>
                </a:lnTo>
                <a:lnTo>
                  <a:pt x="99053" y="398085"/>
                </a:lnTo>
                <a:lnTo>
                  <a:pt x="98693" y="398446"/>
                </a:lnTo>
                <a:cubicBezTo>
                  <a:pt x="98332" y="399167"/>
                  <a:pt x="98332" y="399167"/>
                  <a:pt x="98332" y="399527"/>
                </a:cubicBezTo>
                <a:cubicBezTo>
                  <a:pt x="97972" y="399888"/>
                  <a:pt x="97972" y="400248"/>
                  <a:pt x="97972" y="400608"/>
                </a:cubicBezTo>
                <a:lnTo>
                  <a:pt x="97611" y="400969"/>
                </a:lnTo>
                <a:lnTo>
                  <a:pt x="97251" y="401690"/>
                </a:lnTo>
                <a:lnTo>
                  <a:pt x="97251" y="402050"/>
                </a:lnTo>
                <a:lnTo>
                  <a:pt x="96891" y="402771"/>
                </a:lnTo>
                <a:lnTo>
                  <a:pt x="96891" y="403132"/>
                </a:lnTo>
                <a:cubicBezTo>
                  <a:pt x="96891" y="403492"/>
                  <a:pt x="96530" y="403853"/>
                  <a:pt x="96170" y="404213"/>
                </a:cubicBezTo>
                <a:cubicBezTo>
                  <a:pt x="96170" y="404573"/>
                  <a:pt x="96170" y="404934"/>
                  <a:pt x="96170" y="405294"/>
                </a:cubicBezTo>
                <a:lnTo>
                  <a:pt x="95809" y="405655"/>
                </a:lnTo>
                <a:lnTo>
                  <a:pt x="95809" y="406376"/>
                </a:lnTo>
                <a:lnTo>
                  <a:pt x="95449" y="406736"/>
                </a:lnTo>
                <a:lnTo>
                  <a:pt x="95449" y="407818"/>
                </a:lnTo>
                <a:lnTo>
                  <a:pt x="95089" y="407818"/>
                </a:lnTo>
                <a:cubicBezTo>
                  <a:pt x="95089" y="408178"/>
                  <a:pt x="94728" y="408539"/>
                  <a:pt x="94728" y="408899"/>
                </a:cubicBezTo>
                <a:lnTo>
                  <a:pt x="94728" y="409259"/>
                </a:lnTo>
                <a:lnTo>
                  <a:pt x="94368" y="410341"/>
                </a:lnTo>
                <a:lnTo>
                  <a:pt x="94368" y="411422"/>
                </a:lnTo>
                <a:lnTo>
                  <a:pt x="94007" y="411783"/>
                </a:lnTo>
                <a:cubicBezTo>
                  <a:pt x="94007" y="411783"/>
                  <a:pt x="93647" y="412143"/>
                  <a:pt x="93647" y="412864"/>
                </a:cubicBezTo>
                <a:lnTo>
                  <a:pt x="93647" y="413945"/>
                </a:lnTo>
                <a:lnTo>
                  <a:pt x="93286" y="414306"/>
                </a:lnTo>
                <a:lnTo>
                  <a:pt x="93286" y="415027"/>
                </a:lnTo>
                <a:lnTo>
                  <a:pt x="93286" y="415387"/>
                </a:lnTo>
                <a:lnTo>
                  <a:pt x="92926" y="416108"/>
                </a:lnTo>
                <a:lnTo>
                  <a:pt x="92926" y="416469"/>
                </a:lnTo>
                <a:cubicBezTo>
                  <a:pt x="92566" y="416829"/>
                  <a:pt x="92566" y="417189"/>
                  <a:pt x="92566" y="417550"/>
                </a:cubicBezTo>
                <a:lnTo>
                  <a:pt x="92566" y="417910"/>
                </a:lnTo>
                <a:lnTo>
                  <a:pt x="92205" y="418631"/>
                </a:lnTo>
                <a:lnTo>
                  <a:pt x="92205" y="418992"/>
                </a:lnTo>
                <a:lnTo>
                  <a:pt x="92205" y="420073"/>
                </a:lnTo>
                <a:cubicBezTo>
                  <a:pt x="92205" y="420794"/>
                  <a:pt x="91845" y="421154"/>
                  <a:pt x="91845" y="421515"/>
                </a:cubicBezTo>
                <a:lnTo>
                  <a:pt x="91783" y="422275"/>
                </a:lnTo>
                <a:lnTo>
                  <a:pt x="93299" y="422275"/>
                </a:lnTo>
                <a:cubicBezTo>
                  <a:pt x="92210" y="427920"/>
                  <a:pt x="91847" y="433564"/>
                  <a:pt x="91847" y="439561"/>
                </a:cubicBezTo>
                <a:cubicBezTo>
                  <a:pt x="91847" y="445206"/>
                  <a:pt x="92210" y="451203"/>
                  <a:pt x="93299" y="456847"/>
                </a:cubicBezTo>
                <a:lnTo>
                  <a:pt x="17788" y="456847"/>
                </a:lnTo>
                <a:cubicBezTo>
                  <a:pt x="7987" y="456847"/>
                  <a:pt x="0" y="449086"/>
                  <a:pt x="0" y="439561"/>
                </a:cubicBezTo>
                <a:cubicBezTo>
                  <a:pt x="0" y="429683"/>
                  <a:pt x="7987" y="422275"/>
                  <a:pt x="17788" y="422275"/>
                </a:cubicBezTo>
                <a:lnTo>
                  <a:pt x="18529" y="422275"/>
                </a:lnTo>
                <a:lnTo>
                  <a:pt x="18681" y="420073"/>
                </a:lnTo>
                <a:lnTo>
                  <a:pt x="31656" y="322750"/>
                </a:lnTo>
                <a:cubicBezTo>
                  <a:pt x="36341" y="289227"/>
                  <a:pt x="50037" y="257868"/>
                  <a:pt x="70220" y="231554"/>
                </a:cubicBezTo>
                <a:cubicBezTo>
                  <a:pt x="78509" y="220380"/>
                  <a:pt x="88241" y="210287"/>
                  <a:pt x="98332" y="201276"/>
                </a:cubicBezTo>
                <a:cubicBezTo>
                  <a:pt x="127886" y="175323"/>
                  <a:pt x="162126" y="155859"/>
                  <a:pt x="202132" y="151893"/>
                </a:cubicBezTo>
                <a:cubicBezTo>
                  <a:pt x="209340" y="151173"/>
                  <a:pt x="216909" y="150812"/>
                  <a:pt x="224478" y="151173"/>
                </a:cubicBezTo>
                <a:cubicBezTo>
                  <a:pt x="227721" y="151533"/>
                  <a:pt x="231325" y="151173"/>
                  <a:pt x="234209" y="151173"/>
                </a:cubicBezTo>
                <a:lnTo>
                  <a:pt x="315912" y="150879"/>
                </a:lnTo>
                <a:lnTo>
                  <a:pt x="315912" y="132990"/>
                </a:lnTo>
                <a:lnTo>
                  <a:pt x="246062" y="132990"/>
                </a:lnTo>
                <a:lnTo>
                  <a:pt x="246062" y="42862"/>
                </a:lnTo>
                <a:lnTo>
                  <a:pt x="315912" y="42862"/>
                </a:lnTo>
                <a:lnTo>
                  <a:pt x="315912" y="17612"/>
                </a:lnTo>
                <a:cubicBezTo>
                  <a:pt x="315912" y="7548"/>
                  <a:pt x="323838" y="0"/>
                  <a:pt x="333565"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5" name="Freeform 43">
            <a:extLst>
              <a:ext uri="{FF2B5EF4-FFF2-40B4-BE49-F238E27FC236}">
                <a16:creationId xmlns:a16="http://schemas.microsoft.com/office/drawing/2014/main" id="{5700D990-62CC-7449-3AF4-81568A55CEF5}"/>
              </a:ext>
            </a:extLst>
          </p:cNvPr>
          <p:cNvSpPr>
            <a:spLocks noChangeArrowheads="1"/>
          </p:cNvSpPr>
          <p:nvPr/>
        </p:nvSpPr>
        <p:spPr bwMode="auto">
          <a:xfrm>
            <a:off x="5642492" y="2144572"/>
            <a:ext cx="434002" cy="426858"/>
          </a:xfrm>
          <a:custGeom>
            <a:avLst/>
            <a:gdLst>
              <a:gd name="connsiteX0" fmla="*/ 441684 w 868003"/>
              <a:gd name="connsiteY0" fmla="*/ 530225 h 853715"/>
              <a:gd name="connsiteX1" fmla="*/ 593235 w 868003"/>
              <a:gd name="connsiteY1" fmla="*/ 584260 h 853715"/>
              <a:gd name="connsiteX2" fmla="*/ 720366 w 868003"/>
              <a:gd name="connsiteY2" fmla="*/ 538511 h 853715"/>
              <a:gd name="connsiteX3" fmla="*/ 720366 w 868003"/>
              <a:gd name="connsiteY3" fmla="*/ 748887 h 853715"/>
              <a:gd name="connsiteX4" fmla="*/ 716416 w 868003"/>
              <a:gd name="connsiteY4" fmla="*/ 755011 h 853715"/>
              <a:gd name="connsiteX5" fmla="*/ 441325 w 868003"/>
              <a:gd name="connsiteY5" fmla="*/ 853715 h 853715"/>
              <a:gd name="connsiteX6" fmla="*/ 441684 w 868003"/>
              <a:gd name="connsiteY6" fmla="*/ 851554 h 853715"/>
              <a:gd name="connsiteX7" fmla="*/ 426679 w 868003"/>
              <a:gd name="connsiteY7" fmla="*/ 530225 h 853715"/>
              <a:gd name="connsiteX8" fmla="*/ 426679 w 868003"/>
              <a:gd name="connsiteY8" fmla="*/ 851556 h 853715"/>
              <a:gd name="connsiteX9" fmla="*/ 426679 w 868003"/>
              <a:gd name="connsiteY9" fmla="*/ 853715 h 853715"/>
              <a:gd name="connsiteX10" fmla="*/ 151234 w 868003"/>
              <a:gd name="connsiteY10" fmla="*/ 754761 h 853715"/>
              <a:gd name="connsiteX11" fmla="*/ 147638 w 868003"/>
              <a:gd name="connsiteY11" fmla="*/ 748644 h 853715"/>
              <a:gd name="connsiteX12" fmla="*/ 147638 w 868003"/>
              <a:gd name="connsiteY12" fmla="*/ 538501 h 853715"/>
              <a:gd name="connsiteX13" fmla="*/ 274932 w 868003"/>
              <a:gd name="connsiteY13" fmla="*/ 584200 h 853715"/>
              <a:gd name="connsiteX14" fmla="*/ 274826 w 868003"/>
              <a:gd name="connsiteY14" fmla="*/ 260350 h 853715"/>
              <a:gd name="connsiteX15" fmla="*/ 433822 w 868003"/>
              <a:gd name="connsiteY15" fmla="*/ 317329 h 853715"/>
              <a:gd name="connsiteX16" fmla="*/ 593178 w 868003"/>
              <a:gd name="connsiteY16" fmla="*/ 260350 h 853715"/>
              <a:gd name="connsiteX17" fmla="*/ 868003 w 868003"/>
              <a:gd name="connsiteY17" fmla="*/ 359523 h 853715"/>
              <a:gd name="connsiteX18" fmla="*/ 708288 w 868003"/>
              <a:gd name="connsiteY18" fmla="*/ 413977 h 853715"/>
              <a:gd name="connsiteX19" fmla="*/ 868003 w 868003"/>
              <a:gd name="connsiteY19" fmla="*/ 468792 h 853715"/>
              <a:gd name="connsiteX20" fmla="*/ 593178 w 868003"/>
              <a:gd name="connsiteY20" fmla="*/ 567965 h 853715"/>
              <a:gd name="connsiteX21" fmla="*/ 433822 w 868003"/>
              <a:gd name="connsiteY21" fmla="*/ 510625 h 853715"/>
              <a:gd name="connsiteX22" fmla="*/ 706130 w 868003"/>
              <a:gd name="connsiteY22" fmla="*/ 413977 h 853715"/>
              <a:gd name="connsiteX23" fmla="*/ 433822 w 868003"/>
              <a:gd name="connsiteY23" fmla="*/ 317690 h 853715"/>
              <a:gd name="connsiteX24" fmla="*/ 161514 w 868003"/>
              <a:gd name="connsiteY24" fmla="*/ 413977 h 853715"/>
              <a:gd name="connsiteX25" fmla="*/ 433822 w 868003"/>
              <a:gd name="connsiteY25" fmla="*/ 510625 h 853715"/>
              <a:gd name="connsiteX26" fmla="*/ 274826 w 868003"/>
              <a:gd name="connsiteY26" fmla="*/ 567965 h 853715"/>
              <a:gd name="connsiteX27" fmla="*/ 0 w 868003"/>
              <a:gd name="connsiteY27" fmla="*/ 468792 h 853715"/>
              <a:gd name="connsiteX28" fmla="*/ 159356 w 868003"/>
              <a:gd name="connsiteY28" fmla="*/ 413977 h 853715"/>
              <a:gd name="connsiteX29" fmla="*/ 0 w 868003"/>
              <a:gd name="connsiteY29" fmla="*/ 359523 h 853715"/>
              <a:gd name="connsiteX30" fmla="*/ 434794 w 868003"/>
              <a:gd name="connsiteY30" fmla="*/ 0 h 853715"/>
              <a:gd name="connsiteX31" fmla="*/ 529864 w 868003"/>
              <a:gd name="connsiteY31" fmla="*/ 93442 h 853715"/>
              <a:gd name="connsiteX32" fmla="*/ 483956 w 868003"/>
              <a:gd name="connsiteY32" fmla="*/ 93442 h 853715"/>
              <a:gd name="connsiteX33" fmla="*/ 483956 w 868003"/>
              <a:gd name="connsiteY33" fmla="*/ 258404 h 853715"/>
              <a:gd name="connsiteX34" fmla="*/ 385633 w 868003"/>
              <a:gd name="connsiteY34" fmla="*/ 258404 h 853715"/>
              <a:gd name="connsiteX35" fmla="*/ 385633 w 868003"/>
              <a:gd name="connsiteY35" fmla="*/ 93442 h 853715"/>
              <a:gd name="connsiteX36" fmla="*/ 339725 w 868003"/>
              <a:gd name="connsiteY36" fmla="*/ 93442 h 85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8003" h="853715">
                <a:moveTo>
                  <a:pt x="441684" y="530225"/>
                </a:moveTo>
                <a:lnTo>
                  <a:pt x="593235" y="584260"/>
                </a:lnTo>
                <a:lnTo>
                  <a:pt x="720366" y="538511"/>
                </a:lnTo>
                <a:lnTo>
                  <a:pt x="720366" y="748887"/>
                </a:lnTo>
                <a:cubicBezTo>
                  <a:pt x="720366" y="751409"/>
                  <a:pt x="718930" y="753930"/>
                  <a:pt x="716416" y="755011"/>
                </a:cubicBezTo>
                <a:lnTo>
                  <a:pt x="441325" y="853715"/>
                </a:lnTo>
                <a:cubicBezTo>
                  <a:pt x="441325" y="852995"/>
                  <a:pt x="441684" y="852634"/>
                  <a:pt x="441684" y="851554"/>
                </a:cubicBezTo>
                <a:close/>
                <a:moveTo>
                  <a:pt x="426679" y="530225"/>
                </a:moveTo>
                <a:lnTo>
                  <a:pt x="426679" y="851556"/>
                </a:lnTo>
                <a:cubicBezTo>
                  <a:pt x="426679" y="852276"/>
                  <a:pt x="426679" y="852996"/>
                  <a:pt x="426679" y="853715"/>
                </a:cubicBezTo>
                <a:lnTo>
                  <a:pt x="151234" y="754761"/>
                </a:lnTo>
                <a:cubicBezTo>
                  <a:pt x="149076" y="753682"/>
                  <a:pt x="147638" y="751163"/>
                  <a:pt x="147638" y="748644"/>
                </a:cubicBezTo>
                <a:lnTo>
                  <a:pt x="147638" y="538501"/>
                </a:lnTo>
                <a:lnTo>
                  <a:pt x="274932" y="584200"/>
                </a:lnTo>
                <a:close/>
                <a:moveTo>
                  <a:pt x="274826" y="260350"/>
                </a:moveTo>
                <a:lnTo>
                  <a:pt x="433822" y="317329"/>
                </a:lnTo>
                <a:lnTo>
                  <a:pt x="593178" y="260350"/>
                </a:lnTo>
                <a:lnTo>
                  <a:pt x="868003" y="359523"/>
                </a:lnTo>
                <a:lnTo>
                  <a:pt x="708288" y="413977"/>
                </a:lnTo>
                <a:lnTo>
                  <a:pt x="868003" y="468792"/>
                </a:lnTo>
                <a:lnTo>
                  <a:pt x="593178" y="567965"/>
                </a:lnTo>
                <a:lnTo>
                  <a:pt x="433822" y="510625"/>
                </a:lnTo>
                <a:lnTo>
                  <a:pt x="706130" y="413977"/>
                </a:lnTo>
                <a:lnTo>
                  <a:pt x="433822" y="317690"/>
                </a:lnTo>
                <a:lnTo>
                  <a:pt x="161514" y="413977"/>
                </a:lnTo>
                <a:lnTo>
                  <a:pt x="433822" y="510625"/>
                </a:lnTo>
                <a:lnTo>
                  <a:pt x="274826" y="567965"/>
                </a:lnTo>
                <a:lnTo>
                  <a:pt x="0" y="468792"/>
                </a:lnTo>
                <a:lnTo>
                  <a:pt x="159356" y="413977"/>
                </a:lnTo>
                <a:lnTo>
                  <a:pt x="0" y="359523"/>
                </a:lnTo>
                <a:close/>
                <a:moveTo>
                  <a:pt x="434794" y="0"/>
                </a:moveTo>
                <a:lnTo>
                  <a:pt x="529864" y="93442"/>
                </a:lnTo>
                <a:lnTo>
                  <a:pt x="483956" y="93442"/>
                </a:lnTo>
                <a:lnTo>
                  <a:pt x="483956" y="258404"/>
                </a:lnTo>
                <a:lnTo>
                  <a:pt x="385633" y="258404"/>
                </a:lnTo>
                <a:lnTo>
                  <a:pt x="385633" y="93442"/>
                </a:lnTo>
                <a:lnTo>
                  <a:pt x="339725" y="93442"/>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6" name="Freeform 44">
            <a:extLst>
              <a:ext uri="{FF2B5EF4-FFF2-40B4-BE49-F238E27FC236}">
                <a16:creationId xmlns:a16="http://schemas.microsoft.com/office/drawing/2014/main" id="{D64562C2-5BA7-02A4-5BE8-F7948FC993D4}"/>
              </a:ext>
            </a:extLst>
          </p:cNvPr>
          <p:cNvSpPr>
            <a:spLocks noChangeArrowheads="1"/>
          </p:cNvSpPr>
          <p:nvPr/>
        </p:nvSpPr>
        <p:spPr bwMode="auto">
          <a:xfrm>
            <a:off x="6280593" y="2892861"/>
            <a:ext cx="441939" cy="386376"/>
          </a:xfrm>
          <a:custGeom>
            <a:avLst/>
            <a:gdLst>
              <a:gd name="connsiteX0" fmla="*/ 764994 w 883877"/>
              <a:gd name="connsiteY0" fmla="*/ 422351 h 772751"/>
              <a:gd name="connsiteX1" fmla="*/ 775487 w 883877"/>
              <a:gd name="connsiteY1" fmla="*/ 433206 h 772751"/>
              <a:gd name="connsiteX2" fmla="*/ 764994 w 883877"/>
              <a:gd name="connsiteY2" fmla="*/ 443699 h 772751"/>
              <a:gd name="connsiteX3" fmla="*/ 754140 w 883877"/>
              <a:gd name="connsiteY3" fmla="*/ 433206 h 772751"/>
              <a:gd name="connsiteX4" fmla="*/ 764994 w 883877"/>
              <a:gd name="connsiteY4" fmla="*/ 422351 h 772751"/>
              <a:gd name="connsiteX5" fmla="*/ 598306 w 883877"/>
              <a:gd name="connsiteY5" fmla="*/ 422351 h 772751"/>
              <a:gd name="connsiteX6" fmla="*/ 608799 w 883877"/>
              <a:gd name="connsiteY6" fmla="*/ 433206 h 772751"/>
              <a:gd name="connsiteX7" fmla="*/ 598306 w 883877"/>
              <a:gd name="connsiteY7" fmla="*/ 443699 h 772751"/>
              <a:gd name="connsiteX8" fmla="*/ 587452 w 883877"/>
              <a:gd name="connsiteY8" fmla="*/ 433206 h 772751"/>
              <a:gd name="connsiteX9" fmla="*/ 598306 w 883877"/>
              <a:gd name="connsiteY9" fmla="*/ 422351 h 772751"/>
              <a:gd name="connsiteX10" fmla="*/ 365560 w 883877"/>
              <a:gd name="connsiteY10" fmla="*/ 422351 h 772751"/>
              <a:gd name="connsiteX11" fmla="*/ 376310 w 883877"/>
              <a:gd name="connsiteY11" fmla="*/ 433206 h 772751"/>
              <a:gd name="connsiteX12" fmla="*/ 365560 w 883877"/>
              <a:gd name="connsiteY12" fmla="*/ 443699 h 772751"/>
              <a:gd name="connsiteX13" fmla="*/ 355169 w 883877"/>
              <a:gd name="connsiteY13" fmla="*/ 433206 h 772751"/>
              <a:gd name="connsiteX14" fmla="*/ 365560 w 883877"/>
              <a:gd name="connsiteY14" fmla="*/ 422351 h 772751"/>
              <a:gd name="connsiteX15" fmla="*/ 764994 w 883877"/>
              <a:gd name="connsiteY15" fmla="*/ 409326 h 772751"/>
              <a:gd name="connsiteX16" fmla="*/ 747989 w 883877"/>
              <a:gd name="connsiteY16" fmla="*/ 416200 h 772751"/>
              <a:gd name="connsiteX17" fmla="*/ 741114 w 883877"/>
              <a:gd name="connsiteY17" fmla="*/ 433206 h 772751"/>
              <a:gd name="connsiteX18" fmla="*/ 747989 w 883877"/>
              <a:gd name="connsiteY18" fmla="*/ 449850 h 772751"/>
              <a:gd name="connsiteX19" fmla="*/ 764994 w 883877"/>
              <a:gd name="connsiteY19" fmla="*/ 456725 h 772751"/>
              <a:gd name="connsiteX20" fmla="*/ 781638 w 883877"/>
              <a:gd name="connsiteY20" fmla="*/ 449850 h 772751"/>
              <a:gd name="connsiteX21" fmla="*/ 788513 w 883877"/>
              <a:gd name="connsiteY21" fmla="*/ 433206 h 772751"/>
              <a:gd name="connsiteX22" fmla="*/ 781638 w 883877"/>
              <a:gd name="connsiteY22" fmla="*/ 416200 h 772751"/>
              <a:gd name="connsiteX23" fmla="*/ 764994 w 883877"/>
              <a:gd name="connsiteY23" fmla="*/ 409326 h 772751"/>
              <a:gd name="connsiteX24" fmla="*/ 598306 w 883877"/>
              <a:gd name="connsiteY24" fmla="*/ 409326 h 772751"/>
              <a:gd name="connsiteX25" fmla="*/ 581301 w 883877"/>
              <a:gd name="connsiteY25" fmla="*/ 416200 h 772751"/>
              <a:gd name="connsiteX26" fmla="*/ 574426 w 883877"/>
              <a:gd name="connsiteY26" fmla="*/ 433206 h 772751"/>
              <a:gd name="connsiteX27" fmla="*/ 581301 w 883877"/>
              <a:gd name="connsiteY27" fmla="*/ 449850 h 772751"/>
              <a:gd name="connsiteX28" fmla="*/ 598306 w 883877"/>
              <a:gd name="connsiteY28" fmla="*/ 456725 h 772751"/>
              <a:gd name="connsiteX29" fmla="*/ 614950 w 883877"/>
              <a:gd name="connsiteY29" fmla="*/ 449850 h 772751"/>
              <a:gd name="connsiteX30" fmla="*/ 622187 w 883877"/>
              <a:gd name="connsiteY30" fmla="*/ 433206 h 772751"/>
              <a:gd name="connsiteX31" fmla="*/ 614950 w 883877"/>
              <a:gd name="connsiteY31" fmla="*/ 416200 h 772751"/>
              <a:gd name="connsiteX32" fmla="*/ 598306 w 883877"/>
              <a:gd name="connsiteY32" fmla="*/ 409326 h 772751"/>
              <a:gd name="connsiteX33" fmla="*/ 365560 w 883877"/>
              <a:gd name="connsiteY33" fmla="*/ 409326 h 772751"/>
              <a:gd name="connsiteX34" fmla="*/ 349078 w 883877"/>
              <a:gd name="connsiteY34" fmla="*/ 416200 h 772751"/>
              <a:gd name="connsiteX35" fmla="*/ 342269 w 883877"/>
              <a:gd name="connsiteY35" fmla="*/ 433206 h 772751"/>
              <a:gd name="connsiteX36" fmla="*/ 349078 w 883877"/>
              <a:gd name="connsiteY36" fmla="*/ 449850 h 772751"/>
              <a:gd name="connsiteX37" fmla="*/ 365560 w 883877"/>
              <a:gd name="connsiteY37" fmla="*/ 456725 h 772751"/>
              <a:gd name="connsiteX38" fmla="*/ 382402 w 883877"/>
              <a:gd name="connsiteY38" fmla="*/ 449850 h 772751"/>
              <a:gd name="connsiteX39" fmla="*/ 389210 w 883877"/>
              <a:gd name="connsiteY39" fmla="*/ 433206 h 772751"/>
              <a:gd name="connsiteX40" fmla="*/ 382402 w 883877"/>
              <a:gd name="connsiteY40" fmla="*/ 416200 h 772751"/>
              <a:gd name="connsiteX41" fmla="*/ 365560 w 883877"/>
              <a:gd name="connsiteY41" fmla="*/ 409326 h 772751"/>
              <a:gd name="connsiteX42" fmla="*/ 764994 w 883877"/>
              <a:gd name="connsiteY42" fmla="*/ 369887 h 772751"/>
              <a:gd name="connsiteX43" fmla="*/ 809860 w 883877"/>
              <a:gd name="connsiteY43" fmla="*/ 388340 h 772751"/>
              <a:gd name="connsiteX44" fmla="*/ 828313 w 883877"/>
              <a:gd name="connsiteY44" fmla="*/ 433206 h 772751"/>
              <a:gd name="connsiteX45" fmla="*/ 809860 w 883877"/>
              <a:gd name="connsiteY45" fmla="*/ 477710 h 772751"/>
              <a:gd name="connsiteX46" fmla="*/ 764994 w 883877"/>
              <a:gd name="connsiteY46" fmla="*/ 496525 h 772751"/>
              <a:gd name="connsiteX47" fmla="*/ 720128 w 883877"/>
              <a:gd name="connsiteY47" fmla="*/ 477710 h 772751"/>
              <a:gd name="connsiteX48" fmla="*/ 701675 w 883877"/>
              <a:gd name="connsiteY48" fmla="*/ 433206 h 772751"/>
              <a:gd name="connsiteX49" fmla="*/ 720128 w 883877"/>
              <a:gd name="connsiteY49" fmla="*/ 388340 h 772751"/>
              <a:gd name="connsiteX50" fmla="*/ 764994 w 883877"/>
              <a:gd name="connsiteY50" fmla="*/ 369887 h 772751"/>
              <a:gd name="connsiteX51" fmla="*/ 598306 w 883877"/>
              <a:gd name="connsiteY51" fmla="*/ 369887 h 772751"/>
              <a:gd name="connsiteX52" fmla="*/ 642811 w 883877"/>
              <a:gd name="connsiteY52" fmla="*/ 388340 h 772751"/>
              <a:gd name="connsiteX53" fmla="*/ 661625 w 883877"/>
              <a:gd name="connsiteY53" fmla="*/ 433206 h 772751"/>
              <a:gd name="connsiteX54" fmla="*/ 642811 w 883877"/>
              <a:gd name="connsiteY54" fmla="*/ 477710 h 772751"/>
              <a:gd name="connsiteX55" fmla="*/ 598306 w 883877"/>
              <a:gd name="connsiteY55" fmla="*/ 496525 h 772751"/>
              <a:gd name="connsiteX56" fmla="*/ 553440 w 883877"/>
              <a:gd name="connsiteY56" fmla="*/ 477710 h 772751"/>
              <a:gd name="connsiteX57" fmla="*/ 534987 w 883877"/>
              <a:gd name="connsiteY57" fmla="*/ 433206 h 772751"/>
              <a:gd name="connsiteX58" fmla="*/ 553440 w 883877"/>
              <a:gd name="connsiteY58" fmla="*/ 388340 h 772751"/>
              <a:gd name="connsiteX59" fmla="*/ 598306 w 883877"/>
              <a:gd name="connsiteY59" fmla="*/ 369887 h 772751"/>
              <a:gd name="connsiteX60" fmla="*/ 365560 w 883877"/>
              <a:gd name="connsiteY60" fmla="*/ 369887 h 772751"/>
              <a:gd name="connsiteX61" fmla="*/ 409992 w 883877"/>
              <a:gd name="connsiteY61" fmla="*/ 388340 h 772751"/>
              <a:gd name="connsiteX62" fmla="*/ 428267 w 883877"/>
              <a:gd name="connsiteY62" fmla="*/ 433206 h 772751"/>
              <a:gd name="connsiteX63" fmla="*/ 409992 w 883877"/>
              <a:gd name="connsiteY63" fmla="*/ 477710 h 772751"/>
              <a:gd name="connsiteX64" fmla="*/ 365560 w 883877"/>
              <a:gd name="connsiteY64" fmla="*/ 496525 h 772751"/>
              <a:gd name="connsiteX65" fmla="*/ 321487 w 883877"/>
              <a:gd name="connsiteY65" fmla="*/ 477710 h 772751"/>
              <a:gd name="connsiteX66" fmla="*/ 303212 w 883877"/>
              <a:gd name="connsiteY66" fmla="*/ 433206 h 772751"/>
              <a:gd name="connsiteX67" fmla="*/ 321487 w 883877"/>
              <a:gd name="connsiteY67" fmla="*/ 388340 h 772751"/>
              <a:gd name="connsiteX68" fmla="*/ 365560 w 883877"/>
              <a:gd name="connsiteY68" fmla="*/ 369887 h 772751"/>
              <a:gd name="connsiteX69" fmla="*/ 52293 w 883877"/>
              <a:gd name="connsiteY69" fmla="*/ 311150 h 772751"/>
              <a:gd name="connsiteX70" fmla="*/ 172676 w 883877"/>
              <a:gd name="connsiteY70" fmla="*/ 336797 h 772751"/>
              <a:gd name="connsiteX71" fmla="*/ 109256 w 883877"/>
              <a:gd name="connsiteY71" fmla="*/ 377996 h 772751"/>
              <a:gd name="connsiteX72" fmla="*/ 117516 w 883877"/>
              <a:gd name="connsiteY72" fmla="*/ 394286 h 772751"/>
              <a:gd name="connsiteX73" fmla="*/ 189859 w 883877"/>
              <a:gd name="connsiteY73" fmla="*/ 482729 h 772751"/>
              <a:gd name="connsiteX74" fmla="*/ 277947 w 883877"/>
              <a:gd name="connsiteY74" fmla="*/ 515074 h 772751"/>
              <a:gd name="connsiteX75" fmla="*/ 279436 w 883877"/>
              <a:gd name="connsiteY75" fmla="*/ 515937 h 772751"/>
              <a:gd name="connsiteX76" fmla="*/ 389394 w 883877"/>
              <a:gd name="connsiteY76" fmla="*/ 515937 h 772751"/>
              <a:gd name="connsiteX77" fmla="*/ 390075 w 883877"/>
              <a:gd name="connsiteY77" fmla="*/ 515785 h 772751"/>
              <a:gd name="connsiteX78" fmla="*/ 390684 w 883877"/>
              <a:gd name="connsiteY78" fmla="*/ 515937 h 772751"/>
              <a:gd name="connsiteX79" fmla="*/ 882076 w 883877"/>
              <a:gd name="connsiteY79" fmla="*/ 515937 h 772751"/>
              <a:gd name="connsiteX80" fmla="*/ 883877 w 883877"/>
              <a:gd name="connsiteY80" fmla="*/ 515937 h 772751"/>
              <a:gd name="connsiteX81" fmla="*/ 883877 w 883877"/>
              <a:gd name="connsiteY81" fmla="*/ 551734 h 772751"/>
              <a:gd name="connsiteX82" fmla="*/ 882076 w 883877"/>
              <a:gd name="connsiteY82" fmla="*/ 552092 h 772751"/>
              <a:gd name="connsiteX83" fmla="*/ 393455 w 883877"/>
              <a:gd name="connsiteY83" fmla="*/ 552092 h 772751"/>
              <a:gd name="connsiteX84" fmla="*/ 348593 w 883877"/>
              <a:gd name="connsiteY84" fmla="*/ 561577 h 772751"/>
              <a:gd name="connsiteX85" fmla="*/ 304411 w 883877"/>
              <a:gd name="connsiteY85" fmla="*/ 584675 h 772751"/>
              <a:gd name="connsiteX86" fmla="*/ 234866 w 883877"/>
              <a:gd name="connsiteY86" fmla="*/ 672166 h 772751"/>
              <a:gd name="connsiteX87" fmla="*/ 217040 w 883877"/>
              <a:gd name="connsiteY87" fmla="*/ 707860 h 772751"/>
              <a:gd name="connsiteX88" fmla="*/ 277451 w 883877"/>
              <a:gd name="connsiteY88" fmla="*/ 747104 h 772751"/>
              <a:gd name="connsiteX89" fmla="*/ 157068 w 883877"/>
              <a:gd name="connsiteY89" fmla="*/ 772751 h 772751"/>
              <a:gd name="connsiteX90" fmla="*/ 131762 w 883877"/>
              <a:gd name="connsiteY90" fmla="*/ 652462 h 772751"/>
              <a:gd name="connsiteX91" fmla="*/ 186657 w 883877"/>
              <a:gd name="connsiteY91" fmla="*/ 688123 h 772751"/>
              <a:gd name="connsiteX92" fmla="*/ 204250 w 883877"/>
              <a:gd name="connsiteY92" fmla="*/ 653049 h 772751"/>
              <a:gd name="connsiteX93" fmla="*/ 282096 w 883877"/>
              <a:gd name="connsiteY93" fmla="*/ 555971 h 772751"/>
              <a:gd name="connsiteX94" fmla="*/ 289492 w 883877"/>
              <a:gd name="connsiteY94" fmla="*/ 552092 h 772751"/>
              <a:gd name="connsiteX95" fmla="*/ 86978 w 883877"/>
              <a:gd name="connsiteY95" fmla="*/ 552092 h 772751"/>
              <a:gd name="connsiteX96" fmla="*/ 85997 w 883877"/>
              <a:gd name="connsiteY96" fmla="*/ 618766 h 772751"/>
              <a:gd name="connsiteX97" fmla="*/ 0 w 883877"/>
              <a:gd name="connsiteY97" fmla="*/ 531529 h 772751"/>
              <a:gd name="connsiteX98" fmla="*/ 88537 w 883877"/>
              <a:gd name="connsiteY98" fmla="*/ 446087 h 772751"/>
              <a:gd name="connsiteX99" fmla="*/ 87510 w 883877"/>
              <a:gd name="connsiteY99" fmla="*/ 515937 h 772751"/>
              <a:gd name="connsiteX100" fmla="*/ 176654 w 883877"/>
              <a:gd name="connsiteY100" fmla="*/ 515937 h 772751"/>
              <a:gd name="connsiteX101" fmla="*/ 168198 w 883877"/>
              <a:gd name="connsiteY101" fmla="*/ 511480 h 772751"/>
              <a:gd name="connsiteX102" fmla="*/ 86869 w 883877"/>
              <a:gd name="connsiteY102" fmla="*/ 413485 h 772751"/>
              <a:gd name="connsiteX103" fmla="*/ 78892 w 883877"/>
              <a:gd name="connsiteY103" fmla="*/ 397720 h 772751"/>
              <a:gd name="connsiteX104" fmla="*/ 26987 w 883877"/>
              <a:gd name="connsiteY104" fmla="*/ 431439 h 772751"/>
              <a:gd name="connsiteX105" fmla="*/ 746069 w 883877"/>
              <a:gd name="connsiteY105" fmla="*/ 273646 h 772751"/>
              <a:gd name="connsiteX106" fmla="*/ 746069 w 883877"/>
              <a:gd name="connsiteY106" fmla="*/ 286664 h 772751"/>
              <a:gd name="connsiteX107" fmla="*/ 765169 w 883877"/>
              <a:gd name="connsiteY107" fmla="*/ 286664 h 772751"/>
              <a:gd name="connsiteX108" fmla="*/ 815621 w 883877"/>
              <a:gd name="connsiteY108" fmla="*/ 286664 h 772751"/>
              <a:gd name="connsiteX109" fmla="*/ 834721 w 883877"/>
              <a:gd name="connsiteY109" fmla="*/ 286664 h 772751"/>
              <a:gd name="connsiteX110" fmla="*/ 834721 w 883877"/>
              <a:gd name="connsiteY110" fmla="*/ 273646 h 772751"/>
              <a:gd name="connsiteX111" fmla="*/ 815621 w 883877"/>
              <a:gd name="connsiteY111" fmla="*/ 273646 h 772751"/>
              <a:gd name="connsiteX112" fmla="*/ 765169 w 883877"/>
              <a:gd name="connsiteY112" fmla="*/ 273646 h 772751"/>
              <a:gd name="connsiteX113" fmla="*/ 549580 w 883877"/>
              <a:gd name="connsiteY113" fmla="*/ 273646 h 772751"/>
              <a:gd name="connsiteX114" fmla="*/ 549580 w 883877"/>
              <a:gd name="connsiteY114" fmla="*/ 286664 h 772751"/>
              <a:gd name="connsiteX115" fmla="*/ 568319 w 883877"/>
              <a:gd name="connsiteY115" fmla="*/ 286664 h 772751"/>
              <a:gd name="connsiteX116" fmla="*/ 618771 w 883877"/>
              <a:gd name="connsiteY116" fmla="*/ 286664 h 772751"/>
              <a:gd name="connsiteX117" fmla="*/ 637871 w 883877"/>
              <a:gd name="connsiteY117" fmla="*/ 286664 h 772751"/>
              <a:gd name="connsiteX118" fmla="*/ 637871 w 883877"/>
              <a:gd name="connsiteY118" fmla="*/ 273646 h 772751"/>
              <a:gd name="connsiteX119" fmla="*/ 618771 w 883877"/>
              <a:gd name="connsiteY119" fmla="*/ 273646 h 772751"/>
              <a:gd name="connsiteX120" fmla="*/ 568319 w 883877"/>
              <a:gd name="connsiteY120" fmla="*/ 273646 h 772751"/>
              <a:gd name="connsiteX121" fmla="*/ 394245 w 883877"/>
              <a:gd name="connsiteY121" fmla="*/ 246866 h 772751"/>
              <a:gd name="connsiteX122" fmla="*/ 318985 w 883877"/>
              <a:gd name="connsiteY122" fmla="*/ 277377 h 772751"/>
              <a:gd name="connsiteX123" fmla="*/ 293778 w 883877"/>
              <a:gd name="connsiteY123" fmla="*/ 307888 h 772751"/>
              <a:gd name="connsiteX124" fmla="*/ 395325 w 883877"/>
              <a:gd name="connsiteY124" fmla="*/ 307888 h 772751"/>
              <a:gd name="connsiteX125" fmla="*/ 462303 w 883877"/>
              <a:gd name="connsiteY125" fmla="*/ 307888 h 772751"/>
              <a:gd name="connsiteX126" fmla="*/ 462303 w 883877"/>
              <a:gd name="connsiteY126" fmla="*/ 246866 h 772751"/>
              <a:gd name="connsiteX127" fmla="*/ 398926 w 883877"/>
              <a:gd name="connsiteY127" fmla="*/ 246866 h 772751"/>
              <a:gd name="connsiteX128" fmla="*/ 396405 w 883877"/>
              <a:gd name="connsiteY128" fmla="*/ 246866 h 772751"/>
              <a:gd name="connsiteX129" fmla="*/ 395325 w 883877"/>
              <a:gd name="connsiteY129" fmla="*/ 246866 h 772751"/>
              <a:gd name="connsiteX130" fmla="*/ 394245 w 883877"/>
              <a:gd name="connsiteY130" fmla="*/ 246866 h 772751"/>
              <a:gd name="connsiteX131" fmla="*/ 395325 w 883877"/>
              <a:gd name="connsiteY131" fmla="*/ 220662 h 772751"/>
              <a:gd name="connsiteX132" fmla="*/ 396405 w 883877"/>
              <a:gd name="connsiteY132" fmla="*/ 220662 h 772751"/>
              <a:gd name="connsiteX133" fmla="*/ 398566 w 883877"/>
              <a:gd name="connsiteY133" fmla="*/ 220662 h 772751"/>
              <a:gd name="connsiteX134" fmla="*/ 475267 w 883877"/>
              <a:gd name="connsiteY134" fmla="*/ 220662 h 772751"/>
              <a:gd name="connsiteX135" fmla="*/ 488590 w 883877"/>
              <a:gd name="connsiteY135" fmla="*/ 233943 h 772751"/>
              <a:gd name="connsiteX136" fmla="*/ 488590 w 883877"/>
              <a:gd name="connsiteY136" fmla="*/ 341312 h 772751"/>
              <a:gd name="connsiteX137" fmla="*/ 850310 w 883877"/>
              <a:gd name="connsiteY137" fmla="*/ 341312 h 772751"/>
              <a:gd name="connsiteX138" fmla="*/ 863622 w 883877"/>
              <a:gd name="connsiteY138" fmla="*/ 354588 h 772751"/>
              <a:gd name="connsiteX139" fmla="*/ 863622 w 883877"/>
              <a:gd name="connsiteY139" fmla="*/ 419534 h 772751"/>
              <a:gd name="connsiteX140" fmla="*/ 871177 w 883877"/>
              <a:gd name="connsiteY140" fmla="*/ 419534 h 772751"/>
              <a:gd name="connsiteX141" fmla="*/ 871177 w 883877"/>
              <a:gd name="connsiteY141" fmla="*/ 445728 h 772751"/>
              <a:gd name="connsiteX142" fmla="*/ 850310 w 883877"/>
              <a:gd name="connsiteY142" fmla="*/ 445728 h 772751"/>
              <a:gd name="connsiteX143" fmla="*/ 840596 w 883877"/>
              <a:gd name="connsiteY143" fmla="*/ 445728 h 772751"/>
              <a:gd name="connsiteX144" fmla="*/ 841676 w 883877"/>
              <a:gd name="connsiteY144" fmla="*/ 432811 h 772751"/>
              <a:gd name="connsiteX145" fmla="*/ 819729 w 883877"/>
              <a:gd name="connsiteY145" fmla="*/ 378988 h 772751"/>
              <a:gd name="connsiteX146" fmla="*/ 765763 w 883877"/>
              <a:gd name="connsiteY146" fmla="*/ 356741 h 772751"/>
              <a:gd name="connsiteX147" fmla="*/ 711796 w 883877"/>
              <a:gd name="connsiteY147" fmla="*/ 378988 h 772751"/>
              <a:gd name="connsiteX148" fmla="*/ 689850 w 883877"/>
              <a:gd name="connsiteY148" fmla="*/ 432811 h 772751"/>
              <a:gd name="connsiteX149" fmla="*/ 690929 w 883877"/>
              <a:gd name="connsiteY149" fmla="*/ 445728 h 772751"/>
              <a:gd name="connsiteX150" fmla="*/ 673660 w 883877"/>
              <a:gd name="connsiteY150" fmla="*/ 445728 h 772751"/>
              <a:gd name="connsiteX151" fmla="*/ 674739 w 883877"/>
              <a:gd name="connsiteY151" fmla="*/ 432811 h 772751"/>
              <a:gd name="connsiteX152" fmla="*/ 652433 w 883877"/>
              <a:gd name="connsiteY152" fmla="*/ 378988 h 772751"/>
              <a:gd name="connsiteX153" fmla="*/ 598826 w 883877"/>
              <a:gd name="connsiteY153" fmla="*/ 356741 h 772751"/>
              <a:gd name="connsiteX154" fmla="*/ 544860 w 883877"/>
              <a:gd name="connsiteY154" fmla="*/ 378988 h 772751"/>
              <a:gd name="connsiteX155" fmla="*/ 523993 w 883877"/>
              <a:gd name="connsiteY155" fmla="*/ 419534 h 772751"/>
              <a:gd name="connsiteX156" fmla="*/ 522554 w 883877"/>
              <a:gd name="connsiteY156" fmla="*/ 432811 h 772751"/>
              <a:gd name="connsiteX157" fmla="*/ 523993 w 883877"/>
              <a:gd name="connsiteY157" fmla="*/ 445728 h 772751"/>
              <a:gd name="connsiteX158" fmla="*/ 477941 w 883877"/>
              <a:gd name="connsiteY158" fmla="*/ 445728 h 772751"/>
              <a:gd name="connsiteX159" fmla="*/ 476502 w 883877"/>
              <a:gd name="connsiteY159" fmla="*/ 445728 h 772751"/>
              <a:gd name="connsiteX160" fmla="*/ 475890 w 883877"/>
              <a:gd name="connsiteY160" fmla="*/ 445477 h 772751"/>
              <a:gd name="connsiteX161" fmla="*/ 475267 w 883877"/>
              <a:gd name="connsiteY161" fmla="*/ 445728 h 772751"/>
              <a:gd name="connsiteX162" fmla="*/ 439617 w 883877"/>
              <a:gd name="connsiteY162" fmla="*/ 445728 h 772751"/>
              <a:gd name="connsiteX163" fmla="*/ 441057 w 883877"/>
              <a:gd name="connsiteY163" fmla="*/ 432805 h 772751"/>
              <a:gd name="connsiteX164" fmla="*/ 418731 w 883877"/>
              <a:gd name="connsiteY164" fmla="*/ 378962 h 772751"/>
              <a:gd name="connsiteX165" fmla="*/ 395325 w 883877"/>
              <a:gd name="connsiteY165" fmla="*/ 363168 h 772751"/>
              <a:gd name="connsiteX166" fmla="*/ 364717 w 883877"/>
              <a:gd name="connsiteY166" fmla="*/ 356707 h 772751"/>
              <a:gd name="connsiteX167" fmla="*/ 311062 w 883877"/>
              <a:gd name="connsiteY167" fmla="*/ 378962 h 772751"/>
              <a:gd name="connsiteX168" fmla="*/ 288736 w 883877"/>
              <a:gd name="connsiteY168" fmla="*/ 432805 h 772751"/>
              <a:gd name="connsiteX169" fmla="*/ 290177 w 883877"/>
              <a:gd name="connsiteY169" fmla="*/ 445728 h 772751"/>
              <a:gd name="connsiteX170" fmla="*/ 254167 w 883877"/>
              <a:gd name="connsiteY170" fmla="*/ 445728 h 772751"/>
              <a:gd name="connsiteX171" fmla="*/ 241564 w 883877"/>
              <a:gd name="connsiteY171" fmla="*/ 445728 h 772751"/>
              <a:gd name="connsiteX172" fmla="*/ 228600 w 883877"/>
              <a:gd name="connsiteY172" fmla="*/ 432805 h 772751"/>
              <a:gd name="connsiteX173" fmla="*/ 241564 w 883877"/>
              <a:gd name="connsiteY173" fmla="*/ 419524 h 772751"/>
              <a:gd name="connsiteX174" fmla="*/ 242644 w 883877"/>
              <a:gd name="connsiteY174" fmla="*/ 419524 h 772751"/>
              <a:gd name="connsiteX175" fmla="*/ 252727 w 883877"/>
              <a:gd name="connsiteY175" fmla="*/ 347015 h 772751"/>
              <a:gd name="connsiteX176" fmla="*/ 301700 w 883877"/>
              <a:gd name="connsiteY176" fmla="*/ 257635 h 772751"/>
              <a:gd name="connsiteX177" fmla="*/ 395325 w 883877"/>
              <a:gd name="connsiteY177" fmla="*/ 220662 h 772751"/>
              <a:gd name="connsiteX178" fmla="*/ 815621 w 883877"/>
              <a:gd name="connsiteY178" fmla="*/ 213618 h 772751"/>
              <a:gd name="connsiteX179" fmla="*/ 810936 w 883877"/>
              <a:gd name="connsiteY179" fmla="*/ 215426 h 772751"/>
              <a:gd name="connsiteX180" fmla="*/ 795080 w 883877"/>
              <a:gd name="connsiteY180" fmla="*/ 231337 h 772751"/>
              <a:gd name="connsiteX181" fmla="*/ 795080 w 883877"/>
              <a:gd name="connsiteY181" fmla="*/ 240739 h 772751"/>
              <a:gd name="connsiteX182" fmla="*/ 804450 w 883877"/>
              <a:gd name="connsiteY182" fmla="*/ 240739 h 772751"/>
              <a:gd name="connsiteX183" fmla="*/ 809134 w 883877"/>
              <a:gd name="connsiteY183" fmla="*/ 236038 h 772751"/>
              <a:gd name="connsiteX184" fmla="*/ 809134 w 883877"/>
              <a:gd name="connsiteY184" fmla="*/ 262074 h 772751"/>
              <a:gd name="connsiteX185" fmla="*/ 815621 w 883877"/>
              <a:gd name="connsiteY185" fmla="*/ 262074 h 772751"/>
              <a:gd name="connsiteX186" fmla="*/ 822108 w 883877"/>
              <a:gd name="connsiteY186" fmla="*/ 262074 h 772751"/>
              <a:gd name="connsiteX187" fmla="*/ 822108 w 883877"/>
              <a:gd name="connsiteY187" fmla="*/ 236038 h 772751"/>
              <a:gd name="connsiteX188" fmla="*/ 826793 w 883877"/>
              <a:gd name="connsiteY188" fmla="*/ 240739 h 772751"/>
              <a:gd name="connsiteX189" fmla="*/ 835802 w 883877"/>
              <a:gd name="connsiteY189" fmla="*/ 240739 h 772751"/>
              <a:gd name="connsiteX190" fmla="*/ 835802 w 883877"/>
              <a:gd name="connsiteY190" fmla="*/ 231337 h 772751"/>
              <a:gd name="connsiteX191" fmla="*/ 820306 w 883877"/>
              <a:gd name="connsiteY191" fmla="*/ 215426 h 772751"/>
              <a:gd name="connsiteX192" fmla="*/ 815621 w 883877"/>
              <a:gd name="connsiteY192" fmla="*/ 213618 h 772751"/>
              <a:gd name="connsiteX193" fmla="*/ 765169 w 883877"/>
              <a:gd name="connsiteY193" fmla="*/ 213618 h 772751"/>
              <a:gd name="connsiteX194" fmla="*/ 760484 w 883877"/>
              <a:gd name="connsiteY194" fmla="*/ 215426 h 772751"/>
              <a:gd name="connsiteX195" fmla="*/ 744988 w 883877"/>
              <a:gd name="connsiteY195" fmla="*/ 231337 h 772751"/>
              <a:gd name="connsiteX196" fmla="*/ 744988 w 883877"/>
              <a:gd name="connsiteY196" fmla="*/ 240739 h 772751"/>
              <a:gd name="connsiteX197" fmla="*/ 753998 w 883877"/>
              <a:gd name="connsiteY197" fmla="*/ 240739 h 772751"/>
              <a:gd name="connsiteX198" fmla="*/ 758682 w 883877"/>
              <a:gd name="connsiteY198" fmla="*/ 236038 h 772751"/>
              <a:gd name="connsiteX199" fmla="*/ 758682 w 883877"/>
              <a:gd name="connsiteY199" fmla="*/ 262074 h 772751"/>
              <a:gd name="connsiteX200" fmla="*/ 765169 w 883877"/>
              <a:gd name="connsiteY200" fmla="*/ 262074 h 772751"/>
              <a:gd name="connsiteX201" fmla="*/ 771656 w 883877"/>
              <a:gd name="connsiteY201" fmla="*/ 262074 h 772751"/>
              <a:gd name="connsiteX202" fmla="*/ 771656 w 883877"/>
              <a:gd name="connsiteY202" fmla="*/ 236038 h 772751"/>
              <a:gd name="connsiteX203" fmla="*/ 776341 w 883877"/>
              <a:gd name="connsiteY203" fmla="*/ 240739 h 772751"/>
              <a:gd name="connsiteX204" fmla="*/ 785350 w 883877"/>
              <a:gd name="connsiteY204" fmla="*/ 240739 h 772751"/>
              <a:gd name="connsiteX205" fmla="*/ 785350 w 883877"/>
              <a:gd name="connsiteY205" fmla="*/ 231337 h 772751"/>
              <a:gd name="connsiteX206" fmla="*/ 769854 w 883877"/>
              <a:gd name="connsiteY206" fmla="*/ 215426 h 772751"/>
              <a:gd name="connsiteX207" fmla="*/ 765169 w 883877"/>
              <a:gd name="connsiteY207" fmla="*/ 213618 h 772751"/>
              <a:gd name="connsiteX208" fmla="*/ 618771 w 883877"/>
              <a:gd name="connsiteY208" fmla="*/ 213618 h 772751"/>
              <a:gd name="connsiteX209" fmla="*/ 614086 w 883877"/>
              <a:gd name="connsiteY209" fmla="*/ 215426 h 772751"/>
              <a:gd name="connsiteX210" fmla="*/ 598230 w 883877"/>
              <a:gd name="connsiteY210" fmla="*/ 231337 h 772751"/>
              <a:gd name="connsiteX211" fmla="*/ 598230 w 883877"/>
              <a:gd name="connsiteY211" fmla="*/ 240739 h 772751"/>
              <a:gd name="connsiteX212" fmla="*/ 607600 w 883877"/>
              <a:gd name="connsiteY212" fmla="*/ 240739 h 772751"/>
              <a:gd name="connsiteX213" fmla="*/ 612284 w 883877"/>
              <a:gd name="connsiteY213" fmla="*/ 236038 h 772751"/>
              <a:gd name="connsiteX214" fmla="*/ 612284 w 883877"/>
              <a:gd name="connsiteY214" fmla="*/ 262074 h 772751"/>
              <a:gd name="connsiteX215" fmla="*/ 618771 w 883877"/>
              <a:gd name="connsiteY215" fmla="*/ 262074 h 772751"/>
              <a:gd name="connsiteX216" fmla="*/ 625258 w 883877"/>
              <a:gd name="connsiteY216" fmla="*/ 262074 h 772751"/>
              <a:gd name="connsiteX217" fmla="*/ 625258 w 883877"/>
              <a:gd name="connsiteY217" fmla="*/ 236038 h 772751"/>
              <a:gd name="connsiteX218" fmla="*/ 629943 w 883877"/>
              <a:gd name="connsiteY218" fmla="*/ 240739 h 772751"/>
              <a:gd name="connsiteX219" fmla="*/ 638952 w 883877"/>
              <a:gd name="connsiteY219" fmla="*/ 240739 h 772751"/>
              <a:gd name="connsiteX220" fmla="*/ 638952 w 883877"/>
              <a:gd name="connsiteY220" fmla="*/ 231337 h 772751"/>
              <a:gd name="connsiteX221" fmla="*/ 623456 w 883877"/>
              <a:gd name="connsiteY221" fmla="*/ 215426 h 772751"/>
              <a:gd name="connsiteX222" fmla="*/ 618771 w 883877"/>
              <a:gd name="connsiteY222" fmla="*/ 213618 h 772751"/>
              <a:gd name="connsiteX223" fmla="*/ 568319 w 883877"/>
              <a:gd name="connsiteY223" fmla="*/ 213618 h 772751"/>
              <a:gd name="connsiteX224" fmla="*/ 563634 w 883877"/>
              <a:gd name="connsiteY224" fmla="*/ 215426 h 772751"/>
              <a:gd name="connsiteX225" fmla="*/ 548138 w 883877"/>
              <a:gd name="connsiteY225" fmla="*/ 231337 h 772751"/>
              <a:gd name="connsiteX226" fmla="*/ 548138 w 883877"/>
              <a:gd name="connsiteY226" fmla="*/ 240739 h 772751"/>
              <a:gd name="connsiteX227" fmla="*/ 557148 w 883877"/>
              <a:gd name="connsiteY227" fmla="*/ 240739 h 772751"/>
              <a:gd name="connsiteX228" fmla="*/ 561832 w 883877"/>
              <a:gd name="connsiteY228" fmla="*/ 236038 h 772751"/>
              <a:gd name="connsiteX229" fmla="*/ 561832 w 883877"/>
              <a:gd name="connsiteY229" fmla="*/ 262074 h 772751"/>
              <a:gd name="connsiteX230" fmla="*/ 568319 w 883877"/>
              <a:gd name="connsiteY230" fmla="*/ 262074 h 772751"/>
              <a:gd name="connsiteX231" fmla="*/ 575166 w 883877"/>
              <a:gd name="connsiteY231" fmla="*/ 262074 h 772751"/>
              <a:gd name="connsiteX232" fmla="*/ 575166 w 883877"/>
              <a:gd name="connsiteY232" fmla="*/ 236038 h 772751"/>
              <a:gd name="connsiteX233" fmla="*/ 579491 w 883877"/>
              <a:gd name="connsiteY233" fmla="*/ 240739 h 772751"/>
              <a:gd name="connsiteX234" fmla="*/ 588860 w 883877"/>
              <a:gd name="connsiteY234" fmla="*/ 240739 h 772751"/>
              <a:gd name="connsiteX235" fmla="*/ 588860 w 883877"/>
              <a:gd name="connsiteY235" fmla="*/ 231337 h 772751"/>
              <a:gd name="connsiteX236" fmla="*/ 573004 w 883877"/>
              <a:gd name="connsiteY236" fmla="*/ 215426 h 772751"/>
              <a:gd name="connsiteX237" fmla="*/ 568319 w 883877"/>
              <a:gd name="connsiteY237" fmla="*/ 213618 h 772751"/>
              <a:gd name="connsiteX238" fmla="*/ 698500 w 883877"/>
              <a:gd name="connsiteY238" fmla="*/ 169862 h 772751"/>
              <a:gd name="connsiteX239" fmla="*/ 711474 w 883877"/>
              <a:gd name="connsiteY239" fmla="*/ 169862 h 772751"/>
              <a:gd name="connsiteX240" fmla="*/ 765169 w 883877"/>
              <a:gd name="connsiteY240" fmla="*/ 169862 h 772751"/>
              <a:gd name="connsiteX241" fmla="*/ 815621 w 883877"/>
              <a:gd name="connsiteY241" fmla="*/ 169862 h 772751"/>
              <a:gd name="connsiteX242" fmla="*/ 868956 w 883877"/>
              <a:gd name="connsiteY242" fmla="*/ 169862 h 772751"/>
              <a:gd name="connsiteX243" fmla="*/ 882290 w 883877"/>
              <a:gd name="connsiteY243" fmla="*/ 169862 h 772751"/>
              <a:gd name="connsiteX244" fmla="*/ 882290 w 883877"/>
              <a:gd name="connsiteY244" fmla="*/ 183242 h 772751"/>
              <a:gd name="connsiteX245" fmla="*/ 882290 w 883877"/>
              <a:gd name="connsiteY245" fmla="*/ 314870 h 772751"/>
              <a:gd name="connsiteX246" fmla="*/ 882290 w 883877"/>
              <a:gd name="connsiteY246" fmla="*/ 328250 h 772751"/>
              <a:gd name="connsiteX247" fmla="*/ 868956 w 883877"/>
              <a:gd name="connsiteY247" fmla="*/ 328250 h 772751"/>
              <a:gd name="connsiteX248" fmla="*/ 815621 w 883877"/>
              <a:gd name="connsiteY248" fmla="*/ 328250 h 772751"/>
              <a:gd name="connsiteX249" fmla="*/ 765169 w 883877"/>
              <a:gd name="connsiteY249" fmla="*/ 328250 h 772751"/>
              <a:gd name="connsiteX250" fmla="*/ 711474 w 883877"/>
              <a:gd name="connsiteY250" fmla="*/ 328250 h 772751"/>
              <a:gd name="connsiteX251" fmla="*/ 698500 w 883877"/>
              <a:gd name="connsiteY251" fmla="*/ 328250 h 772751"/>
              <a:gd name="connsiteX252" fmla="*/ 698500 w 883877"/>
              <a:gd name="connsiteY252" fmla="*/ 314870 h 772751"/>
              <a:gd name="connsiteX253" fmla="*/ 698500 w 883877"/>
              <a:gd name="connsiteY253" fmla="*/ 183242 h 772751"/>
              <a:gd name="connsiteX254" fmla="*/ 501650 w 883877"/>
              <a:gd name="connsiteY254" fmla="*/ 169862 h 772751"/>
              <a:gd name="connsiteX255" fmla="*/ 514984 w 883877"/>
              <a:gd name="connsiteY255" fmla="*/ 169862 h 772751"/>
              <a:gd name="connsiteX256" fmla="*/ 568319 w 883877"/>
              <a:gd name="connsiteY256" fmla="*/ 169862 h 772751"/>
              <a:gd name="connsiteX257" fmla="*/ 618771 w 883877"/>
              <a:gd name="connsiteY257" fmla="*/ 169862 h 772751"/>
              <a:gd name="connsiteX258" fmla="*/ 672466 w 883877"/>
              <a:gd name="connsiteY258" fmla="*/ 169862 h 772751"/>
              <a:gd name="connsiteX259" fmla="*/ 685440 w 883877"/>
              <a:gd name="connsiteY259" fmla="*/ 169862 h 772751"/>
              <a:gd name="connsiteX260" fmla="*/ 685440 w 883877"/>
              <a:gd name="connsiteY260" fmla="*/ 183242 h 772751"/>
              <a:gd name="connsiteX261" fmla="*/ 685440 w 883877"/>
              <a:gd name="connsiteY261" fmla="*/ 314870 h 772751"/>
              <a:gd name="connsiteX262" fmla="*/ 685440 w 883877"/>
              <a:gd name="connsiteY262" fmla="*/ 328250 h 772751"/>
              <a:gd name="connsiteX263" fmla="*/ 672466 w 883877"/>
              <a:gd name="connsiteY263" fmla="*/ 328250 h 772751"/>
              <a:gd name="connsiteX264" fmla="*/ 618771 w 883877"/>
              <a:gd name="connsiteY264" fmla="*/ 328250 h 772751"/>
              <a:gd name="connsiteX265" fmla="*/ 568319 w 883877"/>
              <a:gd name="connsiteY265" fmla="*/ 328250 h 772751"/>
              <a:gd name="connsiteX266" fmla="*/ 514984 w 883877"/>
              <a:gd name="connsiteY266" fmla="*/ 328250 h 772751"/>
              <a:gd name="connsiteX267" fmla="*/ 501650 w 883877"/>
              <a:gd name="connsiteY267" fmla="*/ 328250 h 772751"/>
              <a:gd name="connsiteX268" fmla="*/ 501650 w 883877"/>
              <a:gd name="connsiteY268" fmla="*/ 314870 h 772751"/>
              <a:gd name="connsiteX269" fmla="*/ 501650 w 883877"/>
              <a:gd name="connsiteY269" fmla="*/ 183242 h 772751"/>
              <a:gd name="connsiteX270" fmla="*/ 746069 w 883877"/>
              <a:gd name="connsiteY270" fmla="*/ 102622 h 772751"/>
              <a:gd name="connsiteX271" fmla="*/ 746069 w 883877"/>
              <a:gd name="connsiteY271" fmla="*/ 115898 h 772751"/>
              <a:gd name="connsiteX272" fmla="*/ 765169 w 883877"/>
              <a:gd name="connsiteY272" fmla="*/ 115898 h 772751"/>
              <a:gd name="connsiteX273" fmla="*/ 815621 w 883877"/>
              <a:gd name="connsiteY273" fmla="*/ 115898 h 772751"/>
              <a:gd name="connsiteX274" fmla="*/ 834721 w 883877"/>
              <a:gd name="connsiteY274" fmla="*/ 115898 h 772751"/>
              <a:gd name="connsiteX275" fmla="*/ 834721 w 883877"/>
              <a:gd name="connsiteY275" fmla="*/ 102622 h 772751"/>
              <a:gd name="connsiteX276" fmla="*/ 815621 w 883877"/>
              <a:gd name="connsiteY276" fmla="*/ 102622 h 772751"/>
              <a:gd name="connsiteX277" fmla="*/ 765169 w 883877"/>
              <a:gd name="connsiteY277" fmla="*/ 102622 h 772751"/>
              <a:gd name="connsiteX278" fmla="*/ 549580 w 883877"/>
              <a:gd name="connsiteY278" fmla="*/ 102622 h 772751"/>
              <a:gd name="connsiteX279" fmla="*/ 549580 w 883877"/>
              <a:gd name="connsiteY279" fmla="*/ 115898 h 772751"/>
              <a:gd name="connsiteX280" fmla="*/ 568319 w 883877"/>
              <a:gd name="connsiteY280" fmla="*/ 115898 h 772751"/>
              <a:gd name="connsiteX281" fmla="*/ 618771 w 883877"/>
              <a:gd name="connsiteY281" fmla="*/ 115898 h 772751"/>
              <a:gd name="connsiteX282" fmla="*/ 637871 w 883877"/>
              <a:gd name="connsiteY282" fmla="*/ 115898 h 772751"/>
              <a:gd name="connsiteX283" fmla="*/ 637871 w 883877"/>
              <a:gd name="connsiteY283" fmla="*/ 102622 h 772751"/>
              <a:gd name="connsiteX284" fmla="*/ 618771 w 883877"/>
              <a:gd name="connsiteY284" fmla="*/ 102622 h 772751"/>
              <a:gd name="connsiteX285" fmla="*/ 568319 w 883877"/>
              <a:gd name="connsiteY285" fmla="*/ 102622 h 772751"/>
              <a:gd name="connsiteX286" fmla="*/ 815621 w 883877"/>
              <a:gd name="connsiteY286" fmla="*/ 43058 h 772751"/>
              <a:gd name="connsiteX287" fmla="*/ 810936 w 883877"/>
              <a:gd name="connsiteY287" fmla="*/ 44852 h 772751"/>
              <a:gd name="connsiteX288" fmla="*/ 795080 w 883877"/>
              <a:gd name="connsiteY288" fmla="*/ 60640 h 772751"/>
              <a:gd name="connsiteX289" fmla="*/ 795080 w 883877"/>
              <a:gd name="connsiteY289" fmla="*/ 69969 h 772751"/>
              <a:gd name="connsiteX290" fmla="*/ 804450 w 883877"/>
              <a:gd name="connsiteY290" fmla="*/ 69969 h 772751"/>
              <a:gd name="connsiteX291" fmla="*/ 809134 w 883877"/>
              <a:gd name="connsiteY291" fmla="*/ 65305 h 772751"/>
              <a:gd name="connsiteX292" fmla="*/ 809134 w 883877"/>
              <a:gd name="connsiteY292" fmla="*/ 91498 h 772751"/>
              <a:gd name="connsiteX293" fmla="*/ 815621 w 883877"/>
              <a:gd name="connsiteY293" fmla="*/ 91498 h 772751"/>
              <a:gd name="connsiteX294" fmla="*/ 822108 w 883877"/>
              <a:gd name="connsiteY294" fmla="*/ 91498 h 772751"/>
              <a:gd name="connsiteX295" fmla="*/ 822108 w 883877"/>
              <a:gd name="connsiteY295" fmla="*/ 65305 h 772751"/>
              <a:gd name="connsiteX296" fmla="*/ 826793 w 883877"/>
              <a:gd name="connsiteY296" fmla="*/ 69969 h 772751"/>
              <a:gd name="connsiteX297" fmla="*/ 835802 w 883877"/>
              <a:gd name="connsiteY297" fmla="*/ 69969 h 772751"/>
              <a:gd name="connsiteX298" fmla="*/ 835802 w 883877"/>
              <a:gd name="connsiteY298" fmla="*/ 60640 h 772751"/>
              <a:gd name="connsiteX299" fmla="*/ 820306 w 883877"/>
              <a:gd name="connsiteY299" fmla="*/ 45211 h 772751"/>
              <a:gd name="connsiteX300" fmla="*/ 820306 w 883877"/>
              <a:gd name="connsiteY300" fmla="*/ 44852 h 772751"/>
              <a:gd name="connsiteX301" fmla="*/ 815621 w 883877"/>
              <a:gd name="connsiteY301" fmla="*/ 43058 h 772751"/>
              <a:gd name="connsiteX302" fmla="*/ 765169 w 883877"/>
              <a:gd name="connsiteY302" fmla="*/ 43058 h 772751"/>
              <a:gd name="connsiteX303" fmla="*/ 760484 w 883877"/>
              <a:gd name="connsiteY303" fmla="*/ 44852 h 772751"/>
              <a:gd name="connsiteX304" fmla="*/ 744988 w 883877"/>
              <a:gd name="connsiteY304" fmla="*/ 60640 h 772751"/>
              <a:gd name="connsiteX305" fmla="*/ 744988 w 883877"/>
              <a:gd name="connsiteY305" fmla="*/ 69969 h 772751"/>
              <a:gd name="connsiteX306" fmla="*/ 753998 w 883877"/>
              <a:gd name="connsiteY306" fmla="*/ 69969 h 772751"/>
              <a:gd name="connsiteX307" fmla="*/ 758682 w 883877"/>
              <a:gd name="connsiteY307" fmla="*/ 65305 h 772751"/>
              <a:gd name="connsiteX308" fmla="*/ 758682 w 883877"/>
              <a:gd name="connsiteY308" fmla="*/ 91498 h 772751"/>
              <a:gd name="connsiteX309" fmla="*/ 765169 w 883877"/>
              <a:gd name="connsiteY309" fmla="*/ 91498 h 772751"/>
              <a:gd name="connsiteX310" fmla="*/ 771656 w 883877"/>
              <a:gd name="connsiteY310" fmla="*/ 91498 h 772751"/>
              <a:gd name="connsiteX311" fmla="*/ 771656 w 883877"/>
              <a:gd name="connsiteY311" fmla="*/ 65305 h 772751"/>
              <a:gd name="connsiteX312" fmla="*/ 776341 w 883877"/>
              <a:gd name="connsiteY312" fmla="*/ 69969 h 772751"/>
              <a:gd name="connsiteX313" fmla="*/ 785350 w 883877"/>
              <a:gd name="connsiteY313" fmla="*/ 69969 h 772751"/>
              <a:gd name="connsiteX314" fmla="*/ 785350 w 883877"/>
              <a:gd name="connsiteY314" fmla="*/ 60640 h 772751"/>
              <a:gd name="connsiteX315" fmla="*/ 769854 w 883877"/>
              <a:gd name="connsiteY315" fmla="*/ 45211 h 772751"/>
              <a:gd name="connsiteX316" fmla="*/ 769854 w 883877"/>
              <a:gd name="connsiteY316" fmla="*/ 44852 h 772751"/>
              <a:gd name="connsiteX317" fmla="*/ 765169 w 883877"/>
              <a:gd name="connsiteY317" fmla="*/ 43058 h 772751"/>
              <a:gd name="connsiteX318" fmla="*/ 618771 w 883877"/>
              <a:gd name="connsiteY318" fmla="*/ 43058 h 772751"/>
              <a:gd name="connsiteX319" fmla="*/ 614086 w 883877"/>
              <a:gd name="connsiteY319" fmla="*/ 44852 h 772751"/>
              <a:gd name="connsiteX320" fmla="*/ 598230 w 883877"/>
              <a:gd name="connsiteY320" fmla="*/ 60640 h 772751"/>
              <a:gd name="connsiteX321" fmla="*/ 598230 w 883877"/>
              <a:gd name="connsiteY321" fmla="*/ 69969 h 772751"/>
              <a:gd name="connsiteX322" fmla="*/ 607600 w 883877"/>
              <a:gd name="connsiteY322" fmla="*/ 69969 h 772751"/>
              <a:gd name="connsiteX323" fmla="*/ 612284 w 883877"/>
              <a:gd name="connsiteY323" fmla="*/ 65305 h 772751"/>
              <a:gd name="connsiteX324" fmla="*/ 612284 w 883877"/>
              <a:gd name="connsiteY324" fmla="*/ 91498 h 772751"/>
              <a:gd name="connsiteX325" fmla="*/ 618771 w 883877"/>
              <a:gd name="connsiteY325" fmla="*/ 91498 h 772751"/>
              <a:gd name="connsiteX326" fmla="*/ 625258 w 883877"/>
              <a:gd name="connsiteY326" fmla="*/ 91498 h 772751"/>
              <a:gd name="connsiteX327" fmla="*/ 625258 w 883877"/>
              <a:gd name="connsiteY327" fmla="*/ 65305 h 772751"/>
              <a:gd name="connsiteX328" fmla="*/ 629943 w 883877"/>
              <a:gd name="connsiteY328" fmla="*/ 69969 h 772751"/>
              <a:gd name="connsiteX329" fmla="*/ 638952 w 883877"/>
              <a:gd name="connsiteY329" fmla="*/ 69969 h 772751"/>
              <a:gd name="connsiteX330" fmla="*/ 638952 w 883877"/>
              <a:gd name="connsiteY330" fmla="*/ 60640 h 772751"/>
              <a:gd name="connsiteX331" fmla="*/ 623456 w 883877"/>
              <a:gd name="connsiteY331" fmla="*/ 45211 h 772751"/>
              <a:gd name="connsiteX332" fmla="*/ 623456 w 883877"/>
              <a:gd name="connsiteY332" fmla="*/ 44852 h 772751"/>
              <a:gd name="connsiteX333" fmla="*/ 618771 w 883877"/>
              <a:gd name="connsiteY333" fmla="*/ 43058 h 772751"/>
              <a:gd name="connsiteX334" fmla="*/ 568319 w 883877"/>
              <a:gd name="connsiteY334" fmla="*/ 43058 h 772751"/>
              <a:gd name="connsiteX335" fmla="*/ 563634 w 883877"/>
              <a:gd name="connsiteY335" fmla="*/ 44852 h 772751"/>
              <a:gd name="connsiteX336" fmla="*/ 548138 w 883877"/>
              <a:gd name="connsiteY336" fmla="*/ 60640 h 772751"/>
              <a:gd name="connsiteX337" fmla="*/ 548138 w 883877"/>
              <a:gd name="connsiteY337" fmla="*/ 69969 h 772751"/>
              <a:gd name="connsiteX338" fmla="*/ 557148 w 883877"/>
              <a:gd name="connsiteY338" fmla="*/ 69969 h 772751"/>
              <a:gd name="connsiteX339" fmla="*/ 561832 w 883877"/>
              <a:gd name="connsiteY339" fmla="*/ 65305 h 772751"/>
              <a:gd name="connsiteX340" fmla="*/ 561832 w 883877"/>
              <a:gd name="connsiteY340" fmla="*/ 91498 h 772751"/>
              <a:gd name="connsiteX341" fmla="*/ 568319 w 883877"/>
              <a:gd name="connsiteY341" fmla="*/ 91498 h 772751"/>
              <a:gd name="connsiteX342" fmla="*/ 575166 w 883877"/>
              <a:gd name="connsiteY342" fmla="*/ 91498 h 772751"/>
              <a:gd name="connsiteX343" fmla="*/ 575166 w 883877"/>
              <a:gd name="connsiteY343" fmla="*/ 65305 h 772751"/>
              <a:gd name="connsiteX344" fmla="*/ 579491 w 883877"/>
              <a:gd name="connsiteY344" fmla="*/ 69969 h 772751"/>
              <a:gd name="connsiteX345" fmla="*/ 588860 w 883877"/>
              <a:gd name="connsiteY345" fmla="*/ 69969 h 772751"/>
              <a:gd name="connsiteX346" fmla="*/ 588860 w 883877"/>
              <a:gd name="connsiteY346" fmla="*/ 60640 h 772751"/>
              <a:gd name="connsiteX347" fmla="*/ 573004 w 883877"/>
              <a:gd name="connsiteY347" fmla="*/ 45211 h 772751"/>
              <a:gd name="connsiteX348" fmla="*/ 573004 w 883877"/>
              <a:gd name="connsiteY348" fmla="*/ 44852 h 772751"/>
              <a:gd name="connsiteX349" fmla="*/ 568319 w 883877"/>
              <a:gd name="connsiteY349" fmla="*/ 43058 h 772751"/>
              <a:gd name="connsiteX350" fmla="*/ 698500 w 883877"/>
              <a:gd name="connsiteY350" fmla="*/ 0 h 772751"/>
              <a:gd name="connsiteX351" fmla="*/ 711474 w 883877"/>
              <a:gd name="connsiteY351" fmla="*/ 0 h 772751"/>
              <a:gd name="connsiteX352" fmla="*/ 765169 w 883877"/>
              <a:gd name="connsiteY352" fmla="*/ 0 h 772751"/>
              <a:gd name="connsiteX353" fmla="*/ 815621 w 883877"/>
              <a:gd name="connsiteY353" fmla="*/ 0 h 772751"/>
              <a:gd name="connsiteX354" fmla="*/ 868956 w 883877"/>
              <a:gd name="connsiteY354" fmla="*/ 0 h 772751"/>
              <a:gd name="connsiteX355" fmla="*/ 882290 w 883877"/>
              <a:gd name="connsiteY355" fmla="*/ 0 h 772751"/>
              <a:gd name="connsiteX356" fmla="*/ 882290 w 883877"/>
              <a:gd name="connsiteY356" fmla="*/ 13276 h 772751"/>
              <a:gd name="connsiteX357" fmla="*/ 882290 w 883877"/>
              <a:gd name="connsiteY357" fmla="*/ 143527 h 772751"/>
              <a:gd name="connsiteX358" fmla="*/ 882290 w 883877"/>
              <a:gd name="connsiteY358" fmla="*/ 156803 h 772751"/>
              <a:gd name="connsiteX359" fmla="*/ 868956 w 883877"/>
              <a:gd name="connsiteY359" fmla="*/ 156803 h 772751"/>
              <a:gd name="connsiteX360" fmla="*/ 815621 w 883877"/>
              <a:gd name="connsiteY360" fmla="*/ 156803 h 772751"/>
              <a:gd name="connsiteX361" fmla="*/ 765169 w 883877"/>
              <a:gd name="connsiteY361" fmla="*/ 156803 h 772751"/>
              <a:gd name="connsiteX362" fmla="*/ 711474 w 883877"/>
              <a:gd name="connsiteY362" fmla="*/ 156803 h 772751"/>
              <a:gd name="connsiteX363" fmla="*/ 698500 w 883877"/>
              <a:gd name="connsiteY363" fmla="*/ 156803 h 772751"/>
              <a:gd name="connsiteX364" fmla="*/ 698500 w 883877"/>
              <a:gd name="connsiteY364" fmla="*/ 143527 h 772751"/>
              <a:gd name="connsiteX365" fmla="*/ 698500 w 883877"/>
              <a:gd name="connsiteY365" fmla="*/ 13276 h 772751"/>
              <a:gd name="connsiteX366" fmla="*/ 501650 w 883877"/>
              <a:gd name="connsiteY366" fmla="*/ 0 h 772751"/>
              <a:gd name="connsiteX367" fmla="*/ 514984 w 883877"/>
              <a:gd name="connsiteY367" fmla="*/ 0 h 772751"/>
              <a:gd name="connsiteX368" fmla="*/ 568319 w 883877"/>
              <a:gd name="connsiteY368" fmla="*/ 0 h 772751"/>
              <a:gd name="connsiteX369" fmla="*/ 618771 w 883877"/>
              <a:gd name="connsiteY369" fmla="*/ 0 h 772751"/>
              <a:gd name="connsiteX370" fmla="*/ 672466 w 883877"/>
              <a:gd name="connsiteY370" fmla="*/ 0 h 772751"/>
              <a:gd name="connsiteX371" fmla="*/ 685440 w 883877"/>
              <a:gd name="connsiteY371" fmla="*/ 0 h 772751"/>
              <a:gd name="connsiteX372" fmla="*/ 685440 w 883877"/>
              <a:gd name="connsiteY372" fmla="*/ 13276 h 772751"/>
              <a:gd name="connsiteX373" fmla="*/ 685440 w 883877"/>
              <a:gd name="connsiteY373" fmla="*/ 143527 h 772751"/>
              <a:gd name="connsiteX374" fmla="*/ 685440 w 883877"/>
              <a:gd name="connsiteY374" fmla="*/ 156803 h 772751"/>
              <a:gd name="connsiteX375" fmla="*/ 672466 w 883877"/>
              <a:gd name="connsiteY375" fmla="*/ 156803 h 772751"/>
              <a:gd name="connsiteX376" fmla="*/ 618771 w 883877"/>
              <a:gd name="connsiteY376" fmla="*/ 156803 h 772751"/>
              <a:gd name="connsiteX377" fmla="*/ 568319 w 883877"/>
              <a:gd name="connsiteY377" fmla="*/ 156803 h 772751"/>
              <a:gd name="connsiteX378" fmla="*/ 514984 w 883877"/>
              <a:gd name="connsiteY378" fmla="*/ 156803 h 772751"/>
              <a:gd name="connsiteX379" fmla="*/ 501650 w 883877"/>
              <a:gd name="connsiteY379" fmla="*/ 156803 h 772751"/>
              <a:gd name="connsiteX380" fmla="*/ 501650 w 883877"/>
              <a:gd name="connsiteY380" fmla="*/ 143527 h 772751"/>
              <a:gd name="connsiteX381" fmla="*/ 501650 w 883877"/>
              <a:gd name="connsiteY381" fmla="*/ 13276 h 77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Lst>
            <a:rect l="l" t="t" r="r" b="b"/>
            <a:pathLst>
              <a:path w="883877" h="772751">
                <a:moveTo>
                  <a:pt x="764994" y="422351"/>
                </a:moveTo>
                <a:cubicBezTo>
                  <a:pt x="770784" y="422351"/>
                  <a:pt x="775487" y="427055"/>
                  <a:pt x="775487" y="433206"/>
                </a:cubicBezTo>
                <a:cubicBezTo>
                  <a:pt x="775487" y="438995"/>
                  <a:pt x="770784" y="443699"/>
                  <a:pt x="764994" y="443699"/>
                </a:cubicBezTo>
                <a:cubicBezTo>
                  <a:pt x="759205" y="443699"/>
                  <a:pt x="754140" y="438995"/>
                  <a:pt x="754140" y="433206"/>
                </a:cubicBezTo>
                <a:cubicBezTo>
                  <a:pt x="754140" y="427055"/>
                  <a:pt x="759205" y="422351"/>
                  <a:pt x="764994" y="422351"/>
                </a:cubicBezTo>
                <a:close/>
                <a:moveTo>
                  <a:pt x="598306" y="422351"/>
                </a:moveTo>
                <a:cubicBezTo>
                  <a:pt x="604096" y="422351"/>
                  <a:pt x="608799" y="427055"/>
                  <a:pt x="608799" y="433206"/>
                </a:cubicBezTo>
                <a:cubicBezTo>
                  <a:pt x="608799" y="438995"/>
                  <a:pt x="604096" y="443699"/>
                  <a:pt x="598306" y="443699"/>
                </a:cubicBezTo>
                <a:cubicBezTo>
                  <a:pt x="592155" y="443699"/>
                  <a:pt x="587452" y="438995"/>
                  <a:pt x="587452" y="433206"/>
                </a:cubicBezTo>
                <a:cubicBezTo>
                  <a:pt x="587452" y="427055"/>
                  <a:pt x="592155" y="422351"/>
                  <a:pt x="598306" y="422351"/>
                </a:cubicBezTo>
                <a:close/>
                <a:moveTo>
                  <a:pt x="365560" y="422351"/>
                </a:moveTo>
                <a:cubicBezTo>
                  <a:pt x="371652" y="422351"/>
                  <a:pt x="376310" y="427055"/>
                  <a:pt x="376310" y="433206"/>
                </a:cubicBezTo>
                <a:cubicBezTo>
                  <a:pt x="376310" y="438995"/>
                  <a:pt x="371652" y="443699"/>
                  <a:pt x="365560" y="443699"/>
                </a:cubicBezTo>
                <a:cubicBezTo>
                  <a:pt x="360186" y="443699"/>
                  <a:pt x="355169" y="438995"/>
                  <a:pt x="355169" y="433206"/>
                </a:cubicBezTo>
                <a:cubicBezTo>
                  <a:pt x="355169" y="427055"/>
                  <a:pt x="360186" y="422351"/>
                  <a:pt x="365560" y="422351"/>
                </a:cubicBezTo>
                <a:close/>
                <a:moveTo>
                  <a:pt x="764994" y="409326"/>
                </a:moveTo>
                <a:cubicBezTo>
                  <a:pt x="758120" y="409326"/>
                  <a:pt x="752692" y="412220"/>
                  <a:pt x="747989" y="416200"/>
                </a:cubicBezTo>
                <a:cubicBezTo>
                  <a:pt x="744009" y="420542"/>
                  <a:pt x="741114" y="426693"/>
                  <a:pt x="741114" y="433206"/>
                </a:cubicBezTo>
                <a:cubicBezTo>
                  <a:pt x="741114" y="439719"/>
                  <a:pt x="744009" y="445870"/>
                  <a:pt x="747989" y="449850"/>
                </a:cubicBezTo>
                <a:cubicBezTo>
                  <a:pt x="752692" y="454192"/>
                  <a:pt x="758120" y="456725"/>
                  <a:pt x="764994" y="456725"/>
                </a:cubicBezTo>
                <a:cubicBezTo>
                  <a:pt x="771507" y="456725"/>
                  <a:pt x="777296" y="454192"/>
                  <a:pt x="781638" y="449850"/>
                </a:cubicBezTo>
                <a:cubicBezTo>
                  <a:pt x="785980" y="445870"/>
                  <a:pt x="788513" y="439719"/>
                  <a:pt x="788513" y="433206"/>
                </a:cubicBezTo>
                <a:cubicBezTo>
                  <a:pt x="788513" y="426693"/>
                  <a:pt x="785980" y="420542"/>
                  <a:pt x="781638" y="416200"/>
                </a:cubicBezTo>
                <a:cubicBezTo>
                  <a:pt x="777296" y="412220"/>
                  <a:pt x="771507" y="409326"/>
                  <a:pt x="764994" y="409326"/>
                </a:cubicBezTo>
                <a:close/>
                <a:moveTo>
                  <a:pt x="598306" y="409326"/>
                </a:moveTo>
                <a:cubicBezTo>
                  <a:pt x="591432" y="409326"/>
                  <a:pt x="585643" y="412220"/>
                  <a:pt x="581301" y="416200"/>
                </a:cubicBezTo>
                <a:cubicBezTo>
                  <a:pt x="576959" y="420542"/>
                  <a:pt x="574426" y="426693"/>
                  <a:pt x="574426" y="433206"/>
                </a:cubicBezTo>
                <a:cubicBezTo>
                  <a:pt x="574426" y="439719"/>
                  <a:pt x="576959" y="445870"/>
                  <a:pt x="581301" y="449850"/>
                </a:cubicBezTo>
                <a:cubicBezTo>
                  <a:pt x="585643" y="454192"/>
                  <a:pt x="591432" y="456725"/>
                  <a:pt x="598306" y="456725"/>
                </a:cubicBezTo>
                <a:cubicBezTo>
                  <a:pt x="604819" y="456725"/>
                  <a:pt x="610608" y="454192"/>
                  <a:pt x="614950" y="449850"/>
                </a:cubicBezTo>
                <a:cubicBezTo>
                  <a:pt x="619292" y="445870"/>
                  <a:pt x="622187" y="439719"/>
                  <a:pt x="622187" y="433206"/>
                </a:cubicBezTo>
                <a:cubicBezTo>
                  <a:pt x="622187" y="426693"/>
                  <a:pt x="619292" y="420542"/>
                  <a:pt x="614950" y="416200"/>
                </a:cubicBezTo>
                <a:cubicBezTo>
                  <a:pt x="610608" y="412220"/>
                  <a:pt x="604819" y="409326"/>
                  <a:pt x="598306" y="409326"/>
                </a:cubicBezTo>
                <a:close/>
                <a:moveTo>
                  <a:pt x="365560" y="409326"/>
                </a:moveTo>
                <a:cubicBezTo>
                  <a:pt x="359111" y="409326"/>
                  <a:pt x="353377" y="412220"/>
                  <a:pt x="349078" y="416200"/>
                </a:cubicBezTo>
                <a:cubicBezTo>
                  <a:pt x="344778" y="420542"/>
                  <a:pt x="342269" y="426693"/>
                  <a:pt x="342269" y="433206"/>
                </a:cubicBezTo>
                <a:cubicBezTo>
                  <a:pt x="342269" y="439719"/>
                  <a:pt x="344778" y="445870"/>
                  <a:pt x="349078" y="449850"/>
                </a:cubicBezTo>
                <a:cubicBezTo>
                  <a:pt x="353377" y="454192"/>
                  <a:pt x="359111" y="456725"/>
                  <a:pt x="365560" y="456725"/>
                </a:cubicBezTo>
                <a:cubicBezTo>
                  <a:pt x="372369" y="456725"/>
                  <a:pt x="378102" y="454192"/>
                  <a:pt x="382402" y="449850"/>
                </a:cubicBezTo>
                <a:cubicBezTo>
                  <a:pt x="386701" y="445870"/>
                  <a:pt x="389210" y="439719"/>
                  <a:pt x="389210" y="433206"/>
                </a:cubicBezTo>
                <a:cubicBezTo>
                  <a:pt x="389210" y="426693"/>
                  <a:pt x="386701" y="420542"/>
                  <a:pt x="382402" y="416200"/>
                </a:cubicBezTo>
                <a:cubicBezTo>
                  <a:pt x="378102" y="412220"/>
                  <a:pt x="372369" y="409326"/>
                  <a:pt x="365560" y="409326"/>
                </a:cubicBezTo>
                <a:close/>
                <a:moveTo>
                  <a:pt x="764994" y="369887"/>
                </a:moveTo>
                <a:cubicBezTo>
                  <a:pt x="782724" y="369887"/>
                  <a:pt x="798282" y="376762"/>
                  <a:pt x="809860" y="388340"/>
                </a:cubicBezTo>
                <a:cubicBezTo>
                  <a:pt x="821077" y="399556"/>
                  <a:pt x="828313" y="415838"/>
                  <a:pt x="828313" y="433206"/>
                </a:cubicBezTo>
                <a:cubicBezTo>
                  <a:pt x="828313" y="450574"/>
                  <a:pt x="821077" y="466494"/>
                  <a:pt x="809860" y="477710"/>
                </a:cubicBezTo>
                <a:cubicBezTo>
                  <a:pt x="798282" y="489289"/>
                  <a:pt x="782724" y="496525"/>
                  <a:pt x="764994" y="496525"/>
                </a:cubicBezTo>
                <a:cubicBezTo>
                  <a:pt x="747627" y="496525"/>
                  <a:pt x="731707" y="489289"/>
                  <a:pt x="720128" y="477710"/>
                </a:cubicBezTo>
                <a:cubicBezTo>
                  <a:pt x="708912" y="466494"/>
                  <a:pt x="701675" y="450574"/>
                  <a:pt x="701675" y="433206"/>
                </a:cubicBezTo>
                <a:cubicBezTo>
                  <a:pt x="701675" y="415838"/>
                  <a:pt x="708912" y="399556"/>
                  <a:pt x="720128" y="388340"/>
                </a:cubicBezTo>
                <a:cubicBezTo>
                  <a:pt x="731707" y="376762"/>
                  <a:pt x="747627" y="369887"/>
                  <a:pt x="764994" y="369887"/>
                </a:cubicBezTo>
                <a:close/>
                <a:moveTo>
                  <a:pt x="598306" y="369887"/>
                </a:moveTo>
                <a:cubicBezTo>
                  <a:pt x="615674" y="369887"/>
                  <a:pt x="631594" y="376762"/>
                  <a:pt x="642811" y="388340"/>
                </a:cubicBezTo>
                <a:cubicBezTo>
                  <a:pt x="654389" y="399556"/>
                  <a:pt x="661625" y="415838"/>
                  <a:pt x="661625" y="433206"/>
                </a:cubicBezTo>
                <a:cubicBezTo>
                  <a:pt x="661625" y="450574"/>
                  <a:pt x="654389" y="466494"/>
                  <a:pt x="642811" y="477710"/>
                </a:cubicBezTo>
                <a:cubicBezTo>
                  <a:pt x="631594" y="489289"/>
                  <a:pt x="615674" y="496525"/>
                  <a:pt x="598306" y="496525"/>
                </a:cubicBezTo>
                <a:cubicBezTo>
                  <a:pt x="580577" y="496525"/>
                  <a:pt x="565019" y="489289"/>
                  <a:pt x="553440" y="477710"/>
                </a:cubicBezTo>
                <a:cubicBezTo>
                  <a:pt x="541862" y="466494"/>
                  <a:pt x="534987" y="450574"/>
                  <a:pt x="534987" y="433206"/>
                </a:cubicBezTo>
                <a:cubicBezTo>
                  <a:pt x="534987" y="415838"/>
                  <a:pt x="541862" y="399556"/>
                  <a:pt x="553440" y="388340"/>
                </a:cubicBezTo>
                <a:cubicBezTo>
                  <a:pt x="565019" y="376762"/>
                  <a:pt x="580577" y="369887"/>
                  <a:pt x="598306" y="369887"/>
                </a:cubicBezTo>
                <a:close/>
                <a:moveTo>
                  <a:pt x="365560" y="369887"/>
                </a:moveTo>
                <a:cubicBezTo>
                  <a:pt x="383118" y="369887"/>
                  <a:pt x="398884" y="376762"/>
                  <a:pt x="409992" y="388340"/>
                </a:cubicBezTo>
                <a:cubicBezTo>
                  <a:pt x="421459" y="399556"/>
                  <a:pt x="428267" y="415838"/>
                  <a:pt x="428267" y="433206"/>
                </a:cubicBezTo>
                <a:cubicBezTo>
                  <a:pt x="428267" y="450574"/>
                  <a:pt x="421459" y="466494"/>
                  <a:pt x="409992" y="477710"/>
                </a:cubicBezTo>
                <a:cubicBezTo>
                  <a:pt x="398884" y="489289"/>
                  <a:pt x="383118" y="496525"/>
                  <a:pt x="365560" y="496525"/>
                </a:cubicBezTo>
                <a:cubicBezTo>
                  <a:pt x="348361" y="496525"/>
                  <a:pt x="332595" y="489289"/>
                  <a:pt x="321487" y="477710"/>
                </a:cubicBezTo>
                <a:cubicBezTo>
                  <a:pt x="310379" y="466494"/>
                  <a:pt x="303212" y="450574"/>
                  <a:pt x="303212" y="433206"/>
                </a:cubicBezTo>
                <a:cubicBezTo>
                  <a:pt x="303212" y="415838"/>
                  <a:pt x="310379" y="399556"/>
                  <a:pt x="321487" y="388340"/>
                </a:cubicBezTo>
                <a:cubicBezTo>
                  <a:pt x="332595" y="376762"/>
                  <a:pt x="348361" y="369887"/>
                  <a:pt x="365560" y="369887"/>
                </a:cubicBezTo>
                <a:close/>
                <a:moveTo>
                  <a:pt x="52293" y="311150"/>
                </a:moveTo>
                <a:lnTo>
                  <a:pt x="172676" y="336797"/>
                </a:lnTo>
                <a:lnTo>
                  <a:pt x="109256" y="377996"/>
                </a:lnTo>
                <a:lnTo>
                  <a:pt x="117516" y="394286"/>
                </a:lnTo>
                <a:cubicBezTo>
                  <a:pt x="142341" y="438120"/>
                  <a:pt x="166303" y="465479"/>
                  <a:pt x="189859" y="482729"/>
                </a:cubicBezTo>
                <a:cubicBezTo>
                  <a:pt x="219462" y="505011"/>
                  <a:pt x="249427" y="511121"/>
                  <a:pt x="277947" y="515074"/>
                </a:cubicBezTo>
                <a:lnTo>
                  <a:pt x="279436" y="515937"/>
                </a:lnTo>
                <a:lnTo>
                  <a:pt x="389394" y="515937"/>
                </a:lnTo>
                <a:lnTo>
                  <a:pt x="390075" y="515785"/>
                </a:lnTo>
                <a:lnTo>
                  <a:pt x="390684" y="515937"/>
                </a:lnTo>
                <a:lnTo>
                  <a:pt x="882076" y="515937"/>
                </a:lnTo>
                <a:cubicBezTo>
                  <a:pt x="882436" y="515937"/>
                  <a:pt x="883157" y="515937"/>
                  <a:pt x="883877" y="515937"/>
                </a:cubicBezTo>
                <a:lnTo>
                  <a:pt x="883877" y="551734"/>
                </a:lnTo>
                <a:cubicBezTo>
                  <a:pt x="883157" y="551734"/>
                  <a:pt x="882436" y="552092"/>
                  <a:pt x="882076" y="552092"/>
                </a:cubicBezTo>
                <a:lnTo>
                  <a:pt x="393455" y="552092"/>
                </a:lnTo>
                <a:lnTo>
                  <a:pt x="348593" y="561577"/>
                </a:lnTo>
                <a:cubicBezTo>
                  <a:pt x="333476" y="566466"/>
                  <a:pt x="318809" y="573552"/>
                  <a:pt x="304411" y="584675"/>
                </a:cubicBezTo>
                <a:cubicBezTo>
                  <a:pt x="281736" y="601628"/>
                  <a:pt x="259060" y="628471"/>
                  <a:pt x="234866" y="672166"/>
                </a:cubicBezTo>
                <a:lnTo>
                  <a:pt x="217040" y="707860"/>
                </a:lnTo>
                <a:lnTo>
                  <a:pt x="277451" y="747104"/>
                </a:lnTo>
                <a:lnTo>
                  <a:pt x="157068" y="772751"/>
                </a:lnTo>
                <a:lnTo>
                  <a:pt x="131762" y="652462"/>
                </a:lnTo>
                <a:lnTo>
                  <a:pt x="186657" y="688123"/>
                </a:lnTo>
                <a:lnTo>
                  <a:pt x="204250" y="653049"/>
                </a:lnTo>
                <a:cubicBezTo>
                  <a:pt x="230806" y="605553"/>
                  <a:pt x="256451" y="575615"/>
                  <a:pt x="282096" y="555971"/>
                </a:cubicBezTo>
                <a:lnTo>
                  <a:pt x="289492" y="552092"/>
                </a:lnTo>
                <a:lnTo>
                  <a:pt x="86978" y="552092"/>
                </a:lnTo>
                <a:lnTo>
                  <a:pt x="85997" y="618766"/>
                </a:lnTo>
                <a:lnTo>
                  <a:pt x="0" y="531529"/>
                </a:lnTo>
                <a:lnTo>
                  <a:pt x="88537" y="446087"/>
                </a:lnTo>
                <a:lnTo>
                  <a:pt x="87510" y="515937"/>
                </a:lnTo>
                <a:lnTo>
                  <a:pt x="176654" y="515937"/>
                </a:lnTo>
                <a:lnTo>
                  <a:pt x="168198" y="511480"/>
                </a:lnTo>
                <a:cubicBezTo>
                  <a:pt x="141393" y="491804"/>
                  <a:pt x="114182" y="461413"/>
                  <a:pt x="86869" y="413485"/>
                </a:cubicBezTo>
                <a:lnTo>
                  <a:pt x="78892" y="397720"/>
                </a:lnTo>
                <a:lnTo>
                  <a:pt x="26987" y="431439"/>
                </a:lnTo>
                <a:close/>
                <a:moveTo>
                  <a:pt x="746069" y="273646"/>
                </a:moveTo>
                <a:lnTo>
                  <a:pt x="746069" y="286664"/>
                </a:lnTo>
                <a:lnTo>
                  <a:pt x="765169" y="286664"/>
                </a:lnTo>
                <a:lnTo>
                  <a:pt x="815621" y="286664"/>
                </a:lnTo>
                <a:lnTo>
                  <a:pt x="834721" y="286664"/>
                </a:lnTo>
                <a:lnTo>
                  <a:pt x="834721" y="273646"/>
                </a:lnTo>
                <a:lnTo>
                  <a:pt x="815621" y="273646"/>
                </a:lnTo>
                <a:lnTo>
                  <a:pt x="765169" y="273646"/>
                </a:lnTo>
                <a:close/>
                <a:moveTo>
                  <a:pt x="549580" y="273646"/>
                </a:moveTo>
                <a:lnTo>
                  <a:pt x="549580" y="286664"/>
                </a:lnTo>
                <a:lnTo>
                  <a:pt x="568319" y="286664"/>
                </a:lnTo>
                <a:lnTo>
                  <a:pt x="618771" y="286664"/>
                </a:lnTo>
                <a:lnTo>
                  <a:pt x="637871" y="286664"/>
                </a:lnTo>
                <a:lnTo>
                  <a:pt x="637871" y="273646"/>
                </a:lnTo>
                <a:lnTo>
                  <a:pt x="618771" y="273646"/>
                </a:lnTo>
                <a:lnTo>
                  <a:pt x="568319" y="273646"/>
                </a:lnTo>
                <a:close/>
                <a:moveTo>
                  <a:pt x="394245" y="246866"/>
                </a:moveTo>
                <a:cubicBezTo>
                  <a:pt x="366517" y="247225"/>
                  <a:pt x="339870" y="259070"/>
                  <a:pt x="318985" y="277377"/>
                </a:cubicBezTo>
                <a:cubicBezTo>
                  <a:pt x="309262" y="286351"/>
                  <a:pt x="300260" y="296402"/>
                  <a:pt x="293778" y="307888"/>
                </a:cubicBezTo>
                <a:lnTo>
                  <a:pt x="395325" y="307888"/>
                </a:lnTo>
                <a:lnTo>
                  <a:pt x="462303" y="307888"/>
                </a:lnTo>
                <a:lnTo>
                  <a:pt x="462303" y="246866"/>
                </a:lnTo>
                <a:lnTo>
                  <a:pt x="398926" y="246866"/>
                </a:lnTo>
                <a:cubicBezTo>
                  <a:pt x="398206" y="246866"/>
                  <a:pt x="397126" y="246866"/>
                  <a:pt x="396405" y="246866"/>
                </a:cubicBezTo>
                <a:cubicBezTo>
                  <a:pt x="396045" y="246866"/>
                  <a:pt x="395685" y="246866"/>
                  <a:pt x="395325" y="246866"/>
                </a:cubicBezTo>
                <a:cubicBezTo>
                  <a:pt x="394965" y="246866"/>
                  <a:pt x="394605" y="246866"/>
                  <a:pt x="394245" y="246866"/>
                </a:cubicBezTo>
                <a:close/>
                <a:moveTo>
                  <a:pt x="395325" y="220662"/>
                </a:moveTo>
                <a:cubicBezTo>
                  <a:pt x="395685" y="220662"/>
                  <a:pt x="396045" y="220662"/>
                  <a:pt x="396405" y="220662"/>
                </a:cubicBezTo>
                <a:cubicBezTo>
                  <a:pt x="397126" y="220662"/>
                  <a:pt x="397846" y="220662"/>
                  <a:pt x="398566" y="220662"/>
                </a:cubicBezTo>
                <a:lnTo>
                  <a:pt x="475267" y="220662"/>
                </a:lnTo>
                <a:cubicBezTo>
                  <a:pt x="482468" y="220662"/>
                  <a:pt x="488590" y="226405"/>
                  <a:pt x="488590" y="233943"/>
                </a:cubicBezTo>
                <a:lnTo>
                  <a:pt x="488590" y="341312"/>
                </a:lnTo>
                <a:lnTo>
                  <a:pt x="850310" y="341312"/>
                </a:lnTo>
                <a:cubicBezTo>
                  <a:pt x="857506" y="341312"/>
                  <a:pt x="863622" y="347053"/>
                  <a:pt x="863622" y="354588"/>
                </a:cubicBezTo>
                <a:lnTo>
                  <a:pt x="863622" y="419534"/>
                </a:lnTo>
                <a:lnTo>
                  <a:pt x="871177" y="419534"/>
                </a:lnTo>
                <a:lnTo>
                  <a:pt x="871177" y="445728"/>
                </a:lnTo>
                <a:lnTo>
                  <a:pt x="850310" y="445728"/>
                </a:lnTo>
                <a:lnTo>
                  <a:pt x="840596" y="445728"/>
                </a:lnTo>
                <a:cubicBezTo>
                  <a:pt x="841316" y="441422"/>
                  <a:pt x="841676" y="437116"/>
                  <a:pt x="841676" y="432811"/>
                </a:cubicBezTo>
                <a:cubicBezTo>
                  <a:pt x="841676" y="412358"/>
                  <a:pt x="833761" y="393341"/>
                  <a:pt x="819729" y="378988"/>
                </a:cubicBezTo>
                <a:cubicBezTo>
                  <a:pt x="805338" y="364994"/>
                  <a:pt x="785910" y="356741"/>
                  <a:pt x="765763" y="356741"/>
                </a:cubicBezTo>
                <a:cubicBezTo>
                  <a:pt x="745615" y="356741"/>
                  <a:pt x="726187" y="364994"/>
                  <a:pt x="711796" y="378988"/>
                </a:cubicBezTo>
                <a:cubicBezTo>
                  <a:pt x="697765" y="393341"/>
                  <a:pt x="689850" y="412358"/>
                  <a:pt x="689850" y="432811"/>
                </a:cubicBezTo>
                <a:cubicBezTo>
                  <a:pt x="689850" y="437116"/>
                  <a:pt x="689850" y="441422"/>
                  <a:pt x="690929" y="445728"/>
                </a:cubicBezTo>
                <a:lnTo>
                  <a:pt x="673660" y="445728"/>
                </a:lnTo>
                <a:cubicBezTo>
                  <a:pt x="674380" y="441422"/>
                  <a:pt x="674739" y="437116"/>
                  <a:pt x="674739" y="432811"/>
                </a:cubicBezTo>
                <a:cubicBezTo>
                  <a:pt x="674739" y="412358"/>
                  <a:pt x="666824" y="393341"/>
                  <a:pt x="652433" y="378988"/>
                </a:cubicBezTo>
                <a:cubicBezTo>
                  <a:pt x="638402" y="364994"/>
                  <a:pt x="618974" y="356741"/>
                  <a:pt x="598826" y="356741"/>
                </a:cubicBezTo>
                <a:cubicBezTo>
                  <a:pt x="578319" y="356741"/>
                  <a:pt x="559251" y="364994"/>
                  <a:pt x="544860" y="378988"/>
                </a:cubicBezTo>
                <a:cubicBezTo>
                  <a:pt x="533707" y="390111"/>
                  <a:pt x="526511" y="404464"/>
                  <a:pt x="523993" y="419534"/>
                </a:cubicBezTo>
                <a:cubicBezTo>
                  <a:pt x="522913" y="423840"/>
                  <a:pt x="522554" y="428146"/>
                  <a:pt x="522554" y="432811"/>
                </a:cubicBezTo>
                <a:cubicBezTo>
                  <a:pt x="522554" y="437116"/>
                  <a:pt x="522913" y="441422"/>
                  <a:pt x="523993" y="445728"/>
                </a:cubicBezTo>
                <a:lnTo>
                  <a:pt x="477941" y="445728"/>
                </a:lnTo>
                <a:cubicBezTo>
                  <a:pt x="477582" y="445728"/>
                  <a:pt x="476862" y="445728"/>
                  <a:pt x="476502" y="445728"/>
                </a:cubicBezTo>
                <a:lnTo>
                  <a:pt x="475890" y="445477"/>
                </a:lnTo>
                <a:lnTo>
                  <a:pt x="475267" y="445728"/>
                </a:lnTo>
                <a:lnTo>
                  <a:pt x="439617" y="445728"/>
                </a:lnTo>
                <a:cubicBezTo>
                  <a:pt x="440697" y="441420"/>
                  <a:pt x="441057" y="437113"/>
                  <a:pt x="441057" y="432805"/>
                </a:cubicBezTo>
                <a:cubicBezTo>
                  <a:pt x="441057" y="412345"/>
                  <a:pt x="433135" y="393320"/>
                  <a:pt x="418731" y="378962"/>
                </a:cubicBezTo>
                <a:cubicBezTo>
                  <a:pt x="411890" y="372142"/>
                  <a:pt x="403967" y="366757"/>
                  <a:pt x="395325" y="363168"/>
                </a:cubicBezTo>
                <a:cubicBezTo>
                  <a:pt x="385963" y="359219"/>
                  <a:pt x="375520" y="356707"/>
                  <a:pt x="364717" y="356707"/>
                </a:cubicBezTo>
                <a:cubicBezTo>
                  <a:pt x="344551" y="356707"/>
                  <a:pt x="325466" y="364963"/>
                  <a:pt x="311062" y="378962"/>
                </a:cubicBezTo>
                <a:cubicBezTo>
                  <a:pt x="296659" y="393320"/>
                  <a:pt x="288736" y="412345"/>
                  <a:pt x="288736" y="432805"/>
                </a:cubicBezTo>
                <a:cubicBezTo>
                  <a:pt x="288736" y="437113"/>
                  <a:pt x="289097" y="441420"/>
                  <a:pt x="290177" y="445728"/>
                </a:cubicBezTo>
                <a:lnTo>
                  <a:pt x="254167" y="445728"/>
                </a:lnTo>
                <a:lnTo>
                  <a:pt x="241564" y="445728"/>
                </a:lnTo>
                <a:cubicBezTo>
                  <a:pt x="234362" y="445728"/>
                  <a:pt x="228600" y="439985"/>
                  <a:pt x="228600" y="432805"/>
                </a:cubicBezTo>
                <a:cubicBezTo>
                  <a:pt x="228600" y="425626"/>
                  <a:pt x="234362" y="419524"/>
                  <a:pt x="241564" y="419524"/>
                </a:cubicBezTo>
                <a:lnTo>
                  <a:pt x="242644" y="419524"/>
                </a:lnTo>
                <a:lnTo>
                  <a:pt x="252727" y="347015"/>
                </a:lnTo>
                <a:cubicBezTo>
                  <a:pt x="257408" y="312196"/>
                  <a:pt x="275773" y="280608"/>
                  <a:pt x="301700" y="257635"/>
                </a:cubicBezTo>
                <a:cubicBezTo>
                  <a:pt x="327627" y="235020"/>
                  <a:pt x="360756" y="221021"/>
                  <a:pt x="395325" y="220662"/>
                </a:cubicBezTo>
                <a:close/>
                <a:moveTo>
                  <a:pt x="815621" y="213618"/>
                </a:moveTo>
                <a:cubicBezTo>
                  <a:pt x="813819" y="213618"/>
                  <a:pt x="812017" y="214341"/>
                  <a:pt x="810936" y="215426"/>
                </a:cubicBezTo>
                <a:lnTo>
                  <a:pt x="795080" y="231337"/>
                </a:lnTo>
                <a:cubicBezTo>
                  <a:pt x="792557" y="233868"/>
                  <a:pt x="792557" y="237846"/>
                  <a:pt x="795080" y="240739"/>
                </a:cubicBezTo>
                <a:cubicBezTo>
                  <a:pt x="797602" y="242909"/>
                  <a:pt x="801927" y="242909"/>
                  <a:pt x="804450" y="240739"/>
                </a:cubicBezTo>
                <a:lnTo>
                  <a:pt x="809134" y="236038"/>
                </a:lnTo>
                <a:lnTo>
                  <a:pt x="809134" y="262074"/>
                </a:lnTo>
                <a:lnTo>
                  <a:pt x="815621" y="262074"/>
                </a:lnTo>
                <a:lnTo>
                  <a:pt x="822108" y="262074"/>
                </a:lnTo>
                <a:lnTo>
                  <a:pt x="822108" y="236038"/>
                </a:lnTo>
                <a:lnTo>
                  <a:pt x="826793" y="240739"/>
                </a:lnTo>
                <a:cubicBezTo>
                  <a:pt x="829315" y="242909"/>
                  <a:pt x="833279" y="242909"/>
                  <a:pt x="835802" y="240739"/>
                </a:cubicBezTo>
                <a:cubicBezTo>
                  <a:pt x="838325" y="237846"/>
                  <a:pt x="838325" y="233868"/>
                  <a:pt x="835802" y="231337"/>
                </a:cubicBezTo>
                <a:lnTo>
                  <a:pt x="820306" y="215426"/>
                </a:lnTo>
                <a:cubicBezTo>
                  <a:pt x="818864" y="214341"/>
                  <a:pt x="817063" y="213618"/>
                  <a:pt x="815621" y="213618"/>
                </a:cubicBezTo>
                <a:close/>
                <a:moveTo>
                  <a:pt x="765169" y="213618"/>
                </a:moveTo>
                <a:cubicBezTo>
                  <a:pt x="763367" y="213618"/>
                  <a:pt x="761926" y="214341"/>
                  <a:pt x="760484" y="215426"/>
                </a:cubicBezTo>
                <a:lnTo>
                  <a:pt x="744988" y="231337"/>
                </a:lnTo>
                <a:cubicBezTo>
                  <a:pt x="742105" y="233868"/>
                  <a:pt x="742105" y="237846"/>
                  <a:pt x="744988" y="240739"/>
                </a:cubicBezTo>
                <a:cubicBezTo>
                  <a:pt x="747511" y="242909"/>
                  <a:pt x="751475" y="242909"/>
                  <a:pt x="753998" y="240739"/>
                </a:cubicBezTo>
                <a:lnTo>
                  <a:pt x="758682" y="236038"/>
                </a:lnTo>
                <a:lnTo>
                  <a:pt x="758682" y="262074"/>
                </a:lnTo>
                <a:lnTo>
                  <a:pt x="765169" y="262074"/>
                </a:lnTo>
                <a:lnTo>
                  <a:pt x="771656" y="262074"/>
                </a:lnTo>
                <a:lnTo>
                  <a:pt x="771656" y="236038"/>
                </a:lnTo>
                <a:lnTo>
                  <a:pt x="776341" y="240739"/>
                </a:lnTo>
                <a:cubicBezTo>
                  <a:pt x="778863" y="242909"/>
                  <a:pt x="782827" y="242909"/>
                  <a:pt x="785350" y="240739"/>
                </a:cubicBezTo>
                <a:cubicBezTo>
                  <a:pt x="788233" y="237846"/>
                  <a:pt x="788233" y="233868"/>
                  <a:pt x="785350" y="231337"/>
                </a:cubicBezTo>
                <a:lnTo>
                  <a:pt x="769854" y="215426"/>
                </a:lnTo>
                <a:cubicBezTo>
                  <a:pt x="768412" y="214341"/>
                  <a:pt x="766971" y="213618"/>
                  <a:pt x="765169" y="213618"/>
                </a:cubicBezTo>
                <a:close/>
                <a:moveTo>
                  <a:pt x="618771" y="213618"/>
                </a:moveTo>
                <a:cubicBezTo>
                  <a:pt x="616969" y="213618"/>
                  <a:pt x="615528" y="214341"/>
                  <a:pt x="614086" y="215426"/>
                </a:cubicBezTo>
                <a:lnTo>
                  <a:pt x="598230" y="231337"/>
                </a:lnTo>
                <a:cubicBezTo>
                  <a:pt x="595707" y="233868"/>
                  <a:pt x="595707" y="237846"/>
                  <a:pt x="598230" y="240739"/>
                </a:cubicBezTo>
                <a:cubicBezTo>
                  <a:pt x="601113" y="242909"/>
                  <a:pt x="605077" y="242909"/>
                  <a:pt x="607600" y="240739"/>
                </a:cubicBezTo>
                <a:lnTo>
                  <a:pt x="612284" y="236038"/>
                </a:lnTo>
                <a:lnTo>
                  <a:pt x="612284" y="262074"/>
                </a:lnTo>
                <a:lnTo>
                  <a:pt x="618771" y="262074"/>
                </a:lnTo>
                <a:lnTo>
                  <a:pt x="625258" y="262074"/>
                </a:lnTo>
                <a:lnTo>
                  <a:pt x="625258" y="236038"/>
                </a:lnTo>
                <a:lnTo>
                  <a:pt x="629943" y="240739"/>
                </a:lnTo>
                <a:cubicBezTo>
                  <a:pt x="632465" y="242909"/>
                  <a:pt x="636429" y="242909"/>
                  <a:pt x="638952" y="240739"/>
                </a:cubicBezTo>
                <a:cubicBezTo>
                  <a:pt x="641835" y="237846"/>
                  <a:pt x="641835" y="233868"/>
                  <a:pt x="638952" y="231337"/>
                </a:cubicBezTo>
                <a:lnTo>
                  <a:pt x="623456" y="215426"/>
                </a:lnTo>
                <a:cubicBezTo>
                  <a:pt x="622375" y="214341"/>
                  <a:pt x="620573" y="213618"/>
                  <a:pt x="618771" y="213618"/>
                </a:cubicBezTo>
                <a:close/>
                <a:moveTo>
                  <a:pt x="568319" y="213618"/>
                </a:moveTo>
                <a:cubicBezTo>
                  <a:pt x="566878" y="213618"/>
                  <a:pt x="565076" y="214341"/>
                  <a:pt x="563634" y="215426"/>
                </a:cubicBezTo>
                <a:lnTo>
                  <a:pt x="548138" y="231337"/>
                </a:lnTo>
                <a:cubicBezTo>
                  <a:pt x="545255" y="233868"/>
                  <a:pt x="545255" y="237846"/>
                  <a:pt x="548138" y="240739"/>
                </a:cubicBezTo>
                <a:cubicBezTo>
                  <a:pt x="550661" y="242909"/>
                  <a:pt x="554625" y="242909"/>
                  <a:pt x="557148" y="240739"/>
                </a:cubicBezTo>
                <a:lnTo>
                  <a:pt x="561832" y="236038"/>
                </a:lnTo>
                <a:lnTo>
                  <a:pt x="561832" y="262074"/>
                </a:lnTo>
                <a:lnTo>
                  <a:pt x="568319" y="262074"/>
                </a:lnTo>
                <a:lnTo>
                  <a:pt x="575166" y="262074"/>
                </a:lnTo>
                <a:lnTo>
                  <a:pt x="575166" y="236038"/>
                </a:lnTo>
                <a:lnTo>
                  <a:pt x="579491" y="240739"/>
                </a:lnTo>
                <a:cubicBezTo>
                  <a:pt x="582013" y="242909"/>
                  <a:pt x="586338" y="242909"/>
                  <a:pt x="588860" y="240739"/>
                </a:cubicBezTo>
                <a:cubicBezTo>
                  <a:pt x="591383" y="237846"/>
                  <a:pt x="591383" y="233868"/>
                  <a:pt x="588860" y="231337"/>
                </a:cubicBezTo>
                <a:lnTo>
                  <a:pt x="573004" y="215426"/>
                </a:lnTo>
                <a:cubicBezTo>
                  <a:pt x="571923" y="214341"/>
                  <a:pt x="570121" y="213618"/>
                  <a:pt x="568319" y="213618"/>
                </a:cubicBezTo>
                <a:close/>
                <a:moveTo>
                  <a:pt x="698500" y="169862"/>
                </a:moveTo>
                <a:lnTo>
                  <a:pt x="711474" y="169862"/>
                </a:lnTo>
                <a:lnTo>
                  <a:pt x="765169" y="169862"/>
                </a:lnTo>
                <a:lnTo>
                  <a:pt x="815621" y="169862"/>
                </a:lnTo>
                <a:lnTo>
                  <a:pt x="868956" y="169862"/>
                </a:lnTo>
                <a:lnTo>
                  <a:pt x="882290" y="169862"/>
                </a:lnTo>
                <a:lnTo>
                  <a:pt x="882290" y="183242"/>
                </a:lnTo>
                <a:lnTo>
                  <a:pt x="882290" y="314870"/>
                </a:lnTo>
                <a:lnTo>
                  <a:pt x="882290" y="328250"/>
                </a:lnTo>
                <a:lnTo>
                  <a:pt x="868956" y="328250"/>
                </a:lnTo>
                <a:lnTo>
                  <a:pt x="815621" y="328250"/>
                </a:lnTo>
                <a:lnTo>
                  <a:pt x="765169" y="328250"/>
                </a:lnTo>
                <a:lnTo>
                  <a:pt x="711474" y="328250"/>
                </a:lnTo>
                <a:lnTo>
                  <a:pt x="698500" y="328250"/>
                </a:lnTo>
                <a:lnTo>
                  <a:pt x="698500" y="314870"/>
                </a:lnTo>
                <a:lnTo>
                  <a:pt x="698500" y="183242"/>
                </a:lnTo>
                <a:close/>
                <a:moveTo>
                  <a:pt x="501650" y="169862"/>
                </a:moveTo>
                <a:lnTo>
                  <a:pt x="514984" y="169862"/>
                </a:lnTo>
                <a:lnTo>
                  <a:pt x="568319" y="169862"/>
                </a:lnTo>
                <a:lnTo>
                  <a:pt x="618771" y="169862"/>
                </a:lnTo>
                <a:lnTo>
                  <a:pt x="672466" y="169862"/>
                </a:lnTo>
                <a:lnTo>
                  <a:pt x="685440" y="169862"/>
                </a:lnTo>
                <a:lnTo>
                  <a:pt x="685440" y="183242"/>
                </a:lnTo>
                <a:lnTo>
                  <a:pt x="685440" y="314870"/>
                </a:lnTo>
                <a:lnTo>
                  <a:pt x="685440" y="328250"/>
                </a:lnTo>
                <a:lnTo>
                  <a:pt x="672466" y="328250"/>
                </a:lnTo>
                <a:lnTo>
                  <a:pt x="618771" y="328250"/>
                </a:lnTo>
                <a:lnTo>
                  <a:pt x="568319" y="328250"/>
                </a:lnTo>
                <a:lnTo>
                  <a:pt x="514984" y="328250"/>
                </a:lnTo>
                <a:lnTo>
                  <a:pt x="501650" y="328250"/>
                </a:lnTo>
                <a:lnTo>
                  <a:pt x="501650" y="314870"/>
                </a:lnTo>
                <a:lnTo>
                  <a:pt x="501650" y="183242"/>
                </a:lnTo>
                <a:close/>
                <a:moveTo>
                  <a:pt x="746069" y="102622"/>
                </a:moveTo>
                <a:lnTo>
                  <a:pt x="746069" y="115898"/>
                </a:lnTo>
                <a:lnTo>
                  <a:pt x="765169" y="115898"/>
                </a:lnTo>
                <a:lnTo>
                  <a:pt x="815621" y="115898"/>
                </a:lnTo>
                <a:lnTo>
                  <a:pt x="834721" y="115898"/>
                </a:lnTo>
                <a:lnTo>
                  <a:pt x="834721" y="102622"/>
                </a:lnTo>
                <a:lnTo>
                  <a:pt x="815621" y="102622"/>
                </a:lnTo>
                <a:lnTo>
                  <a:pt x="765169" y="102622"/>
                </a:lnTo>
                <a:close/>
                <a:moveTo>
                  <a:pt x="549580" y="102622"/>
                </a:moveTo>
                <a:lnTo>
                  <a:pt x="549580" y="115898"/>
                </a:lnTo>
                <a:lnTo>
                  <a:pt x="568319" y="115898"/>
                </a:lnTo>
                <a:lnTo>
                  <a:pt x="618771" y="115898"/>
                </a:lnTo>
                <a:lnTo>
                  <a:pt x="637871" y="115898"/>
                </a:lnTo>
                <a:lnTo>
                  <a:pt x="637871" y="102622"/>
                </a:lnTo>
                <a:lnTo>
                  <a:pt x="618771" y="102622"/>
                </a:lnTo>
                <a:lnTo>
                  <a:pt x="568319" y="102622"/>
                </a:lnTo>
                <a:close/>
                <a:moveTo>
                  <a:pt x="815621" y="43058"/>
                </a:moveTo>
                <a:cubicBezTo>
                  <a:pt x="813819" y="43058"/>
                  <a:pt x="812017" y="43776"/>
                  <a:pt x="810936" y="44852"/>
                </a:cubicBezTo>
                <a:lnTo>
                  <a:pt x="795080" y="60640"/>
                </a:lnTo>
                <a:cubicBezTo>
                  <a:pt x="792557" y="63152"/>
                  <a:pt x="792557" y="67458"/>
                  <a:pt x="795080" y="69969"/>
                </a:cubicBezTo>
                <a:cubicBezTo>
                  <a:pt x="797602" y="72481"/>
                  <a:pt x="801927" y="72481"/>
                  <a:pt x="804450" y="69969"/>
                </a:cubicBezTo>
                <a:lnTo>
                  <a:pt x="809134" y="65305"/>
                </a:lnTo>
                <a:lnTo>
                  <a:pt x="809134" y="91498"/>
                </a:lnTo>
                <a:lnTo>
                  <a:pt x="815621" y="91498"/>
                </a:lnTo>
                <a:lnTo>
                  <a:pt x="822108" y="91498"/>
                </a:lnTo>
                <a:lnTo>
                  <a:pt x="822108" y="65305"/>
                </a:lnTo>
                <a:lnTo>
                  <a:pt x="826793" y="69969"/>
                </a:lnTo>
                <a:cubicBezTo>
                  <a:pt x="829315" y="72481"/>
                  <a:pt x="833279" y="72481"/>
                  <a:pt x="835802" y="69969"/>
                </a:cubicBezTo>
                <a:cubicBezTo>
                  <a:pt x="838325" y="67458"/>
                  <a:pt x="838325" y="63152"/>
                  <a:pt x="835802" y="60640"/>
                </a:cubicBezTo>
                <a:lnTo>
                  <a:pt x="820306" y="45211"/>
                </a:lnTo>
                <a:lnTo>
                  <a:pt x="820306" y="44852"/>
                </a:lnTo>
                <a:cubicBezTo>
                  <a:pt x="818864" y="43776"/>
                  <a:pt x="817063" y="43058"/>
                  <a:pt x="815621" y="43058"/>
                </a:cubicBezTo>
                <a:close/>
                <a:moveTo>
                  <a:pt x="765169" y="43058"/>
                </a:moveTo>
                <a:cubicBezTo>
                  <a:pt x="763367" y="43058"/>
                  <a:pt x="761926" y="43776"/>
                  <a:pt x="760484" y="44852"/>
                </a:cubicBezTo>
                <a:lnTo>
                  <a:pt x="744988" y="60640"/>
                </a:lnTo>
                <a:cubicBezTo>
                  <a:pt x="742105" y="63152"/>
                  <a:pt x="742105" y="67458"/>
                  <a:pt x="744988" y="69969"/>
                </a:cubicBezTo>
                <a:cubicBezTo>
                  <a:pt x="747511" y="72481"/>
                  <a:pt x="751475" y="72481"/>
                  <a:pt x="753998" y="69969"/>
                </a:cubicBezTo>
                <a:lnTo>
                  <a:pt x="758682" y="65305"/>
                </a:lnTo>
                <a:lnTo>
                  <a:pt x="758682" y="91498"/>
                </a:lnTo>
                <a:lnTo>
                  <a:pt x="765169" y="91498"/>
                </a:lnTo>
                <a:lnTo>
                  <a:pt x="771656" y="91498"/>
                </a:lnTo>
                <a:lnTo>
                  <a:pt x="771656" y="65305"/>
                </a:lnTo>
                <a:lnTo>
                  <a:pt x="776341" y="69969"/>
                </a:lnTo>
                <a:cubicBezTo>
                  <a:pt x="778863" y="72481"/>
                  <a:pt x="782827" y="72481"/>
                  <a:pt x="785350" y="69969"/>
                </a:cubicBezTo>
                <a:cubicBezTo>
                  <a:pt x="788233" y="67458"/>
                  <a:pt x="788233" y="63152"/>
                  <a:pt x="785350" y="60640"/>
                </a:cubicBezTo>
                <a:lnTo>
                  <a:pt x="769854" y="45211"/>
                </a:lnTo>
                <a:lnTo>
                  <a:pt x="769854" y="44852"/>
                </a:lnTo>
                <a:cubicBezTo>
                  <a:pt x="768412" y="43776"/>
                  <a:pt x="766971" y="43058"/>
                  <a:pt x="765169" y="43058"/>
                </a:cubicBezTo>
                <a:close/>
                <a:moveTo>
                  <a:pt x="618771" y="43058"/>
                </a:moveTo>
                <a:cubicBezTo>
                  <a:pt x="616969" y="43058"/>
                  <a:pt x="615528" y="43776"/>
                  <a:pt x="614086" y="44852"/>
                </a:cubicBezTo>
                <a:lnTo>
                  <a:pt x="598230" y="60640"/>
                </a:lnTo>
                <a:cubicBezTo>
                  <a:pt x="595707" y="63152"/>
                  <a:pt x="595707" y="67458"/>
                  <a:pt x="598230" y="69969"/>
                </a:cubicBezTo>
                <a:cubicBezTo>
                  <a:pt x="601113" y="72481"/>
                  <a:pt x="605077" y="72481"/>
                  <a:pt x="607600" y="69969"/>
                </a:cubicBezTo>
                <a:lnTo>
                  <a:pt x="612284" y="65305"/>
                </a:lnTo>
                <a:lnTo>
                  <a:pt x="612284" y="91498"/>
                </a:lnTo>
                <a:lnTo>
                  <a:pt x="618771" y="91498"/>
                </a:lnTo>
                <a:lnTo>
                  <a:pt x="625258" y="91498"/>
                </a:lnTo>
                <a:lnTo>
                  <a:pt x="625258" y="65305"/>
                </a:lnTo>
                <a:lnTo>
                  <a:pt x="629943" y="69969"/>
                </a:lnTo>
                <a:cubicBezTo>
                  <a:pt x="632465" y="72481"/>
                  <a:pt x="636429" y="72481"/>
                  <a:pt x="638952" y="69969"/>
                </a:cubicBezTo>
                <a:cubicBezTo>
                  <a:pt x="641835" y="67458"/>
                  <a:pt x="641835" y="63152"/>
                  <a:pt x="638952" y="60640"/>
                </a:cubicBezTo>
                <a:lnTo>
                  <a:pt x="623456" y="45211"/>
                </a:lnTo>
                <a:lnTo>
                  <a:pt x="623456" y="44852"/>
                </a:lnTo>
                <a:cubicBezTo>
                  <a:pt x="622375" y="43776"/>
                  <a:pt x="620573" y="43058"/>
                  <a:pt x="618771" y="43058"/>
                </a:cubicBezTo>
                <a:close/>
                <a:moveTo>
                  <a:pt x="568319" y="43058"/>
                </a:moveTo>
                <a:cubicBezTo>
                  <a:pt x="566878" y="43058"/>
                  <a:pt x="565076" y="43776"/>
                  <a:pt x="563634" y="44852"/>
                </a:cubicBezTo>
                <a:lnTo>
                  <a:pt x="548138" y="60640"/>
                </a:lnTo>
                <a:cubicBezTo>
                  <a:pt x="545255" y="63152"/>
                  <a:pt x="545255" y="67458"/>
                  <a:pt x="548138" y="69969"/>
                </a:cubicBezTo>
                <a:cubicBezTo>
                  <a:pt x="550661" y="72481"/>
                  <a:pt x="554625" y="72481"/>
                  <a:pt x="557148" y="69969"/>
                </a:cubicBezTo>
                <a:lnTo>
                  <a:pt x="561832" y="65305"/>
                </a:lnTo>
                <a:lnTo>
                  <a:pt x="561832" y="91498"/>
                </a:lnTo>
                <a:lnTo>
                  <a:pt x="568319" y="91498"/>
                </a:lnTo>
                <a:lnTo>
                  <a:pt x="575166" y="91498"/>
                </a:lnTo>
                <a:lnTo>
                  <a:pt x="575166" y="65305"/>
                </a:lnTo>
                <a:lnTo>
                  <a:pt x="579491" y="69969"/>
                </a:lnTo>
                <a:cubicBezTo>
                  <a:pt x="582013" y="72481"/>
                  <a:pt x="586338" y="72481"/>
                  <a:pt x="588860" y="69969"/>
                </a:cubicBezTo>
                <a:cubicBezTo>
                  <a:pt x="591383" y="67458"/>
                  <a:pt x="591383" y="63152"/>
                  <a:pt x="588860" y="60640"/>
                </a:cubicBezTo>
                <a:lnTo>
                  <a:pt x="573004" y="45211"/>
                </a:lnTo>
                <a:lnTo>
                  <a:pt x="573004" y="44852"/>
                </a:lnTo>
                <a:cubicBezTo>
                  <a:pt x="571923" y="43776"/>
                  <a:pt x="570121" y="43058"/>
                  <a:pt x="568319" y="43058"/>
                </a:cubicBezTo>
                <a:close/>
                <a:moveTo>
                  <a:pt x="698500" y="0"/>
                </a:moveTo>
                <a:lnTo>
                  <a:pt x="711474" y="0"/>
                </a:lnTo>
                <a:lnTo>
                  <a:pt x="765169" y="0"/>
                </a:lnTo>
                <a:lnTo>
                  <a:pt x="815621" y="0"/>
                </a:lnTo>
                <a:lnTo>
                  <a:pt x="868956" y="0"/>
                </a:lnTo>
                <a:lnTo>
                  <a:pt x="882290" y="0"/>
                </a:lnTo>
                <a:lnTo>
                  <a:pt x="882290" y="13276"/>
                </a:lnTo>
                <a:lnTo>
                  <a:pt x="882290" y="143527"/>
                </a:lnTo>
                <a:lnTo>
                  <a:pt x="882290" y="156803"/>
                </a:lnTo>
                <a:lnTo>
                  <a:pt x="868956" y="156803"/>
                </a:lnTo>
                <a:lnTo>
                  <a:pt x="815621" y="156803"/>
                </a:lnTo>
                <a:lnTo>
                  <a:pt x="765169" y="156803"/>
                </a:lnTo>
                <a:lnTo>
                  <a:pt x="711474" y="156803"/>
                </a:lnTo>
                <a:lnTo>
                  <a:pt x="698500" y="156803"/>
                </a:lnTo>
                <a:lnTo>
                  <a:pt x="698500" y="143527"/>
                </a:lnTo>
                <a:lnTo>
                  <a:pt x="698500" y="13276"/>
                </a:lnTo>
                <a:close/>
                <a:moveTo>
                  <a:pt x="501650" y="0"/>
                </a:moveTo>
                <a:lnTo>
                  <a:pt x="514984" y="0"/>
                </a:lnTo>
                <a:lnTo>
                  <a:pt x="568319" y="0"/>
                </a:lnTo>
                <a:lnTo>
                  <a:pt x="618771" y="0"/>
                </a:lnTo>
                <a:lnTo>
                  <a:pt x="672466" y="0"/>
                </a:lnTo>
                <a:lnTo>
                  <a:pt x="685440" y="0"/>
                </a:lnTo>
                <a:lnTo>
                  <a:pt x="685440" y="13276"/>
                </a:lnTo>
                <a:lnTo>
                  <a:pt x="685440" y="143527"/>
                </a:lnTo>
                <a:lnTo>
                  <a:pt x="685440" y="156803"/>
                </a:lnTo>
                <a:lnTo>
                  <a:pt x="672466" y="156803"/>
                </a:lnTo>
                <a:lnTo>
                  <a:pt x="618771" y="156803"/>
                </a:lnTo>
                <a:lnTo>
                  <a:pt x="568319" y="156803"/>
                </a:lnTo>
                <a:lnTo>
                  <a:pt x="514984" y="156803"/>
                </a:lnTo>
                <a:lnTo>
                  <a:pt x="501650" y="156803"/>
                </a:lnTo>
                <a:lnTo>
                  <a:pt x="501650" y="143527"/>
                </a:lnTo>
                <a:lnTo>
                  <a:pt x="501650" y="13276"/>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7" name="Freeform 45">
            <a:extLst>
              <a:ext uri="{FF2B5EF4-FFF2-40B4-BE49-F238E27FC236}">
                <a16:creationId xmlns:a16="http://schemas.microsoft.com/office/drawing/2014/main" id="{F63EC5EA-216C-5E4F-15F1-1CDAA310DAF8}"/>
              </a:ext>
            </a:extLst>
          </p:cNvPr>
          <p:cNvSpPr>
            <a:spLocks noChangeArrowheads="1"/>
          </p:cNvSpPr>
          <p:nvPr/>
        </p:nvSpPr>
        <p:spPr bwMode="auto">
          <a:xfrm>
            <a:off x="6681167" y="3747937"/>
            <a:ext cx="434796" cy="393521"/>
          </a:xfrm>
          <a:custGeom>
            <a:avLst/>
            <a:gdLst>
              <a:gd name="connsiteX0" fmla="*/ 642758 w 869591"/>
              <a:gd name="connsiteY0" fmla="*/ 670575 h 787042"/>
              <a:gd name="connsiteX1" fmla="*/ 620018 w 869591"/>
              <a:gd name="connsiteY1" fmla="*/ 679534 h 787042"/>
              <a:gd name="connsiteX2" fmla="*/ 610633 w 869591"/>
              <a:gd name="connsiteY2" fmla="*/ 702111 h 787042"/>
              <a:gd name="connsiteX3" fmla="*/ 620018 w 869591"/>
              <a:gd name="connsiteY3" fmla="*/ 724687 h 787042"/>
              <a:gd name="connsiteX4" fmla="*/ 642758 w 869591"/>
              <a:gd name="connsiteY4" fmla="*/ 734005 h 787042"/>
              <a:gd name="connsiteX5" fmla="*/ 665136 w 869591"/>
              <a:gd name="connsiteY5" fmla="*/ 724687 h 787042"/>
              <a:gd name="connsiteX6" fmla="*/ 674521 w 869591"/>
              <a:gd name="connsiteY6" fmla="*/ 702111 h 787042"/>
              <a:gd name="connsiteX7" fmla="*/ 665136 w 869591"/>
              <a:gd name="connsiteY7" fmla="*/ 679534 h 787042"/>
              <a:gd name="connsiteX8" fmla="*/ 642758 w 869591"/>
              <a:gd name="connsiteY8" fmla="*/ 670575 h 787042"/>
              <a:gd name="connsiteX9" fmla="*/ 191546 w 869591"/>
              <a:gd name="connsiteY9" fmla="*/ 670575 h 787042"/>
              <a:gd name="connsiteX10" fmla="*/ 169168 w 869591"/>
              <a:gd name="connsiteY10" fmla="*/ 679534 h 787042"/>
              <a:gd name="connsiteX11" fmla="*/ 159783 w 869591"/>
              <a:gd name="connsiteY11" fmla="*/ 702111 h 787042"/>
              <a:gd name="connsiteX12" fmla="*/ 169168 w 869591"/>
              <a:gd name="connsiteY12" fmla="*/ 724687 h 787042"/>
              <a:gd name="connsiteX13" fmla="*/ 191546 w 869591"/>
              <a:gd name="connsiteY13" fmla="*/ 734005 h 787042"/>
              <a:gd name="connsiteX14" fmla="*/ 214286 w 869591"/>
              <a:gd name="connsiteY14" fmla="*/ 724687 h 787042"/>
              <a:gd name="connsiteX15" fmla="*/ 224032 w 869591"/>
              <a:gd name="connsiteY15" fmla="*/ 702111 h 787042"/>
              <a:gd name="connsiteX16" fmla="*/ 214286 w 869591"/>
              <a:gd name="connsiteY16" fmla="*/ 679534 h 787042"/>
              <a:gd name="connsiteX17" fmla="*/ 191546 w 869591"/>
              <a:gd name="connsiteY17" fmla="*/ 670575 h 787042"/>
              <a:gd name="connsiteX18" fmla="*/ 642758 w 869591"/>
              <a:gd name="connsiteY18" fmla="*/ 617538 h 787042"/>
              <a:gd name="connsiteX19" fmla="*/ 703036 w 869591"/>
              <a:gd name="connsiteY19" fmla="*/ 642265 h 787042"/>
              <a:gd name="connsiteX20" fmla="*/ 728302 w 869591"/>
              <a:gd name="connsiteY20" fmla="*/ 702111 h 787042"/>
              <a:gd name="connsiteX21" fmla="*/ 703036 w 869591"/>
              <a:gd name="connsiteY21" fmla="*/ 762315 h 787042"/>
              <a:gd name="connsiteX22" fmla="*/ 642758 w 869591"/>
              <a:gd name="connsiteY22" fmla="*/ 787042 h 787042"/>
              <a:gd name="connsiteX23" fmla="*/ 582118 w 869591"/>
              <a:gd name="connsiteY23" fmla="*/ 762315 h 787042"/>
              <a:gd name="connsiteX24" fmla="*/ 557213 w 869591"/>
              <a:gd name="connsiteY24" fmla="*/ 702111 h 787042"/>
              <a:gd name="connsiteX25" fmla="*/ 582118 w 869591"/>
              <a:gd name="connsiteY25" fmla="*/ 642265 h 787042"/>
              <a:gd name="connsiteX26" fmla="*/ 642758 w 869591"/>
              <a:gd name="connsiteY26" fmla="*/ 617538 h 787042"/>
              <a:gd name="connsiteX27" fmla="*/ 191546 w 869591"/>
              <a:gd name="connsiteY27" fmla="*/ 617538 h 787042"/>
              <a:gd name="connsiteX28" fmla="*/ 252186 w 869591"/>
              <a:gd name="connsiteY28" fmla="*/ 642265 h 787042"/>
              <a:gd name="connsiteX29" fmla="*/ 277452 w 869591"/>
              <a:gd name="connsiteY29" fmla="*/ 702111 h 787042"/>
              <a:gd name="connsiteX30" fmla="*/ 252186 w 869591"/>
              <a:gd name="connsiteY30" fmla="*/ 762315 h 787042"/>
              <a:gd name="connsiteX31" fmla="*/ 191546 w 869591"/>
              <a:gd name="connsiteY31" fmla="*/ 787042 h 787042"/>
              <a:gd name="connsiteX32" fmla="*/ 131268 w 869591"/>
              <a:gd name="connsiteY32" fmla="*/ 762315 h 787042"/>
              <a:gd name="connsiteX33" fmla="*/ 106363 w 869591"/>
              <a:gd name="connsiteY33" fmla="*/ 702111 h 787042"/>
              <a:gd name="connsiteX34" fmla="*/ 131268 w 869591"/>
              <a:gd name="connsiteY34" fmla="*/ 642265 h 787042"/>
              <a:gd name="connsiteX35" fmla="*/ 191546 w 869591"/>
              <a:gd name="connsiteY35" fmla="*/ 617538 h 787042"/>
              <a:gd name="connsiteX36" fmla="*/ 226640 w 869591"/>
              <a:gd name="connsiteY36" fmla="*/ 449981 h 787042"/>
              <a:gd name="connsiteX37" fmla="*/ 202132 w 869591"/>
              <a:gd name="connsiteY37" fmla="*/ 452141 h 787042"/>
              <a:gd name="connsiteX38" fmla="*/ 121760 w 869591"/>
              <a:gd name="connsiteY38" fmla="*/ 491385 h 787042"/>
              <a:gd name="connsiteX39" fmla="*/ 87521 w 869591"/>
              <a:gd name="connsiteY39" fmla="*/ 532788 h 787042"/>
              <a:gd name="connsiteX40" fmla="*/ 202132 w 869591"/>
              <a:gd name="connsiteY40" fmla="*/ 532788 h 787042"/>
              <a:gd name="connsiteX41" fmla="*/ 315913 w 869591"/>
              <a:gd name="connsiteY41" fmla="*/ 532788 h 787042"/>
              <a:gd name="connsiteX42" fmla="*/ 315913 w 869591"/>
              <a:gd name="connsiteY42" fmla="*/ 449981 h 787042"/>
              <a:gd name="connsiteX43" fmla="*/ 333926 w 869591"/>
              <a:gd name="connsiteY43" fmla="*/ 261938 h 787042"/>
              <a:gd name="connsiteX44" fmla="*/ 376798 w 869591"/>
              <a:gd name="connsiteY44" fmla="*/ 261938 h 787042"/>
              <a:gd name="connsiteX45" fmla="*/ 376798 w 869591"/>
              <a:gd name="connsiteY45" fmla="*/ 262298 h 787042"/>
              <a:gd name="connsiteX46" fmla="*/ 438765 w 869591"/>
              <a:gd name="connsiteY46" fmla="*/ 411503 h 787042"/>
              <a:gd name="connsiteX47" fmla="*/ 587196 w 869591"/>
              <a:gd name="connsiteY47" fmla="*/ 473131 h 787042"/>
              <a:gd name="connsiteX48" fmla="*/ 736347 w 869591"/>
              <a:gd name="connsiteY48" fmla="*/ 411503 h 787042"/>
              <a:gd name="connsiteX49" fmla="*/ 797953 w 869591"/>
              <a:gd name="connsiteY49" fmla="*/ 262298 h 787042"/>
              <a:gd name="connsiteX50" fmla="*/ 797953 w 869591"/>
              <a:gd name="connsiteY50" fmla="*/ 261938 h 787042"/>
              <a:gd name="connsiteX51" fmla="*/ 840825 w 869591"/>
              <a:gd name="connsiteY51" fmla="*/ 261938 h 787042"/>
              <a:gd name="connsiteX52" fmla="*/ 858478 w 869591"/>
              <a:gd name="connsiteY52" fmla="*/ 279597 h 787042"/>
              <a:gd name="connsiteX53" fmla="*/ 858478 w 869591"/>
              <a:gd name="connsiteY53" fmla="*/ 684213 h 787042"/>
              <a:gd name="connsiteX54" fmla="*/ 869591 w 869591"/>
              <a:gd name="connsiteY54" fmla="*/ 684213 h 787042"/>
              <a:gd name="connsiteX55" fmla="*/ 869591 w 869591"/>
              <a:gd name="connsiteY55" fmla="*/ 720360 h 787042"/>
              <a:gd name="connsiteX56" fmla="*/ 841562 w 869591"/>
              <a:gd name="connsiteY56" fmla="*/ 720360 h 787042"/>
              <a:gd name="connsiteX57" fmla="*/ 840835 w 869591"/>
              <a:gd name="connsiteY57" fmla="*/ 720360 h 787042"/>
              <a:gd name="connsiteX58" fmla="*/ 840825 w 869591"/>
              <a:gd name="connsiteY58" fmla="*/ 720365 h 787042"/>
              <a:gd name="connsiteX59" fmla="*/ 743552 w 869591"/>
              <a:gd name="connsiteY59" fmla="*/ 720365 h 787042"/>
              <a:gd name="connsiteX60" fmla="*/ 714731 w 869591"/>
              <a:gd name="connsiteY60" fmla="*/ 629544 h 787042"/>
              <a:gd name="connsiteX61" fmla="*/ 641956 w 869591"/>
              <a:gd name="connsiteY61" fmla="*/ 599271 h 787042"/>
              <a:gd name="connsiteX62" fmla="*/ 568822 w 869591"/>
              <a:gd name="connsiteY62" fmla="*/ 629544 h 787042"/>
              <a:gd name="connsiteX63" fmla="*/ 538559 w 869591"/>
              <a:gd name="connsiteY63" fmla="*/ 702345 h 787042"/>
              <a:gd name="connsiteX64" fmla="*/ 540000 w 869591"/>
              <a:gd name="connsiteY64" fmla="*/ 720365 h 787042"/>
              <a:gd name="connsiteX65" fmla="*/ 335367 w 869591"/>
              <a:gd name="connsiteY65" fmla="*/ 720365 h 787042"/>
              <a:gd name="connsiteX66" fmla="*/ 334405 w 869591"/>
              <a:gd name="connsiteY66" fmla="*/ 720365 h 787042"/>
              <a:gd name="connsiteX67" fmla="*/ 334404 w 869591"/>
              <a:gd name="connsiteY67" fmla="*/ 720365 h 787042"/>
              <a:gd name="connsiteX68" fmla="*/ 295119 w 869591"/>
              <a:gd name="connsiteY68" fmla="*/ 720365 h 787042"/>
              <a:gd name="connsiteX69" fmla="*/ 296561 w 869591"/>
              <a:gd name="connsiteY69" fmla="*/ 702364 h 787042"/>
              <a:gd name="connsiteX70" fmla="*/ 295119 w 869591"/>
              <a:gd name="connsiteY70" fmla="*/ 684722 h 787042"/>
              <a:gd name="connsiteX71" fmla="*/ 294759 w 869591"/>
              <a:gd name="connsiteY71" fmla="*/ 683642 h 787042"/>
              <a:gd name="connsiteX72" fmla="*/ 294759 w 869591"/>
              <a:gd name="connsiteY72" fmla="*/ 683282 h 787042"/>
              <a:gd name="connsiteX73" fmla="*/ 294759 w 869591"/>
              <a:gd name="connsiteY73" fmla="*/ 682562 h 787042"/>
              <a:gd name="connsiteX74" fmla="*/ 294398 w 869591"/>
              <a:gd name="connsiteY74" fmla="*/ 681842 h 787042"/>
              <a:gd name="connsiteX75" fmla="*/ 294398 w 869591"/>
              <a:gd name="connsiteY75" fmla="*/ 681482 h 787042"/>
              <a:gd name="connsiteX76" fmla="*/ 294398 w 869591"/>
              <a:gd name="connsiteY76" fmla="*/ 680762 h 787042"/>
              <a:gd name="connsiteX77" fmla="*/ 294038 w 869591"/>
              <a:gd name="connsiteY77" fmla="*/ 679682 h 787042"/>
              <a:gd name="connsiteX78" fmla="*/ 294038 w 869591"/>
              <a:gd name="connsiteY78" fmla="*/ 679322 h 787042"/>
              <a:gd name="connsiteX79" fmla="*/ 294038 w 869591"/>
              <a:gd name="connsiteY79" fmla="*/ 678962 h 787042"/>
              <a:gd name="connsiteX80" fmla="*/ 293677 w 869591"/>
              <a:gd name="connsiteY80" fmla="*/ 678241 h 787042"/>
              <a:gd name="connsiteX81" fmla="*/ 293677 w 869591"/>
              <a:gd name="connsiteY81" fmla="*/ 677521 h 787042"/>
              <a:gd name="connsiteX82" fmla="*/ 293677 w 869591"/>
              <a:gd name="connsiteY82" fmla="*/ 677161 h 787042"/>
              <a:gd name="connsiteX83" fmla="*/ 293317 w 869591"/>
              <a:gd name="connsiteY83" fmla="*/ 676081 h 787042"/>
              <a:gd name="connsiteX84" fmla="*/ 292957 w 869591"/>
              <a:gd name="connsiteY84" fmla="*/ 675001 h 787042"/>
              <a:gd name="connsiteX85" fmla="*/ 292957 w 869591"/>
              <a:gd name="connsiteY85" fmla="*/ 674641 h 787042"/>
              <a:gd name="connsiteX86" fmla="*/ 292596 w 869591"/>
              <a:gd name="connsiteY86" fmla="*/ 673921 h 787042"/>
              <a:gd name="connsiteX87" fmla="*/ 292236 w 869591"/>
              <a:gd name="connsiteY87" fmla="*/ 673561 h 787042"/>
              <a:gd name="connsiteX88" fmla="*/ 292236 w 869591"/>
              <a:gd name="connsiteY88" fmla="*/ 672481 h 787042"/>
              <a:gd name="connsiteX89" fmla="*/ 291875 w 869591"/>
              <a:gd name="connsiteY89" fmla="*/ 671401 h 787042"/>
              <a:gd name="connsiteX90" fmla="*/ 291875 w 869591"/>
              <a:gd name="connsiteY90" fmla="*/ 671041 h 787042"/>
              <a:gd name="connsiteX91" fmla="*/ 291154 w 869591"/>
              <a:gd name="connsiteY91" fmla="*/ 670321 h 787042"/>
              <a:gd name="connsiteX92" fmla="*/ 291154 w 869591"/>
              <a:gd name="connsiteY92" fmla="*/ 669961 h 787042"/>
              <a:gd name="connsiteX93" fmla="*/ 291154 w 869591"/>
              <a:gd name="connsiteY93" fmla="*/ 669241 h 787042"/>
              <a:gd name="connsiteX94" fmla="*/ 290794 w 869591"/>
              <a:gd name="connsiteY94" fmla="*/ 668521 h 787042"/>
              <a:gd name="connsiteX95" fmla="*/ 290794 w 869591"/>
              <a:gd name="connsiteY95" fmla="*/ 668161 h 787042"/>
              <a:gd name="connsiteX96" fmla="*/ 290434 w 869591"/>
              <a:gd name="connsiteY96" fmla="*/ 667441 h 787042"/>
              <a:gd name="connsiteX97" fmla="*/ 290073 w 869591"/>
              <a:gd name="connsiteY97" fmla="*/ 666720 h 787042"/>
              <a:gd name="connsiteX98" fmla="*/ 290073 w 869591"/>
              <a:gd name="connsiteY98" fmla="*/ 666360 h 787042"/>
              <a:gd name="connsiteX99" fmla="*/ 290073 w 869591"/>
              <a:gd name="connsiteY99" fmla="*/ 665280 h 787042"/>
              <a:gd name="connsiteX100" fmla="*/ 289713 w 869591"/>
              <a:gd name="connsiteY100" fmla="*/ 664920 h 787042"/>
              <a:gd name="connsiteX101" fmla="*/ 289352 w 869591"/>
              <a:gd name="connsiteY101" fmla="*/ 664560 h 787042"/>
              <a:gd name="connsiteX102" fmla="*/ 289352 w 869591"/>
              <a:gd name="connsiteY102" fmla="*/ 663840 h 787042"/>
              <a:gd name="connsiteX103" fmla="*/ 288632 w 869591"/>
              <a:gd name="connsiteY103" fmla="*/ 663120 h 787042"/>
              <a:gd name="connsiteX104" fmla="*/ 288271 w 869591"/>
              <a:gd name="connsiteY104" fmla="*/ 662040 h 787042"/>
              <a:gd name="connsiteX105" fmla="*/ 288271 w 869591"/>
              <a:gd name="connsiteY105" fmla="*/ 661680 h 787042"/>
              <a:gd name="connsiteX106" fmla="*/ 287550 w 869591"/>
              <a:gd name="connsiteY106" fmla="*/ 660960 h 787042"/>
              <a:gd name="connsiteX107" fmla="*/ 287550 w 869591"/>
              <a:gd name="connsiteY107" fmla="*/ 660600 h 787042"/>
              <a:gd name="connsiteX108" fmla="*/ 287190 w 869591"/>
              <a:gd name="connsiteY108" fmla="*/ 659880 h 787042"/>
              <a:gd name="connsiteX109" fmla="*/ 287190 w 869591"/>
              <a:gd name="connsiteY109" fmla="*/ 659520 h 787042"/>
              <a:gd name="connsiteX110" fmla="*/ 286830 w 869591"/>
              <a:gd name="connsiteY110" fmla="*/ 658440 h 787042"/>
              <a:gd name="connsiteX111" fmla="*/ 286830 w 869591"/>
              <a:gd name="connsiteY111" fmla="*/ 658080 h 787042"/>
              <a:gd name="connsiteX112" fmla="*/ 286469 w 869591"/>
              <a:gd name="connsiteY112" fmla="*/ 657360 h 787042"/>
              <a:gd name="connsiteX113" fmla="*/ 286109 w 869591"/>
              <a:gd name="connsiteY113" fmla="*/ 657000 h 787042"/>
              <a:gd name="connsiteX114" fmla="*/ 285748 w 869591"/>
              <a:gd name="connsiteY114" fmla="*/ 656280 h 787042"/>
              <a:gd name="connsiteX115" fmla="*/ 285027 w 869591"/>
              <a:gd name="connsiteY115" fmla="*/ 655199 h 787042"/>
              <a:gd name="connsiteX116" fmla="*/ 285027 w 869591"/>
              <a:gd name="connsiteY116" fmla="*/ 654839 h 787042"/>
              <a:gd name="connsiteX117" fmla="*/ 284667 w 869591"/>
              <a:gd name="connsiteY117" fmla="*/ 654119 h 787042"/>
              <a:gd name="connsiteX118" fmla="*/ 284307 w 869591"/>
              <a:gd name="connsiteY118" fmla="*/ 653759 h 787042"/>
              <a:gd name="connsiteX119" fmla="*/ 283946 w 869591"/>
              <a:gd name="connsiteY119" fmla="*/ 653039 h 787042"/>
              <a:gd name="connsiteX120" fmla="*/ 283586 w 869591"/>
              <a:gd name="connsiteY120" fmla="*/ 652679 h 787042"/>
              <a:gd name="connsiteX121" fmla="*/ 283225 w 869591"/>
              <a:gd name="connsiteY121" fmla="*/ 651959 h 787042"/>
              <a:gd name="connsiteX122" fmla="*/ 283225 w 869591"/>
              <a:gd name="connsiteY122" fmla="*/ 651599 h 787042"/>
              <a:gd name="connsiteX123" fmla="*/ 282865 w 869591"/>
              <a:gd name="connsiteY123" fmla="*/ 650519 h 787042"/>
              <a:gd name="connsiteX124" fmla="*/ 282505 w 869591"/>
              <a:gd name="connsiteY124" fmla="*/ 650519 h 787042"/>
              <a:gd name="connsiteX125" fmla="*/ 282144 w 869591"/>
              <a:gd name="connsiteY125" fmla="*/ 649799 h 787042"/>
              <a:gd name="connsiteX126" fmla="*/ 281784 w 869591"/>
              <a:gd name="connsiteY126" fmla="*/ 649439 h 787042"/>
              <a:gd name="connsiteX127" fmla="*/ 281423 w 869591"/>
              <a:gd name="connsiteY127" fmla="*/ 648719 h 787042"/>
              <a:gd name="connsiteX128" fmla="*/ 281063 w 869591"/>
              <a:gd name="connsiteY128" fmla="*/ 648359 h 787042"/>
              <a:gd name="connsiteX129" fmla="*/ 280702 w 869591"/>
              <a:gd name="connsiteY129" fmla="*/ 647639 h 787042"/>
              <a:gd name="connsiteX130" fmla="*/ 280342 w 869591"/>
              <a:gd name="connsiteY130" fmla="*/ 647639 h 787042"/>
              <a:gd name="connsiteX131" fmla="*/ 279982 w 869591"/>
              <a:gd name="connsiteY131" fmla="*/ 646559 h 787042"/>
              <a:gd name="connsiteX132" fmla="*/ 279621 w 869591"/>
              <a:gd name="connsiteY132" fmla="*/ 646199 h 787042"/>
              <a:gd name="connsiteX133" fmla="*/ 279621 w 869591"/>
              <a:gd name="connsiteY133" fmla="*/ 645479 h 787042"/>
              <a:gd name="connsiteX134" fmla="*/ 279261 w 869591"/>
              <a:gd name="connsiteY134" fmla="*/ 645119 h 787042"/>
              <a:gd name="connsiteX135" fmla="*/ 278540 w 869591"/>
              <a:gd name="connsiteY135" fmla="*/ 644399 h 787042"/>
              <a:gd name="connsiteX136" fmla="*/ 277819 w 869591"/>
              <a:gd name="connsiteY136" fmla="*/ 643318 h 787042"/>
              <a:gd name="connsiteX137" fmla="*/ 277459 w 869591"/>
              <a:gd name="connsiteY137" fmla="*/ 642958 h 787042"/>
              <a:gd name="connsiteX138" fmla="*/ 277098 w 869591"/>
              <a:gd name="connsiteY138" fmla="*/ 642598 h 787042"/>
              <a:gd name="connsiteX139" fmla="*/ 276738 w 869591"/>
              <a:gd name="connsiteY139" fmla="*/ 641878 h 787042"/>
              <a:gd name="connsiteX140" fmla="*/ 276378 w 869591"/>
              <a:gd name="connsiteY140" fmla="*/ 641518 h 787042"/>
              <a:gd name="connsiteX141" fmla="*/ 276378 w 869591"/>
              <a:gd name="connsiteY141" fmla="*/ 641158 h 787042"/>
              <a:gd name="connsiteX142" fmla="*/ 275657 w 869591"/>
              <a:gd name="connsiteY142" fmla="*/ 640438 h 787042"/>
              <a:gd name="connsiteX143" fmla="*/ 275657 w 869591"/>
              <a:gd name="connsiteY143" fmla="*/ 640078 h 787042"/>
              <a:gd name="connsiteX144" fmla="*/ 274936 w 869591"/>
              <a:gd name="connsiteY144" fmla="*/ 639358 h 787042"/>
              <a:gd name="connsiteX145" fmla="*/ 274575 w 869591"/>
              <a:gd name="connsiteY145" fmla="*/ 638998 h 787042"/>
              <a:gd name="connsiteX146" fmla="*/ 274215 w 869591"/>
              <a:gd name="connsiteY146" fmla="*/ 638278 h 787042"/>
              <a:gd name="connsiteX147" fmla="*/ 273855 w 869591"/>
              <a:gd name="connsiteY147" fmla="*/ 637918 h 787042"/>
              <a:gd name="connsiteX148" fmla="*/ 273134 w 869591"/>
              <a:gd name="connsiteY148" fmla="*/ 637198 h 787042"/>
              <a:gd name="connsiteX149" fmla="*/ 272413 w 869591"/>
              <a:gd name="connsiteY149" fmla="*/ 636118 h 787042"/>
              <a:gd name="connsiteX150" fmla="*/ 271692 w 869591"/>
              <a:gd name="connsiteY150" fmla="*/ 635398 h 787042"/>
              <a:gd name="connsiteX151" fmla="*/ 271332 w 869591"/>
              <a:gd name="connsiteY151" fmla="*/ 635038 h 787042"/>
              <a:gd name="connsiteX152" fmla="*/ 270971 w 869591"/>
              <a:gd name="connsiteY152" fmla="*/ 634318 h 787042"/>
              <a:gd name="connsiteX153" fmla="*/ 270611 w 869591"/>
              <a:gd name="connsiteY153" fmla="*/ 634318 h 787042"/>
              <a:gd name="connsiteX154" fmla="*/ 269890 w 869591"/>
              <a:gd name="connsiteY154" fmla="*/ 633238 h 787042"/>
              <a:gd name="connsiteX155" fmla="*/ 269169 w 869591"/>
              <a:gd name="connsiteY155" fmla="*/ 632517 h 787042"/>
              <a:gd name="connsiteX156" fmla="*/ 268809 w 869591"/>
              <a:gd name="connsiteY156" fmla="*/ 632157 h 787042"/>
              <a:gd name="connsiteX157" fmla="*/ 268448 w 869591"/>
              <a:gd name="connsiteY157" fmla="*/ 631797 h 787042"/>
              <a:gd name="connsiteX158" fmla="*/ 268088 w 869591"/>
              <a:gd name="connsiteY158" fmla="*/ 631077 h 787042"/>
              <a:gd name="connsiteX159" fmla="*/ 267367 w 869591"/>
              <a:gd name="connsiteY159" fmla="*/ 630717 h 787042"/>
              <a:gd name="connsiteX160" fmla="*/ 267367 w 869591"/>
              <a:gd name="connsiteY160" fmla="*/ 630357 h 787042"/>
              <a:gd name="connsiteX161" fmla="*/ 266286 w 869591"/>
              <a:gd name="connsiteY161" fmla="*/ 629637 h 787042"/>
              <a:gd name="connsiteX162" fmla="*/ 202132 w 869591"/>
              <a:gd name="connsiteY162" fmla="*/ 599754 h 787042"/>
              <a:gd name="connsiteX163" fmla="*/ 193122 w 869591"/>
              <a:gd name="connsiteY163" fmla="*/ 599394 h 787042"/>
              <a:gd name="connsiteX164" fmla="*/ 120318 w 869591"/>
              <a:gd name="connsiteY164" fmla="*/ 629637 h 787042"/>
              <a:gd name="connsiteX165" fmla="*/ 119597 w 869591"/>
              <a:gd name="connsiteY165" fmla="*/ 630357 h 787042"/>
              <a:gd name="connsiteX166" fmla="*/ 119597 w 869591"/>
              <a:gd name="connsiteY166" fmla="*/ 630717 h 787042"/>
              <a:gd name="connsiteX167" fmla="*/ 118877 w 869591"/>
              <a:gd name="connsiteY167" fmla="*/ 631077 h 787042"/>
              <a:gd name="connsiteX168" fmla="*/ 118516 w 869591"/>
              <a:gd name="connsiteY168" fmla="*/ 631797 h 787042"/>
              <a:gd name="connsiteX169" fmla="*/ 118156 w 869591"/>
              <a:gd name="connsiteY169" fmla="*/ 632157 h 787042"/>
              <a:gd name="connsiteX170" fmla="*/ 117795 w 869591"/>
              <a:gd name="connsiteY170" fmla="*/ 632517 h 787042"/>
              <a:gd name="connsiteX171" fmla="*/ 117075 w 869591"/>
              <a:gd name="connsiteY171" fmla="*/ 633238 h 787042"/>
              <a:gd name="connsiteX172" fmla="*/ 116354 w 869591"/>
              <a:gd name="connsiteY172" fmla="*/ 634318 h 787042"/>
              <a:gd name="connsiteX173" fmla="*/ 115993 w 869591"/>
              <a:gd name="connsiteY173" fmla="*/ 634318 h 787042"/>
              <a:gd name="connsiteX174" fmla="*/ 115633 w 869591"/>
              <a:gd name="connsiteY174" fmla="*/ 635038 h 787042"/>
              <a:gd name="connsiteX175" fmla="*/ 115272 w 869591"/>
              <a:gd name="connsiteY175" fmla="*/ 635398 h 787042"/>
              <a:gd name="connsiteX176" fmla="*/ 114552 w 869591"/>
              <a:gd name="connsiteY176" fmla="*/ 636118 h 787042"/>
              <a:gd name="connsiteX177" fmla="*/ 113831 w 869591"/>
              <a:gd name="connsiteY177" fmla="*/ 637198 h 787042"/>
              <a:gd name="connsiteX178" fmla="*/ 113470 w 869591"/>
              <a:gd name="connsiteY178" fmla="*/ 637198 h 787042"/>
              <a:gd name="connsiteX179" fmla="*/ 112750 w 869591"/>
              <a:gd name="connsiteY179" fmla="*/ 637918 h 787042"/>
              <a:gd name="connsiteX180" fmla="*/ 112750 w 869591"/>
              <a:gd name="connsiteY180" fmla="*/ 638278 h 787042"/>
              <a:gd name="connsiteX181" fmla="*/ 112389 w 869591"/>
              <a:gd name="connsiteY181" fmla="*/ 638998 h 787042"/>
              <a:gd name="connsiteX182" fmla="*/ 112029 w 869591"/>
              <a:gd name="connsiteY182" fmla="*/ 639358 h 787042"/>
              <a:gd name="connsiteX183" fmla="*/ 111308 w 869591"/>
              <a:gd name="connsiteY183" fmla="*/ 640078 h 787042"/>
              <a:gd name="connsiteX184" fmla="*/ 111308 w 869591"/>
              <a:gd name="connsiteY184" fmla="*/ 640438 h 787042"/>
              <a:gd name="connsiteX185" fmla="*/ 110587 w 869591"/>
              <a:gd name="connsiteY185" fmla="*/ 641158 h 787042"/>
              <a:gd name="connsiteX186" fmla="*/ 110227 w 869591"/>
              <a:gd name="connsiteY186" fmla="*/ 641518 h 787042"/>
              <a:gd name="connsiteX187" fmla="*/ 109866 w 869591"/>
              <a:gd name="connsiteY187" fmla="*/ 641878 h 787042"/>
              <a:gd name="connsiteX188" fmla="*/ 109866 w 869591"/>
              <a:gd name="connsiteY188" fmla="*/ 642598 h 787042"/>
              <a:gd name="connsiteX189" fmla="*/ 109145 w 869591"/>
              <a:gd name="connsiteY189" fmla="*/ 642958 h 787042"/>
              <a:gd name="connsiteX190" fmla="*/ 109145 w 869591"/>
              <a:gd name="connsiteY190" fmla="*/ 643318 h 787042"/>
              <a:gd name="connsiteX191" fmla="*/ 108785 w 869591"/>
              <a:gd name="connsiteY191" fmla="*/ 643318 h 787042"/>
              <a:gd name="connsiteX192" fmla="*/ 108425 w 869591"/>
              <a:gd name="connsiteY192" fmla="*/ 644399 h 787042"/>
              <a:gd name="connsiteX193" fmla="*/ 107704 w 869591"/>
              <a:gd name="connsiteY193" fmla="*/ 645119 h 787042"/>
              <a:gd name="connsiteX194" fmla="*/ 107343 w 869591"/>
              <a:gd name="connsiteY194" fmla="*/ 645479 h 787042"/>
              <a:gd name="connsiteX195" fmla="*/ 106983 w 869591"/>
              <a:gd name="connsiteY195" fmla="*/ 646199 h 787042"/>
              <a:gd name="connsiteX196" fmla="*/ 106623 w 869591"/>
              <a:gd name="connsiteY196" fmla="*/ 646559 h 787042"/>
              <a:gd name="connsiteX197" fmla="*/ 106262 w 869591"/>
              <a:gd name="connsiteY197" fmla="*/ 647639 h 787042"/>
              <a:gd name="connsiteX198" fmla="*/ 105541 w 869591"/>
              <a:gd name="connsiteY198" fmla="*/ 648359 h 787042"/>
              <a:gd name="connsiteX199" fmla="*/ 105541 w 869591"/>
              <a:gd name="connsiteY199" fmla="*/ 648719 h 787042"/>
              <a:gd name="connsiteX200" fmla="*/ 105181 w 869591"/>
              <a:gd name="connsiteY200" fmla="*/ 649439 h 787042"/>
              <a:gd name="connsiteX201" fmla="*/ 104820 w 869591"/>
              <a:gd name="connsiteY201" fmla="*/ 649799 h 787042"/>
              <a:gd name="connsiteX202" fmla="*/ 104460 w 869591"/>
              <a:gd name="connsiteY202" fmla="*/ 650519 h 787042"/>
              <a:gd name="connsiteX203" fmla="*/ 104100 w 869591"/>
              <a:gd name="connsiteY203" fmla="*/ 650519 h 787042"/>
              <a:gd name="connsiteX204" fmla="*/ 103739 w 869591"/>
              <a:gd name="connsiteY204" fmla="*/ 651599 h 787042"/>
              <a:gd name="connsiteX205" fmla="*/ 103739 w 869591"/>
              <a:gd name="connsiteY205" fmla="*/ 651959 h 787042"/>
              <a:gd name="connsiteX206" fmla="*/ 103018 w 869591"/>
              <a:gd name="connsiteY206" fmla="*/ 652679 h 787042"/>
              <a:gd name="connsiteX207" fmla="*/ 103018 w 869591"/>
              <a:gd name="connsiteY207" fmla="*/ 653039 h 787042"/>
              <a:gd name="connsiteX208" fmla="*/ 102658 w 869591"/>
              <a:gd name="connsiteY208" fmla="*/ 653759 h 787042"/>
              <a:gd name="connsiteX209" fmla="*/ 102298 w 869591"/>
              <a:gd name="connsiteY209" fmla="*/ 654119 h 787042"/>
              <a:gd name="connsiteX210" fmla="*/ 101937 w 869591"/>
              <a:gd name="connsiteY210" fmla="*/ 655199 h 787042"/>
              <a:gd name="connsiteX211" fmla="*/ 101216 w 869591"/>
              <a:gd name="connsiteY211" fmla="*/ 656280 h 787042"/>
              <a:gd name="connsiteX212" fmla="*/ 100856 w 869591"/>
              <a:gd name="connsiteY212" fmla="*/ 657360 h 787042"/>
              <a:gd name="connsiteX213" fmla="*/ 100496 w 869591"/>
              <a:gd name="connsiteY213" fmla="*/ 657360 h 787042"/>
              <a:gd name="connsiteX214" fmla="*/ 100135 w 869591"/>
              <a:gd name="connsiteY214" fmla="*/ 658080 h 787042"/>
              <a:gd name="connsiteX215" fmla="*/ 100135 w 869591"/>
              <a:gd name="connsiteY215" fmla="*/ 658440 h 787042"/>
              <a:gd name="connsiteX216" fmla="*/ 99414 w 869591"/>
              <a:gd name="connsiteY216" fmla="*/ 659520 h 787042"/>
              <a:gd name="connsiteX217" fmla="*/ 99414 w 869591"/>
              <a:gd name="connsiteY217" fmla="*/ 659880 h 787042"/>
              <a:gd name="connsiteX218" fmla="*/ 99054 w 869591"/>
              <a:gd name="connsiteY218" fmla="*/ 660600 h 787042"/>
              <a:gd name="connsiteX219" fmla="*/ 99054 w 869591"/>
              <a:gd name="connsiteY219" fmla="*/ 660960 h 787042"/>
              <a:gd name="connsiteX220" fmla="*/ 98693 w 869591"/>
              <a:gd name="connsiteY220" fmla="*/ 661680 h 787042"/>
              <a:gd name="connsiteX221" fmla="*/ 98333 w 869591"/>
              <a:gd name="connsiteY221" fmla="*/ 662040 h 787042"/>
              <a:gd name="connsiteX222" fmla="*/ 97973 w 869591"/>
              <a:gd name="connsiteY222" fmla="*/ 663120 h 787042"/>
              <a:gd name="connsiteX223" fmla="*/ 97612 w 869591"/>
              <a:gd name="connsiteY223" fmla="*/ 663840 h 787042"/>
              <a:gd name="connsiteX224" fmla="*/ 97612 w 869591"/>
              <a:gd name="connsiteY224" fmla="*/ 664560 h 787042"/>
              <a:gd name="connsiteX225" fmla="*/ 97252 w 869591"/>
              <a:gd name="connsiteY225" fmla="*/ 665280 h 787042"/>
              <a:gd name="connsiteX226" fmla="*/ 96891 w 869591"/>
              <a:gd name="connsiteY226" fmla="*/ 665280 h 787042"/>
              <a:gd name="connsiteX227" fmla="*/ 96891 w 869591"/>
              <a:gd name="connsiteY227" fmla="*/ 666360 h 787042"/>
              <a:gd name="connsiteX228" fmla="*/ 96531 w 869591"/>
              <a:gd name="connsiteY228" fmla="*/ 666720 h 787042"/>
              <a:gd name="connsiteX229" fmla="*/ 96531 w 869591"/>
              <a:gd name="connsiteY229" fmla="*/ 667801 h 787042"/>
              <a:gd name="connsiteX230" fmla="*/ 96171 w 869591"/>
              <a:gd name="connsiteY230" fmla="*/ 667801 h 787042"/>
              <a:gd name="connsiteX231" fmla="*/ 96171 w 869591"/>
              <a:gd name="connsiteY231" fmla="*/ 668881 h 787042"/>
              <a:gd name="connsiteX232" fmla="*/ 95810 w 869591"/>
              <a:gd name="connsiteY232" fmla="*/ 668881 h 787042"/>
              <a:gd name="connsiteX233" fmla="*/ 95450 w 869591"/>
              <a:gd name="connsiteY233" fmla="*/ 669961 h 787042"/>
              <a:gd name="connsiteX234" fmla="*/ 95089 w 869591"/>
              <a:gd name="connsiteY234" fmla="*/ 671041 h 787042"/>
              <a:gd name="connsiteX235" fmla="*/ 95089 w 869591"/>
              <a:gd name="connsiteY235" fmla="*/ 671401 h 787042"/>
              <a:gd name="connsiteX236" fmla="*/ 94729 w 869591"/>
              <a:gd name="connsiteY236" fmla="*/ 672481 h 787042"/>
              <a:gd name="connsiteX237" fmla="*/ 94368 w 869591"/>
              <a:gd name="connsiteY237" fmla="*/ 673561 h 787042"/>
              <a:gd name="connsiteX238" fmla="*/ 94368 w 869591"/>
              <a:gd name="connsiteY238" fmla="*/ 673921 h 787042"/>
              <a:gd name="connsiteX239" fmla="*/ 94008 w 869591"/>
              <a:gd name="connsiteY239" fmla="*/ 674641 h 787042"/>
              <a:gd name="connsiteX240" fmla="*/ 94008 w 869591"/>
              <a:gd name="connsiteY240" fmla="*/ 675001 h 787042"/>
              <a:gd name="connsiteX241" fmla="*/ 93648 w 869591"/>
              <a:gd name="connsiteY241" fmla="*/ 676081 h 787042"/>
              <a:gd name="connsiteX242" fmla="*/ 93287 w 869591"/>
              <a:gd name="connsiteY242" fmla="*/ 677161 h 787042"/>
              <a:gd name="connsiteX243" fmla="*/ 93287 w 869591"/>
              <a:gd name="connsiteY243" fmla="*/ 677521 h 787042"/>
              <a:gd name="connsiteX244" fmla="*/ 93287 w 869591"/>
              <a:gd name="connsiteY244" fmla="*/ 678241 h 787042"/>
              <a:gd name="connsiteX245" fmla="*/ 92927 w 869591"/>
              <a:gd name="connsiteY245" fmla="*/ 678962 h 787042"/>
              <a:gd name="connsiteX246" fmla="*/ 92927 w 869591"/>
              <a:gd name="connsiteY246" fmla="*/ 679322 h 787042"/>
              <a:gd name="connsiteX247" fmla="*/ 92927 w 869591"/>
              <a:gd name="connsiteY247" fmla="*/ 679682 h 787042"/>
              <a:gd name="connsiteX248" fmla="*/ 92566 w 869591"/>
              <a:gd name="connsiteY248" fmla="*/ 680762 h 787042"/>
              <a:gd name="connsiteX249" fmla="*/ 92566 w 869591"/>
              <a:gd name="connsiteY249" fmla="*/ 681482 h 787042"/>
              <a:gd name="connsiteX250" fmla="*/ 92566 w 869591"/>
              <a:gd name="connsiteY250" fmla="*/ 681842 h 787042"/>
              <a:gd name="connsiteX251" fmla="*/ 92206 w 869591"/>
              <a:gd name="connsiteY251" fmla="*/ 682562 h 787042"/>
              <a:gd name="connsiteX252" fmla="*/ 92206 w 869591"/>
              <a:gd name="connsiteY252" fmla="*/ 683282 h 787042"/>
              <a:gd name="connsiteX253" fmla="*/ 91846 w 869591"/>
              <a:gd name="connsiteY253" fmla="*/ 683642 h 787042"/>
              <a:gd name="connsiteX254" fmla="*/ 91846 w 869591"/>
              <a:gd name="connsiteY254" fmla="*/ 684213 h 787042"/>
              <a:gd name="connsiteX255" fmla="*/ 93301 w 869591"/>
              <a:gd name="connsiteY255" fmla="*/ 684213 h 787042"/>
              <a:gd name="connsiteX256" fmla="*/ 91855 w 869591"/>
              <a:gd name="connsiteY256" fmla="*/ 702104 h 787042"/>
              <a:gd name="connsiteX257" fmla="*/ 93301 w 869591"/>
              <a:gd name="connsiteY257" fmla="*/ 720360 h 787042"/>
              <a:gd name="connsiteX258" fmla="*/ 91845 w 869591"/>
              <a:gd name="connsiteY258" fmla="*/ 720360 h 787042"/>
              <a:gd name="connsiteX259" fmla="*/ 91846 w 869591"/>
              <a:gd name="connsiteY259" fmla="*/ 720365 h 787042"/>
              <a:gd name="connsiteX260" fmla="*/ 70221 w 869591"/>
              <a:gd name="connsiteY260" fmla="*/ 720365 h 787042"/>
              <a:gd name="connsiteX261" fmla="*/ 33819 w 869591"/>
              <a:gd name="connsiteY261" fmla="*/ 720365 h 787042"/>
              <a:gd name="connsiteX262" fmla="*/ 33803 w 869591"/>
              <a:gd name="connsiteY262" fmla="*/ 720360 h 787042"/>
              <a:gd name="connsiteX263" fmla="*/ 18082 w 869591"/>
              <a:gd name="connsiteY263" fmla="*/ 720360 h 787042"/>
              <a:gd name="connsiteX264" fmla="*/ 0 w 869591"/>
              <a:gd name="connsiteY264" fmla="*/ 702104 h 787042"/>
              <a:gd name="connsiteX265" fmla="*/ 18082 w 869591"/>
              <a:gd name="connsiteY265" fmla="*/ 684213 h 787042"/>
              <a:gd name="connsiteX266" fmla="*/ 18264 w 869591"/>
              <a:gd name="connsiteY266" fmla="*/ 684213 h 787042"/>
              <a:gd name="connsiteX267" fmla="*/ 18321 w 869591"/>
              <a:gd name="connsiteY267" fmla="*/ 683282 h 787042"/>
              <a:gd name="connsiteX268" fmla="*/ 31656 w 869591"/>
              <a:gd name="connsiteY268" fmla="*/ 586073 h 787042"/>
              <a:gd name="connsiteX269" fmla="*/ 70221 w 869591"/>
              <a:gd name="connsiteY269" fmla="*/ 495345 h 787042"/>
              <a:gd name="connsiteX270" fmla="*/ 98333 w 869591"/>
              <a:gd name="connsiteY270" fmla="*/ 464742 h 787042"/>
              <a:gd name="connsiteX271" fmla="*/ 202132 w 869591"/>
              <a:gd name="connsiteY271" fmla="*/ 415418 h 787042"/>
              <a:gd name="connsiteX272" fmla="*/ 224118 w 869591"/>
              <a:gd name="connsiteY272" fmla="*/ 415058 h 787042"/>
              <a:gd name="connsiteX273" fmla="*/ 234209 w 869591"/>
              <a:gd name="connsiteY273" fmla="*/ 414698 h 787042"/>
              <a:gd name="connsiteX274" fmla="*/ 315913 w 869591"/>
              <a:gd name="connsiteY274" fmla="*/ 414404 h 787042"/>
              <a:gd name="connsiteX275" fmla="*/ 315913 w 869591"/>
              <a:gd name="connsiteY275" fmla="*/ 279597 h 787042"/>
              <a:gd name="connsiteX276" fmla="*/ 333926 w 869591"/>
              <a:gd name="connsiteY276" fmla="*/ 261938 h 787042"/>
              <a:gd name="connsiteX277" fmla="*/ 587989 w 869591"/>
              <a:gd name="connsiteY277" fmla="*/ 124599 h 787042"/>
              <a:gd name="connsiteX278" fmla="*/ 575743 w 869591"/>
              <a:gd name="connsiteY278" fmla="*/ 136845 h 787042"/>
              <a:gd name="connsiteX279" fmla="*/ 575743 w 869591"/>
              <a:gd name="connsiteY279" fmla="*/ 278400 h 787042"/>
              <a:gd name="connsiteX280" fmla="*/ 587989 w 869591"/>
              <a:gd name="connsiteY280" fmla="*/ 290646 h 787042"/>
              <a:gd name="connsiteX281" fmla="*/ 641297 w 869591"/>
              <a:gd name="connsiteY281" fmla="*/ 290646 h 787042"/>
              <a:gd name="connsiteX282" fmla="*/ 694245 w 869591"/>
              <a:gd name="connsiteY282" fmla="*/ 290646 h 787042"/>
              <a:gd name="connsiteX283" fmla="*/ 706491 w 869591"/>
              <a:gd name="connsiteY283" fmla="*/ 278400 h 787042"/>
              <a:gd name="connsiteX284" fmla="*/ 694245 w 869591"/>
              <a:gd name="connsiteY284" fmla="*/ 266513 h 787042"/>
              <a:gd name="connsiteX285" fmla="*/ 641297 w 869591"/>
              <a:gd name="connsiteY285" fmla="*/ 266513 h 787042"/>
              <a:gd name="connsiteX286" fmla="*/ 600596 w 869591"/>
              <a:gd name="connsiteY286" fmla="*/ 266513 h 787042"/>
              <a:gd name="connsiteX287" fmla="*/ 600596 w 869591"/>
              <a:gd name="connsiteY287" fmla="*/ 136845 h 787042"/>
              <a:gd name="connsiteX288" fmla="*/ 587989 w 869591"/>
              <a:gd name="connsiteY288" fmla="*/ 124599 h 787042"/>
              <a:gd name="connsiteX289" fmla="*/ 548253 w 869591"/>
              <a:gd name="connsiteY289" fmla="*/ 0 h 787042"/>
              <a:gd name="connsiteX290" fmla="*/ 626497 w 869591"/>
              <a:gd name="connsiteY290" fmla="*/ 0 h 787042"/>
              <a:gd name="connsiteX291" fmla="*/ 644165 w 869591"/>
              <a:gd name="connsiteY291" fmla="*/ 17415 h 787042"/>
              <a:gd name="connsiteX292" fmla="*/ 626497 w 869591"/>
              <a:gd name="connsiteY292" fmla="*/ 47269 h 787042"/>
              <a:gd name="connsiteX293" fmla="*/ 606060 w 869591"/>
              <a:gd name="connsiteY293" fmla="*/ 47269 h 787042"/>
              <a:gd name="connsiteX294" fmla="*/ 606060 w 869591"/>
              <a:gd name="connsiteY294" fmla="*/ 72414 h 787042"/>
              <a:gd name="connsiteX295" fmla="*/ 641297 w 869591"/>
              <a:gd name="connsiteY295" fmla="*/ 77414 h 787042"/>
              <a:gd name="connsiteX296" fmla="*/ 724501 w 869591"/>
              <a:gd name="connsiteY296" fmla="*/ 126400 h 787042"/>
              <a:gd name="connsiteX297" fmla="*/ 780690 w 869591"/>
              <a:gd name="connsiteY297" fmla="*/ 262551 h 787042"/>
              <a:gd name="connsiteX298" fmla="*/ 724501 w 869591"/>
              <a:gd name="connsiteY298" fmla="*/ 398703 h 787042"/>
              <a:gd name="connsiteX299" fmla="*/ 641297 w 869591"/>
              <a:gd name="connsiteY299" fmla="*/ 448049 h 787042"/>
              <a:gd name="connsiteX300" fmla="*/ 587989 w 869591"/>
              <a:gd name="connsiteY300" fmla="*/ 455253 h 787042"/>
              <a:gd name="connsiteX301" fmla="*/ 451837 w 869591"/>
              <a:gd name="connsiteY301" fmla="*/ 398703 h 787042"/>
              <a:gd name="connsiteX302" fmla="*/ 395288 w 869591"/>
              <a:gd name="connsiteY302" fmla="*/ 262551 h 787042"/>
              <a:gd name="connsiteX303" fmla="*/ 451837 w 869591"/>
              <a:gd name="connsiteY303" fmla="*/ 126400 h 787042"/>
              <a:gd name="connsiteX304" fmla="*/ 513160 w 869591"/>
              <a:gd name="connsiteY304" fmla="*/ 85023 h 787042"/>
              <a:gd name="connsiteX305" fmla="*/ 569913 w 869591"/>
              <a:gd name="connsiteY305" fmla="*/ 73515 h 787042"/>
              <a:gd name="connsiteX306" fmla="*/ 569913 w 869591"/>
              <a:gd name="connsiteY306" fmla="*/ 47269 h 787042"/>
              <a:gd name="connsiteX307" fmla="*/ 548253 w 869591"/>
              <a:gd name="connsiteY307" fmla="*/ 47269 h 787042"/>
              <a:gd name="connsiteX308" fmla="*/ 530225 w 869591"/>
              <a:gd name="connsiteY308" fmla="*/ 17415 h 787042"/>
              <a:gd name="connsiteX309" fmla="*/ 548253 w 869591"/>
              <a:gd name="connsiteY309" fmla="*/ 0 h 78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869591" h="787042">
                <a:moveTo>
                  <a:pt x="642758" y="670575"/>
                </a:moveTo>
                <a:cubicBezTo>
                  <a:pt x="633734" y="670575"/>
                  <a:pt x="625793" y="674159"/>
                  <a:pt x="620018" y="679534"/>
                </a:cubicBezTo>
                <a:cubicBezTo>
                  <a:pt x="614243" y="685268"/>
                  <a:pt x="610633" y="693510"/>
                  <a:pt x="610633" y="702111"/>
                </a:cubicBezTo>
                <a:cubicBezTo>
                  <a:pt x="610633" y="711070"/>
                  <a:pt x="614243" y="718954"/>
                  <a:pt x="620018" y="724687"/>
                </a:cubicBezTo>
                <a:cubicBezTo>
                  <a:pt x="625793" y="730421"/>
                  <a:pt x="633734" y="734005"/>
                  <a:pt x="642758" y="734005"/>
                </a:cubicBezTo>
                <a:cubicBezTo>
                  <a:pt x="651420" y="734005"/>
                  <a:pt x="659361" y="730421"/>
                  <a:pt x="665136" y="724687"/>
                </a:cubicBezTo>
                <a:cubicBezTo>
                  <a:pt x="670912" y="718954"/>
                  <a:pt x="674521" y="711070"/>
                  <a:pt x="674521" y="702111"/>
                </a:cubicBezTo>
                <a:cubicBezTo>
                  <a:pt x="674521" y="693510"/>
                  <a:pt x="670912" y="685268"/>
                  <a:pt x="665136" y="679534"/>
                </a:cubicBezTo>
                <a:cubicBezTo>
                  <a:pt x="659361" y="674159"/>
                  <a:pt x="651420" y="670575"/>
                  <a:pt x="642758" y="670575"/>
                </a:cubicBezTo>
                <a:close/>
                <a:moveTo>
                  <a:pt x="191546" y="670575"/>
                </a:moveTo>
                <a:cubicBezTo>
                  <a:pt x="182884" y="670575"/>
                  <a:pt x="174943" y="674159"/>
                  <a:pt x="169168" y="679534"/>
                </a:cubicBezTo>
                <a:cubicBezTo>
                  <a:pt x="163393" y="685268"/>
                  <a:pt x="159783" y="693510"/>
                  <a:pt x="159783" y="702111"/>
                </a:cubicBezTo>
                <a:cubicBezTo>
                  <a:pt x="159783" y="711070"/>
                  <a:pt x="163393" y="718954"/>
                  <a:pt x="169168" y="724687"/>
                </a:cubicBezTo>
                <a:cubicBezTo>
                  <a:pt x="174943" y="730421"/>
                  <a:pt x="182884" y="734005"/>
                  <a:pt x="191546" y="734005"/>
                </a:cubicBezTo>
                <a:cubicBezTo>
                  <a:pt x="200570" y="734005"/>
                  <a:pt x="208511" y="730421"/>
                  <a:pt x="214286" y="724687"/>
                </a:cubicBezTo>
                <a:cubicBezTo>
                  <a:pt x="220422" y="718954"/>
                  <a:pt x="224032" y="711070"/>
                  <a:pt x="224032" y="702111"/>
                </a:cubicBezTo>
                <a:cubicBezTo>
                  <a:pt x="224032" y="693510"/>
                  <a:pt x="220422" y="685268"/>
                  <a:pt x="214286" y="679534"/>
                </a:cubicBezTo>
                <a:cubicBezTo>
                  <a:pt x="208511" y="674159"/>
                  <a:pt x="200570" y="670575"/>
                  <a:pt x="191546" y="670575"/>
                </a:cubicBezTo>
                <a:close/>
                <a:moveTo>
                  <a:pt x="642758" y="617538"/>
                </a:moveTo>
                <a:cubicBezTo>
                  <a:pt x="666219" y="617538"/>
                  <a:pt x="687876" y="626856"/>
                  <a:pt x="703036" y="642265"/>
                </a:cubicBezTo>
                <a:cubicBezTo>
                  <a:pt x="718557" y="657674"/>
                  <a:pt x="728302" y="678818"/>
                  <a:pt x="728302" y="702111"/>
                </a:cubicBezTo>
                <a:cubicBezTo>
                  <a:pt x="728302" y="725763"/>
                  <a:pt x="718557" y="746906"/>
                  <a:pt x="703036" y="762315"/>
                </a:cubicBezTo>
                <a:cubicBezTo>
                  <a:pt x="687876" y="777366"/>
                  <a:pt x="666219" y="787042"/>
                  <a:pt x="642758" y="787042"/>
                </a:cubicBezTo>
                <a:cubicBezTo>
                  <a:pt x="618935" y="787042"/>
                  <a:pt x="597639" y="777366"/>
                  <a:pt x="582118" y="762315"/>
                </a:cubicBezTo>
                <a:cubicBezTo>
                  <a:pt x="566598" y="746906"/>
                  <a:pt x="557213" y="725763"/>
                  <a:pt x="557213" y="702111"/>
                </a:cubicBezTo>
                <a:cubicBezTo>
                  <a:pt x="557213" y="678818"/>
                  <a:pt x="566598" y="657674"/>
                  <a:pt x="582118" y="642265"/>
                </a:cubicBezTo>
                <a:cubicBezTo>
                  <a:pt x="597639" y="626856"/>
                  <a:pt x="618935" y="617538"/>
                  <a:pt x="642758" y="617538"/>
                </a:cubicBezTo>
                <a:close/>
                <a:moveTo>
                  <a:pt x="191546" y="617538"/>
                </a:moveTo>
                <a:cubicBezTo>
                  <a:pt x="215369" y="617538"/>
                  <a:pt x="237026" y="626856"/>
                  <a:pt x="252186" y="642265"/>
                </a:cubicBezTo>
                <a:cubicBezTo>
                  <a:pt x="267706" y="657674"/>
                  <a:pt x="277452" y="678818"/>
                  <a:pt x="277452" y="702111"/>
                </a:cubicBezTo>
                <a:cubicBezTo>
                  <a:pt x="277452" y="725763"/>
                  <a:pt x="267706" y="746906"/>
                  <a:pt x="252186" y="762315"/>
                </a:cubicBezTo>
                <a:cubicBezTo>
                  <a:pt x="237026" y="777366"/>
                  <a:pt x="215369" y="787042"/>
                  <a:pt x="191546" y="787042"/>
                </a:cubicBezTo>
                <a:cubicBezTo>
                  <a:pt x="168085" y="787042"/>
                  <a:pt x="146789" y="777366"/>
                  <a:pt x="131268" y="762315"/>
                </a:cubicBezTo>
                <a:cubicBezTo>
                  <a:pt x="115748" y="746906"/>
                  <a:pt x="106363" y="725763"/>
                  <a:pt x="106363" y="702111"/>
                </a:cubicBezTo>
                <a:cubicBezTo>
                  <a:pt x="106363" y="678818"/>
                  <a:pt x="115748" y="657674"/>
                  <a:pt x="131268" y="642265"/>
                </a:cubicBezTo>
                <a:cubicBezTo>
                  <a:pt x="146789" y="626856"/>
                  <a:pt x="168085" y="617538"/>
                  <a:pt x="191546" y="617538"/>
                </a:cubicBezTo>
                <a:close/>
                <a:moveTo>
                  <a:pt x="226640" y="449981"/>
                </a:moveTo>
                <a:cubicBezTo>
                  <a:pt x="218351" y="449981"/>
                  <a:pt x="210422" y="450701"/>
                  <a:pt x="202132" y="452141"/>
                </a:cubicBezTo>
                <a:cubicBezTo>
                  <a:pt x="172578" y="457182"/>
                  <a:pt x="144826" y="471223"/>
                  <a:pt x="121760" y="491385"/>
                </a:cubicBezTo>
                <a:cubicBezTo>
                  <a:pt x="108425" y="503266"/>
                  <a:pt x="96531" y="517307"/>
                  <a:pt x="87521" y="532788"/>
                </a:cubicBezTo>
                <a:lnTo>
                  <a:pt x="202132" y="532788"/>
                </a:lnTo>
                <a:lnTo>
                  <a:pt x="315913" y="532788"/>
                </a:lnTo>
                <a:lnTo>
                  <a:pt x="315913" y="449981"/>
                </a:lnTo>
                <a:close/>
                <a:moveTo>
                  <a:pt x="333926" y="261938"/>
                </a:moveTo>
                <a:lnTo>
                  <a:pt x="376798" y="261938"/>
                </a:lnTo>
                <a:lnTo>
                  <a:pt x="376798" y="262298"/>
                </a:lnTo>
                <a:cubicBezTo>
                  <a:pt x="376798" y="318520"/>
                  <a:pt x="399135" y="371859"/>
                  <a:pt x="438765" y="411503"/>
                </a:cubicBezTo>
                <a:cubicBezTo>
                  <a:pt x="478034" y="451147"/>
                  <a:pt x="531354" y="473131"/>
                  <a:pt x="587196" y="473131"/>
                </a:cubicBezTo>
                <a:cubicBezTo>
                  <a:pt x="643397" y="473131"/>
                  <a:pt x="696717" y="451147"/>
                  <a:pt x="736347" y="411503"/>
                </a:cubicBezTo>
                <a:cubicBezTo>
                  <a:pt x="775976" y="371859"/>
                  <a:pt x="797953" y="318520"/>
                  <a:pt x="797953" y="262298"/>
                </a:cubicBezTo>
                <a:lnTo>
                  <a:pt x="797953" y="261938"/>
                </a:lnTo>
                <a:lnTo>
                  <a:pt x="840825" y="261938"/>
                </a:lnTo>
                <a:cubicBezTo>
                  <a:pt x="850912" y="261938"/>
                  <a:pt x="858478" y="269867"/>
                  <a:pt x="858478" y="279597"/>
                </a:cubicBezTo>
                <a:lnTo>
                  <a:pt x="858478" y="684213"/>
                </a:lnTo>
                <a:lnTo>
                  <a:pt x="869591" y="684213"/>
                </a:lnTo>
                <a:lnTo>
                  <a:pt x="869591" y="720360"/>
                </a:lnTo>
                <a:lnTo>
                  <a:pt x="841562" y="720360"/>
                </a:lnTo>
                <a:lnTo>
                  <a:pt x="840835" y="720360"/>
                </a:lnTo>
                <a:lnTo>
                  <a:pt x="840825" y="720365"/>
                </a:lnTo>
                <a:lnTo>
                  <a:pt x="743552" y="720365"/>
                </a:lnTo>
                <a:cubicBezTo>
                  <a:pt x="748956" y="687208"/>
                  <a:pt x="738148" y="652970"/>
                  <a:pt x="714731" y="629544"/>
                </a:cubicBezTo>
                <a:cubicBezTo>
                  <a:pt x="695276" y="610082"/>
                  <a:pt x="669337" y="599271"/>
                  <a:pt x="641956" y="599271"/>
                </a:cubicBezTo>
                <a:cubicBezTo>
                  <a:pt x="614576" y="599271"/>
                  <a:pt x="588276" y="610082"/>
                  <a:pt x="568822" y="629544"/>
                </a:cubicBezTo>
                <a:cubicBezTo>
                  <a:pt x="549367" y="649006"/>
                  <a:pt x="538559" y="675315"/>
                  <a:pt x="538559" y="702345"/>
                </a:cubicBezTo>
                <a:cubicBezTo>
                  <a:pt x="538559" y="708472"/>
                  <a:pt x="539279" y="714238"/>
                  <a:pt x="540000" y="720365"/>
                </a:cubicBezTo>
                <a:lnTo>
                  <a:pt x="335367" y="720365"/>
                </a:lnTo>
                <a:lnTo>
                  <a:pt x="334405" y="720365"/>
                </a:lnTo>
                <a:lnTo>
                  <a:pt x="334404" y="720365"/>
                </a:lnTo>
                <a:lnTo>
                  <a:pt x="295119" y="720365"/>
                </a:lnTo>
                <a:cubicBezTo>
                  <a:pt x="295840" y="714245"/>
                  <a:pt x="296561" y="708484"/>
                  <a:pt x="296561" y="702364"/>
                </a:cubicBezTo>
                <a:cubicBezTo>
                  <a:pt x="296561" y="696603"/>
                  <a:pt x="295840" y="690483"/>
                  <a:pt x="295119" y="684722"/>
                </a:cubicBezTo>
                <a:cubicBezTo>
                  <a:pt x="294759" y="684362"/>
                  <a:pt x="294759" y="684002"/>
                  <a:pt x="294759" y="683642"/>
                </a:cubicBezTo>
                <a:lnTo>
                  <a:pt x="294759" y="683282"/>
                </a:lnTo>
                <a:lnTo>
                  <a:pt x="294759" y="682562"/>
                </a:lnTo>
                <a:lnTo>
                  <a:pt x="294398" y="681842"/>
                </a:lnTo>
                <a:lnTo>
                  <a:pt x="294398" y="681482"/>
                </a:lnTo>
                <a:lnTo>
                  <a:pt x="294398" y="680762"/>
                </a:lnTo>
                <a:lnTo>
                  <a:pt x="294038" y="679682"/>
                </a:lnTo>
                <a:lnTo>
                  <a:pt x="294038" y="679322"/>
                </a:lnTo>
                <a:lnTo>
                  <a:pt x="294038" y="678962"/>
                </a:lnTo>
                <a:lnTo>
                  <a:pt x="293677" y="678241"/>
                </a:lnTo>
                <a:lnTo>
                  <a:pt x="293677" y="677521"/>
                </a:lnTo>
                <a:lnTo>
                  <a:pt x="293677" y="677161"/>
                </a:lnTo>
                <a:lnTo>
                  <a:pt x="293317" y="676081"/>
                </a:lnTo>
                <a:cubicBezTo>
                  <a:pt x="292957" y="675721"/>
                  <a:pt x="292957" y="675361"/>
                  <a:pt x="292957" y="675001"/>
                </a:cubicBezTo>
                <a:lnTo>
                  <a:pt x="292957" y="674641"/>
                </a:lnTo>
                <a:lnTo>
                  <a:pt x="292596" y="673921"/>
                </a:lnTo>
                <a:lnTo>
                  <a:pt x="292236" y="673561"/>
                </a:lnTo>
                <a:lnTo>
                  <a:pt x="292236" y="672481"/>
                </a:lnTo>
                <a:cubicBezTo>
                  <a:pt x="291875" y="672121"/>
                  <a:pt x="291875" y="671761"/>
                  <a:pt x="291875" y="671401"/>
                </a:cubicBezTo>
                <a:lnTo>
                  <a:pt x="291875" y="671041"/>
                </a:lnTo>
                <a:lnTo>
                  <a:pt x="291154" y="670321"/>
                </a:lnTo>
                <a:lnTo>
                  <a:pt x="291154" y="669961"/>
                </a:lnTo>
                <a:lnTo>
                  <a:pt x="291154" y="669241"/>
                </a:lnTo>
                <a:lnTo>
                  <a:pt x="290794" y="668521"/>
                </a:lnTo>
                <a:lnTo>
                  <a:pt x="290794" y="668161"/>
                </a:lnTo>
                <a:lnTo>
                  <a:pt x="290434" y="667441"/>
                </a:lnTo>
                <a:lnTo>
                  <a:pt x="290073" y="666720"/>
                </a:lnTo>
                <a:lnTo>
                  <a:pt x="290073" y="666360"/>
                </a:lnTo>
                <a:lnTo>
                  <a:pt x="290073" y="665280"/>
                </a:lnTo>
                <a:lnTo>
                  <a:pt x="289713" y="664920"/>
                </a:lnTo>
                <a:lnTo>
                  <a:pt x="289352" y="664560"/>
                </a:lnTo>
                <a:lnTo>
                  <a:pt x="289352" y="663840"/>
                </a:lnTo>
                <a:lnTo>
                  <a:pt x="288632" y="663120"/>
                </a:lnTo>
                <a:lnTo>
                  <a:pt x="288271" y="662040"/>
                </a:lnTo>
                <a:lnTo>
                  <a:pt x="288271" y="661680"/>
                </a:lnTo>
                <a:lnTo>
                  <a:pt x="287550" y="660960"/>
                </a:lnTo>
                <a:lnTo>
                  <a:pt x="287550" y="660600"/>
                </a:lnTo>
                <a:lnTo>
                  <a:pt x="287190" y="659880"/>
                </a:lnTo>
                <a:lnTo>
                  <a:pt x="287190" y="659520"/>
                </a:lnTo>
                <a:cubicBezTo>
                  <a:pt x="287190" y="659160"/>
                  <a:pt x="286830" y="658800"/>
                  <a:pt x="286830" y="658440"/>
                </a:cubicBezTo>
                <a:lnTo>
                  <a:pt x="286830" y="658080"/>
                </a:lnTo>
                <a:lnTo>
                  <a:pt x="286469" y="657360"/>
                </a:lnTo>
                <a:lnTo>
                  <a:pt x="286109" y="657000"/>
                </a:lnTo>
                <a:lnTo>
                  <a:pt x="285748" y="656280"/>
                </a:lnTo>
                <a:cubicBezTo>
                  <a:pt x="285388" y="655920"/>
                  <a:pt x="285027" y="655559"/>
                  <a:pt x="285027" y="655199"/>
                </a:cubicBezTo>
                <a:lnTo>
                  <a:pt x="285027" y="654839"/>
                </a:lnTo>
                <a:lnTo>
                  <a:pt x="284667" y="654119"/>
                </a:lnTo>
                <a:lnTo>
                  <a:pt x="284307" y="653759"/>
                </a:lnTo>
                <a:lnTo>
                  <a:pt x="283946" y="653039"/>
                </a:lnTo>
                <a:lnTo>
                  <a:pt x="283586" y="652679"/>
                </a:lnTo>
                <a:lnTo>
                  <a:pt x="283225" y="651959"/>
                </a:lnTo>
                <a:lnTo>
                  <a:pt x="283225" y="651599"/>
                </a:lnTo>
                <a:cubicBezTo>
                  <a:pt x="283225" y="651239"/>
                  <a:pt x="282865" y="650879"/>
                  <a:pt x="282865" y="650519"/>
                </a:cubicBezTo>
                <a:lnTo>
                  <a:pt x="282505" y="650519"/>
                </a:lnTo>
                <a:lnTo>
                  <a:pt x="282144" y="649799"/>
                </a:lnTo>
                <a:lnTo>
                  <a:pt x="281784" y="649439"/>
                </a:lnTo>
                <a:lnTo>
                  <a:pt x="281423" y="648719"/>
                </a:lnTo>
                <a:lnTo>
                  <a:pt x="281063" y="648359"/>
                </a:lnTo>
                <a:cubicBezTo>
                  <a:pt x="281063" y="647999"/>
                  <a:pt x="281063" y="647999"/>
                  <a:pt x="280702" y="647639"/>
                </a:cubicBezTo>
                <a:lnTo>
                  <a:pt x="280342" y="647639"/>
                </a:lnTo>
                <a:cubicBezTo>
                  <a:pt x="280342" y="646919"/>
                  <a:pt x="280342" y="646919"/>
                  <a:pt x="279982" y="646559"/>
                </a:cubicBezTo>
                <a:lnTo>
                  <a:pt x="279621" y="646199"/>
                </a:lnTo>
                <a:lnTo>
                  <a:pt x="279621" y="645479"/>
                </a:lnTo>
                <a:lnTo>
                  <a:pt x="279261" y="645119"/>
                </a:lnTo>
                <a:lnTo>
                  <a:pt x="278540" y="644399"/>
                </a:lnTo>
                <a:cubicBezTo>
                  <a:pt x="278540" y="644038"/>
                  <a:pt x="278180" y="643678"/>
                  <a:pt x="277819" y="643318"/>
                </a:cubicBezTo>
                <a:lnTo>
                  <a:pt x="277459" y="642958"/>
                </a:lnTo>
                <a:lnTo>
                  <a:pt x="277098" y="642598"/>
                </a:lnTo>
                <a:lnTo>
                  <a:pt x="276738" y="641878"/>
                </a:lnTo>
                <a:lnTo>
                  <a:pt x="276378" y="641518"/>
                </a:lnTo>
                <a:lnTo>
                  <a:pt x="276378" y="641158"/>
                </a:lnTo>
                <a:lnTo>
                  <a:pt x="275657" y="640438"/>
                </a:lnTo>
                <a:lnTo>
                  <a:pt x="275657" y="640078"/>
                </a:lnTo>
                <a:cubicBezTo>
                  <a:pt x="275296" y="639718"/>
                  <a:pt x="274936" y="639358"/>
                  <a:pt x="274936" y="639358"/>
                </a:cubicBezTo>
                <a:lnTo>
                  <a:pt x="274575" y="638998"/>
                </a:lnTo>
                <a:lnTo>
                  <a:pt x="274215" y="638278"/>
                </a:lnTo>
                <a:lnTo>
                  <a:pt x="273855" y="637918"/>
                </a:lnTo>
                <a:lnTo>
                  <a:pt x="273134" y="637198"/>
                </a:lnTo>
                <a:cubicBezTo>
                  <a:pt x="272773" y="636838"/>
                  <a:pt x="272773" y="636478"/>
                  <a:pt x="272413" y="636118"/>
                </a:cubicBezTo>
                <a:cubicBezTo>
                  <a:pt x="272053" y="635758"/>
                  <a:pt x="272053" y="635758"/>
                  <a:pt x="271692" y="635398"/>
                </a:cubicBezTo>
                <a:lnTo>
                  <a:pt x="271332" y="635038"/>
                </a:lnTo>
                <a:lnTo>
                  <a:pt x="270971" y="634318"/>
                </a:lnTo>
                <a:lnTo>
                  <a:pt x="270611" y="634318"/>
                </a:lnTo>
                <a:lnTo>
                  <a:pt x="269890" y="633238"/>
                </a:lnTo>
                <a:cubicBezTo>
                  <a:pt x="269530" y="632878"/>
                  <a:pt x="269169" y="632517"/>
                  <a:pt x="269169" y="632517"/>
                </a:cubicBezTo>
                <a:lnTo>
                  <a:pt x="268809" y="632157"/>
                </a:lnTo>
                <a:lnTo>
                  <a:pt x="268448" y="631797"/>
                </a:lnTo>
                <a:lnTo>
                  <a:pt x="268088" y="631077"/>
                </a:lnTo>
                <a:lnTo>
                  <a:pt x="267367" y="630717"/>
                </a:lnTo>
                <a:lnTo>
                  <a:pt x="267367" y="630357"/>
                </a:lnTo>
                <a:cubicBezTo>
                  <a:pt x="267007" y="630357"/>
                  <a:pt x="266646" y="629997"/>
                  <a:pt x="266286" y="629637"/>
                </a:cubicBezTo>
                <a:cubicBezTo>
                  <a:pt x="248986" y="612355"/>
                  <a:pt x="226280" y="601914"/>
                  <a:pt x="202132" y="599754"/>
                </a:cubicBezTo>
                <a:cubicBezTo>
                  <a:pt x="199249" y="599394"/>
                  <a:pt x="196366" y="599394"/>
                  <a:pt x="193122" y="599394"/>
                </a:cubicBezTo>
                <a:cubicBezTo>
                  <a:pt x="166091" y="599394"/>
                  <a:pt x="139781" y="610195"/>
                  <a:pt x="120318" y="629637"/>
                </a:cubicBezTo>
                <a:cubicBezTo>
                  <a:pt x="120318" y="629997"/>
                  <a:pt x="119958" y="630357"/>
                  <a:pt x="119597" y="630357"/>
                </a:cubicBezTo>
                <a:lnTo>
                  <a:pt x="119597" y="630717"/>
                </a:lnTo>
                <a:lnTo>
                  <a:pt x="118877" y="631077"/>
                </a:lnTo>
                <a:lnTo>
                  <a:pt x="118516" y="631797"/>
                </a:lnTo>
                <a:lnTo>
                  <a:pt x="118156" y="632157"/>
                </a:lnTo>
                <a:lnTo>
                  <a:pt x="117795" y="632517"/>
                </a:lnTo>
                <a:cubicBezTo>
                  <a:pt x="117435" y="632517"/>
                  <a:pt x="117075" y="632878"/>
                  <a:pt x="117075" y="633238"/>
                </a:cubicBezTo>
                <a:lnTo>
                  <a:pt x="116354" y="634318"/>
                </a:lnTo>
                <a:lnTo>
                  <a:pt x="115993" y="634318"/>
                </a:lnTo>
                <a:lnTo>
                  <a:pt x="115633" y="635038"/>
                </a:lnTo>
                <a:lnTo>
                  <a:pt x="115272" y="635398"/>
                </a:lnTo>
                <a:cubicBezTo>
                  <a:pt x="114912" y="635758"/>
                  <a:pt x="114552" y="635758"/>
                  <a:pt x="114552" y="636118"/>
                </a:cubicBezTo>
                <a:cubicBezTo>
                  <a:pt x="114191" y="636478"/>
                  <a:pt x="113831" y="636838"/>
                  <a:pt x="113831" y="637198"/>
                </a:cubicBezTo>
                <a:lnTo>
                  <a:pt x="113470" y="637198"/>
                </a:lnTo>
                <a:lnTo>
                  <a:pt x="112750" y="637918"/>
                </a:lnTo>
                <a:lnTo>
                  <a:pt x="112750" y="638278"/>
                </a:lnTo>
                <a:lnTo>
                  <a:pt x="112389" y="638998"/>
                </a:lnTo>
                <a:lnTo>
                  <a:pt x="112029" y="639358"/>
                </a:lnTo>
                <a:cubicBezTo>
                  <a:pt x="112029" y="639358"/>
                  <a:pt x="111668" y="639718"/>
                  <a:pt x="111308" y="640078"/>
                </a:cubicBezTo>
                <a:lnTo>
                  <a:pt x="111308" y="640438"/>
                </a:lnTo>
                <a:cubicBezTo>
                  <a:pt x="110948" y="640438"/>
                  <a:pt x="110948" y="640798"/>
                  <a:pt x="110587" y="641158"/>
                </a:cubicBezTo>
                <a:lnTo>
                  <a:pt x="110227" y="641518"/>
                </a:lnTo>
                <a:lnTo>
                  <a:pt x="109866" y="641878"/>
                </a:lnTo>
                <a:lnTo>
                  <a:pt x="109866" y="642598"/>
                </a:lnTo>
                <a:lnTo>
                  <a:pt x="109145" y="642958"/>
                </a:lnTo>
                <a:lnTo>
                  <a:pt x="109145" y="643318"/>
                </a:lnTo>
                <a:lnTo>
                  <a:pt x="108785" y="643318"/>
                </a:lnTo>
                <a:cubicBezTo>
                  <a:pt x="108785" y="643678"/>
                  <a:pt x="108425" y="644038"/>
                  <a:pt x="108425" y="644399"/>
                </a:cubicBezTo>
                <a:lnTo>
                  <a:pt x="107704" y="645119"/>
                </a:lnTo>
                <a:lnTo>
                  <a:pt x="107343" y="645479"/>
                </a:lnTo>
                <a:lnTo>
                  <a:pt x="106983" y="646199"/>
                </a:lnTo>
                <a:lnTo>
                  <a:pt x="106623" y="646559"/>
                </a:lnTo>
                <a:cubicBezTo>
                  <a:pt x="106623" y="646559"/>
                  <a:pt x="106262" y="646919"/>
                  <a:pt x="106262" y="647639"/>
                </a:cubicBezTo>
                <a:cubicBezTo>
                  <a:pt x="105902" y="647999"/>
                  <a:pt x="105541" y="647999"/>
                  <a:pt x="105541" y="648359"/>
                </a:cubicBezTo>
                <a:lnTo>
                  <a:pt x="105541" y="648719"/>
                </a:lnTo>
                <a:lnTo>
                  <a:pt x="105181" y="649439"/>
                </a:lnTo>
                <a:lnTo>
                  <a:pt x="104820" y="649799"/>
                </a:lnTo>
                <a:lnTo>
                  <a:pt x="104460" y="650519"/>
                </a:lnTo>
                <a:lnTo>
                  <a:pt x="104100" y="650519"/>
                </a:lnTo>
                <a:cubicBezTo>
                  <a:pt x="104100" y="650879"/>
                  <a:pt x="103739" y="651239"/>
                  <a:pt x="103739" y="651599"/>
                </a:cubicBezTo>
                <a:lnTo>
                  <a:pt x="103739" y="651959"/>
                </a:lnTo>
                <a:lnTo>
                  <a:pt x="103018" y="652679"/>
                </a:lnTo>
                <a:lnTo>
                  <a:pt x="103018" y="653039"/>
                </a:lnTo>
                <a:lnTo>
                  <a:pt x="102658" y="653759"/>
                </a:lnTo>
                <a:lnTo>
                  <a:pt x="102298" y="654119"/>
                </a:lnTo>
                <a:lnTo>
                  <a:pt x="101937" y="655199"/>
                </a:lnTo>
                <a:cubicBezTo>
                  <a:pt x="101577" y="655199"/>
                  <a:pt x="101577" y="655920"/>
                  <a:pt x="101216" y="656280"/>
                </a:cubicBezTo>
                <a:lnTo>
                  <a:pt x="100856" y="657360"/>
                </a:lnTo>
                <a:lnTo>
                  <a:pt x="100496" y="657360"/>
                </a:lnTo>
                <a:lnTo>
                  <a:pt x="100135" y="658080"/>
                </a:lnTo>
                <a:lnTo>
                  <a:pt x="100135" y="658440"/>
                </a:lnTo>
                <a:cubicBezTo>
                  <a:pt x="100135" y="658800"/>
                  <a:pt x="99775" y="659160"/>
                  <a:pt x="99414" y="659520"/>
                </a:cubicBezTo>
                <a:lnTo>
                  <a:pt x="99414" y="659880"/>
                </a:lnTo>
                <a:cubicBezTo>
                  <a:pt x="99414" y="659880"/>
                  <a:pt x="99414" y="660240"/>
                  <a:pt x="99054" y="660600"/>
                </a:cubicBezTo>
                <a:lnTo>
                  <a:pt x="99054" y="660960"/>
                </a:lnTo>
                <a:lnTo>
                  <a:pt x="98693" y="661680"/>
                </a:lnTo>
                <a:lnTo>
                  <a:pt x="98333" y="662040"/>
                </a:lnTo>
                <a:cubicBezTo>
                  <a:pt x="98333" y="662400"/>
                  <a:pt x="98333" y="662760"/>
                  <a:pt x="97973" y="663120"/>
                </a:cubicBezTo>
                <a:cubicBezTo>
                  <a:pt x="97973" y="663480"/>
                  <a:pt x="97973" y="663840"/>
                  <a:pt x="97612" y="663840"/>
                </a:cubicBezTo>
                <a:lnTo>
                  <a:pt x="97612" y="664560"/>
                </a:lnTo>
                <a:lnTo>
                  <a:pt x="97252" y="665280"/>
                </a:lnTo>
                <a:lnTo>
                  <a:pt x="96891" y="665280"/>
                </a:lnTo>
                <a:lnTo>
                  <a:pt x="96891" y="666360"/>
                </a:lnTo>
                <a:lnTo>
                  <a:pt x="96531" y="666720"/>
                </a:lnTo>
                <a:cubicBezTo>
                  <a:pt x="96531" y="667081"/>
                  <a:pt x="96531" y="667441"/>
                  <a:pt x="96531" y="667801"/>
                </a:cubicBezTo>
                <a:lnTo>
                  <a:pt x="96171" y="667801"/>
                </a:lnTo>
                <a:cubicBezTo>
                  <a:pt x="96171" y="668161"/>
                  <a:pt x="96171" y="668521"/>
                  <a:pt x="96171" y="668881"/>
                </a:cubicBezTo>
                <a:lnTo>
                  <a:pt x="95810" y="668881"/>
                </a:lnTo>
                <a:lnTo>
                  <a:pt x="95450" y="669961"/>
                </a:lnTo>
                <a:lnTo>
                  <a:pt x="95089" y="671041"/>
                </a:lnTo>
                <a:lnTo>
                  <a:pt x="95089" y="671401"/>
                </a:lnTo>
                <a:cubicBezTo>
                  <a:pt x="94729" y="671761"/>
                  <a:pt x="94729" y="672121"/>
                  <a:pt x="94729" y="672481"/>
                </a:cubicBezTo>
                <a:lnTo>
                  <a:pt x="94368" y="673561"/>
                </a:lnTo>
                <a:lnTo>
                  <a:pt x="94368" y="673921"/>
                </a:lnTo>
                <a:lnTo>
                  <a:pt x="94008" y="674641"/>
                </a:lnTo>
                <a:lnTo>
                  <a:pt x="94008" y="675001"/>
                </a:lnTo>
                <a:cubicBezTo>
                  <a:pt x="94008" y="675361"/>
                  <a:pt x="94008" y="675721"/>
                  <a:pt x="93648" y="676081"/>
                </a:cubicBezTo>
                <a:lnTo>
                  <a:pt x="93287" y="677161"/>
                </a:lnTo>
                <a:lnTo>
                  <a:pt x="93287" y="677521"/>
                </a:lnTo>
                <a:lnTo>
                  <a:pt x="93287" y="678241"/>
                </a:lnTo>
                <a:lnTo>
                  <a:pt x="92927" y="678962"/>
                </a:lnTo>
                <a:lnTo>
                  <a:pt x="92927" y="679322"/>
                </a:lnTo>
                <a:lnTo>
                  <a:pt x="92927" y="679682"/>
                </a:lnTo>
                <a:lnTo>
                  <a:pt x="92566" y="680762"/>
                </a:lnTo>
                <a:lnTo>
                  <a:pt x="92566" y="681482"/>
                </a:lnTo>
                <a:lnTo>
                  <a:pt x="92566" y="681842"/>
                </a:lnTo>
                <a:lnTo>
                  <a:pt x="92206" y="682562"/>
                </a:lnTo>
                <a:lnTo>
                  <a:pt x="92206" y="683282"/>
                </a:lnTo>
                <a:lnTo>
                  <a:pt x="91846" y="683642"/>
                </a:lnTo>
                <a:lnTo>
                  <a:pt x="91846" y="684213"/>
                </a:lnTo>
                <a:lnTo>
                  <a:pt x="93301" y="684213"/>
                </a:lnTo>
                <a:cubicBezTo>
                  <a:pt x="92216" y="690055"/>
                  <a:pt x="91855" y="696262"/>
                  <a:pt x="91855" y="702104"/>
                </a:cubicBezTo>
                <a:cubicBezTo>
                  <a:pt x="91855" y="708311"/>
                  <a:pt x="92216" y="714153"/>
                  <a:pt x="93301" y="720360"/>
                </a:cubicBezTo>
                <a:lnTo>
                  <a:pt x="91845" y="720360"/>
                </a:lnTo>
                <a:lnTo>
                  <a:pt x="91846" y="720365"/>
                </a:lnTo>
                <a:lnTo>
                  <a:pt x="70221" y="720365"/>
                </a:lnTo>
                <a:lnTo>
                  <a:pt x="33819" y="720365"/>
                </a:lnTo>
                <a:lnTo>
                  <a:pt x="33803" y="720360"/>
                </a:lnTo>
                <a:lnTo>
                  <a:pt x="18082" y="720360"/>
                </a:lnTo>
                <a:cubicBezTo>
                  <a:pt x="8317" y="720360"/>
                  <a:pt x="0" y="711962"/>
                  <a:pt x="0" y="702104"/>
                </a:cubicBezTo>
                <a:cubicBezTo>
                  <a:pt x="0" y="692246"/>
                  <a:pt x="8317" y="684213"/>
                  <a:pt x="18082" y="684213"/>
                </a:cubicBezTo>
                <a:lnTo>
                  <a:pt x="18264" y="684213"/>
                </a:lnTo>
                <a:lnTo>
                  <a:pt x="18321" y="683282"/>
                </a:lnTo>
                <a:lnTo>
                  <a:pt x="31656" y="586073"/>
                </a:lnTo>
                <a:cubicBezTo>
                  <a:pt x="36342" y="552590"/>
                  <a:pt x="50038" y="521627"/>
                  <a:pt x="70221" y="495345"/>
                </a:cubicBezTo>
                <a:cubicBezTo>
                  <a:pt x="78510" y="484184"/>
                  <a:pt x="87881" y="474103"/>
                  <a:pt x="98333" y="464742"/>
                </a:cubicBezTo>
                <a:cubicBezTo>
                  <a:pt x="127527" y="438820"/>
                  <a:pt x="162126" y="419378"/>
                  <a:pt x="202132" y="415418"/>
                </a:cubicBezTo>
                <a:cubicBezTo>
                  <a:pt x="209341" y="414698"/>
                  <a:pt x="216549" y="414338"/>
                  <a:pt x="224118" y="415058"/>
                </a:cubicBezTo>
                <a:cubicBezTo>
                  <a:pt x="227722" y="415058"/>
                  <a:pt x="230965" y="415058"/>
                  <a:pt x="234209" y="414698"/>
                </a:cubicBezTo>
                <a:lnTo>
                  <a:pt x="315913" y="414404"/>
                </a:lnTo>
                <a:lnTo>
                  <a:pt x="315913" y="279597"/>
                </a:lnTo>
                <a:cubicBezTo>
                  <a:pt x="315913" y="269867"/>
                  <a:pt x="324199" y="261938"/>
                  <a:pt x="333926" y="261938"/>
                </a:cubicBezTo>
                <a:close/>
                <a:moveTo>
                  <a:pt x="587989" y="124599"/>
                </a:moveTo>
                <a:cubicBezTo>
                  <a:pt x="581506" y="124599"/>
                  <a:pt x="575743" y="130362"/>
                  <a:pt x="575743" y="136845"/>
                </a:cubicBezTo>
                <a:lnTo>
                  <a:pt x="575743" y="278400"/>
                </a:lnTo>
                <a:cubicBezTo>
                  <a:pt x="575743" y="285243"/>
                  <a:pt x="581506" y="290646"/>
                  <a:pt x="587989" y="290646"/>
                </a:cubicBezTo>
                <a:lnTo>
                  <a:pt x="641297" y="290646"/>
                </a:lnTo>
                <a:lnTo>
                  <a:pt x="694245" y="290646"/>
                </a:lnTo>
                <a:cubicBezTo>
                  <a:pt x="700728" y="290646"/>
                  <a:pt x="706491" y="285243"/>
                  <a:pt x="706491" y="278400"/>
                </a:cubicBezTo>
                <a:cubicBezTo>
                  <a:pt x="706491" y="271916"/>
                  <a:pt x="700728" y="266513"/>
                  <a:pt x="694245" y="266513"/>
                </a:cubicBezTo>
                <a:lnTo>
                  <a:pt x="641297" y="266513"/>
                </a:lnTo>
                <a:lnTo>
                  <a:pt x="600596" y="266513"/>
                </a:lnTo>
                <a:lnTo>
                  <a:pt x="600596" y="136845"/>
                </a:lnTo>
                <a:cubicBezTo>
                  <a:pt x="600596" y="130362"/>
                  <a:pt x="594833" y="124599"/>
                  <a:pt x="587989" y="124599"/>
                </a:cubicBezTo>
                <a:close/>
                <a:moveTo>
                  <a:pt x="548253" y="0"/>
                </a:moveTo>
                <a:lnTo>
                  <a:pt x="626497" y="0"/>
                </a:lnTo>
                <a:cubicBezTo>
                  <a:pt x="636593" y="0"/>
                  <a:pt x="644165" y="7819"/>
                  <a:pt x="644165" y="17415"/>
                </a:cubicBezTo>
                <a:cubicBezTo>
                  <a:pt x="644165" y="27011"/>
                  <a:pt x="636593" y="47269"/>
                  <a:pt x="626497" y="47269"/>
                </a:cubicBezTo>
                <a:lnTo>
                  <a:pt x="606060" y="47269"/>
                </a:lnTo>
                <a:lnTo>
                  <a:pt x="606060" y="72414"/>
                </a:lnTo>
                <a:lnTo>
                  <a:pt x="641297" y="77414"/>
                </a:lnTo>
                <a:cubicBezTo>
                  <a:pt x="673354" y="86418"/>
                  <a:pt x="701448" y="103347"/>
                  <a:pt x="724501" y="126400"/>
                </a:cubicBezTo>
                <a:cubicBezTo>
                  <a:pt x="759079" y="161338"/>
                  <a:pt x="780690" y="209603"/>
                  <a:pt x="780690" y="262551"/>
                </a:cubicBezTo>
                <a:cubicBezTo>
                  <a:pt x="780690" y="315859"/>
                  <a:pt x="759079" y="364125"/>
                  <a:pt x="724501" y="398703"/>
                </a:cubicBezTo>
                <a:cubicBezTo>
                  <a:pt x="701448" y="421755"/>
                  <a:pt x="673354" y="438684"/>
                  <a:pt x="641297" y="448049"/>
                </a:cubicBezTo>
                <a:cubicBezTo>
                  <a:pt x="624368" y="452731"/>
                  <a:pt x="606359" y="455253"/>
                  <a:pt x="587989" y="455253"/>
                </a:cubicBezTo>
                <a:cubicBezTo>
                  <a:pt x="535041" y="455253"/>
                  <a:pt x="486776" y="434001"/>
                  <a:pt x="451837" y="398703"/>
                </a:cubicBezTo>
                <a:cubicBezTo>
                  <a:pt x="416899" y="364125"/>
                  <a:pt x="395288" y="315859"/>
                  <a:pt x="395288" y="262551"/>
                </a:cubicBezTo>
                <a:cubicBezTo>
                  <a:pt x="395288" y="209603"/>
                  <a:pt x="416899" y="161338"/>
                  <a:pt x="451837" y="126400"/>
                </a:cubicBezTo>
                <a:cubicBezTo>
                  <a:pt x="469307" y="108931"/>
                  <a:pt x="490108" y="94793"/>
                  <a:pt x="513160" y="85023"/>
                </a:cubicBezTo>
                <a:lnTo>
                  <a:pt x="569913" y="73515"/>
                </a:lnTo>
                <a:lnTo>
                  <a:pt x="569913" y="47269"/>
                </a:lnTo>
                <a:lnTo>
                  <a:pt x="548253" y="47269"/>
                </a:lnTo>
                <a:cubicBezTo>
                  <a:pt x="538518" y="47269"/>
                  <a:pt x="530225" y="27011"/>
                  <a:pt x="530225" y="17415"/>
                </a:cubicBezTo>
                <a:cubicBezTo>
                  <a:pt x="530225" y="7819"/>
                  <a:pt x="538518" y="0"/>
                  <a:pt x="548253"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8" name="Freeform 46">
            <a:extLst>
              <a:ext uri="{FF2B5EF4-FFF2-40B4-BE49-F238E27FC236}">
                <a16:creationId xmlns:a16="http://schemas.microsoft.com/office/drawing/2014/main" id="{3EF8099C-CFBE-04B3-6B69-4433EE5AA53E}"/>
              </a:ext>
            </a:extLst>
          </p:cNvPr>
          <p:cNvSpPr>
            <a:spLocks noChangeArrowheads="1"/>
          </p:cNvSpPr>
          <p:nvPr/>
        </p:nvSpPr>
        <p:spPr bwMode="auto">
          <a:xfrm>
            <a:off x="6284561" y="4631993"/>
            <a:ext cx="434001" cy="281603"/>
          </a:xfrm>
          <a:custGeom>
            <a:avLst/>
            <a:gdLst>
              <a:gd name="connsiteX0" fmla="*/ 750374 w 868002"/>
              <a:gd name="connsiteY0" fmla="*/ 332304 h 563205"/>
              <a:gd name="connsiteX1" fmla="*/ 769799 w 868002"/>
              <a:gd name="connsiteY1" fmla="*/ 340249 h 563205"/>
              <a:gd name="connsiteX2" fmla="*/ 777713 w 868002"/>
              <a:gd name="connsiteY2" fmla="*/ 359750 h 563205"/>
              <a:gd name="connsiteX3" fmla="*/ 769799 w 868002"/>
              <a:gd name="connsiteY3" fmla="*/ 378889 h 563205"/>
              <a:gd name="connsiteX4" fmla="*/ 750374 w 868002"/>
              <a:gd name="connsiteY4" fmla="*/ 386834 h 563205"/>
              <a:gd name="connsiteX5" fmla="*/ 731309 w 868002"/>
              <a:gd name="connsiteY5" fmla="*/ 378889 h 563205"/>
              <a:gd name="connsiteX6" fmla="*/ 723395 w 868002"/>
              <a:gd name="connsiteY6" fmla="*/ 359750 h 563205"/>
              <a:gd name="connsiteX7" fmla="*/ 731309 w 868002"/>
              <a:gd name="connsiteY7" fmla="*/ 340249 h 563205"/>
              <a:gd name="connsiteX8" fmla="*/ 750374 w 868002"/>
              <a:gd name="connsiteY8" fmla="*/ 332304 h 563205"/>
              <a:gd name="connsiteX9" fmla="*/ 592098 w 868002"/>
              <a:gd name="connsiteY9" fmla="*/ 332304 h 563205"/>
              <a:gd name="connsiteX10" fmla="*/ 611523 w 868002"/>
              <a:gd name="connsiteY10" fmla="*/ 340249 h 563205"/>
              <a:gd name="connsiteX11" fmla="*/ 619437 w 868002"/>
              <a:gd name="connsiteY11" fmla="*/ 359750 h 563205"/>
              <a:gd name="connsiteX12" fmla="*/ 611523 w 868002"/>
              <a:gd name="connsiteY12" fmla="*/ 378889 h 563205"/>
              <a:gd name="connsiteX13" fmla="*/ 592098 w 868002"/>
              <a:gd name="connsiteY13" fmla="*/ 386834 h 563205"/>
              <a:gd name="connsiteX14" fmla="*/ 573033 w 868002"/>
              <a:gd name="connsiteY14" fmla="*/ 378889 h 563205"/>
              <a:gd name="connsiteX15" fmla="*/ 565119 w 868002"/>
              <a:gd name="connsiteY15" fmla="*/ 359750 h 563205"/>
              <a:gd name="connsiteX16" fmla="*/ 573033 w 868002"/>
              <a:gd name="connsiteY16" fmla="*/ 340249 h 563205"/>
              <a:gd name="connsiteX17" fmla="*/ 592098 w 868002"/>
              <a:gd name="connsiteY17" fmla="*/ 332304 h 563205"/>
              <a:gd name="connsiteX18" fmla="*/ 434181 w 868002"/>
              <a:gd name="connsiteY18" fmla="*/ 332304 h 563205"/>
              <a:gd name="connsiteX19" fmla="*/ 453246 w 868002"/>
              <a:gd name="connsiteY19" fmla="*/ 340249 h 563205"/>
              <a:gd name="connsiteX20" fmla="*/ 461160 w 868002"/>
              <a:gd name="connsiteY20" fmla="*/ 359750 h 563205"/>
              <a:gd name="connsiteX21" fmla="*/ 453246 w 868002"/>
              <a:gd name="connsiteY21" fmla="*/ 378889 h 563205"/>
              <a:gd name="connsiteX22" fmla="*/ 434181 w 868002"/>
              <a:gd name="connsiteY22" fmla="*/ 386834 h 563205"/>
              <a:gd name="connsiteX23" fmla="*/ 415116 w 868002"/>
              <a:gd name="connsiteY23" fmla="*/ 378889 h 563205"/>
              <a:gd name="connsiteX24" fmla="*/ 407202 w 868002"/>
              <a:gd name="connsiteY24" fmla="*/ 359750 h 563205"/>
              <a:gd name="connsiteX25" fmla="*/ 415116 w 868002"/>
              <a:gd name="connsiteY25" fmla="*/ 340249 h 563205"/>
              <a:gd name="connsiteX26" fmla="*/ 434181 w 868002"/>
              <a:gd name="connsiteY26" fmla="*/ 332304 h 563205"/>
              <a:gd name="connsiteX27" fmla="*/ 276264 w 868002"/>
              <a:gd name="connsiteY27" fmla="*/ 332304 h 563205"/>
              <a:gd name="connsiteX28" fmla="*/ 295329 w 868002"/>
              <a:gd name="connsiteY28" fmla="*/ 340249 h 563205"/>
              <a:gd name="connsiteX29" fmla="*/ 303243 w 868002"/>
              <a:gd name="connsiteY29" fmla="*/ 359750 h 563205"/>
              <a:gd name="connsiteX30" fmla="*/ 295329 w 868002"/>
              <a:gd name="connsiteY30" fmla="*/ 378889 h 563205"/>
              <a:gd name="connsiteX31" fmla="*/ 276264 w 868002"/>
              <a:gd name="connsiteY31" fmla="*/ 386834 h 563205"/>
              <a:gd name="connsiteX32" fmla="*/ 256839 w 868002"/>
              <a:gd name="connsiteY32" fmla="*/ 378889 h 563205"/>
              <a:gd name="connsiteX33" fmla="*/ 248925 w 868002"/>
              <a:gd name="connsiteY33" fmla="*/ 359750 h 563205"/>
              <a:gd name="connsiteX34" fmla="*/ 256839 w 868002"/>
              <a:gd name="connsiteY34" fmla="*/ 340249 h 563205"/>
              <a:gd name="connsiteX35" fmla="*/ 276264 w 868002"/>
              <a:gd name="connsiteY35" fmla="*/ 332304 h 563205"/>
              <a:gd name="connsiteX36" fmla="*/ 117988 w 868002"/>
              <a:gd name="connsiteY36" fmla="*/ 332304 h 563205"/>
              <a:gd name="connsiteX37" fmla="*/ 137053 w 868002"/>
              <a:gd name="connsiteY37" fmla="*/ 340249 h 563205"/>
              <a:gd name="connsiteX38" fmla="*/ 144967 w 868002"/>
              <a:gd name="connsiteY38" fmla="*/ 359750 h 563205"/>
              <a:gd name="connsiteX39" fmla="*/ 137053 w 868002"/>
              <a:gd name="connsiteY39" fmla="*/ 378889 h 563205"/>
              <a:gd name="connsiteX40" fmla="*/ 117988 w 868002"/>
              <a:gd name="connsiteY40" fmla="*/ 386834 h 563205"/>
              <a:gd name="connsiteX41" fmla="*/ 98563 w 868002"/>
              <a:gd name="connsiteY41" fmla="*/ 378889 h 563205"/>
              <a:gd name="connsiteX42" fmla="*/ 90649 w 868002"/>
              <a:gd name="connsiteY42" fmla="*/ 359750 h 563205"/>
              <a:gd name="connsiteX43" fmla="*/ 98563 w 868002"/>
              <a:gd name="connsiteY43" fmla="*/ 340249 h 563205"/>
              <a:gd name="connsiteX44" fmla="*/ 117988 w 868002"/>
              <a:gd name="connsiteY44" fmla="*/ 332304 h 563205"/>
              <a:gd name="connsiteX45" fmla="*/ 750374 w 868002"/>
              <a:gd name="connsiteY45" fmla="*/ 295830 h 563205"/>
              <a:gd name="connsiteX46" fmla="*/ 705769 w 868002"/>
              <a:gd name="connsiteY46" fmla="*/ 314609 h 563205"/>
              <a:gd name="connsiteX47" fmla="*/ 687423 w 868002"/>
              <a:gd name="connsiteY47" fmla="*/ 359750 h 563205"/>
              <a:gd name="connsiteX48" fmla="*/ 705769 w 868002"/>
              <a:gd name="connsiteY48" fmla="*/ 404529 h 563205"/>
              <a:gd name="connsiteX49" fmla="*/ 750374 w 868002"/>
              <a:gd name="connsiteY49" fmla="*/ 422947 h 563205"/>
              <a:gd name="connsiteX50" fmla="*/ 795339 w 868002"/>
              <a:gd name="connsiteY50" fmla="*/ 404529 h 563205"/>
              <a:gd name="connsiteX51" fmla="*/ 813685 w 868002"/>
              <a:gd name="connsiteY51" fmla="*/ 359750 h 563205"/>
              <a:gd name="connsiteX52" fmla="*/ 795339 w 868002"/>
              <a:gd name="connsiteY52" fmla="*/ 314609 h 563205"/>
              <a:gd name="connsiteX53" fmla="*/ 750374 w 868002"/>
              <a:gd name="connsiteY53" fmla="*/ 295830 h 563205"/>
              <a:gd name="connsiteX54" fmla="*/ 592098 w 868002"/>
              <a:gd name="connsiteY54" fmla="*/ 295830 h 563205"/>
              <a:gd name="connsiteX55" fmla="*/ 547493 w 868002"/>
              <a:gd name="connsiteY55" fmla="*/ 314609 h 563205"/>
              <a:gd name="connsiteX56" fmla="*/ 528787 w 868002"/>
              <a:gd name="connsiteY56" fmla="*/ 359750 h 563205"/>
              <a:gd name="connsiteX57" fmla="*/ 547493 w 868002"/>
              <a:gd name="connsiteY57" fmla="*/ 404529 h 563205"/>
              <a:gd name="connsiteX58" fmla="*/ 592098 w 868002"/>
              <a:gd name="connsiteY58" fmla="*/ 422947 h 563205"/>
              <a:gd name="connsiteX59" fmla="*/ 637063 w 868002"/>
              <a:gd name="connsiteY59" fmla="*/ 404529 h 563205"/>
              <a:gd name="connsiteX60" fmla="*/ 655408 w 868002"/>
              <a:gd name="connsiteY60" fmla="*/ 359750 h 563205"/>
              <a:gd name="connsiteX61" fmla="*/ 637063 w 868002"/>
              <a:gd name="connsiteY61" fmla="*/ 314609 h 563205"/>
              <a:gd name="connsiteX62" fmla="*/ 592098 w 868002"/>
              <a:gd name="connsiteY62" fmla="*/ 295830 h 563205"/>
              <a:gd name="connsiteX63" fmla="*/ 434181 w 868002"/>
              <a:gd name="connsiteY63" fmla="*/ 295830 h 563205"/>
              <a:gd name="connsiteX64" fmla="*/ 389576 w 868002"/>
              <a:gd name="connsiteY64" fmla="*/ 314609 h 563205"/>
              <a:gd name="connsiteX65" fmla="*/ 370870 w 868002"/>
              <a:gd name="connsiteY65" fmla="*/ 359750 h 563205"/>
              <a:gd name="connsiteX66" fmla="*/ 389576 w 868002"/>
              <a:gd name="connsiteY66" fmla="*/ 404529 h 563205"/>
              <a:gd name="connsiteX67" fmla="*/ 434181 w 868002"/>
              <a:gd name="connsiteY67" fmla="*/ 422947 h 563205"/>
              <a:gd name="connsiteX68" fmla="*/ 478786 w 868002"/>
              <a:gd name="connsiteY68" fmla="*/ 404529 h 563205"/>
              <a:gd name="connsiteX69" fmla="*/ 497491 w 868002"/>
              <a:gd name="connsiteY69" fmla="*/ 359750 h 563205"/>
              <a:gd name="connsiteX70" fmla="*/ 478786 w 868002"/>
              <a:gd name="connsiteY70" fmla="*/ 314609 h 563205"/>
              <a:gd name="connsiteX71" fmla="*/ 434181 w 868002"/>
              <a:gd name="connsiteY71" fmla="*/ 295830 h 563205"/>
              <a:gd name="connsiteX72" fmla="*/ 276264 w 868002"/>
              <a:gd name="connsiteY72" fmla="*/ 295830 h 563205"/>
              <a:gd name="connsiteX73" fmla="*/ 231299 w 868002"/>
              <a:gd name="connsiteY73" fmla="*/ 314609 h 563205"/>
              <a:gd name="connsiteX74" fmla="*/ 212594 w 868002"/>
              <a:gd name="connsiteY74" fmla="*/ 359750 h 563205"/>
              <a:gd name="connsiteX75" fmla="*/ 231299 w 868002"/>
              <a:gd name="connsiteY75" fmla="*/ 404529 h 563205"/>
              <a:gd name="connsiteX76" fmla="*/ 276264 w 868002"/>
              <a:gd name="connsiteY76" fmla="*/ 422947 h 563205"/>
              <a:gd name="connsiteX77" fmla="*/ 320869 w 868002"/>
              <a:gd name="connsiteY77" fmla="*/ 404529 h 563205"/>
              <a:gd name="connsiteX78" fmla="*/ 339215 w 868002"/>
              <a:gd name="connsiteY78" fmla="*/ 359750 h 563205"/>
              <a:gd name="connsiteX79" fmla="*/ 320869 w 868002"/>
              <a:gd name="connsiteY79" fmla="*/ 314609 h 563205"/>
              <a:gd name="connsiteX80" fmla="*/ 276264 w 868002"/>
              <a:gd name="connsiteY80" fmla="*/ 295830 h 563205"/>
              <a:gd name="connsiteX81" fmla="*/ 117988 w 868002"/>
              <a:gd name="connsiteY81" fmla="*/ 295830 h 563205"/>
              <a:gd name="connsiteX82" fmla="*/ 73023 w 868002"/>
              <a:gd name="connsiteY82" fmla="*/ 314609 h 563205"/>
              <a:gd name="connsiteX83" fmla="*/ 54317 w 868002"/>
              <a:gd name="connsiteY83" fmla="*/ 359750 h 563205"/>
              <a:gd name="connsiteX84" fmla="*/ 73023 w 868002"/>
              <a:gd name="connsiteY84" fmla="*/ 404529 h 563205"/>
              <a:gd name="connsiteX85" fmla="*/ 117988 w 868002"/>
              <a:gd name="connsiteY85" fmla="*/ 422947 h 563205"/>
              <a:gd name="connsiteX86" fmla="*/ 162593 w 868002"/>
              <a:gd name="connsiteY86" fmla="*/ 404529 h 563205"/>
              <a:gd name="connsiteX87" fmla="*/ 180938 w 868002"/>
              <a:gd name="connsiteY87" fmla="*/ 359750 h 563205"/>
              <a:gd name="connsiteX88" fmla="*/ 162593 w 868002"/>
              <a:gd name="connsiteY88" fmla="*/ 314609 h 563205"/>
              <a:gd name="connsiteX89" fmla="*/ 117988 w 868002"/>
              <a:gd name="connsiteY89" fmla="*/ 295830 h 563205"/>
              <a:gd name="connsiteX90" fmla="*/ 117988 w 868002"/>
              <a:gd name="connsiteY90" fmla="*/ 241300 h 563205"/>
              <a:gd name="connsiteX91" fmla="*/ 276264 w 868002"/>
              <a:gd name="connsiteY91" fmla="*/ 241300 h 563205"/>
              <a:gd name="connsiteX92" fmla="*/ 434181 w 868002"/>
              <a:gd name="connsiteY92" fmla="*/ 241300 h 563205"/>
              <a:gd name="connsiteX93" fmla="*/ 592098 w 868002"/>
              <a:gd name="connsiteY93" fmla="*/ 241300 h 563205"/>
              <a:gd name="connsiteX94" fmla="*/ 750374 w 868002"/>
              <a:gd name="connsiteY94" fmla="*/ 241300 h 563205"/>
              <a:gd name="connsiteX95" fmla="*/ 833469 w 868002"/>
              <a:gd name="connsiteY95" fmla="*/ 276329 h 563205"/>
              <a:gd name="connsiteX96" fmla="*/ 868002 w 868002"/>
              <a:gd name="connsiteY96" fmla="*/ 359750 h 563205"/>
              <a:gd name="connsiteX97" fmla="*/ 833469 w 868002"/>
              <a:gd name="connsiteY97" fmla="*/ 442809 h 563205"/>
              <a:gd name="connsiteX98" fmla="*/ 750374 w 868002"/>
              <a:gd name="connsiteY98" fmla="*/ 477477 h 563205"/>
              <a:gd name="connsiteX99" fmla="*/ 687029 w 868002"/>
              <a:gd name="connsiteY99" fmla="*/ 477477 h 563205"/>
              <a:gd name="connsiteX100" fmla="*/ 687029 w 868002"/>
              <a:gd name="connsiteY100" fmla="*/ 527050 h 563205"/>
              <a:gd name="connsiteX101" fmla="*/ 723080 w 868002"/>
              <a:gd name="connsiteY101" fmla="*/ 527050 h 563205"/>
              <a:gd name="connsiteX102" fmla="*/ 741004 w 868002"/>
              <a:gd name="connsiteY102" fmla="*/ 545307 h 563205"/>
              <a:gd name="connsiteX103" fmla="*/ 723080 w 868002"/>
              <a:gd name="connsiteY103" fmla="*/ 563205 h 563205"/>
              <a:gd name="connsiteX104" fmla="*/ 614824 w 868002"/>
              <a:gd name="connsiteY104" fmla="*/ 563205 h 563205"/>
              <a:gd name="connsiteX105" fmla="*/ 596900 w 868002"/>
              <a:gd name="connsiteY105" fmla="*/ 545307 h 563205"/>
              <a:gd name="connsiteX106" fmla="*/ 614824 w 868002"/>
              <a:gd name="connsiteY106" fmla="*/ 527050 h 563205"/>
              <a:gd name="connsiteX107" fmla="*/ 650875 w 868002"/>
              <a:gd name="connsiteY107" fmla="*/ 527050 h 563205"/>
              <a:gd name="connsiteX108" fmla="*/ 650875 w 868002"/>
              <a:gd name="connsiteY108" fmla="*/ 477477 h 563205"/>
              <a:gd name="connsiteX109" fmla="*/ 592098 w 868002"/>
              <a:gd name="connsiteY109" fmla="*/ 477477 h 563205"/>
              <a:gd name="connsiteX110" fmla="*/ 434181 w 868002"/>
              <a:gd name="connsiteY110" fmla="*/ 477477 h 563205"/>
              <a:gd name="connsiteX111" fmla="*/ 276264 w 868002"/>
              <a:gd name="connsiteY111" fmla="*/ 477477 h 563205"/>
              <a:gd name="connsiteX112" fmla="*/ 234588 w 868002"/>
              <a:gd name="connsiteY112" fmla="*/ 477477 h 563205"/>
              <a:gd name="connsiteX113" fmla="*/ 234588 w 868002"/>
              <a:gd name="connsiteY113" fmla="*/ 527050 h 563205"/>
              <a:gd name="connsiteX114" fmla="*/ 270643 w 868002"/>
              <a:gd name="connsiteY114" fmla="*/ 527050 h 563205"/>
              <a:gd name="connsiteX115" fmla="*/ 288566 w 868002"/>
              <a:gd name="connsiteY115" fmla="*/ 545307 h 563205"/>
              <a:gd name="connsiteX116" fmla="*/ 270643 w 868002"/>
              <a:gd name="connsiteY116" fmla="*/ 563205 h 563205"/>
              <a:gd name="connsiteX117" fmla="*/ 162385 w 868002"/>
              <a:gd name="connsiteY117" fmla="*/ 563205 h 563205"/>
              <a:gd name="connsiteX118" fmla="*/ 144462 w 868002"/>
              <a:gd name="connsiteY118" fmla="*/ 545307 h 563205"/>
              <a:gd name="connsiteX119" fmla="*/ 162385 w 868002"/>
              <a:gd name="connsiteY119" fmla="*/ 527050 h 563205"/>
              <a:gd name="connsiteX120" fmla="*/ 198437 w 868002"/>
              <a:gd name="connsiteY120" fmla="*/ 527050 h 563205"/>
              <a:gd name="connsiteX121" fmla="*/ 198437 w 868002"/>
              <a:gd name="connsiteY121" fmla="*/ 477477 h 563205"/>
              <a:gd name="connsiteX122" fmla="*/ 117988 w 868002"/>
              <a:gd name="connsiteY122" fmla="*/ 477477 h 563205"/>
              <a:gd name="connsiteX123" fmla="*/ 34533 w 868002"/>
              <a:gd name="connsiteY123" fmla="*/ 442809 h 563205"/>
              <a:gd name="connsiteX124" fmla="*/ 0 w 868002"/>
              <a:gd name="connsiteY124" fmla="*/ 359750 h 563205"/>
              <a:gd name="connsiteX125" fmla="*/ 34533 w 868002"/>
              <a:gd name="connsiteY125" fmla="*/ 276329 h 563205"/>
              <a:gd name="connsiteX126" fmla="*/ 117988 w 868002"/>
              <a:gd name="connsiteY126" fmla="*/ 241300 h 563205"/>
              <a:gd name="connsiteX127" fmla="*/ 666620 w 868002"/>
              <a:gd name="connsiteY127" fmla="*/ 193560 h 563205"/>
              <a:gd name="connsiteX128" fmla="*/ 666620 w 868002"/>
              <a:gd name="connsiteY128" fmla="*/ 197525 h 563205"/>
              <a:gd name="connsiteX129" fmla="*/ 675989 w 868002"/>
              <a:gd name="connsiteY129" fmla="*/ 197525 h 563205"/>
              <a:gd name="connsiteX130" fmla="*/ 686798 w 868002"/>
              <a:gd name="connsiteY130" fmla="*/ 197525 h 563205"/>
              <a:gd name="connsiteX131" fmla="*/ 697607 w 868002"/>
              <a:gd name="connsiteY131" fmla="*/ 197525 h 563205"/>
              <a:gd name="connsiteX132" fmla="*/ 706976 w 868002"/>
              <a:gd name="connsiteY132" fmla="*/ 197525 h 563205"/>
              <a:gd name="connsiteX133" fmla="*/ 706976 w 868002"/>
              <a:gd name="connsiteY133" fmla="*/ 193560 h 563205"/>
              <a:gd name="connsiteX134" fmla="*/ 697607 w 868002"/>
              <a:gd name="connsiteY134" fmla="*/ 193560 h 563205"/>
              <a:gd name="connsiteX135" fmla="*/ 686798 w 868002"/>
              <a:gd name="connsiteY135" fmla="*/ 193560 h 563205"/>
              <a:gd name="connsiteX136" fmla="*/ 675989 w 868002"/>
              <a:gd name="connsiteY136" fmla="*/ 193560 h 563205"/>
              <a:gd name="connsiteX137" fmla="*/ 339235 w 868002"/>
              <a:gd name="connsiteY137" fmla="*/ 193560 h 563205"/>
              <a:gd name="connsiteX138" fmla="*/ 339235 w 868002"/>
              <a:gd name="connsiteY138" fmla="*/ 197525 h 563205"/>
              <a:gd name="connsiteX139" fmla="*/ 348603 w 868002"/>
              <a:gd name="connsiteY139" fmla="*/ 197525 h 563205"/>
              <a:gd name="connsiteX140" fmla="*/ 359773 w 868002"/>
              <a:gd name="connsiteY140" fmla="*/ 197525 h 563205"/>
              <a:gd name="connsiteX141" fmla="*/ 370582 w 868002"/>
              <a:gd name="connsiteY141" fmla="*/ 197525 h 563205"/>
              <a:gd name="connsiteX142" fmla="*/ 379950 w 868002"/>
              <a:gd name="connsiteY142" fmla="*/ 197525 h 563205"/>
              <a:gd name="connsiteX143" fmla="*/ 379950 w 868002"/>
              <a:gd name="connsiteY143" fmla="*/ 193560 h 563205"/>
              <a:gd name="connsiteX144" fmla="*/ 370582 w 868002"/>
              <a:gd name="connsiteY144" fmla="*/ 193560 h 563205"/>
              <a:gd name="connsiteX145" fmla="*/ 359773 w 868002"/>
              <a:gd name="connsiteY145" fmla="*/ 193560 h 563205"/>
              <a:gd name="connsiteX146" fmla="*/ 348603 w 868002"/>
              <a:gd name="connsiteY146" fmla="*/ 193560 h 563205"/>
              <a:gd name="connsiteX147" fmla="*/ 486463 w 868002"/>
              <a:gd name="connsiteY147" fmla="*/ 188514 h 563205"/>
              <a:gd name="connsiteX148" fmla="*/ 486463 w 868002"/>
              <a:gd name="connsiteY148" fmla="*/ 197525 h 563205"/>
              <a:gd name="connsiteX149" fmla="*/ 540150 w 868002"/>
              <a:gd name="connsiteY149" fmla="*/ 197525 h 563205"/>
              <a:gd name="connsiteX150" fmla="*/ 593477 w 868002"/>
              <a:gd name="connsiteY150" fmla="*/ 197525 h 563205"/>
              <a:gd name="connsiteX151" fmla="*/ 593477 w 868002"/>
              <a:gd name="connsiteY151" fmla="*/ 188514 h 563205"/>
              <a:gd name="connsiteX152" fmla="*/ 540150 w 868002"/>
              <a:gd name="connsiteY152" fmla="*/ 188514 h 563205"/>
              <a:gd name="connsiteX153" fmla="*/ 159438 w 868002"/>
              <a:gd name="connsiteY153" fmla="*/ 188514 h 563205"/>
              <a:gd name="connsiteX154" fmla="*/ 159438 w 868002"/>
              <a:gd name="connsiteY154" fmla="*/ 197525 h 563205"/>
              <a:gd name="connsiteX155" fmla="*/ 213125 w 868002"/>
              <a:gd name="connsiteY155" fmla="*/ 197525 h 563205"/>
              <a:gd name="connsiteX156" fmla="*/ 266812 w 868002"/>
              <a:gd name="connsiteY156" fmla="*/ 197525 h 563205"/>
              <a:gd name="connsiteX157" fmla="*/ 266812 w 868002"/>
              <a:gd name="connsiteY157" fmla="*/ 188514 h 563205"/>
              <a:gd name="connsiteX158" fmla="*/ 213125 w 868002"/>
              <a:gd name="connsiteY158" fmla="*/ 188514 h 563205"/>
              <a:gd name="connsiteX159" fmla="*/ 697607 w 868002"/>
              <a:gd name="connsiteY159" fmla="*/ 163283 h 563205"/>
              <a:gd name="connsiteX160" fmla="*/ 688600 w 868002"/>
              <a:gd name="connsiteY160" fmla="*/ 176259 h 563205"/>
              <a:gd name="connsiteX161" fmla="*/ 693284 w 868002"/>
              <a:gd name="connsiteY161" fmla="*/ 176259 h 563205"/>
              <a:gd name="connsiteX162" fmla="*/ 693284 w 868002"/>
              <a:gd name="connsiteY162" fmla="*/ 189235 h 563205"/>
              <a:gd name="connsiteX163" fmla="*/ 697607 w 868002"/>
              <a:gd name="connsiteY163" fmla="*/ 189235 h 563205"/>
              <a:gd name="connsiteX164" fmla="*/ 702292 w 868002"/>
              <a:gd name="connsiteY164" fmla="*/ 189235 h 563205"/>
              <a:gd name="connsiteX165" fmla="*/ 702292 w 868002"/>
              <a:gd name="connsiteY165" fmla="*/ 176259 h 563205"/>
              <a:gd name="connsiteX166" fmla="*/ 706976 w 868002"/>
              <a:gd name="connsiteY166" fmla="*/ 176259 h 563205"/>
              <a:gd name="connsiteX167" fmla="*/ 675989 w 868002"/>
              <a:gd name="connsiteY167" fmla="*/ 163283 h 563205"/>
              <a:gd name="connsiteX168" fmla="*/ 666620 w 868002"/>
              <a:gd name="connsiteY168" fmla="*/ 176259 h 563205"/>
              <a:gd name="connsiteX169" fmla="*/ 671305 w 868002"/>
              <a:gd name="connsiteY169" fmla="*/ 176259 h 563205"/>
              <a:gd name="connsiteX170" fmla="*/ 671305 w 868002"/>
              <a:gd name="connsiteY170" fmla="*/ 189235 h 563205"/>
              <a:gd name="connsiteX171" fmla="*/ 675989 w 868002"/>
              <a:gd name="connsiteY171" fmla="*/ 189235 h 563205"/>
              <a:gd name="connsiteX172" fmla="*/ 680312 w 868002"/>
              <a:gd name="connsiteY172" fmla="*/ 189235 h 563205"/>
              <a:gd name="connsiteX173" fmla="*/ 680312 w 868002"/>
              <a:gd name="connsiteY173" fmla="*/ 176259 h 563205"/>
              <a:gd name="connsiteX174" fmla="*/ 684996 w 868002"/>
              <a:gd name="connsiteY174" fmla="*/ 176259 h 563205"/>
              <a:gd name="connsiteX175" fmla="*/ 486463 w 868002"/>
              <a:gd name="connsiteY175" fmla="*/ 163283 h 563205"/>
              <a:gd name="connsiteX176" fmla="*/ 486463 w 868002"/>
              <a:gd name="connsiteY176" fmla="*/ 173015 h 563205"/>
              <a:gd name="connsiteX177" fmla="*/ 540150 w 868002"/>
              <a:gd name="connsiteY177" fmla="*/ 173015 h 563205"/>
              <a:gd name="connsiteX178" fmla="*/ 593477 w 868002"/>
              <a:gd name="connsiteY178" fmla="*/ 173015 h 563205"/>
              <a:gd name="connsiteX179" fmla="*/ 593477 w 868002"/>
              <a:gd name="connsiteY179" fmla="*/ 163283 h 563205"/>
              <a:gd name="connsiteX180" fmla="*/ 540150 w 868002"/>
              <a:gd name="connsiteY180" fmla="*/ 163283 h 563205"/>
              <a:gd name="connsiteX181" fmla="*/ 370582 w 868002"/>
              <a:gd name="connsiteY181" fmla="*/ 163283 h 563205"/>
              <a:gd name="connsiteX182" fmla="*/ 361214 w 868002"/>
              <a:gd name="connsiteY182" fmla="*/ 176259 h 563205"/>
              <a:gd name="connsiteX183" fmla="*/ 365898 w 868002"/>
              <a:gd name="connsiteY183" fmla="*/ 176259 h 563205"/>
              <a:gd name="connsiteX184" fmla="*/ 365898 w 868002"/>
              <a:gd name="connsiteY184" fmla="*/ 189235 h 563205"/>
              <a:gd name="connsiteX185" fmla="*/ 370582 w 868002"/>
              <a:gd name="connsiteY185" fmla="*/ 189235 h 563205"/>
              <a:gd name="connsiteX186" fmla="*/ 375266 w 868002"/>
              <a:gd name="connsiteY186" fmla="*/ 189235 h 563205"/>
              <a:gd name="connsiteX187" fmla="*/ 375266 w 868002"/>
              <a:gd name="connsiteY187" fmla="*/ 176259 h 563205"/>
              <a:gd name="connsiteX188" fmla="*/ 379590 w 868002"/>
              <a:gd name="connsiteY188" fmla="*/ 176259 h 563205"/>
              <a:gd name="connsiteX189" fmla="*/ 348603 w 868002"/>
              <a:gd name="connsiteY189" fmla="*/ 163283 h 563205"/>
              <a:gd name="connsiteX190" fmla="*/ 339595 w 868002"/>
              <a:gd name="connsiteY190" fmla="*/ 176259 h 563205"/>
              <a:gd name="connsiteX191" fmla="*/ 343919 w 868002"/>
              <a:gd name="connsiteY191" fmla="*/ 176259 h 563205"/>
              <a:gd name="connsiteX192" fmla="*/ 343919 w 868002"/>
              <a:gd name="connsiteY192" fmla="*/ 189235 h 563205"/>
              <a:gd name="connsiteX193" fmla="*/ 348603 w 868002"/>
              <a:gd name="connsiteY193" fmla="*/ 189235 h 563205"/>
              <a:gd name="connsiteX194" fmla="*/ 353287 w 868002"/>
              <a:gd name="connsiteY194" fmla="*/ 189235 h 563205"/>
              <a:gd name="connsiteX195" fmla="*/ 353287 w 868002"/>
              <a:gd name="connsiteY195" fmla="*/ 176259 h 563205"/>
              <a:gd name="connsiteX196" fmla="*/ 357971 w 868002"/>
              <a:gd name="connsiteY196" fmla="*/ 176259 h 563205"/>
              <a:gd name="connsiteX197" fmla="*/ 159438 w 868002"/>
              <a:gd name="connsiteY197" fmla="*/ 163283 h 563205"/>
              <a:gd name="connsiteX198" fmla="*/ 159438 w 868002"/>
              <a:gd name="connsiteY198" fmla="*/ 173015 h 563205"/>
              <a:gd name="connsiteX199" fmla="*/ 213125 w 868002"/>
              <a:gd name="connsiteY199" fmla="*/ 173015 h 563205"/>
              <a:gd name="connsiteX200" fmla="*/ 266812 w 868002"/>
              <a:gd name="connsiteY200" fmla="*/ 173015 h 563205"/>
              <a:gd name="connsiteX201" fmla="*/ 266812 w 868002"/>
              <a:gd name="connsiteY201" fmla="*/ 163283 h 563205"/>
              <a:gd name="connsiteX202" fmla="*/ 213125 w 868002"/>
              <a:gd name="connsiteY202" fmla="*/ 163283 h 563205"/>
              <a:gd name="connsiteX203" fmla="*/ 563931 w 868002"/>
              <a:gd name="connsiteY203" fmla="*/ 12357 h 563205"/>
              <a:gd name="connsiteX204" fmla="*/ 563931 w 868002"/>
              <a:gd name="connsiteY204" fmla="*/ 71729 h 563205"/>
              <a:gd name="connsiteX205" fmla="*/ 563931 w 868002"/>
              <a:gd name="connsiteY205" fmla="*/ 72090 h 563205"/>
              <a:gd name="connsiteX206" fmla="*/ 569336 w 868002"/>
              <a:gd name="connsiteY206" fmla="*/ 80380 h 563205"/>
              <a:gd name="connsiteX207" fmla="*/ 574740 w 868002"/>
              <a:gd name="connsiteY207" fmla="*/ 72090 h 563205"/>
              <a:gd name="connsiteX208" fmla="*/ 580505 w 868002"/>
              <a:gd name="connsiteY208" fmla="*/ 80380 h 563205"/>
              <a:gd name="connsiteX209" fmla="*/ 585910 w 868002"/>
              <a:gd name="connsiteY209" fmla="*/ 72090 h 563205"/>
              <a:gd name="connsiteX210" fmla="*/ 591315 w 868002"/>
              <a:gd name="connsiteY210" fmla="*/ 80380 h 563205"/>
              <a:gd name="connsiteX211" fmla="*/ 596720 w 868002"/>
              <a:gd name="connsiteY211" fmla="*/ 72090 h 563205"/>
              <a:gd name="connsiteX212" fmla="*/ 602124 w 868002"/>
              <a:gd name="connsiteY212" fmla="*/ 80380 h 563205"/>
              <a:gd name="connsiteX213" fmla="*/ 607529 w 868002"/>
              <a:gd name="connsiteY213" fmla="*/ 72090 h 563205"/>
              <a:gd name="connsiteX214" fmla="*/ 613294 w 868002"/>
              <a:gd name="connsiteY214" fmla="*/ 80380 h 563205"/>
              <a:gd name="connsiteX215" fmla="*/ 618699 w 868002"/>
              <a:gd name="connsiteY215" fmla="*/ 72090 h 563205"/>
              <a:gd name="connsiteX216" fmla="*/ 624103 w 868002"/>
              <a:gd name="connsiteY216" fmla="*/ 80380 h 563205"/>
              <a:gd name="connsiteX217" fmla="*/ 629508 w 868002"/>
              <a:gd name="connsiteY217" fmla="*/ 72090 h 563205"/>
              <a:gd name="connsiteX218" fmla="*/ 629508 w 868002"/>
              <a:gd name="connsiteY218" fmla="*/ 12357 h 563205"/>
              <a:gd name="connsiteX219" fmla="*/ 236906 w 868002"/>
              <a:gd name="connsiteY219" fmla="*/ 12357 h 563205"/>
              <a:gd name="connsiteX220" fmla="*/ 236906 w 868002"/>
              <a:gd name="connsiteY220" fmla="*/ 71729 h 563205"/>
              <a:gd name="connsiteX221" fmla="*/ 236906 w 868002"/>
              <a:gd name="connsiteY221" fmla="*/ 72090 h 563205"/>
              <a:gd name="connsiteX222" fmla="*/ 242310 w 868002"/>
              <a:gd name="connsiteY222" fmla="*/ 80380 h 563205"/>
              <a:gd name="connsiteX223" fmla="*/ 247715 w 868002"/>
              <a:gd name="connsiteY223" fmla="*/ 72090 h 563205"/>
              <a:gd name="connsiteX224" fmla="*/ 253120 w 868002"/>
              <a:gd name="connsiteY224" fmla="*/ 80380 h 563205"/>
              <a:gd name="connsiteX225" fmla="*/ 258524 w 868002"/>
              <a:gd name="connsiteY225" fmla="*/ 72090 h 563205"/>
              <a:gd name="connsiteX226" fmla="*/ 264289 w 868002"/>
              <a:gd name="connsiteY226" fmla="*/ 80380 h 563205"/>
              <a:gd name="connsiteX227" fmla="*/ 269694 w 868002"/>
              <a:gd name="connsiteY227" fmla="*/ 72090 h 563205"/>
              <a:gd name="connsiteX228" fmla="*/ 275099 w 868002"/>
              <a:gd name="connsiteY228" fmla="*/ 80380 h 563205"/>
              <a:gd name="connsiteX229" fmla="*/ 280864 w 868002"/>
              <a:gd name="connsiteY229" fmla="*/ 72090 h 563205"/>
              <a:gd name="connsiteX230" fmla="*/ 286269 w 868002"/>
              <a:gd name="connsiteY230" fmla="*/ 80380 h 563205"/>
              <a:gd name="connsiteX231" fmla="*/ 291673 w 868002"/>
              <a:gd name="connsiteY231" fmla="*/ 72090 h 563205"/>
              <a:gd name="connsiteX232" fmla="*/ 297078 w 868002"/>
              <a:gd name="connsiteY232" fmla="*/ 80380 h 563205"/>
              <a:gd name="connsiteX233" fmla="*/ 302483 w 868002"/>
              <a:gd name="connsiteY233" fmla="*/ 72090 h 563205"/>
              <a:gd name="connsiteX234" fmla="*/ 302483 w 868002"/>
              <a:gd name="connsiteY234" fmla="*/ 12357 h 563205"/>
              <a:gd name="connsiteX235" fmla="*/ 474573 w 868002"/>
              <a:gd name="connsiteY235" fmla="*/ 0 h 563205"/>
              <a:gd name="connsiteX236" fmla="*/ 536575 w 868002"/>
              <a:gd name="connsiteY236" fmla="*/ 0 h 563205"/>
              <a:gd name="connsiteX237" fmla="*/ 540150 w 868002"/>
              <a:gd name="connsiteY237" fmla="*/ 0 h 563205"/>
              <a:gd name="connsiteX238" fmla="*/ 563931 w 868002"/>
              <a:gd name="connsiteY238" fmla="*/ 0 h 563205"/>
              <a:gd name="connsiteX239" fmla="*/ 629508 w 868002"/>
              <a:gd name="connsiteY239" fmla="*/ 0 h 563205"/>
              <a:gd name="connsiteX240" fmla="*/ 656866 w 868002"/>
              <a:gd name="connsiteY240" fmla="*/ 0 h 563205"/>
              <a:gd name="connsiteX241" fmla="*/ 675989 w 868002"/>
              <a:gd name="connsiteY241" fmla="*/ 0 h 563205"/>
              <a:gd name="connsiteX242" fmla="*/ 686798 w 868002"/>
              <a:gd name="connsiteY242" fmla="*/ 0 h 563205"/>
              <a:gd name="connsiteX243" fmla="*/ 697607 w 868002"/>
              <a:gd name="connsiteY243" fmla="*/ 0 h 563205"/>
              <a:gd name="connsiteX244" fmla="*/ 718866 w 868002"/>
              <a:gd name="connsiteY244" fmla="*/ 0 h 563205"/>
              <a:gd name="connsiteX245" fmla="*/ 731477 w 868002"/>
              <a:gd name="connsiteY245" fmla="*/ 12616 h 563205"/>
              <a:gd name="connsiteX246" fmla="*/ 731477 w 868002"/>
              <a:gd name="connsiteY246" fmla="*/ 210862 h 563205"/>
              <a:gd name="connsiteX247" fmla="*/ 718866 w 868002"/>
              <a:gd name="connsiteY247" fmla="*/ 223478 h 563205"/>
              <a:gd name="connsiteX248" fmla="*/ 697607 w 868002"/>
              <a:gd name="connsiteY248" fmla="*/ 223478 h 563205"/>
              <a:gd name="connsiteX249" fmla="*/ 686798 w 868002"/>
              <a:gd name="connsiteY249" fmla="*/ 223478 h 563205"/>
              <a:gd name="connsiteX250" fmla="*/ 675989 w 868002"/>
              <a:gd name="connsiteY250" fmla="*/ 223478 h 563205"/>
              <a:gd name="connsiteX251" fmla="*/ 540150 w 868002"/>
              <a:gd name="connsiteY251" fmla="*/ 223478 h 563205"/>
              <a:gd name="connsiteX252" fmla="*/ 474573 w 868002"/>
              <a:gd name="connsiteY252" fmla="*/ 223478 h 563205"/>
              <a:gd name="connsiteX253" fmla="*/ 461962 w 868002"/>
              <a:gd name="connsiteY253" fmla="*/ 210862 h 563205"/>
              <a:gd name="connsiteX254" fmla="*/ 461962 w 868002"/>
              <a:gd name="connsiteY254" fmla="*/ 12616 h 563205"/>
              <a:gd name="connsiteX255" fmla="*/ 474573 w 868002"/>
              <a:gd name="connsiteY255" fmla="*/ 0 h 563205"/>
              <a:gd name="connsiteX256" fmla="*/ 147548 w 868002"/>
              <a:gd name="connsiteY256" fmla="*/ 0 h 563205"/>
              <a:gd name="connsiteX257" fmla="*/ 209550 w 868002"/>
              <a:gd name="connsiteY257" fmla="*/ 0 h 563205"/>
              <a:gd name="connsiteX258" fmla="*/ 213125 w 868002"/>
              <a:gd name="connsiteY258" fmla="*/ 0 h 563205"/>
              <a:gd name="connsiteX259" fmla="*/ 236906 w 868002"/>
              <a:gd name="connsiteY259" fmla="*/ 0 h 563205"/>
              <a:gd name="connsiteX260" fmla="*/ 302483 w 868002"/>
              <a:gd name="connsiteY260" fmla="*/ 0 h 563205"/>
              <a:gd name="connsiteX261" fmla="*/ 329841 w 868002"/>
              <a:gd name="connsiteY261" fmla="*/ 0 h 563205"/>
              <a:gd name="connsiteX262" fmla="*/ 348603 w 868002"/>
              <a:gd name="connsiteY262" fmla="*/ 0 h 563205"/>
              <a:gd name="connsiteX263" fmla="*/ 359773 w 868002"/>
              <a:gd name="connsiteY263" fmla="*/ 0 h 563205"/>
              <a:gd name="connsiteX264" fmla="*/ 370582 w 868002"/>
              <a:gd name="connsiteY264" fmla="*/ 0 h 563205"/>
              <a:gd name="connsiteX265" fmla="*/ 391840 w 868002"/>
              <a:gd name="connsiteY265" fmla="*/ 0 h 563205"/>
              <a:gd name="connsiteX266" fmla="*/ 404451 w 868002"/>
              <a:gd name="connsiteY266" fmla="*/ 12616 h 563205"/>
              <a:gd name="connsiteX267" fmla="*/ 404451 w 868002"/>
              <a:gd name="connsiteY267" fmla="*/ 210862 h 563205"/>
              <a:gd name="connsiteX268" fmla="*/ 391840 w 868002"/>
              <a:gd name="connsiteY268" fmla="*/ 223478 h 563205"/>
              <a:gd name="connsiteX269" fmla="*/ 370582 w 868002"/>
              <a:gd name="connsiteY269" fmla="*/ 223478 h 563205"/>
              <a:gd name="connsiteX270" fmla="*/ 359773 w 868002"/>
              <a:gd name="connsiteY270" fmla="*/ 223478 h 563205"/>
              <a:gd name="connsiteX271" fmla="*/ 348603 w 868002"/>
              <a:gd name="connsiteY271" fmla="*/ 223478 h 563205"/>
              <a:gd name="connsiteX272" fmla="*/ 213125 w 868002"/>
              <a:gd name="connsiteY272" fmla="*/ 223478 h 563205"/>
              <a:gd name="connsiteX273" fmla="*/ 147548 w 868002"/>
              <a:gd name="connsiteY273" fmla="*/ 223478 h 563205"/>
              <a:gd name="connsiteX274" fmla="*/ 134937 w 868002"/>
              <a:gd name="connsiteY274" fmla="*/ 210862 h 563205"/>
              <a:gd name="connsiteX275" fmla="*/ 134937 w 868002"/>
              <a:gd name="connsiteY275" fmla="*/ 12616 h 563205"/>
              <a:gd name="connsiteX276" fmla="*/ 147548 w 868002"/>
              <a:gd name="connsiteY276" fmla="*/ 0 h 5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close/>
                <a:moveTo>
                  <a:pt x="486463" y="188514"/>
                </a:moveTo>
                <a:lnTo>
                  <a:pt x="486463" y="197525"/>
                </a:lnTo>
                <a:lnTo>
                  <a:pt x="540150" y="197525"/>
                </a:lnTo>
                <a:lnTo>
                  <a:pt x="593477" y="197525"/>
                </a:lnTo>
                <a:lnTo>
                  <a:pt x="593477" y="188514"/>
                </a:lnTo>
                <a:lnTo>
                  <a:pt x="540150" y="188514"/>
                </a:lnTo>
                <a:close/>
                <a:moveTo>
                  <a:pt x="159438" y="188514"/>
                </a:moveTo>
                <a:lnTo>
                  <a:pt x="159438" y="197525"/>
                </a:lnTo>
                <a:lnTo>
                  <a:pt x="213125" y="197525"/>
                </a:lnTo>
                <a:lnTo>
                  <a:pt x="266812" y="197525"/>
                </a:lnTo>
                <a:lnTo>
                  <a:pt x="266812" y="188514"/>
                </a:lnTo>
                <a:lnTo>
                  <a:pt x="213125"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close/>
                <a:moveTo>
                  <a:pt x="675989" y="163283"/>
                </a:moveTo>
                <a:lnTo>
                  <a:pt x="666620" y="176259"/>
                </a:lnTo>
                <a:lnTo>
                  <a:pt x="671305" y="176259"/>
                </a:lnTo>
                <a:lnTo>
                  <a:pt x="671305" y="189235"/>
                </a:lnTo>
                <a:lnTo>
                  <a:pt x="675989" y="189235"/>
                </a:lnTo>
                <a:lnTo>
                  <a:pt x="680312" y="189235"/>
                </a:lnTo>
                <a:lnTo>
                  <a:pt x="680312" y="176259"/>
                </a:lnTo>
                <a:lnTo>
                  <a:pt x="684996" y="176259"/>
                </a:lnTo>
                <a:close/>
                <a:moveTo>
                  <a:pt x="486463" y="163283"/>
                </a:moveTo>
                <a:lnTo>
                  <a:pt x="486463" y="173015"/>
                </a:lnTo>
                <a:lnTo>
                  <a:pt x="540150" y="173015"/>
                </a:lnTo>
                <a:lnTo>
                  <a:pt x="593477" y="173015"/>
                </a:lnTo>
                <a:lnTo>
                  <a:pt x="593477" y="163283"/>
                </a:lnTo>
                <a:lnTo>
                  <a:pt x="540150"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close/>
                <a:moveTo>
                  <a:pt x="348603" y="163283"/>
                </a:moveTo>
                <a:lnTo>
                  <a:pt x="339595" y="176259"/>
                </a:lnTo>
                <a:lnTo>
                  <a:pt x="343919" y="176259"/>
                </a:lnTo>
                <a:lnTo>
                  <a:pt x="343919" y="189235"/>
                </a:lnTo>
                <a:lnTo>
                  <a:pt x="348603" y="189235"/>
                </a:lnTo>
                <a:lnTo>
                  <a:pt x="353287" y="189235"/>
                </a:lnTo>
                <a:lnTo>
                  <a:pt x="353287" y="176259"/>
                </a:lnTo>
                <a:lnTo>
                  <a:pt x="357971" y="176259"/>
                </a:lnTo>
                <a:close/>
                <a:moveTo>
                  <a:pt x="159438" y="163283"/>
                </a:moveTo>
                <a:lnTo>
                  <a:pt x="159438" y="173015"/>
                </a:lnTo>
                <a:lnTo>
                  <a:pt x="213125" y="173015"/>
                </a:lnTo>
                <a:lnTo>
                  <a:pt x="266812" y="173015"/>
                </a:lnTo>
                <a:lnTo>
                  <a:pt x="266812" y="163283"/>
                </a:lnTo>
                <a:lnTo>
                  <a:pt x="213125"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89" name="Freeform 47">
            <a:extLst>
              <a:ext uri="{FF2B5EF4-FFF2-40B4-BE49-F238E27FC236}">
                <a16:creationId xmlns:a16="http://schemas.microsoft.com/office/drawing/2014/main" id="{F996CBBE-F309-05F9-9337-41F8AB121721}"/>
              </a:ext>
            </a:extLst>
          </p:cNvPr>
          <p:cNvSpPr>
            <a:spLocks noChangeArrowheads="1"/>
          </p:cNvSpPr>
          <p:nvPr/>
        </p:nvSpPr>
        <p:spPr bwMode="auto">
          <a:xfrm>
            <a:off x="5642492" y="5297586"/>
            <a:ext cx="435590" cy="416539"/>
          </a:xfrm>
          <a:custGeom>
            <a:avLst/>
            <a:gdLst>
              <a:gd name="connsiteX0" fmla="*/ 769767 w 871179"/>
              <a:gd name="connsiteY0" fmla="*/ 786285 h 833078"/>
              <a:gd name="connsiteX1" fmla="*/ 769767 w 871179"/>
              <a:gd name="connsiteY1" fmla="*/ 792764 h 833078"/>
              <a:gd name="connsiteX2" fmla="*/ 787388 w 871179"/>
              <a:gd name="connsiteY2" fmla="*/ 792764 h 833078"/>
              <a:gd name="connsiteX3" fmla="*/ 805369 w 871179"/>
              <a:gd name="connsiteY3" fmla="*/ 792764 h 833078"/>
              <a:gd name="connsiteX4" fmla="*/ 822990 w 871179"/>
              <a:gd name="connsiteY4" fmla="*/ 792764 h 833078"/>
              <a:gd name="connsiteX5" fmla="*/ 832340 w 871179"/>
              <a:gd name="connsiteY5" fmla="*/ 792764 h 833078"/>
              <a:gd name="connsiteX6" fmla="*/ 832340 w 871179"/>
              <a:gd name="connsiteY6" fmla="*/ 786285 h 833078"/>
              <a:gd name="connsiteX7" fmla="*/ 822990 w 871179"/>
              <a:gd name="connsiteY7" fmla="*/ 786285 h 833078"/>
              <a:gd name="connsiteX8" fmla="*/ 805369 w 871179"/>
              <a:gd name="connsiteY8" fmla="*/ 786285 h 833078"/>
              <a:gd name="connsiteX9" fmla="*/ 787388 w 871179"/>
              <a:gd name="connsiteY9" fmla="*/ 786285 h 833078"/>
              <a:gd name="connsiteX10" fmla="*/ 315742 w 871179"/>
              <a:gd name="connsiteY10" fmla="*/ 786285 h 833078"/>
              <a:gd name="connsiteX11" fmla="*/ 315742 w 871179"/>
              <a:gd name="connsiteY11" fmla="*/ 792764 h 833078"/>
              <a:gd name="connsiteX12" fmla="*/ 333363 w 871179"/>
              <a:gd name="connsiteY12" fmla="*/ 792764 h 833078"/>
              <a:gd name="connsiteX13" fmla="*/ 350984 w 871179"/>
              <a:gd name="connsiteY13" fmla="*/ 792764 h 833078"/>
              <a:gd name="connsiteX14" fmla="*/ 368965 w 871179"/>
              <a:gd name="connsiteY14" fmla="*/ 792764 h 833078"/>
              <a:gd name="connsiteX15" fmla="*/ 378315 w 871179"/>
              <a:gd name="connsiteY15" fmla="*/ 792764 h 833078"/>
              <a:gd name="connsiteX16" fmla="*/ 378315 w 871179"/>
              <a:gd name="connsiteY16" fmla="*/ 786285 h 833078"/>
              <a:gd name="connsiteX17" fmla="*/ 368965 w 871179"/>
              <a:gd name="connsiteY17" fmla="*/ 786285 h 833078"/>
              <a:gd name="connsiteX18" fmla="*/ 350984 w 871179"/>
              <a:gd name="connsiteY18" fmla="*/ 786285 h 833078"/>
              <a:gd name="connsiteX19" fmla="*/ 333363 w 871179"/>
              <a:gd name="connsiteY19" fmla="*/ 786285 h 833078"/>
              <a:gd name="connsiteX20" fmla="*/ 492144 w 871179"/>
              <a:gd name="connsiteY20" fmla="*/ 778366 h 833078"/>
              <a:gd name="connsiteX21" fmla="*/ 492144 w 871179"/>
              <a:gd name="connsiteY21" fmla="*/ 792764 h 833078"/>
              <a:gd name="connsiteX22" fmla="*/ 502214 w 871179"/>
              <a:gd name="connsiteY22" fmla="*/ 792764 h 833078"/>
              <a:gd name="connsiteX23" fmla="*/ 520194 w 871179"/>
              <a:gd name="connsiteY23" fmla="*/ 792764 h 833078"/>
              <a:gd name="connsiteX24" fmla="*/ 537815 w 871179"/>
              <a:gd name="connsiteY24" fmla="*/ 792764 h 833078"/>
              <a:gd name="connsiteX25" fmla="*/ 555796 w 871179"/>
              <a:gd name="connsiteY25" fmla="*/ 792764 h 833078"/>
              <a:gd name="connsiteX26" fmla="*/ 573417 w 871179"/>
              <a:gd name="connsiteY26" fmla="*/ 792764 h 833078"/>
              <a:gd name="connsiteX27" fmla="*/ 591398 w 871179"/>
              <a:gd name="connsiteY27" fmla="*/ 792764 h 833078"/>
              <a:gd name="connsiteX28" fmla="*/ 609019 w 871179"/>
              <a:gd name="connsiteY28" fmla="*/ 792764 h 833078"/>
              <a:gd name="connsiteX29" fmla="*/ 627000 w 871179"/>
              <a:gd name="connsiteY29" fmla="*/ 792764 h 833078"/>
              <a:gd name="connsiteX30" fmla="*/ 644981 w 871179"/>
              <a:gd name="connsiteY30" fmla="*/ 792764 h 833078"/>
              <a:gd name="connsiteX31" fmla="*/ 657567 w 871179"/>
              <a:gd name="connsiteY31" fmla="*/ 792764 h 833078"/>
              <a:gd name="connsiteX32" fmla="*/ 657567 w 871179"/>
              <a:gd name="connsiteY32" fmla="*/ 778366 h 833078"/>
              <a:gd name="connsiteX33" fmla="*/ 644981 w 871179"/>
              <a:gd name="connsiteY33" fmla="*/ 778366 h 833078"/>
              <a:gd name="connsiteX34" fmla="*/ 627000 w 871179"/>
              <a:gd name="connsiteY34" fmla="*/ 778366 h 833078"/>
              <a:gd name="connsiteX35" fmla="*/ 609019 w 871179"/>
              <a:gd name="connsiteY35" fmla="*/ 778366 h 833078"/>
              <a:gd name="connsiteX36" fmla="*/ 591398 w 871179"/>
              <a:gd name="connsiteY36" fmla="*/ 778366 h 833078"/>
              <a:gd name="connsiteX37" fmla="*/ 573417 w 871179"/>
              <a:gd name="connsiteY37" fmla="*/ 778366 h 833078"/>
              <a:gd name="connsiteX38" fmla="*/ 555796 w 871179"/>
              <a:gd name="connsiteY38" fmla="*/ 778366 h 833078"/>
              <a:gd name="connsiteX39" fmla="*/ 537815 w 871179"/>
              <a:gd name="connsiteY39" fmla="*/ 778366 h 833078"/>
              <a:gd name="connsiteX40" fmla="*/ 520194 w 871179"/>
              <a:gd name="connsiteY40" fmla="*/ 778366 h 833078"/>
              <a:gd name="connsiteX41" fmla="*/ 502214 w 871179"/>
              <a:gd name="connsiteY41" fmla="*/ 778366 h 833078"/>
              <a:gd name="connsiteX42" fmla="*/ 37759 w 871179"/>
              <a:gd name="connsiteY42" fmla="*/ 778366 h 833078"/>
              <a:gd name="connsiteX43" fmla="*/ 37759 w 871179"/>
              <a:gd name="connsiteY43" fmla="*/ 792764 h 833078"/>
              <a:gd name="connsiteX44" fmla="*/ 48188 w 871179"/>
              <a:gd name="connsiteY44" fmla="*/ 792764 h 833078"/>
              <a:gd name="connsiteX45" fmla="*/ 66169 w 871179"/>
              <a:gd name="connsiteY45" fmla="*/ 792764 h 833078"/>
              <a:gd name="connsiteX46" fmla="*/ 83790 w 871179"/>
              <a:gd name="connsiteY46" fmla="*/ 792764 h 833078"/>
              <a:gd name="connsiteX47" fmla="*/ 101771 w 871179"/>
              <a:gd name="connsiteY47" fmla="*/ 792764 h 833078"/>
              <a:gd name="connsiteX48" fmla="*/ 119392 w 871179"/>
              <a:gd name="connsiteY48" fmla="*/ 792764 h 833078"/>
              <a:gd name="connsiteX49" fmla="*/ 137373 w 871179"/>
              <a:gd name="connsiteY49" fmla="*/ 792764 h 833078"/>
              <a:gd name="connsiteX50" fmla="*/ 154994 w 871179"/>
              <a:gd name="connsiteY50" fmla="*/ 792764 h 833078"/>
              <a:gd name="connsiteX51" fmla="*/ 172975 w 871179"/>
              <a:gd name="connsiteY51" fmla="*/ 792764 h 833078"/>
              <a:gd name="connsiteX52" fmla="*/ 190956 w 871179"/>
              <a:gd name="connsiteY52" fmla="*/ 792764 h 833078"/>
              <a:gd name="connsiteX53" fmla="*/ 203542 w 871179"/>
              <a:gd name="connsiteY53" fmla="*/ 792764 h 833078"/>
              <a:gd name="connsiteX54" fmla="*/ 203542 w 871179"/>
              <a:gd name="connsiteY54" fmla="*/ 778366 h 833078"/>
              <a:gd name="connsiteX55" fmla="*/ 190956 w 871179"/>
              <a:gd name="connsiteY55" fmla="*/ 778366 h 833078"/>
              <a:gd name="connsiteX56" fmla="*/ 172975 w 871179"/>
              <a:gd name="connsiteY56" fmla="*/ 778366 h 833078"/>
              <a:gd name="connsiteX57" fmla="*/ 154994 w 871179"/>
              <a:gd name="connsiteY57" fmla="*/ 778366 h 833078"/>
              <a:gd name="connsiteX58" fmla="*/ 137373 w 871179"/>
              <a:gd name="connsiteY58" fmla="*/ 778366 h 833078"/>
              <a:gd name="connsiteX59" fmla="*/ 119392 w 871179"/>
              <a:gd name="connsiteY59" fmla="*/ 778366 h 833078"/>
              <a:gd name="connsiteX60" fmla="*/ 101771 w 871179"/>
              <a:gd name="connsiteY60" fmla="*/ 778366 h 833078"/>
              <a:gd name="connsiteX61" fmla="*/ 83790 w 871179"/>
              <a:gd name="connsiteY61" fmla="*/ 778366 h 833078"/>
              <a:gd name="connsiteX62" fmla="*/ 66169 w 871179"/>
              <a:gd name="connsiteY62" fmla="*/ 778366 h 833078"/>
              <a:gd name="connsiteX63" fmla="*/ 48188 w 871179"/>
              <a:gd name="connsiteY63" fmla="*/ 778366 h 833078"/>
              <a:gd name="connsiteX64" fmla="*/ 817956 w 871179"/>
              <a:gd name="connsiteY64" fmla="*/ 739492 h 833078"/>
              <a:gd name="connsiteX65" fmla="*/ 805369 w 871179"/>
              <a:gd name="connsiteY65" fmla="*/ 757489 h 833078"/>
              <a:gd name="connsiteX66" fmla="*/ 803571 w 871179"/>
              <a:gd name="connsiteY66" fmla="*/ 759649 h 833078"/>
              <a:gd name="connsiteX67" fmla="*/ 805369 w 871179"/>
              <a:gd name="connsiteY67" fmla="*/ 759649 h 833078"/>
              <a:gd name="connsiteX68" fmla="*/ 810763 w 871179"/>
              <a:gd name="connsiteY68" fmla="*/ 759649 h 833078"/>
              <a:gd name="connsiteX69" fmla="*/ 810763 w 871179"/>
              <a:gd name="connsiteY69" fmla="*/ 779446 h 833078"/>
              <a:gd name="connsiteX70" fmla="*/ 822990 w 871179"/>
              <a:gd name="connsiteY70" fmla="*/ 779446 h 833078"/>
              <a:gd name="connsiteX71" fmla="*/ 825148 w 871179"/>
              <a:gd name="connsiteY71" fmla="*/ 779446 h 833078"/>
              <a:gd name="connsiteX72" fmla="*/ 825148 w 871179"/>
              <a:gd name="connsiteY72" fmla="*/ 759649 h 833078"/>
              <a:gd name="connsiteX73" fmla="*/ 832340 w 871179"/>
              <a:gd name="connsiteY73" fmla="*/ 759649 h 833078"/>
              <a:gd name="connsiteX74" fmla="*/ 822990 w 871179"/>
              <a:gd name="connsiteY74" fmla="*/ 746691 h 833078"/>
              <a:gd name="connsiteX75" fmla="*/ 784152 w 871179"/>
              <a:gd name="connsiteY75" fmla="*/ 739492 h 833078"/>
              <a:gd name="connsiteX76" fmla="*/ 769767 w 871179"/>
              <a:gd name="connsiteY76" fmla="*/ 759649 h 833078"/>
              <a:gd name="connsiteX77" fmla="*/ 776959 w 871179"/>
              <a:gd name="connsiteY77" fmla="*/ 759649 h 833078"/>
              <a:gd name="connsiteX78" fmla="*/ 776959 w 871179"/>
              <a:gd name="connsiteY78" fmla="*/ 779446 h 833078"/>
              <a:gd name="connsiteX79" fmla="*/ 787388 w 871179"/>
              <a:gd name="connsiteY79" fmla="*/ 779446 h 833078"/>
              <a:gd name="connsiteX80" fmla="*/ 791344 w 871179"/>
              <a:gd name="connsiteY80" fmla="*/ 779446 h 833078"/>
              <a:gd name="connsiteX81" fmla="*/ 791344 w 871179"/>
              <a:gd name="connsiteY81" fmla="*/ 759649 h 833078"/>
              <a:gd name="connsiteX82" fmla="*/ 798536 w 871179"/>
              <a:gd name="connsiteY82" fmla="*/ 759649 h 833078"/>
              <a:gd name="connsiteX83" fmla="*/ 787388 w 871179"/>
              <a:gd name="connsiteY83" fmla="*/ 744171 h 833078"/>
              <a:gd name="connsiteX84" fmla="*/ 492144 w 871179"/>
              <a:gd name="connsiteY84" fmla="*/ 739492 h 833078"/>
              <a:gd name="connsiteX85" fmla="*/ 492144 w 871179"/>
              <a:gd name="connsiteY85" fmla="*/ 754249 h 833078"/>
              <a:gd name="connsiteX86" fmla="*/ 502214 w 871179"/>
              <a:gd name="connsiteY86" fmla="*/ 754249 h 833078"/>
              <a:gd name="connsiteX87" fmla="*/ 520194 w 871179"/>
              <a:gd name="connsiteY87" fmla="*/ 754249 h 833078"/>
              <a:gd name="connsiteX88" fmla="*/ 537815 w 871179"/>
              <a:gd name="connsiteY88" fmla="*/ 754249 h 833078"/>
              <a:gd name="connsiteX89" fmla="*/ 555796 w 871179"/>
              <a:gd name="connsiteY89" fmla="*/ 754249 h 833078"/>
              <a:gd name="connsiteX90" fmla="*/ 573417 w 871179"/>
              <a:gd name="connsiteY90" fmla="*/ 754249 h 833078"/>
              <a:gd name="connsiteX91" fmla="*/ 591398 w 871179"/>
              <a:gd name="connsiteY91" fmla="*/ 754249 h 833078"/>
              <a:gd name="connsiteX92" fmla="*/ 609019 w 871179"/>
              <a:gd name="connsiteY92" fmla="*/ 754249 h 833078"/>
              <a:gd name="connsiteX93" fmla="*/ 627000 w 871179"/>
              <a:gd name="connsiteY93" fmla="*/ 754249 h 833078"/>
              <a:gd name="connsiteX94" fmla="*/ 644981 w 871179"/>
              <a:gd name="connsiteY94" fmla="*/ 754249 h 833078"/>
              <a:gd name="connsiteX95" fmla="*/ 657567 w 871179"/>
              <a:gd name="connsiteY95" fmla="*/ 754249 h 833078"/>
              <a:gd name="connsiteX96" fmla="*/ 657567 w 871179"/>
              <a:gd name="connsiteY96" fmla="*/ 739492 h 833078"/>
              <a:gd name="connsiteX97" fmla="*/ 644981 w 871179"/>
              <a:gd name="connsiteY97" fmla="*/ 739492 h 833078"/>
              <a:gd name="connsiteX98" fmla="*/ 627000 w 871179"/>
              <a:gd name="connsiteY98" fmla="*/ 739492 h 833078"/>
              <a:gd name="connsiteX99" fmla="*/ 609019 w 871179"/>
              <a:gd name="connsiteY99" fmla="*/ 739492 h 833078"/>
              <a:gd name="connsiteX100" fmla="*/ 591398 w 871179"/>
              <a:gd name="connsiteY100" fmla="*/ 739492 h 833078"/>
              <a:gd name="connsiteX101" fmla="*/ 573417 w 871179"/>
              <a:gd name="connsiteY101" fmla="*/ 739492 h 833078"/>
              <a:gd name="connsiteX102" fmla="*/ 555796 w 871179"/>
              <a:gd name="connsiteY102" fmla="*/ 739492 h 833078"/>
              <a:gd name="connsiteX103" fmla="*/ 537815 w 871179"/>
              <a:gd name="connsiteY103" fmla="*/ 739492 h 833078"/>
              <a:gd name="connsiteX104" fmla="*/ 520194 w 871179"/>
              <a:gd name="connsiteY104" fmla="*/ 739492 h 833078"/>
              <a:gd name="connsiteX105" fmla="*/ 502214 w 871179"/>
              <a:gd name="connsiteY105" fmla="*/ 739492 h 833078"/>
              <a:gd name="connsiteX106" fmla="*/ 363931 w 871179"/>
              <a:gd name="connsiteY106" fmla="*/ 739492 h 833078"/>
              <a:gd name="connsiteX107" fmla="*/ 350984 w 871179"/>
              <a:gd name="connsiteY107" fmla="*/ 757489 h 833078"/>
              <a:gd name="connsiteX108" fmla="*/ 349546 w 871179"/>
              <a:gd name="connsiteY108" fmla="*/ 759649 h 833078"/>
              <a:gd name="connsiteX109" fmla="*/ 350984 w 871179"/>
              <a:gd name="connsiteY109" fmla="*/ 759649 h 833078"/>
              <a:gd name="connsiteX110" fmla="*/ 356738 w 871179"/>
              <a:gd name="connsiteY110" fmla="*/ 759649 h 833078"/>
              <a:gd name="connsiteX111" fmla="*/ 356738 w 871179"/>
              <a:gd name="connsiteY111" fmla="*/ 779446 h 833078"/>
              <a:gd name="connsiteX112" fmla="*/ 368965 w 871179"/>
              <a:gd name="connsiteY112" fmla="*/ 779446 h 833078"/>
              <a:gd name="connsiteX113" fmla="*/ 371123 w 871179"/>
              <a:gd name="connsiteY113" fmla="*/ 779446 h 833078"/>
              <a:gd name="connsiteX114" fmla="*/ 371123 w 871179"/>
              <a:gd name="connsiteY114" fmla="*/ 759649 h 833078"/>
              <a:gd name="connsiteX115" fmla="*/ 378315 w 871179"/>
              <a:gd name="connsiteY115" fmla="*/ 759649 h 833078"/>
              <a:gd name="connsiteX116" fmla="*/ 368965 w 871179"/>
              <a:gd name="connsiteY116" fmla="*/ 746691 h 833078"/>
              <a:gd name="connsiteX117" fmla="*/ 330127 w 871179"/>
              <a:gd name="connsiteY117" fmla="*/ 739492 h 833078"/>
              <a:gd name="connsiteX118" fmla="*/ 315742 w 871179"/>
              <a:gd name="connsiteY118" fmla="*/ 759649 h 833078"/>
              <a:gd name="connsiteX119" fmla="*/ 322934 w 871179"/>
              <a:gd name="connsiteY119" fmla="*/ 759649 h 833078"/>
              <a:gd name="connsiteX120" fmla="*/ 322934 w 871179"/>
              <a:gd name="connsiteY120" fmla="*/ 779446 h 833078"/>
              <a:gd name="connsiteX121" fmla="*/ 333363 w 871179"/>
              <a:gd name="connsiteY121" fmla="*/ 779446 h 833078"/>
              <a:gd name="connsiteX122" fmla="*/ 337319 w 871179"/>
              <a:gd name="connsiteY122" fmla="*/ 779446 h 833078"/>
              <a:gd name="connsiteX123" fmla="*/ 337319 w 871179"/>
              <a:gd name="connsiteY123" fmla="*/ 759649 h 833078"/>
              <a:gd name="connsiteX124" fmla="*/ 344511 w 871179"/>
              <a:gd name="connsiteY124" fmla="*/ 759649 h 833078"/>
              <a:gd name="connsiteX125" fmla="*/ 333363 w 871179"/>
              <a:gd name="connsiteY125" fmla="*/ 744171 h 833078"/>
              <a:gd name="connsiteX126" fmla="*/ 37759 w 871179"/>
              <a:gd name="connsiteY126" fmla="*/ 739492 h 833078"/>
              <a:gd name="connsiteX127" fmla="*/ 37759 w 871179"/>
              <a:gd name="connsiteY127" fmla="*/ 754249 h 833078"/>
              <a:gd name="connsiteX128" fmla="*/ 48188 w 871179"/>
              <a:gd name="connsiteY128" fmla="*/ 754249 h 833078"/>
              <a:gd name="connsiteX129" fmla="*/ 66169 w 871179"/>
              <a:gd name="connsiteY129" fmla="*/ 754249 h 833078"/>
              <a:gd name="connsiteX130" fmla="*/ 83790 w 871179"/>
              <a:gd name="connsiteY130" fmla="*/ 754249 h 833078"/>
              <a:gd name="connsiteX131" fmla="*/ 101771 w 871179"/>
              <a:gd name="connsiteY131" fmla="*/ 754249 h 833078"/>
              <a:gd name="connsiteX132" fmla="*/ 119392 w 871179"/>
              <a:gd name="connsiteY132" fmla="*/ 754249 h 833078"/>
              <a:gd name="connsiteX133" fmla="*/ 137373 w 871179"/>
              <a:gd name="connsiteY133" fmla="*/ 754249 h 833078"/>
              <a:gd name="connsiteX134" fmla="*/ 154994 w 871179"/>
              <a:gd name="connsiteY134" fmla="*/ 754249 h 833078"/>
              <a:gd name="connsiteX135" fmla="*/ 172975 w 871179"/>
              <a:gd name="connsiteY135" fmla="*/ 754249 h 833078"/>
              <a:gd name="connsiteX136" fmla="*/ 190956 w 871179"/>
              <a:gd name="connsiteY136" fmla="*/ 754249 h 833078"/>
              <a:gd name="connsiteX137" fmla="*/ 203542 w 871179"/>
              <a:gd name="connsiteY137" fmla="*/ 754249 h 833078"/>
              <a:gd name="connsiteX138" fmla="*/ 203542 w 871179"/>
              <a:gd name="connsiteY138" fmla="*/ 739492 h 833078"/>
              <a:gd name="connsiteX139" fmla="*/ 190956 w 871179"/>
              <a:gd name="connsiteY139" fmla="*/ 739492 h 833078"/>
              <a:gd name="connsiteX140" fmla="*/ 172975 w 871179"/>
              <a:gd name="connsiteY140" fmla="*/ 739492 h 833078"/>
              <a:gd name="connsiteX141" fmla="*/ 154994 w 871179"/>
              <a:gd name="connsiteY141" fmla="*/ 739492 h 833078"/>
              <a:gd name="connsiteX142" fmla="*/ 137373 w 871179"/>
              <a:gd name="connsiteY142" fmla="*/ 739492 h 833078"/>
              <a:gd name="connsiteX143" fmla="*/ 119392 w 871179"/>
              <a:gd name="connsiteY143" fmla="*/ 739492 h 833078"/>
              <a:gd name="connsiteX144" fmla="*/ 101771 w 871179"/>
              <a:gd name="connsiteY144" fmla="*/ 739492 h 833078"/>
              <a:gd name="connsiteX145" fmla="*/ 83790 w 871179"/>
              <a:gd name="connsiteY145" fmla="*/ 739492 h 833078"/>
              <a:gd name="connsiteX146" fmla="*/ 66169 w 871179"/>
              <a:gd name="connsiteY146" fmla="*/ 739492 h 833078"/>
              <a:gd name="connsiteX147" fmla="*/ 48188 w 871179"/>
              <a:gd name="connsiteY147" fmla="*/ 739492 h 833078"/>
              <a:gd name="connsiteX148" fmla="*/ 799615 w 871179"/>
              <a:gd name="connsiteY148" fmla="*/ 643385 h 833078"/>
              <a:gd name="connsiteX149" fmla="*/ 805369 w 871179"/>
              <a:gd name="connsiteY149" fmla="*/ 657063 h 833078"/>
              <a:gd name="connsiteX150" fmla="*/ 821192 w 871179"/>
              <a:gd name="connsiteY150" fmla="*/ 697018 h 833078"/>
              <a:gd name="connsiteX151" fmla="*/ 822990 w 871179"/>
              <a:gd name="connsiteY151" fmla="*/ 697018 h 833078"/>
              <a:gd name="connsiteX152" fmla="*/ 846365 w 871179"/>
              <a:gd name="connsiteY152" fmla="*/ 697018 h 833078"/>
              <a:gd name="connsiteX153" fmla="*/ 824788 w 871179"/>
              <a:gd name="connsiteY153" fmla="*/ 643385 h 833078"/>
              <a:gd name="connsiteX154" fmla="*/ 822990 w 871179"/>
              <a:gd name="connsiteY154" fmla="*/ 643385 h 833078"/>
              <a:gd name="connsiteX155" fmla="*/ 805369 w 871179"/>
              <a:gd name="connsiteY155" fmla="*/ 643385 h 833078"/>
              <a:gd name="connsiteX156" fmla="*/ 764013 w 871179"/>
              <a:gd name="connsiteY156" fmla="*/ 643385 h 833078"/>
              <a:gd name="connsiteX157" fmla="*/ 769407 w 871179"/>
              <a:gd name="connsiteY157" fmla="*/ 657063 h 833078"/>
              <a:gd name="connsiteX158" fmla="*/ 785590 w 871179"/>
              <a:gd name="connsiteY158" fmla="*/ 697018 h 833078"/>
              <a:gd name="connsiteX159" fmla="*/ 787388 w 871179"/>
              <a:gd name="connsiteY159" fmla="*/ 697018 h 833078"/>
              <a:gd name="connsiteX160" fmla="*/ 805369 w 871179"/>
              <a:gd name="connsiteY160" fmla="*/ 697018 h 833078"/>
              <a:gd name="connsiteX161" fmla="*/ 810763 w 871179"/>
              <a:gd name="connsiteY161" fmla="*/ 697018 h 833078"/>
              <a:gd name="connsiteX162" fmla="*/ 805369 w 871179"/>
              <a:gd name="connsiteY162" fmla="*/ 683340 h 833078"/>
              <a:gd name="connsiteX163" fmla="*/ 789186 w 871179"/>
              <a:gd name="connsiteY163" fmla="*/ 643385 h 833078"/>
              <a:gd name="connsiteX164" fmla="*/ 787388 w 871179"/>
              <a:gd name="connsiteY164" fmla="*/ 643385 h 833078"/>
              <a:gd name="connsiteX165" fmla="*/ 769407 w 871179"/>
              <a:gd name="connsiteY165" fmla="*/ 643385 h 833078"/>
              <a:gd name="connsiteX166" fmla="*/ 728411 w 871179"/>
              <a:gd name="connsiteY166" fmla="*/ 643385 h 833078"/>
              <a:gd name="connsiteX167" fmla="*/ 733806 w 871179"/>
              <a:gd name="connsiteY167" fmla="*/ 657063 h 833078"/>
              <a:gd name="connsiteX168" fmla="*/ 749988 w 871179"/>
              <a:gd name="connsiteY168" fmla="*/ 697018 h 833078"/>
              <a:gd name="connsiteX169" fmla="*/ 751786 w 871179"/>
              <a:gd name="connsiteY169" fmla="*/ 697018 h 833078"/>
              <a:gd name="connsiteX170" fmla="*/ 769407 w 871179"/>
              <a:gd name="connsiteY170" fmla="*/ 697018 h 833078"/>
              <a:gd name="connsiteX171" fmla="*/ 774802 w 871179"/>
              <a:gd name="connsiteY171" fmla="*/ 697018 h 833078"/>
              <a:gd name="connsiteX172" fmla="*/ 769407 w 871179"/>
              <a:gd name="connsiteY172" fmla="*/ 683340 h 833078"/>
              <a:gd name="connsiteX173" fmla="*/ 753584 w 871179"/>
              <a:gd name="connsiteY173" fmla="*/ 643385 h 833078"/>
              <a:gd name="connsiteX174" fmla="*/ 751786 w 871179"/>
              <a:gd name="connsiteY174" fmla="*/ 643385 h 833078"/>
              <a:gd name="connsiteX175" fmla="*/ 733806 w 871179"/>
              <a:gd name="connsiteY175" fmla="*/ 643385 h 833078"/>
              <a:gd name="connsiteX176" fmla="*/ 692809 w 871179"/>
              <a:gd name="connsiteY176" fmla="*/ 643385 h 833078"/>
              <a:gd name="connsiteX177" fmla="*/ 698204 w 871179"/>
              <a:gd name="connsiteY177" fmla="*/ 657063 h 833078"/>
              <a:gd name="connsiteX178" fmla="*/ 714386 w 871179"/>
              <a:gd name="connsiteY178" fmla="*/ 697018 h 833078"/>
              <a:gd name="connsiteX179" fmla="*/ 716184 w 871179"/>
              <a:gd name="connsiteY179" fmla="*/ 697018 h 833078"/>
              <a:gd name="connsiteX180" fmla="*/ 733806 w 871179"/>
              <a:gd name="connsiteY180" fmla="*/ 697018 h 833078"/>
              <a:gd name="connsiteX181" fmla="*/ 739559 w 871179"/>
              <a:gd name="connsiteY181" fmla="*/ 697018 h 833078"/>
              <a:gd name="connsiteX182" fmla="*/ 733806 w 871179"/>
              <a:gd name="connsiteY182" fmla="*/ 683340 h 833078"/>
              <a:gd name="connsiteX183" fmla="*/ 717983 w 871179"/>
              <a:gd name="connsiteY183" fmla="*/ 643385 h 833078"/>
              <a:gd name="connsiteX184" fmla="*/ 716184 w 871179"/>
              <a:gd name="connsiteY184" fmla="*/ 643385 h 833078"/>
              <a:gd name="connsiteX185" fmla="*/ 698204 w 871179"/>
              <a:gd name="connsiteY185" fmla="*/ 643385 h 833078"/>
              <a:gd name="connsiteX186" fmla="*/ 657208 w 871179"/>
              <a:gd name="connsiteY186" fmla="*/ 643385 h 833078"/>
              <a:gd name="connsiteX187" fmla="*/ 662602 w 871179"/>
              <a:gd name="connsiteY187" fmla="*/ 657063 h 833078"/>
              <a:gd name="connsiteX188" fmla="*/ 678784 w 871179"/>
              <a:gd name="connsiteY188" fmla="*/ 697018 h 833078"/>
              <a:gd name="connsiteX189" fmla="*/ 680583 w 871179"/>
              <a:gd name="connsiteY189" fmla="*/ 697018 h 833078"/>
              <a:gd name="connsiteX190" fmla="*/ 698204 w 871179"/>
              <a:gd name="connsiteY190" fmla="*/ 697018 h 833078"/>
              <a:gd name="connsiteX191" fmla="*/ 703958 w 871179"/>
              <a:gd name="connsiteY191" fmla="*/ 697018 h 833078"/>
              <a:gd name="connsiteX192" fmla="*/ 698204 w 871179"/>
              <a:gd name="connsiteY192" fmla="*/ 683340 h 833078"/>
              <a:gd name="connsiteX193" fmla="*/ 682381 w 871179"/>
              <a:gd name="connsiteY193" fmla="*/ 643385 h 833078"/>
              <a:gd name="connsiteX194" fmla="*/ 680583 w 871179"/>
              <a:gd name="connsiteY194" fmla="*/ 643385 h 833078"/>
              <a:gd name="connsiteX195" fmla="*/ 662602 w 871179"/>
              <a:gd name="connsiteY195" fmla="*/ 643385 h 833078"/>
              <a:gd name="connsiteX196" fmla="*/ 621246 w 871179"/>
              <a:gd name="connsiteY196" fmla="*/ 643385 h 833078"/>
              <a:gd name="connsiteX197" fmla="*/ 627000 w 871179"/>
              <a:gd name="connsiteY197" fmla="*/ 657063 h 833078"/>
              <a:gd name="connsiteX198" fmla="*/ 643183 w 871179"/>
              <a:gd name="connsiteY198" fmla="*/ 697018 h 833078"/>
              <a:gd name="connsiteX199" fmla="*/ 644981 w 871179"/>
              <a:gd name="connsiteY199" fmla="*/ 697018 h 833078"/>
              <a:gd name="connsiteX200" fmla="*/ 662602 w 871179"/>
              <a:gd name="connsiteY200" fmla="*/ 697018 h 833078"/>
              <a:gd name="connsiteX201" fmla="*/ 667996 w 871179"/>
              <a:gd name="connsiteY201" fmla="*/ 697018 h 833078"/>
              <a:gd name="connsiteX202" fmla="*/ 662602 w 871179"/>
              <a:gd name="connsiteY202" fmla="*/ 683340 h 833078"/>
              <a:gd name="connsiteX203" fmla="*/ 646419 w 871179"/>
              <a:gd name="connsiteY203" fmla="*/ 643385 h 833078"/>
              <a:gd name="connsiteX204" fmla="*/ 644981 w 871179"/>
              <a:gd name="connsiteY204" fmla="*/ 643385 h 833078"/>
              <a:gd name="connsiteX205" fmla="*/ 627000 w 871179"/>
              <a:gd name="connsiteY205" fmla="*/ 643385 h 833078"/>
              <a:gd name="connsiteX206" fmla="*/ 586004 w 871179"/>
              <a:gd name="connsiteY206" fmla="*/ 643385 h 833078"/>
              <a:gd name="connsiteX207" fmla="*/ 591398 w 871179"/>
              <a:gd name="connsiteY207" fmla="*/ 657063 h 833078"/>
              <a:gd name="connsiteX208" fmla="*/ 607581 w 871179"/>
              <a:gd name="connsiteY208" fmla="*/ 697018 h 833078"/>
              <a:gd name="connsiteX209" fmla="*/ 609019 w 871179"/>
              <a:gd name="connsiteY209" fmla="*/ 697018 h 833078"/>
              <a:gd name="connsiteX210" fmla="*/ 627000 w 871179"/>
              <a:gd name="connsiteY210" fmla="*/ 697018 h 833078"/>
              <a:gd name="connsiteX211" fmla="*/ 632754 w 871179"/>
              <a:gd name="connsiteY211" fmla="*/ 697018 h 833078"/>
              <a:gd name="connsiteX212" fmla="*/ 627000 w 871179"/>
              <a:gd name="connsiteY212" fmla="*/ 683340 h 833078"/>
              <a:gd name="connsiteX213" fmla="*/ 610817 w 871179"/>
              <a:gd name="connsiteY213" fmla="*/ 643385 h 833078"/>
              <a:gd name="connsiteX214" fmla="*/ 609019 w 871179"/>
              <a:gd name="connsiteY214" fmla="*/ 643385 h 833078"/>
              <a:gd name="connsiteX215" fmla="*/ 591398 w 871179"/>
              <a:gd name="connsiteY215" fmla="*/ 643385 h 833078"/>
              <a:gd name="connsiteX216" fmla="*/ 550402 w 871179"/>
              <a:gd name="connsiteY216" fmla="*/ 643385 h 833078"/>
              <a:gd name="connsiteX217" fmla="*/ 555796 w 871179"/>
              <a:gd name="connsiteY217" fmla="*/ 657063 h 833078"/>
              <a:gd name="connsiteX218" fmla="*/ 571979 w 871179"/>
              <a:gd name="connsiteY218" fmla="*/ 697018 h 833078"/>
              <a:gd name="connsiteX219" fmla="*/ 573417 w 871179"/>
              <a:gd name="connsiteY219" fmla="*/ 697018 h 833078"/>
              <a:gd name="connsiteX220" fmla="*/ 591398 w 871179"/>
              <a:gd name="connsiteY220" fmla="*/ 697018 h 833078"/>
              <a:gd name="connsiteX221" fmla="*/ 596792 w 871179"/>
              <a:gd name="connsiteY221" fmla="*/ 697018 h 833078"/>
              <a:gd name="connsiteX222" fmla="*/ 591398 w 871179"/>
              <a:gd name="connsiteY222" fmla="*/ 683340 h 833078"/>
              <a:gd name="connsiteX223" fmla="*/ 575575 w 871179"/>
              <a:gd name="connsiteY223" fmla="*/ 643385 h 833078"/>
              <a:gd name="connsiteX224" fmla="*/ 573417 w 871179"/>
              <a:gd name="connsiteY224" fmla="*/ 643385 h 833078"/>
              <a:gd name="connsiteX225" fmla="*/ 555796 w 871179"/>
              <a:gd name="connsiteY225" fmla="*/ 643385 h 833078"/>
              <a:gd name="connsiteX226" fmla="*/ 514440 w 871179"/>
              <a:gd name="connsiteY226" fmla="*/ 643385 h 833078"/>
              <a:gd name="connsiteX227" fmla="*/ 520194 w 871179"/>
              <a:gd name="connsiteY227" fmla="*/ 657063 h 833078"/>
              <a:gd name="connsiteX228" fmla="*/ 536017 w 871179"/>
              <a:gd name="connsiteY228" fmla="*/ 697018 h 833078"/>
              <a:gd name="connsiteX229" fmla="*/ 537815 w 871179"/>
              <a:gd name="connsiteY229" fmla="*/ 697018 h 833078"/>
              <a:gd name="connsiteX230" fmla="*/ 555796 w 871179"/>
              <a:gd name="connsiteY230" fmla="*/ 697018 h 833078"/>
              <a:gd name="connsiteX231" fmla="*/ 561190 w 871179"/>
              <a:gd name="connsiteY231" fmla="*/ 697018 h 833078"/>
              <a:gd name="connsiteX232" fmla="*/ 555796 w 871179"/>
              <a:gd name="connsiteY232" fmla="*/ 683340 h 833078"/>
              <a:gd name="connsiteX233" fmla="*/ 539613 w 871179"/>
              <a:gd name="connsiteY233" fmla="*/ 643385 h 833078"/>
              <a:gd name="connsiteX234" fmla="*/ 537815 w 871179"/>
              <a:gd name="connsiteY234" fmla="*/ 643385 h 833078"/>
              <a:gd name="connsiteX235" fmla="*/ 520194 w 871179"/>
              <a:gd name="connsiteY235" fmla="*/ 643385 h 833078"/>
              <a:gd name="connsiteX236" fmla="*/ 479198 w 871179"/>
              <a:gd name="connsiteY236" fmla="*/ 643385 h 833078"/>
              <a:gd name="connsiteX237" fmla="*/ 500415 w 871179"/>
              <a:gd name="connsiteY237" fmla="*/ 697018 h 833078"/>
              <a:gd name="connsiteX238" fmla="*/ 502214 w 871179"/>
              <a:gd name="connsiteY238" fmla="*/ 697018 h 833078"/>
              <a:gd name="connsiteX239" fmla="*/ 520194 w 871179"/>
              <a:gd name="connsiteY239" fmla="*/ 697018 h 833078"/>
              <a:gd name="connsiteX240" fmla="*/ 525589 w 871179"/>
              <a:gd name="connsiteY240" fmla="*/ 697018 h 833078"/>
              <a:gd name="connsiteX241" fmla="*/ 520194 w 871179"/>
              <a:gd name="connsiteY241" fmla="*/ 683340 h 833078"/>
              <a:gd name="connsiteX242" fmla="*/ 504012 w 871179"/>
              <a:gd name="connsiteY242" fmla="*/ 643385 h 833078"/>
              <a:gd name="connsiteX243" fmla="*/ 502214 w 871179"/>
              <a:gd name="connsiteY243" fmla="*/ 643385 h 833078"/>
              <a:gd name="connsiteX244" fmla="*/ 345590 w 871179"/>
              <a:gd name="connsiteY244" fmla="*/ 643385 h 833078"/>
              <a:gd name="connsiteX245" fmla="*/ 350984 w 871179"/>
              <a:gd name="connsiteY245" fmla="*/ 657063 h 833078"/>
              <a:gd name="connsiteX246" fmla="*/ 367167 w 871179"/>
              <a:gd name="connsiteY246" fmla="*/ 697018 h 833078"/>
              <a:gd name="connsiteX247" fmla="*/ 368965 w 871179"/>
              <a:gd name="connsiteY247" fmla="*/ 697018 h 833078"/>
              <a:gd name="connsiteX248" fmla="*/ 392340 w 871179"/>
              <a:gd name="connsiteY248" fmla="*/ 697018 h 833078"/>
              <a:gd name="connsiteX249" fmla="*/ 370763 w 871179"/>
              <a:gd name="connsiteY249" fmla="*/ 643385 h 833078"/>
              <a:gd name="connsiteX250" fmla="*/ 368965 w 871179"/>
              <a:gd name="connsiteY250" fmla="*/ 643385 h 833078"/>
              <a:gd name="connsiteX251" fmla="*/ 350984 w 871179"/>
              <a:gd name="connsiteY251" fmla="*/ 643385 h 833078"/>
              <a:gd name="connsiteX252" fmla="*/ 309988 w 871179"/>
              <a:gd name="connsiteY252" fmla="*/ 643385 h 833078"/>
              <a:gd name="connsiteX253" fmla="*/ 315382 w 871179"/>
              <a:gd name="connsiteY253" fmla="*/ 657063 h 833078"/>
              <a:gd name="connsiteX254" fmla="*/ 331565 w 871179"/>
              <a:gd name="connsiteY254" fmla="*/ 697018 h 833078"/>
              <a:gd name="connsiteX255" fmla="*/ 333363 w 871179"/>
              <a:gd name="connsiteY255" fmla="*/ 697018 h 833078"/>
              <a:gd name="connsiteX256" fmla="*/ 350984 w 871179"/>
              <a:gd name="connsiteY256" fmla="*/ 697018 h 833078"/>
              <a:gd name="connsiteX257" fmla="*/ 356738 w 871179"/>
              <a:gd name="connsiteY257" fmla="*/ 697018 h 833078"/>
              <a:gd name="connsiteX258" fmla="*/ 350984 w 871179"/>
              <a:gd name="connsiteY258" fmla="*/ 683340 h 833078"/>
              <a:gd name="connsiteX259" fmla="*/ 335161 w 871179"/>
              <a:gd name="connsiteY259" fmla="*/ 643385 h 833078"/>
              <a:gd name="connsiteX260" fmla="*/ 333363 w 871179"/>
              <a:gd name="connsiteY260" fmla="*/ 643385 h 833078"/>
              <a:gd name="connsiteX261" fmla="*/ 315382 w 871179"/>
              <a:gd name="connsiteY261" fmla="*/ 643385 h 833078"/>
              <a:gd name="connsiteX262" fmla="*/ 274386 w 871179"/>
              <a:gd name="connsiteY262" fmla="*/ 643385 h 833078"/>
              <a:gd name="connsiteX263" fmla="*/ 280140 w 871179"/>
              <a:gd name="connsiteY263" fmla="*/ 657063 h 833078"/>
              <a:gd name="connsiteX264" fmla="*/ 295963 w 871179"/>
              <a:gd name="connsiteY264" fmla="*/ 697018 h 833078"/>
              <a:gd name="connsiteX265" fmla="*/ 297761 w 871179"/>
              <a:gd name="connsiteY265" fmla="*/ 697018 h 833078"/>
              <a:gd name="connsiteX266" fmla="*/ 315382 w 871179"/>
              <a:gd name="connsiteY266" fmla="*/ 697018 h 833078"/>
              <a:gd name="connsiteX267" fmla="*/ 321136 w 871179"/>
              <a:gd name="connsiteY267" fmla="*/ 697018 h 833078"/>
              <a:gd name="connsiteX268" fmla="*/ 315382 w 871179"/>
              <a:gd name="connsiteY268" fmla="*/ 683340 h 833078"/>
              <a:gd name="connsiteX269" fmla="*/ 299559 w 871179"/>
              <a:gd name="connsiteY269" fmla="*/ 643385 h 833078"/>
              <a:gd name="connsiteX270" fmla="*/ 297761 w 871179"/>
              <a:gd name="connsiteY270" fmla="*/ 643385 h 833078"/>
              <a:gd name="connsiteX271" fmla="*/ 280140 w 871179"/>
              <a:gd name="connsiteY271" fmla="*/ 643385 h 833078"/>
              <a:gd name="connsiteX272" fmla="*/ 238784 w 871179"/>
              <a:gd name="connsiteY272" fmla="*/ 643385 h 833078"/>
              <a:gd name="connsiteX273" fmla="*/ 244179 w 871179"/>
              <a:gd name="connsiteY273" fmla="*/ 657063 h 833078"/>
              <a:gd name="connsiteX274" fmla="*/ 260361 w 871179"/>
              <a:gd name="connsiteY274" fmla="*/ 697018 h 833078"/>
              <a:gd name="connsiteX275" fmla="*/ 262159 w 871179"/>
              <a:gd name="connsiteY275" fmla="*/ 697018 h 833078"/>
              <a:gd name="connsiteX276" fmla="*/ 280140 w 871179"/>
              <a:gd name="connsiteY276" fmla="*/ 697018 h 833078"/>
              <a:gd name="connsiteX277" fmla="*/ 285534 w 871179"/>
              <a:gd name="connsiteY277" fmla="*/ 697018 h 833078"/>
              <a:gd name="connsiteX278" fmla="*/ 280140 w 871179"/>
              <a:gd name="connsiteY278" fmla="*/ 683340 h 833078"/>
              <a:gd name="connsiteX279" fmla="*/ 263598 w 871179"/>
              <a:gd name="connsiteY279" fmla="*/ 643385 h 833078"/>
              <a:gd name="connsiteX280" fmla="*/ 262159 w 871179"/>
              <a:gd name="connsiteY280" fmla="*/ 643385 h 833078"/>
              <a:gd name="connsiteX281" fmla="*/ 244179 w 871179"/>
              <a:gd name="connsiteY281" fmla="*/ 643385 h 833078"/>
              <a:gd name="connsiteX282" fmla="*/ 203183 w 871179"/>
              <a:gd name="connsiteY282" fmla="*/ 643385 h 833078"/>
              <a:gd name="connsiteX283" fmla="*/ 208577 w 871179"/>
              <a:gd name="connsiteY283" fmla="*/ 657063 h 833078"/>
              <a:gd name="connsiteX284" fmla="*/ 224759 w 871179"/>
              <a:gd name="connsiteY284" fmla="*/ 697018 h 833078"/>
              <a:gd name="connsiteX285" fmla="*/ 226198 w 871179"/>
              <a:gd name="connsiteY285" fmla="*/ 697018 h 833078"/>
              <a:gd name="connsiteX286" fmla="*/ 244179 w 871179"/>
              <a:gd name="connsiteY286" fmla="*/ 697018 h 833078"/>
              <a:gd name="connsiteX287" fmla="*/ 249933 w 871179"/>
              <a:gd name="connsiteY287" fmla="*/ 697018 h 833078"/>
              <a:gd name="connsiteX288" fmla="*/ 244179 w 871179"/>
              <a:gd name="connsiteY288" fmla="*/ 683340 h 833078"/>
              <a:gd name="connsiteX289" fmla="*/ 228356 w 871179"/>
              <a:gd name="connsiteY289" fmla="*/ 643385 h 833078"/>
              <a:gd name="connsiteX290" fmla="*/ 226198 w 871179"/>
              <a:gd name="connsiteY290" fmla="*/ 643385 h 833078"/>
              <a:gd name="connsiteX291" fmla="*/ 208577 w 871179"/>
              <a:gd name="connsiteY291" fmla="*/ 643385 h 833078"/>
              <a:gd name="connsiteX292" fmla="*/ 167581 w 871179"/>
              <a:gd name="connsiteY292" fmla="*/ 643385 h 833078"/>
              <a:gd name="connsiteX293" fmla="*/ 172975 w 871179"/>
              <a:gd name="connsiteY293" fmla="*/ 657063 h 833078"/>
              <a:gd name="connsiteX294" fmla="*/ 189158 w 871179"/>
              <a:gd name="connsiteY294" fmla="*/ 697018 h 833078"/>
              <a:gd name="connsiteX295" fmla="*/ 190956 w 871179"/>
              <a:gd name="connsiteY295" fmla="*/ 697018 h 833078"/>
              <a:gd name="connsiteX296" fmla="*/ 208577 w 871179"/>
              <a:gd name="connsiteY296" fmla="*/ 697018 h 833078"/>
              <a:gd name="connsiteX297" fmla="*/ 213971 w 871179"/>
              <a:gd name="connsiteY297" fmla="*/ 697018 h 833078"/>
              <a:gd name="connsiteX298" fmla="*/ 208577 w 871179"/>
              <a:gd name="connsiteY298" fmla="*/ 683340 h 833078"/>
              <a:gd name="connsiteX299" fmla="*/ 192754 w 871179"/>
              <a:gd name="connsiteY299" fmla="*/ 643385 h 833078"/>
              <a:gd name="connsiteX300" fmla="*/ 190956 w 871179"/>
              <a:gd name="connsiteY300" fmla="*/ 643385 h 833078"/>
              <a:gd name="connsiteX301" fmla="*/ 172975 w 871179"/>
              <a:gd name="connsiteY301" fmla="*/ 643385 h 833078"/>
              <a:gd name="connsiteX302" fmla="*/ 131979 w 871179"/>
              <a:gd name="connsiteY302" fmla="*/ 643385 h 833078"/>
              <a:gd name="connsiteX303" fmla="*/ 137373 w 871179"/>
              <a:gd name="connsiteY303" fmla="*/ 657063 h 833078"/>
              <a:gd name="connsiteX304" fmla="*/ 153556 w 871179"/>
              <a:gd name="connsiteY304" fmla="*/ 697018 h 833078"/>
              <a:gd name="connsiteX305" fmla="*/ 154994 w 871179"/>
              <a:gd name="connsiteY305" fmla="*/ 697018 h 833078"/>
              <a:gd name="connsiteX306" fmla="*/ 172975 w 871179"/>
              <a:gd name="connsiteY306" fmla="*/ 697018 h 833078"/>
              <a:gd name="connsiteX307" fmla="*/ 178369 w 871179"/>
              <a:gd name="connsiteY307" fmla="*/ 697018 h 833078"/>
              <a:gd name="connsiteX308" fmla="*/ 172975 w 871179"/>
              <a:gd name="connsiteY308" fmla="*/ 683340 h 833078"/>
              <a:gd name="connsiteX309" fmla="*/ 156792 w 871179"/>
              <a:gd name="connsiteY309" fmla="*/ 643385 h 833078"/>
              <a:gd name="connsiteX310" fmla="*/ 154994 w 871179"/>
              <a:gd name="connsiteY310" fmla="*/ 643385 h 833078"/>
              <a:gd name="connsiteX311" fmla="*/ 137373 w 871179"/>
              <a:gd name="connsiteY311" fmla="*/ 643385 h 833078"/>
              <a:gd name="connsiteX312" fmla="*/ 96017 w 871179"/>
              <a:gd name="connsiteY312" fmla="*/ 643385 h 833078"/>
              <a:gd name="connsiteX313" fmla="*/ 101771 w 871179"/>
              <a:gd name="connsiteY313" fmla="*/ 657063 h 833078"/>
              <a:gd name="connsiteX314" fmla="*/ 117594 w 871179"/>
              <a:gd name="connsiteY314" fmla="*/ 697018 h 833078"/>
              <a:gd name="connsiteX315" fmla="*/ 119392 w 871179"/>
              <a:gd name="connsiteY315" fmla="*/ 697018 h 833078"/>
              <a:gd name="connsiteX316" fmla="*/ 137373 w 871179"/>
              <a:gd name="connsiteY316" fmla="*/ 697018 h 833078"/>
              <a:gd name="connsiteX317" fmla="*/ 142767 w 871179"/>
              <a:gd name="connsiteY317" fmla="*/ 697018 h 833078"/>
              <a:gd name="connsiteX318" fmla="*/ 137373 w 871179"/>
              <a:gd name="connsiteY318" fmla="*/ 683340 h 833078"/>
              <a:gd name="connsiteX319" fmla="*/ 121190 w 871179"/>
              <a:gd name="connsiteY319" fmla="*/ 643385 h 833078"/>
              <a:gd name="connsiteX320" fmla="*/ 119392 w 871179"/>
              <a:gd name="connsiteY320" fmla="*/ 643385 h 833078"/>
              <a:gd name="connsiteX321" fmla="*/ 101771 w 871179"/>
              <a:gd name="connsiteY321" fmla="*/ 643385 h 833078"/>
              <a:gd name="connsiteX322" fmla="*/ 60415 w 871179"/>
              <a:gd name="connsiteY322" fmla="*/ 643385 h 833078"/>
              <a:gd name="connsiteX323" fmla="*/ 66169 w 871179"/>
              <a:gd name="connsiteY323" fmla="*/ 657063 h 833078"/>
              <a:gd name="connsiteX324" fmla="*/ 81992 w 871179"/>
              <a:gd name="connsiteY324" fmla="*/ 697018 h 833078"/>
              <a:gd name="connsiteX325" fmla="*/ 83790 w 871179"/>
              <a:gd name="connsiteY325" fmla="*/ 697018 h 833078"/>
              <a:gd name="connsiteX326" fmla="*/ 101771 w 871179"/>
              <a:gd name="connsiteY326" fmla="*/ 697018 h 833078"/>
              <a:gd name="connsiteX327" fmla="*/ 107165 w 871179"/>
              <a:gd name="connsiteY327" fmla="*/ 697018 h 833078"/>
              <a:gd name="connsiteX328" fmla="*/ 101771 w 871179"/>
              <a:gd name="connsiteY328" fmla="*/ 683340 h 833078"/>
              <a:gd name="connsiteX329" fmla="*/ 85588 w 871179"/>
              <a:gd name="connsiteY329" fmla="*/ 643385 h 833078"/>
              <a:gd name="connsiteX330" fmla="*/ 83790 w 871179"/>
              <a:gd name="connsiteY330" fmla="*/ 643385 h 833078"/>
              <a:gd name="connsiteX331" fmla="*/ 66169 w 871179"/>
              <a:gd name="connsiteY331" fmla="*/ 643385 h 833078"/>
              <a:gd name="connsiteX332" fmla="*/ 24813 w 871179"/>
              <a:gd name="connsiteY332" fmla="*/ 643385 h 833078"/>
              <a:gd name="connsiteX333" fmla="*/ 46390 w 871179"/>
              <a:gd name="connsiteY333" fmla="*/ 697018 h 833078"/>
              <a:gd name="connsiteX334" fmla="*/ 48188 w 871179"/>
              <a:gd name="connsiteY334" fmla="*/ 697018 h 833078"/>
              <a:gd name="connsiteX335" fmla="*/ 66169 w 871179"/>
              <a:gd name="connsiteY335" fmla="*/ 697018 h 833078"/>
              <a:gd name="connsiteX336" fmla="*/ 71563 w 871179"/>
              <a:gd name="connsiteY336" fmla="*/ 697018 h 833078"/>
              <a:gd name="connsiteX337" fmla="*/ 66169 w 871179"/>
              <a:gd name="connsiteY337" fmla="*/ 683340 h 833078"/>
              <a:gd name="connsiteX338" fmla="*/ 49986 w 871179"/>
              <a:gd name="connsiteY338" fmla="*/ 643385 h 833078"/>
              <a:gd name="connsiteX339" fmla="*/ 48188 w 871179"/>
              <a:gd name="connsiteY339" fmla="*/ 643385 h 833078"/>
              <a:gd name="connsiteX340" fmla="*/ 612256 w 871179"/>
              <a:gd name="connsiteY340" fmla="*/ 453679 h 833078"/>
              <a:gd name="connsiteX341" fmla="*/ 612256 w 871179"/>
              <a:gd name="connsiteY341" fmla="*/ 546559 h 833078"/>
              <a:gd name="connsiteX342" fmla="*/ 612256 w 871179"/>
              <a:gd name="connsiteY342" fmla="*/ 547279 h 833078"/>
              <a:gd name="connsiteX343" fmla="*/ 620886 w 871179"/>
              <a:gd name="connsiteY343" fmla="*/ 560237 h 833078"/>
              <a:gd name="connsiteX344" fmla="*/ 627000 w 871179"/>
              <a:gd name="connsiteY344" fmla="*/ 550519 h 833078"/>
              <a:gd name="connsiteX345" fmla="*/ 629158 w 871179"/>
              <a:gd name="connsiteY345" fmla="*/ 547279 h 833078"/>
              <a:gd name="connsiteX346" fmla="*/ 637788 w 871179"/>
              <a:gd name="connsiteY346" fmla="*/ 560237 h 833078"/>
              <a:gd name="connsiteX347" fmla="*/ 644981 w 871179"/>
              <a:gd name="connsiteY347" fmla="*/ 549439 h 833078"/>
              <a:gd name="connsiteX348" fmla="*/ 646060 w 871179"/>
              <a:gd name="connsiteY348" fmla="*/ 547279 h 833078"/>
              <a:gd name="connsiteX349" fmla="*/ 654690 w 871179"/>
              <a:gd name="connsiteY349" fmla="*/ 560237 h 833078"/>
              <a:gd name="connsiteX350" fmla="*/ 662602 w 871179"/>
              <a:gd name="connsiteY350" fmla="*/ 547999 h 833078"/>
              <a:gd name="connsiteX351" fmla="*/ 663321 w 871179"/>
              <a:gd name="connsiteY351" fmla="*/ 547279 h 833078"/>
              <a:gd name="connsiteX352" fmla="*/ 671592 w 871179"/>
              <a:gd name="connsiteY352" fmla="*/ 560237 h 833078"/>
              <a:gd name="connsiteX353" fmla="*/ 680223 w 871179"/>
              <a:gd name="connsiteY353" fmla="*/ 547279 h 833078"/>
              <a:gd name="connsiteX354" fmla="*/ 680583 w 871179"/>
              <a:gd name="connsiteY354" fmla="*/ 547999 h 833078"/>
              <a:gd name="connsiteX355" fmla="*/ 688494 w 871179"/>
              <a:gd name="connsiteY355" fmla="*/ 560237 h 833078"/>
              <a:gd name="connsiteX356" fmla="*/ 697125 w 871179"/>
              <a:gd name="connsiteY356" fmla="*/ 547279 h 833078"/>
              <a:gd name="connsiteX357" fmla="*/ 698204 w 871179"/>
              <a:gd name="connsiteY357" fmla="*/ 549079 h 833078"/>
              <a:gd name="connsiteX358" fmla="*/ 705396 w 871179"/>
              <a:gd name="connsiteY358" fmla="*/ 560237 h 833078"/>
              <a:gd name="connsiteX359" fmla="*/ 714027 w 871179"/>
              <a:gd name="connsiteY359" fmla="*/ 547279 h 833078"/>
              <a:gd name="connsiteX360" fmla="*/ 714027 w 871179"/>
              <a:gd name="connsiteY360" fmla="*/ 453679 h 833078"/>
              <a:gd name="connsiteX361" fmla="*/ 158231 w 871179"/>
              <a:gd name="connsiteY361" fmla="*/ 453679 h 833078"/>
              <a:gd name="connsiteX362" fmla="*/ 158231 w 871179"/>
              <a:gd name="connsiteY362" fmla="*/ 546559 h 833078"/>
              <a:gd name="connsiteX363" fmla="*/ 158231 w 871179"/>
              <a:gd name="connsiteY363" fmla="*/ 547279 h 833078"/>
              <a:gd name="connsiteX364" fmla="*/ 166861 w 871179"/>
              <a:gd name="connsiteY364" fmla="*/ 560237 h 833078"/>
              <a:gd name="connsiteX365" fmla="*/ 172975 w 871179"/>
              <a:gd name="connsiteY365" fmla="*/ 550519 h 833078"/>
              <a:gd name="connsiteX366" fmla="*/ 175133 w 871179"/>
              <a:gd name="connsiteY366" fmla="*/ 547279 h 833078"/>
              <a:gd name="connsiteX367" fmla="*/ 183763 w 871179"/>
              <a:gd name="connsiteY367" fmla="*/ 560237 h 833078"/>
              <a:gd name="connsiteX368" fmla="*/ 190956 w 871179"/>
              <a:gd name="connsiteY368" fmla="*/ 549439 h 833078"/>
              <a:gd name="connsiteX369" fmla="*/ 192035 w 871179"/>
              <a:gd name="connsiteY369" fmla="*/ 547279 h 833078"/>
              <a:gd name="connsiteX370" fmla="*/ 200665 w 871179"/>
              <a:gd name="connsiteY370" fmla="*/ 560237 h 833078"/>
              <a:gd name="connsiteX371" fmla="*/ 208577 w 871179"/>
              <a:gd name="connsiteY371" fmla="*/ 547999 h 833078"/>
              <a:gd name="connsiteX372" fmla="*/ 208936 w 871179"/>
              <a:gd name="connsiteY372" fmla="*/ 547279 h 833078"/>
              <a:gd name="connsiteX373" fmla="*/ 217567 w 871179"/>
              <a:gd name="connsiteY373" fmla="*/ 560237 h 833078"/>
              <a:gd name="connsiteX374" fmla="*/ 225838 w 871179"/>
              <a:gd name="connsiteY374" fmla="*/ 547279 h 833078"/>
              <a:gd name="connsiteX375" fmla="*/ 226198 w 871179"/>
              <a:gd name="connsiteY375" fmla="*/ 547999 h 833078"/>
              <a:gd name="connsiteX376" fmla="*/ 234469 w 871179"/>
              <a:gd name="connsiteY376" fmla="*/ 560237 h 833078"/>
              <a:gd name="connsiteX377" fmla="*/ 243100 w 871179"/>
              <a:gd name="connsiteY377" fmla="*/ 547279 h 833078"/>
              <a:gd name="connsiteX378" fmla="*/ 244179 w 871179"/>
              <a:gd name="connsiteY378" fmla="*/ 549079 h 833078"/>
              <a:gd name="connsiteX379" fmla="*/ 251371 w 871179"/>
              <a:gd name="connsiteY379" fmla="*/ 560237 h 833078"/>
              <a:gd name="connsiteX380" fmla="*/ 260002 w 871179"/>
              <a:gd name="connsiteY380" fmla="*/ 547279 h 833078"/>
              <a:gd name="connsiteX381" fmla="*/ 260002 w 871179"/>
              <a:gd name="connsiteY381" fmla="*/ 453679 h 833078"/>
              <a:gd name="connsiteX382" fmla="*/ 474523 w 871179"/>
              <a:gd name="connsiteY382" fmla="*/ 434975 h 833078"/>
              <a:gd name="connsiteX383" fmla="*/ 502214 w 871179"/>
              <a:gd name="connsiteY383" fmla="*/ 434975 h 833078"/>
              <a:gd name="connsiteX384" fmla="*/ 520194 w 871179"/>
              <a:gd name="connsiteY384" fmla="*/ 434975 h 833078"/>
              <a:gd name="connsiteX385" fmla="*/ 537815 w 871179"/>
              <a:gd name="connsiteY385" fmla="*/ 434975 h 833078"/>
              <a:gd name="connsiteX386" fmla="*/ 555796 w 871179"/>
              <a:gd name="connsiteY386" fmla="*/ 434975 h 833078"/>
              <a:gd name="connsiteX387" fmla="*/ 560557 w 871179"/>
              <a:gd name="connsiteY387" fmla="*/ 434975 h 833078"/>
              <a:gd name="connsiteX388" fmla="*/ 573417 w 871179"/>
              <a:gd name="connsiteY388" fmla="*/ 434975 h 833078"/>
              <a:gd name="connsiteX389" fmla="*/ 591398 w 871179"/>
              <a:gd name="connsiteY389" fmla="*/ 434975 h 833078"/>
              <a:gd name="connsiteX390" fmla="*/ 609019 w 871179"/>
              <a:gd name="connsiteY390" fmla="*/ 434975 h 833078"/>
              <a:gd name="connsiteX391" fmla="*/ 612256 w 871179"/>
              <a:gd name="connsiteY391" fmla="*/ 434975 h 833078"/>
              <a:gd name="connsiteX392" fmla="*/ 714027 w 871179"/>
              <a:gd name="connsiteY392" fmla="*/ 434975 h 833078"/>
              <a:gd name="connsiteX393" fmla="*/ 716184 w 871179"/>
              <a:gd name="connsiteY393" fmla="*/ 434975 h 833078"/>
              <a:gd name="connsiteX394" fmla="*/ 733806 w 871179"/>
              <a:gd name="connsiteY394" fmla="*/ 434975 h 833078"/>
              <a:gd name="connsiteX395" fmla="*/ 751786 w 871179"/>
              <a:gd name="connsiteY395" fmla="*/ 434975 h 833078"/>
              <a:gd name="connsiteX396" fmla="*/ 763419 w 871179"/>
              <a:gd name="connsiteY396" fmla="*/ 434975 h 833078"/>
              <a:gd name="connsiteX397" fmla="*/ 769407 w 871179"/>
              <a:gd name="connsiteY397" fmla="*/ 434975 h 833078"/>
              <a:gd name="connsiteX398" fmla="*/ 787388 w 871179"/>
              <a:gd name="connsiteY398" fmla="*/ 434975 h 833078"/>
              <a:gd name="connsiteX399" fmla="*/ 805369 w 871179"/>
              <a:gd name="connsiteY399" fmla="*/ 434975 h 833078"/>
              <a:gd name="connsiteX400" fmla="*/ 822990 w 871179"/>
              <a:gd name="connsiteY400" fmla="*/ 434975 h 833078"/>
              <a:gd name="connsiteX401" fmla="*/ 851759 w 871179"/>
              <a:gd name="connsiteY401" fmla="*/ 434975 h 833078"/>
              <a:gd name="connsiteX402" fmla="*/ 871179 w 871179"/>
              <a:gd name="connsiteY402" fmla="*/ 454412 h 833078"/>
              <a:gd name="connsiteX403" fmla="*/ 870459 w 871179"/>
              <a:gd name="connsiteY403" fmla="*/ 668582 h 833078"/>
              <a:gd name="connsiteX404" fmla="*/ 860390 w 871179"/>
              <a:gd name="connsiteY404" fmla="*/ 643385 h 833078"/>
              <a:gd name="connsiteX405" fmla="*/ 835217 w 871179"/>
              <a:gd name="connsiteY405" fmla="*/ 643385 h 833078"/>
              <a:gd name="connsiteX406" fmla="*/ 856794 w 871179"/>
              <a:gd name="connsiteY406" fmla="*/ 697018 h 833078"/>
              <a:gd name="connsiteX407" fmla="*/ 870459 w 871179"/>
              <a:gd name="connsiteY407" fmla="*/ 697018 h 833078"/>
              <a:gd name="connsiteX408" fmla="*/ 870100 w 871179"/>
              <a:gd name="connsiteY408" fmla="*/ 814001 h 833078"/>
              <a:gd name="connsiteX409" fmla="*/ 850680 w 871179"/>
              <a:gd name="connsiteY409" fmla="*/ 833078 h 833078"/>
              <a:gd name="connsiteX410" fmla="*/ 822990 w 871179"/>
              <a:gd name="connsiteY410" fmla="*/ 833078 h 833078"/>
              <a:gd name="connsiteX411" fmla="*/ 805369 w 871179"/>
              <a:gd name="connsiteY411" fmla="*/ 833078 h 833078"/>
              <a:gd name="connsiteX412" fmla="*/ 787388 w 871179"/>
              <a:gd name="connsiteY412" fmla="*/ 833078 h 833078"/>
              <a:gd name="connsiteX413" fmla="*/ 769407 w 871179"/>
              <a:gd name="connsiteY413" fmla="*/ 833078 h 833078"/>
              <a:gd name="connsiteX414" fmla="*/ 751786 w 871179"/>
              <a:gd name="connsiteY414" fmla="*/ 833078 h 833078"/>
              <a:gd name="connsiteX415" fmla="*/ 733806 w 871179"/>
              <a:gd name="connsiteY415" fmla="*/ 833078 h 833078"/>
              <a:gd name="connsiteX416" fmla="*/ 716184 w 871179"/>
              <a:gd name="connsiteY416" fmla="*/ 833078 h 833078"/>
              <a:gd name="connsiteX417" fmla="*/ 698204 w 871179"/>
              <a:gd name="connsiteY417" fmla="*/ 833078 h 833078"/>
              <a:gd name="connsiteX418" fmla="*/ 680583 w 871179"/>
              <a:gd name="connsiteY418" fmla="*/ 833078 h 833078"/>
              <a:gd name="connsiteX419" fmla="*/ 662602 w 871179"/>
              <a:gd name="connsiteY419" fmla="*/ 833078 h 833078"/>
              <a:gd name="connsiteX420" fmla="*/ 644981 w 871179"/>
              <a:gd name="connsiteY420" fmla="*/ 833078 h 833078"/>
              <a:gd name="connsiteX421" fmla="*/ 627000 w 871179"/>
              <a:gd name="connsiteY421" fmla="*/ 833078 h 833078"/>
              <a:gd name="connsiteX422" fmla="*/ 609019 w 871179"/>
              <a:gd name="connsiteY422" fmla="*/ 833078 h 833078"/>
              <a:gd name="connsiteX423" fmla="*/ 591398 w 871179"/>
              <a:gd name="connsiteY423" fmla="*/ 833078 h 833078"/>
              <a:gd name="connsiteX424" fmla="*/ 573417 w 871179"/>
              <a:gd name="connsiteY424" fmla="*/ 833078 h 833078"/>
              <a:gd name="connsiteX425" fmla="*/ 555796 w 871179"/>
              <a:gd name="connsiteY425" fmla="*/ 833078 h 833078"/>
              <a:gd name="connsiteX426" fmla="*/ 537815 w 871179"/>
              <a:gd name="connsiteY426" fmla="*/ 833078 h 833078"/>
              <a:gd name="connsiteX427" fmla="*/ 520194 w 871179"/>
              <a:gd name="connsiteY427" fmla="*/ 833078 h 833078"/>
              <a:gd name="connsiteX428" fmla="*/ 502214 w 871179"/>
              <a:gd name="connsiteY428" fmla="*/ 833078 h 833078"/>
              <a:gd name="connsiteX429" fmla="*/ 473444 w 871179"/>
              <a:gd name="connsiteY429" fmla="*/ 833078 h 833078"/>
              <a:gd name="connsiteX430" fmla="*/ 454025 w 871179"/>
              <a:gd name="connsiteY430" fmla="*/ 814001 h 833078"/>
              <a:gd name="connsiteX431" fmla="*/ 454744 w 871179"/>
              <a:gd name="connsiteY431" fmla="*/ 671461 h 833078"/>
              <a:gd name="connsiteX432" fmla="*/ 464814 w 871179"/>
              <a:gd name="connsiteY432" fmla="*/ 697018 h 833078"/>
              <a:gd name="connsiteX433" fmla="*/ 489987 w 871179"/>
              <a:gd name="connsiteY433" fmla="*/ 697018 h 833078"/>
              <a:gd name="connsiteX434" fmla="*/ 468410 w 871179"/>
              <a:gd name="connsiteY434" fmla="*/ 643385 h 833078"/>
              <a:gd name="connsiteX435" fmla="*/ 454744 w 871179"/>
              <a:gd name="connsiteY435" fmla="*/ 643385 h 833078"/>
              <a:gd name="connsiteX436" fmla="*/ 455104 w 871179"/>
              <a:gd name="connsiteY436" fmla="*/ 454412 h 833078"/>
              <a:gd name="connsiteX437" fmla="*/ 474523 w 871179"/>
              <a:gd name="connsiteY437" fmla="*/ 434975 h 833078"/>
              <a:gd name="connsiteX438" fmla="*/ 20498 w 871179"/>
              <a:gd name="connsiteY438" fmla="*/ 434975 h 833078"/>
              <a:gd name="connsiteX439" fmla="*/ 48188 w 871179"/>
              <a:gd name="connsiteY439" fmla="*/ 434975 h 833078"/>
              <a:gd name="connsiteX440" fmla="*/ 66169 w 871179"/>
              <a:gd name="connsiteY440" fmla="*/ 434975 h 833078"/>
              <a:gd name="connsiteX441" fmla="*/ 83790 w 871179"/>
              <a:gd name="connsiteY441" fmla="*/ 434975 h 833078"/>
              <a:gd name="connsiteX442" fmla="*/ 101771 w 871179"/>
              <a:gd name="connsiteY442" fmla="*/ 434975 h 833078"/>
              <a:gd name="connsiteX443" fmla="*/ 106225 w 871179"/>
              <a:gd name="connsiteY443" fmla="*/ 434975 h 833078"/>
              <a:gd name="connsiteX444" fmla="*/ 119392 w 871179"/>
              <a:gd name="connsiteY444" fmla="*/ 434975 h 833078"/>
              <a:gd name="connsiteX445" fmla="*/ 137373 w 871179"/>
              <a:gd name="connsiteY445" fmla="*/ 434975 h 833078"/>
              <a:gd name="connsiteX446" fmla="*/ 154994 w 871179"/>
              <a:gd name="connsiteY446" fmla="*/ 434975 h 833078"/>
              <a:gd name="connsiteX447" fmla="*/ 158231 w 871179"/>
              <a:gd name="connsiteY447" fmla="*/ 434975 h 833078"/>
              <a:gd name="connsiteX448" fmla="*/ 260002 w 871179"/>
              <a:gd name="connsiteY448" fmla="*/ 434975 h 833078"/>
              <a:gd name="connsiteX449" fmla="*/ 262159 w 871179"/>
              <a:gd name="connsiteY449" fmla="*/ 434975 h 833078"/>
              <a:gd name="connsiteX450" fmla="*/ 280140 w 871179"/>
              <a:gd name="connsiteY450" fmla="*/ 434975 h 833078"/>
              <a:gd name="connsiteX451" fmla="*/ 297761 w 871179"/>
              <a:gd name="connsiteY451" fmla="*/ 434975 h 833078"/>
              <a:gd name="connsiteX452" fmla="*/ 310566 w 871179"/>
              <a:gd name="connsiteY452" fmla="*/ 434975 h 833078"/>
              <a:gd name="connsiteX453" fmla="*/ 315382 w 871179"/>
              <a:gd name="connsiteY453" fmla="*/ 434975 h 833078"/>
              <a:gd name="connsiteX454" fmla="*/ 333363 w 871179"/>
              <a:gd name="connsiteY454" fmla="*/ 434975 h 833078"/>
              <a:gd name="connsiteX455" fmla="*/ 350984 w 871179"/>
              <a:gd name="connsiteY455" fmla="*/ 434975 h 833078"/>
              <a:gd name="connsiteX456" fmla="*/ 368965 w 871179"/>
              <a:gd name="connsiteY456" fmla="*/ 434975 h 833078"/>
              <a:gd name="connsiteX457" fmla="*/ 397734 w 871179"/>
              <a:gd name="connsiteY457" fmla="*/ 434975 h 833078"/>
              <a:gd name="connsiteX458" fmla="*/ 417154 w 871179"/>
              <a:gd name="connsiteY458" fmla="*/ 454412 h 833078"/>
              <a:gd name="connsiteX459" fmla="*/ 416434 w 871179"/>
              <a:gd name="connsiteY459" fmla="*/ 668582 h 833078"/>
              <a:gd name="connsiteX460" fmla="*/ 406365 w 871179"/>
              <a:gd name="connsiteY460" fmla="*/ 643385 h 833078"/>
              <a:gd name="connsiteX461" fmla="*/ 381552 w 871179"/>
              <a:gd name="connsiteY461" fmla="*/ 643385 h 833078"/>
              <a:gd name="connsiteX462" fmla="*/ 402769 w 871179"/>
              <a:gd name="connsiteY462" fmla="*/ 697018 h 833078"/>
              <a:gd name="connsiteX463" fmla="*/ 416434 w 871179"/>
              <a:gd name="connsiteY463" fmla="*/ 697018 h 833078"/>
              <a:gd name="connsiteX464" fmla="*/ 416075 w 871179"/>
              <a:gd name="connsiteY464" fmla="*/ 814001 h 833078"/>
              <a:gd name="connsiteX465" fmla="*/ 396655 w 871179"/>
              <a:gd name="connsiteY465" fmla="*/ 833078 h 833078"/>
              <a:gd name="connsiteX466" fmla="*/ 368965 w 871179"/>
              <a:gd name="connsiteY466" fmla="*/ 833078 h 833078"/>
              <a:gd name="connsiteX467" fmla="*/ 350984 w 871179"/>
              <a:gd name="connsiteY467" fmla="*/ 833078 h 833078"/>
              <a:gd name="connsiteX468" fmla="*/ 333363 w 871179"/>
              <a:gd name="connsiteY468" fmla="*/ 833078 h 833078"/>
              <a:gd name="connsiteX469" fmla="*/ 315382 w 871179"/>
              <a:gd name="connsiteY469" fmla="*/ 833078 h 833078"/>
              <a:gd name="connsiteX470" fmla="*/ 297761 w 871179"/>
              <a:gd name="connsiteY470" fmla="*/ 833078 h 833078"/>
              <a:gd name="connsiteX471" fmla="*/ 280140 w 871179"/>
              <a:gd name="connsiteY471" fmla="*/ 833078 h 833078"/>
              <a:gd name="connsiteX472" fmla="*/ 262159 w 871179"/>
              <a:gd name="connsiteY472" fmla="*/ 833078 h 833078"/>
              <a:gd name="connsiteX473" fmla="*/ 244179 w 871179"/>
              <a:gd name="connsiteY473" fmla="*/ 833078 h 833078"/>
              <a:gd name="connsiteX474" fmla="*/ 226198 w 871179"/>
              <a:gd name="connsiteY474" fmla="*/ 833078 h 833078"/>
              <a:gd name="connsiteX475" fmla="*/ 208577 w 871179"/>
              <a:gd name="connsiteY475" fmla="*/ 833078 h 833078"/>
              <a:gd name="connsiteX476" fmla="*/ 190956 w 871179"/>
              <a:gd name="connsiteY476" fmla="*/ 833078 h 833078"/>
              <a:gd name="connsiteX477" fmla="*/ 172975 w 871179"/>
              <a:gd name="connsiteY477" fmla="*/ 833078 h 833078"/>
              <a:gd name="connsiteX478" fmla="*/ 154994 w 871179"/>
              <a:gd name="connsiteY478" fmla="*/ 833078 h 833078"/>
              <a:gd name="connsiteX479" fmla="*/ 137373 w 871179"/>
              <a:gd name="connsiteY479" fmla="*/ 833078 h 833078"/>
              <a:gd name="connsiteX480" fmla="*/ 119392 w 871179"/>
              <a:gd name="connsiteY480" fmla="*/ 833078 h 833078"/>
              <a:gd name="connsiteX481" fmla="*/ 101771 w 871179"/>
              <a:gd name="connsiteY481" fmla="*/ 833078 h 833078"/>
              <a:gd name="connsiteX482" fmla="*/ 83790 w 871179"/>
              <a:gd name="connsiteY482" fmla="*/ 833078 h 833078"/>
              <a:gd name="connsiteX483" fmla="*/ 66169 w 871179"/>
              <a:gd name="connsiteY483" fmla="*/ 833078 h 833078"/>
              <a:gd name="connsiteX484" fmla="*/ 48188 w 871179"/>
              <a:gd name="connsiteY484" fmla="*/ 833078 h 833078"/>
              <a:gd name="connsiteX485" fmla="*/ 19419 w 871179"/>
              <a:gd name="connsiteY485" fmla="*/ 833078 h 833078"/>
              <a:gd name="connsiteX486" fmla="*/ 0 w 871179"/>
              <a:gd name="connsiteY486" fmla="*/ 814001 h 833078"/>
              <a:gd name="connsiteX487" fmla="*/ 719 w 871179"/>
              <a:gd name="connsiteY487" fmla="*/ 671461 h 833078"/>
              <a:gd name="connsiteX488" fmla="*/ 10788 w 871179"/>
              <a:gd name="connsiteY488" fmla="*/ 697018 h 833078"/>
              <a:gd name="connsiteX489" fmla="*/ 35961 w 871179"/>
              <a:gd name="connsiteY489" fmla="*/ 697018 h 833078"/>
              <a:gd name="connsiteX490" fmla="*/ 14384 w 871179"/>
              <a:gd name="connsiteY490" fmla="*/ 643385 h 833078"/>
              <a:gd name="connsiteX491" fmla="*/ 719 w 871179"/>
              <a:gd name="connsiteY491" fmla="*/ 643385 h 833078"/>
              <a:gd name="connsiteX492" fmla="*/ 1079 w 871179"/>
              <a:gd name="connsiteY492" fmla="*/ 454412 h 833078"/>
              <a:gd name="connsiteX493" fmla="*/ 20498 w 871179"/>
              <a:gd name="connsiteY493" fmla="*/ 434975 h 833078"/>
              <a:gd name="connsiteX494" fmla="*/ 769767 w 871179"/>
              <a:gd name="connsiteY494" fmla="*/ 351670 h 833078"/>
              <a:gd name="connsiteX495" fmla="*/ 769767 w 871179"/>
              <a:gd name="connsiteY495" fmla="*/ 357789 h 833078"/>
              <a:gd name="connsiteX496" fmla="*/ 787388 w 871179"/>
              <a:gd name="connsiteY496" fmla="*/ 357789 h 833078"/>
              <a:gd name="connsiteX497" fmla="*/ 805369 w 871179"/>
              <a:gd name="connsiteY497" fmla="*/ 357789 h 833078"/>
              <a:gd name="connsiteX498" fmla="*/ 822990 w 871179"/>
              <a:gd name="connsiteY498" fmla="*/ 357789 h 833078"/>
              <a:gd name="connsiteX499" fmla="*/ 832340 w 871179"/>
              <a:gd name="connsiteY499" fmla="*/ 357789 h 833078"/>
              <a:gd name="connsiteX500" fmla="*/ 832340 w 871179"/>
              <a:gd name="connsiteY500" fmla="*/ 351670 h 833078"/>
              <a:gd name="connsiteX501" fmla="*/ 822990 w 871179"/>
              <a:gd name="connsiteY501" fmla="*/ 351670 h 833078"/>
              <a:gd name="connsiteX502" fmla="*/ 805369 w 871179"/>
              <a:gd name="connsiteY502" fmla="*/ 351670 h 833078"/>
              <a:gd name="connsiteX503" fmla="*/ 787388 w 871179"/>
              <a:gd name="connsiteY503" fmla="*/ 351670 h 833078"/>
              <a:gd name="connsiteX504" fmla="*/ 315742 w 871179"/>
              <a:gd name="connsiteY504" fmla="*/ 351670 h 833078"/>
              <a:gd name="connsiteX505" fmla="*/ 315742 w 871179"/>
              <a:gd name="connsiteY505" fmla="*/ 357789 h 833078"/>
              <a:gd name="connsiteX506" fmla="*/ 333363 w 871179"/>
              <a:gd name="connsiteY506" fmla="*/ 357789 h 833078"/>
              <a:gd name="connsiteX507" fmla="*/ 350984 w 871179"/>
              <a:gd name="connsiteY507" fmla="*/ 357789 h 833078"/>
              <a:gd name="connsiteX508" fmla="*/ 368965 w 871179"/>
              <a:gd name="connsiteY508" fmla="*/ 357789 h 833078"/>
              <a:gd name="connsiteX509" fmla="*/ 378315 w 871179"/>
              <a:gd name="connsiteY509" fmla="*/ 357789 h 833078"/>
              <a:gd name="connsiteX510" fmla="*/ 378315 w 871179"/>
              <a:gd name="connsiteY510" fmla="*/ 351670 h 833078"/>
              <a:gd name="connsiteX511" fmla="*/ 368965 w 871179"/>
              <a:gd name="connsiteY511" fmla="*/ 351670 h 833078"/>
              <a:gd name="connsiteX512" fmla="*/ 350984 w 871179"/>
              <a:gd name="connsiteY512" fmla="*/ 351670 h 833078"/>
              <a:gd name="connsiteX513" fmla="*/ 333363 w 871179"/>
              <a:gd name="connsiteY513" fmla="*/ 351670 h 833078"/>
              <a:gd name="connsiteX514" fmla="*/ 492144 w 871179"/>
              <a:gd name="connsiteY514" fmla="*/ 343391 h 833078"/>
              <a:gd name="connsiteX515" fmla="*/ 492144 w 871179"/>
              <a:gd name="connsiteY515" fmla="*/ 357789 h 833078"/>
              <a:gd name="connsiteX516" fmla="*/ 502214 w 871179"/>
              <a:gd name="connsiteY516" fmla="*/ 357789 h 833078"/>
              <a:gd name="connsiteX517" fmla="*/ 520194 w 871179"/>
              <a:gd name="connsiteY517" fmla="*/ 357789 h 833078"/>
              <a:gd name="connsiteX518" fmla="*/ 537815 w 871179"/>
              <a:gd name="connsiteY518" fmla="*/ 357789 h 833078"/>
              <a:gd name="connsiteX519" fmla="*/ 555796 w 871179"/>
              <a:gd name="connsiteY519" fmla="*/ 357789 h 833078"/>
              <a:gd name="connsiteX520" fmla="*/ 573417 w 871179"/>
              <a:gd name="connsiteY520" fmla="*/ 357789 h 833078"/>
              <a:gd name="connsiteX521" fmla="*/ 591398 w 871179"/>
              <a:gd name="connsiteY521" fmla="*/ 357789 h 833078"/>
              <a:gd name="connsiteX522" fmla="*/ 609019 w 871179"/>
              <a:gd name="connsiteY522" fmla="*/ 357789 h 833078"/>
              <a:gd name="connsiteX523" fmla="*/ 627000 w 871179"/>
              <a:gd name="connsiteY523" fmla="*/ 357789 h 833078"/>
              <a:gd name="connsiteX524" fmla="*/ 644981 w 871179"/>
              <a:gd name="connsiteY524" fmla="*/ 357789 h 833078"/>
              <a:gd name="connsiteX525" fmla="*/ 657567 w 871179"/>
              <a:gd name="connsiteY525" fmla="*/ 357789 h 833078"/>
              <a:gd name="connsiteX526" fmla="*/ 657567 w 871179"/>
              <a:gd name="connsiteY526" fmla="*/ 343391 h 833078"/>
              <a:gd name="connsiteX527" fmla="*/ 644981 w 871179"/>
              <a:gd name="connsiteY527" fmla="*/ 343391 h 833078"/>
              <a:gd name="connsiteX528" fmla="*/ 627000 w 871179"/>
              <a:gd name="connsiteY528" fmla="*/ 343391 h 833078"/>
              <a:gd name="connsiteX529" fmla="*/ 609019 w 871179"/>
              <a:gd name="connsiteY529" fmla="*/ 343391 h 833078"/>
              <a:gd name="connsiteX530" fmla="*/ 591398 w 871179"/>
              <a:gd name="connsiteY530" fmla="*/ 343391 h 833078"/>
              <a:gd name="connsiteX531" fmla="*/ 573417 w 871179"/>
              <a:gd name="connsiteY531" fmla="*/ 343391 h 833078"/>
              <a:gd name="connsiteX532" fmla="*/ 555796 w 871179"/>
              <a:gd name="connsiteY532" fmla="*/ 343391 h 833078"/>
              <a:gd name="connsiteX533" fmla="*/ 537815 w 871179"/>
              <a:gd name="connsiteY533" fmla="*/ 343391 h 833078"/>
              <a:gd name="connsiteX534" fmla="*/ 520194 w 871179"/>
              <a:gd name="connsiteY534" fmla="*/ 343391 h 833078"/>
              <a:gd name="connsiteX535" fmla="*/ 502214 w 871179"/>
              <a:gd name="connsiteY535" fmla="*/ 343391 h 833078"/>
              <a:gd name="connsiteX536" fmla="*/ 37759 w 871179"/>
              <a:gd name="connsiteY536" fmla="*/ 343391 h 833078"/>
              <a:gd name="connsiteX537" fmla="*/ 37759 w 871179"/>
              <a:gd name="connsiteY537" fmla="*/ 357789 h 833078"/>
              <a:gd name="connsiteX538" fmla="*/ 48188 w 871179"/>
              <a:gd name="connsiteY538" fmla="*/ 357789 h 833078"/>
              <a:gd name="connsiteX539" fmla="*/ 66169 w 871179"/>
              <a:gd name="connsiteY539" fmla="*/ 357789 h 833078"/>
              <a:gd name="connsiteX540" fmla="*/ 83790 w 871179"/>
              <a:gd name="connsiteY540" fmla="*/ 357789 h 833078"/>
              <a:gd name="connsiteX541" fmla="*/ 101771 w 871179"/>
              <a:gd name="connsiteY541" fmla="*/ 357789 h 833078"/>
              <a:gd name="connsiteX542" fmla="*/ 119392 w 871179"/>
              <a:gd name="connsiteY542" fmla="*/ 357789 h 833078"/>
              <a:gd name="connsiteX543" fmla="*/ 137373 w 871179"/>
              <a:gd name="connsiteY543" fmla="*/ 357789 h 833078"/>
              <a:gd name="connsiteX544" fmla="*/ 154994 w 871179"/>
              <a:gd name="connsiteY544" fmla="*/ 357789 h 833078"/>
              <a:gd name="connsiteX545" fmla="*/ 172975 w 871179"/>
              <a:gd name="connsiteY545" fmla="*/ 357789 h 833078"/>
              <a:gd name="connsiteX546" fmla="*/ 190956 w 871179"/>
              <a:gd name="connsiteY546" fmla="*/ 357789 h 833078"/>
              <a:gd name="connsiteX547" fmla="*/ 203542 w 871179"/>
              <a:gd name="connsiteY547" fmla="*/ 357789 h 833078"/>
              <a:gd name="connsiteX548" fmla="*/ 203542 w 871179"/>
              <a:gd name="connsiteY548" fmla="*/ 343391 h 833078"/>
              <a:gd name="connsiteX549" fmla="*/ 190956 w 871179"/>
              <a:gd name="connsiteY549" fmla="*/ 343391 h 833078"/>
              <a:gd name="connsiteX550" fmla="*/ 172975 w 871179"/>
              <a:gd name="connsiteY550" fmla="*/ 343391 h 833078"/>
              <a:gd name="connsiteX551" fmla="*/ 154994 w 871179"/>
              <a:gd name="connsiteY551" fmla="*/ 343391 h 833078"/>
              <a:gd name="connsiteX552" fmla="*/ 137373 w 871179"/>
              <a:gd name="connsiteY552" fmla="*/ 343391 h 833078"/>
              <a:gd name="connsiteX553" fmla="*/ 119392 w 871179"/>
              <a:gd name="connsiteY553" fmla="*/ 343391 h 833078"/>
              <a:gd name="connsiteX554" fmla="*/ 101771 w 871179"/>
              <a:gd name="connsiteY554" fmla="*/ 343391 h 833078"/>
              <a:gd name="connsiteX555" fmla="*/ 83790 w 871179"/>
              <a:gd name="connsiteY555" fmla="*/ 343391 h 833078"/>
              <a:gd name="connsiteX556" fmla="*/ 66169 w 871179"/>
              <a:gd name="connsiteY556" fmla="*/ 343391 h 833078"/>
              <a:gd name="connsiteX557" fmla="*/ 48188 w 871179"/>
              <a:gd name="connsiteY557" fmla="*/ 343391 h 833078"/>
              <a:gd name="connsiteX558" fmla="*/ 817956 w 871179"/>
              <a:gd name="connsiteY558" fmla="*/ 304516 h 833078"/>
              <a:gd name="connsiteX559" fmla="*/ 805369 w 871179"/>
              <a:gd name="connsiteY559" fmla="*/ 322514 h 833078"/>
              <a:gd name="connsiteX560" fmla="*/ 803571 w 871179"/>
              <a:gd name="connsiteY560" fmla="*/ 324673 h 833078"/>
              <a:gd name="connsiteX561" fmla="*/ 805369 w 871179"/>
              <a:gd name="connsiteY561" fmla="*/ 324673 h 833078"/>
              <a:gd name="connsiteX562" fmla="*/ 810763 w 871179"/>
              <a:gd name="connsiteY562" fmla="*/ 324673 h 833078"/>
              <a:gd name="connsiteX563" fmla="*/ 810763 w 871179"/>
              <a:gd name="connsiteY563" fmla="*/ 344471 h 833078"/>
              <a:gd name="connsiteX564" fmla="*/ 822990 w 871179"/>
              <a:gd name="connsiteY564" fmla="*/ 344471 h 833078"/>
              <a:gd name="connsiteX565" fmla="*/ 825148 w 871179"/>
              <a:gd name="connsiteY565" fmla="*/ 344471 h 833078"/>
              <a:gd name="connsiteX566" fmla="*/ 825148 w 871179"/>
              <a:gd name="connsiteY566" fmla="*/ 324673 h 833078"/>
              <a:gd name="connsiteX567" fmla="*/ 832340 w 871179"/>
              <a:gd name="connsiteY567" fmla="*/ 324673 h 833078"/>
              <a:gd name="connsiteX568" fmla="*/ 822990 w 871179"/>
              <a:gd name="connsiteY568" fmla="*/ 311715 h 833078"/>
              <a:gd name="connsiteX569" fmla="*/ 784152 w 871179"/>
              <a:gd name="connsiteY569" fmla="*/ 304516 h 833078"/>
              <a:gd name="connsiteX570" fmla="*/ 769767 w 871179"/>
              <a:gd name="connsiteY570" fmla="*/ 324673 h 833078"/>
              <a:gd name="connsiteX571" fmla="*/ 776959 w 871179"/>
              <a:gd name="connsiteY571" fmla="*/ 324673 h 833078"/>
              <a:gd name="connsiteX572" fmla="*/ 776959 w 871179"/>
              <a:gd name="connsiteY572" fmla="*/ 344471 h 833078"/>
              <a:gd name="connsiteX573" fmla="*/ 787388 w 871179"/>
              <a:gd name="connsiteY573" fmla="*/ 344471 h 833078"/>
              <a:gd name="connsiteX574" fmla="*/ 791344 w 871179"/>
              <a:gd name="connsiteY574" fmla="*/ 344471 h 833078"/>
              <a:gd name="connsiteX575" fmla="*/ 791344 w 871179"/>
              <a:gd name="connsiteY575" fmla="*/ 324673 h 833078"/>
              <a:gd name="connsiteX576" fmla="*/ 798536 w 871179"/>
              <a:gd name="connsiteY576" fmla="*/ 324673 h 833078"/>
              <a:gd name="connsiteX577" fmla="*/ 787388 w 871179"/>
              <a:gd name="connsiteY577" fmla="*/ 309196 h 833078"/>
              <a:gd name="connsiteX578" fmla="*/ 492144 w 871179"/>
              <a:gd name="connsiteY578" fmla="*/ 304516 h 833078"/>
              <a:gd name="connsiteX579" fmla="*/ 492144 w 871179"/>
              <a:gd name="connsiteY579" fmla="*/ 319274 h 833078"/>
              <a:gd name="connsiteX580" fmla="*/ 502214 w 871179"/>
              <a:gd name="connsiteY580" fmla="*/ 319274 h 833078"/>
              <a:gd name="connsiteX581" fmla="*/ 520194 w 871179"/>
              <a:gd name="connsiteY581" fmla="*/ 319274 h 833078"/>
              <a:gd name="connsiteX582" fmla="*/ 537815 w 871179"/>
              <a:gd name="connsiteY582" fmla="*/ 319274 h 833078"/>
              <a:gd name="connsiteX583" fmla="*/ 555796 w 871179"/>
              <a:gd name="connsiteY583" fmla="*/ 319274 h 833078"/>
              <a:gd name="connsiteX584" fmla="*/ 573417 w 871179"/>
              <a:gd name="connsiteY584" fmla="*/ 319274 h 833078"/>
              <a:gd name="connsiteX585" fmla="*/ 591398 w 871179"/>
              <a:gd name="connsiteY585" fmla="*/ 319274 h 833078"/>
              <a:gd name="connsiteX586" fmla="*/ 609019 w 871179"/>
              <a:gd name="connsiteY586" fmla="*/ 319274 h 833078"/>
              <a:gd name="connsiteX587" fmla="*/ 627000 w 871179"/>
              <a:gd name="connsiteY587" fmla="*/ 319274 h 833078"/>
              <a:gd name="connsiteX588" fmla="*/ 644981 w 871179"/>
              <a:gd name="connsiteY588" fmla="*/ 319274 h 833078"/>
              <a:gd name="connsiteX589" fmla="*/ 657567 w 871179"/>
              <a:gd name="connsiteY589" fmla="*/ 319274 h 833078"/>
              <a:gd name="connsiteX590" fmla="*/ 657567 w 871179"/>
              <a:gd name="connsiteY590" fmla="*/ 304516 h 833078"/>
              <a:gd name="connsiteX591" fmla="*/ 644981 w 871179"/>
              <a:gd name="connsiteY591" fmla="*/ 304516 h 833078"/>
              <a:gd name="connsiteX592" fmla="*/ 627000 w 871179"/>
              <a:gd name="connsiteY592" fmla="*/ 304516 h 833078"/>
              <a:gd name="connsiteX593" fmla="*/ 609019 w 871179"/>
              <a:gd name="connsiteY593" fmla="*/ 304516 h 833078"/>
              <a:gd name="connsiteX594" fmla="*/ 591398 w 871179"/>
              <a:gd name="connsiteY594" fmla="*/ 304516 h 833078"/>
              <a:gd name="connsiteX595" fmla="*/ 573417 w 871179"/>
              <a:gd name="connsiteY595" fmla="*/ 304516 h 833078"/>
              <a:gd name="connsiteX596" fmla="*/ 555796 w 871179"/>
              <a:gd name="connsiteY596" fmla="*/ 304516 h 833078"/>
              <a:gd name="connsiteX597" fmla="*/ 537815 w 871179"/>
              <a:gd name="connsiteY597" fmla="*/ 304516 h 833078"/>
              <a:gd name="connsiteX598" fmla="*/ 520194 w 871179"/>
              <a:gd name="connsiteY598" fmla="*/ 304516 h 833078"/>
              <a:gd name="connsiteX599" fmla="*/ 502214 w 871179"/>
              <a:gd name="connsiteY599" fmla="*/ 304516 h 833078"/>
              <a:gd name="connsiteX600" fmla="*/ 363931 w 871179"/>
              <a:gd name="connsiteY600" fmla="*/ 304516 h 833078"/>
              <a:gd name="connsiteX601" fmla="*/ 350984 w 871179"/>
              <a:gd name="connsiteY601" fmla="*/ 322514 h 833078"/>
              <a:gd name="connsiteX602" fmla="*/ 349546 w 871179"/>
              <a:gd name="connsiteY602" fmla="*/ 324673 h 833078"/>
              <a:gd name="connsiteX603" fmla="*/ 350984 w 871179"/>
              <a:gd name="connsiteY603" fmla="*/ 324673 h 833078"/>
              <a:gd name="connsiteX604" fmla="*/ 356738 w 871179"/>
              <a:gd name="connsiteY604" fmla="*/ 324673 h 833078"/>
              <a:gd name="connsiteX605" fmla="*/ 356738 w 871179"/>
              <a:gd name="connsiteY605" fmla="*/ 344471 h 833078"/>
              <a:gd name="connsiteX606" fmla="*/ 368965 w 871179"/>
              <a:gd name="connsiteY606" fmla="*/ 344471 h 833078"/>
              <a:gd name="connsiteX607" fmla="*/ 371123 w 871179"/>
              <a:gd name="connsiteY607" fmla="*/ 344471 h 833078"/>
              <a:gd name="connsiteX608" fmla="*/ 371123 w 871179"/>
              <a:gd name="connsiteY608" fmla="*/ 324673 h 833078"/>
              <a:gd name="connsiteX609" fmla="*/ 378315 w 871179"/>
              <a:gd name="connsiteY609" fmla="*/ 324673 h 833078"/>
              <a:gd name="connsiteX610" fmla="*/ 368965 w 871179"/>
              <a:gd name="connsiteY610" fmla="*/ 311715 h 833078"/>
              <a:gd name="connsiteX611" fmla="*/ 330127 w 871179"/>
              <a:gd name="connsiteY611" fmla="*/ 304516 h 833078"/>
              <a:gd name="connsiteX612" fmla="*/ 315742 w 871179"/>
              <a:gd name="connsiteY612" fmla="*/ 324673 h 833078"/>
              <a:gd name="connsiteX613" fmla="*/ 322934 w 871179"/>
              <a:gd name="connsiteY613" fmla="*/ 324673 h 833078"/>
              <a:gd name="connsiteX614" fmla="*/ 322934 w 871179"/>
              <a:gd name="connsiteY614" fmla="*/ 344471 h 833078"/>
              <a:gd name="connsiteX615" fmla="*/ 333363 w 871179"/>
              <a:gd name="connsiteY615" fmla="*/ 344471 h 833078"/>
              <a:gd name="connsiteX616" fmla="*/ 337319 w 871179"/>
              <a:gd name="connsiteY616" fmla="*/ 344471 h 833078"/>
              <a:gd name="connsiteX617" fmla="*/ 337319 w 871179"/>
              <a:gd name="connsiteY617" fmla="*/ 324673 h 833078"/>
              <a:gd name="connsiteX618" fmla="*/ 344511 w 871179"/>
              <a:gd name="connsiteY618" fmla="*/ 324673 h 833078"/>
              <a:gd name="connsiteX619" fmla="*/ 333363 w 871179"/>
              <a:gd name="connsiteY619" fmla="*/ 309196 h 833078"/>
              <a:gd name="connsiteX620" fmla="*/ 37759 w 871179"/>
              <a:gd name="connsiteY620" fmla="*/ 304516 h 833078"/>
              <a:gd name="connsiteX621" fmla="*/ 37759 w 871179"/>
              <a:gd name="connsiteY621" fmla="*/ 319274 h 833078"/>
              <a:gd name="connsiteX622" fmla="*/ 48188 w 871179"/>
              <a:gd name="connsiteY622" fmla="*/ 319274 h 833078"/>
              <a:gd name="connsiteX623" fmla="*/ 66169 w 871179"/>
              <a:gd name="connsiteY623" fmla="*/ 319274 h 833078"/>
              <a:gd name="connsiteX624" fmla="*/ 83790 w 871179"/>
              <a:gd name="connsiteY624" fmla="*/ 319274 h 833078"/>
              <a:gd name="connsiteX625" fmla="*/ 101771 w 871179"/>
              <a:gd name="connsiteY625" fmla="*/ 319274 h 833078"/>
              <a:gd name="connsiteX626" fmla="*/ 119392 w 871179"/>
              <a:gd name="connsiteY626" fmla="*/ 319274 h 833078"/>
              <a:gd name="connsiteX627" fmla="*/ 137373 w 871179"/>
              <a:gd name="connsiteY627" fmla="*/ 319274 h 833078"/>
              <a:gd name="connsiteX628" fmla="*/ 154994 w 871179"/>
              <a:gd name="connsiteY628" fmla="*/ 319274 h 833078"/>
              <a:gd name="connsiteX629" fmla="*/ 172975 w 871179"/>
              <a:gd name="connsiteY629" fmla="*/ 319274 h 833078"/>
              <a:gd name="connsiteX630" fmla="*/ 190956 w 871179"/>
              <a:gd name="connsiteY630" fmla="*/ 319274 h 833078"/>
              <a:gd name="connsiteX631" fmla="*/ 203542 w 871179"/>
              <a:gd name="connsiteY631" fmla="*/ 319274 h 833078"/>
              <a:gd name="connsiteX632" fmla="*/ 203542 w 871179"/>
              <a:gd name="connsiteY632" fmla="*/ 304516 h 833078"/>
              <a:gd name="connsiteX633" fmla="*/ 190956 w 871179"/>
              <a:gd name="connsiteY633" fmla="*/ 304516 h 833078"/>
              <a:gd name="connsiteX634" fmla="*/ 172975 w 871179"/>
              <a:gd name="connsiteY634" fmla="*/ 304516 h 833078"/>
              <a:gd name="connsiteX635" fmla="*/ 154994 w 871179"/>
              <a:gd name="connsiteY635" fmla="*/ 304516 h 833078"/>
              <a:gd name="connsiteX636" fmla="*/ 137373 w 871179"/>
              <a:gd name="connsiteY636" fmla="*/ 304516 h 833078"/>
              <a:gd name="connsiteX637" fmla="*/ 119392 w 871179"/>
              <a:gd name="connsiteY637" fmla="*/ 304516 h 833078"/>
              <a:gd name="connsiteX638" fmla="*/ 101771 w 871179"/>
              <a:gd name="connsiteY638" fmla="*/ 304516 h 833078"/>
              <a:gd name="connsiteX639" fmla="*/ 83790 w 871179"/>
              <a:gd name="connsiteY639" fmla="*/ 304516 h 833078"/>
              <a:gd name="connsiteX640" fmla="*/ 66169 w 871179"/>
              <a:gd name="connsiteY640" fmla="*/ 304516 h 833078"/>
              <a:gd name="connsiteX641" fmla="*/ 48188 w 871179"/>
              <a:gd name="connsiteY641" fmla="*/ 304516 h 833078"/>
              <a:gd name="connsiteX642" fmla="*/ 799615 w 871179"/>
              <a:gd name="connsiteY642" fmla="*/ 208410 h 833078"/>
              <a:gd name="connsiteX643" fmla="*/ 805369 w 871179"/>
              <a:gd name="connsiteY643" fmla="*/ 222088 h 833078"/>
              <a:gd name="connsiteX644" fmla="*/ 821192 w 871179"/>
              <a:gd name="connsiteY644" fmla="*/ 262042 h 833078"/>
              <a:gd name="connsiteX645" fmla="*/ 822990 w 871179"/>
              <a:gd name="connsiteY645" fmla="*/ 262042 h 833078"/>
              <a:gd name="connsiteX646" fmla="*/ 846365 w 871179"/>
              <a:gd name="connsiteY646" fmla="*/ 262042 h 833078"/>
              <a:gd name="connsiteX647" fmla="*/ 824788 w 871179"/>
              <a:gd name="connsiteY647" fmla="*/ 208410 h 833078"/>
              <a:gd name="connsiteX648" fmla="*/ 822990 w 871179"/>
              <a:gd name="connsiteY648" fmla="*/ 208410 h 833078"/>
              <a:gd name="connsiteX649" fmla="*/ 805369 w 871179"/>
              <a:gd name="connsiteY649" fmla="*/ 208410 h 833078"/>
              <a:gd name="connsiteX650" fmla="*/ 764013 w 871179"/>
              <a:gd name="connsiteY650" fmla="*/ 208410 h 833078"/>
              <a:gd name="connsiteX651" fmla="*/ 769407 w 871179"/>
              <a:gd name="connsiteY651" fmla="*/ 222088 h 833078"/>
              <a:gd name="connsiteX652" fmla="*/ 785590 w 871179"/>
              <a:gd name="connsiteY652" fmla="*/ 262042 h 833078"/>
              <a:gd name="connsiteX653" fmla="*/ 787388 w 871179"/>
              <a:gd name="connsiteY653" fmla="*/ 262042 h 833078"/>
              <a:gd name="connsiteX654" fmla="*/ 805369 w 871179"/>
              <a:gd name="connsiteY654" fmla="*/ 262042 h 833078"/>
              <a:gd name="connsiteX655" fmla="*/ 810763 w 871179"/>
              <a:gd name="connsiteY655" fmla="*/ 262042 h 833078"/>
              <a:gd name="connsiteX656" fmla="*/ 805369 w 871179"/>
              <a:gd name="connsiteY656" fmla="*/ 248364 h 833078"/>
              <a:gd name="connsiteX657" fmla="*/ 789186 w 871179"/>
              <a:gd name="connsiteY657" fmla="*/ 208410 h 833078"/>
              <a:gd name="connsiteX658" fmla="*/ 787388 w 871179"/>
              <a:gd name="connsiteY658" fmla="*/ 208410 h 833078"/>
              <a:gd name="connsiteX659" fmla="*/ 769407 w 871179"/>
              <a:gd name="connsiteY659" fmla="*/ 208410 h 833078"/>
              <a:gd name="connsiteX660" fmla="*/ 728411 w 871179"/>
              <a:gd name="connsiteY660" fmla="*/ 208410 h 833078"/>
              <a:gd name="connsiteX661" fmla="*/ 733806 w 871179"/>
              <a:gd name="connsiteY661" fmla="*/ 222088 h 833078"/>
              <a:gd name="connsiteX662" fmla="*/ 749988 w 871179"/>
              <a:gd name="connsiteY662" fmla="*/ 262042 h 833078"/>
              <a:gd name="connsiteX663" fmla="*/ 751786 w 871179"/>
              <a:gd name="connsiteY663" fmla="*/ 262042 h 833078"/>
              <a:gd name="connsiteX664" fmla="*/ 769407 w 871179"/>
              <a:gd name="connsiteY664" fmla="*/ 262042 h 833078"/>
              <a:gd name="connsiteX665" fmla="*/ 774802 w 871179"/>
              <a:gd name="connsiteY665" fmla="*/ 262042 h 833078"/>
              <a:gd name="connsiteX666" fmla="*/ 769407 w 871179"/>
              <a:gd name="connsiteY666" fmla="*/ 248364 h 833078"/>
              <a:gd name="connsiteX667" fmla="*/ 753584 w 871179"/>
              <a:gd name="connsiteY667" fmla="*/ 208410 h 833078"/>
              <a:gd name="connsiteX668" fmla="*/ 751786 w 871179"/>
              <a:gd name="connsiteY668" fmla="*/ 208410 h 833078"/>
              <a:gd name="connsiteX669" fmla="*/ 733806 w 871179"/>
              <a:gd name="connsiteY669" fmla="*/ 208410 h 833078"/>
              <a:gd name="connsiteX670" fmla="*/ 692809 w 871179"/>
              <a:gd name="connsiteY670" fmla="*/ 208410 h 833078"/>
              <a:gd name="connsiteX671" fmla="*/ 698204 w 871179"/>
              <a:gd name="connsiteY671" fmla="*/ 222088 h 833078"/>
              <a:gd name="connsiteX672" fmla="*/ 714386 w 871179"/>
              <a:gd name="connsiteY672" fmla="*/ 262042 h 833078"/>
              <a:gd name="connsiteX673" fmla="*/ 716184 w 871179"/>
              <a:gd name="connsiteY673" fmla="*/ 262042 h 833078"/>
              <a:gd name="connsiteX674" fmla="*/ 733806 w 871179"/>
              <a:gd name="connsiteY674" fmla="*/ 262042 h 833078"/>
              <a:gd name="connsiteX675" fmla="*/ 739559 w 871179"/>
              <a:gd name="connsiteY675" fmla="*/ 262042 h 833078"/>
              <a:gd name="connsiteX676" fmla="*/ 733806 w 871179"/>
              <a:gd name="connsiteY676" fmla="*/ 248364 h 833078"/>
              <a:gd name="connsiteX677" fmla="*/ 717983 w 871179"/>
              <a:gd name="connsiteY677" fmla="*/ 208410 h 833078"/>
              <a:gd name="connsiteX678" fmla="*/ 716184 w 871179"/>
              <a:gd name="connsiteY678" fmla="*/ 208410 h 833078"/>
              <a:gd name="connsiteX679" fmla="*/ 698204 w 871179"/>
              <a:gd name="connsiteY679" fmla="*/ 208410 h 833078"/>
              <a:gd name="connsiteX680" fmla="*/ 657208 w 871179"/>
              <a:gd name="connsiteY680" fmla="*/ 208410 h 833078"/>
              <a:gd name="connsiteX681" fmla="*/ 662602 w 871179"/>
              <a:gd name="connsiteY681" fmla="*/ 221728 h 833078"/>
              <a:gd name="connsiteX682" fmla="*/ 678784 w 871179"/>
              <a:gd name="connsiteY682" fmla="*/ 262042 h 833078"/>
              <a:gd name="connsiteX683" fmla="*/ 680583 w 871179"/>
              <a:gd name="connsiteY683" fmla="*/ 262042 h 833078"/>
              <a:gd name="connsiteX684" fmla="*/ 698204 w 871179"/>
              <a:gd name="connsiteY684" fmla="*/ 262042 h 833078"/>
              <a:gd name="connsiteX685" fmla="*/ 703958 w 871179"/>
              <a:gd name="connsiteY685" fmla="*/ 262042 h 833078"/>
              <a:gd name="connsiteX686" fmla="*/ 698204 w 871179"/>
              <a:gd name="connsiteY686" fmla="*/ 248364 h 833078"/>
              <a:gd name="connsiteX687" fmla="*/ 682381 w 871179"/>
              <a:gd name="connsiteY687" fmla="*/ 208410 h 833078"/>
              <a:gd name="connsiteX688" fmla="*/ 680583 w 871179"/>
              <a:gd name="connsiteY688" fmla="*/ 208410 h 833078"/>
              <a:gd name="connsiteX689" fmla="*/ 662602 w 871179"/>
              <a:gd name="connsiteY689" fmla="*/ 208410 h 833078"/>
              <a:gd name="connsiteX690" fmla="*/ 621246 w 871179"/>
              <a:gd name="connsiteY690" fmla="*/ 208410 h 833078"/>
              <a:gd name="connsiteX691" fmla="*/ 627000 w 871179"/>
              <a:gd name="connsiteY691" fmla="*/ 222088 h 833078"/>
              <a:gd name="connsiteX692" fmla="*/ 643183 w 871179"/>
              <a:gd name="connsiteY692" fmla="*/ 262042 h 833078"/>
              <a:gd name="connsiteX693" fmla="*/ 644981 w 871179"/>
              <a:gd name="connsiteY693" fmla="*/ 262042 h 833078"/>
              <a:gd name="connsiteX694" fmla="*/ 662602 w 871179"/>
              <a:gd name="connsiteY694" fmla="*/ 262042 h 833078"/>
              <a:gd name="connsiteX695" fmla="*/ 667996 w 871179"/>
              <a:gd name="connsiteY695" fmla="*/ 262042 h 833078"/>
              <a:gd name="connsiteX696" fmla="*/ 662602 w 871179"/>
              <a:gd name="connsiteY696" fmla="*/ 248364 h 833078"/>
              <a:gd name="connsiteX697" fmla="*/ 646419 w 871179"/>
              <a:gd name="connsiteY697" fmla="*/ 208410 h 833078"/>
              <a:gd name="connsiteX698" fmla="*/ 644981 w 871179"/>
              <a:gd name="connsiteY698" fmla="*/ 208410 h 833078"/>
              <a:gd name="connsiteX699" fmla="*/ 627000 w 871179"/>
              <a:gd name="connsiteY699" fmla="*/ 208410 h 833078"/>
              <a:gd name="connsiteX700" fmla="*/ 586004 w 871179"/>
              <a:gd name="connsiteY700" fmla="*/ 208410 h 833078"/>
              <a:gd name="connsiteX701" fmla="*/ 591398 w 871179"/>
              <a:gd name="connsiteY701" fmla="*/ 222088 h 833078"/>
              <a:gd name="connsiteX702" fmla="*/ 607581 w 871179"/>
              <a:gd name="connsiteY702" fmla="*/ 262042 h 833078"/>
              <a:gd name="connsiteX703" fmla="*/ 609019 w 871179"/>
              <a:gd name="connsiteY703" fmla="*/ 262042 h 833078"/>
              <a:gd name="connsiteX704" fmla="*/ 627000 w 871179"/>
              <a:gd name="connsiteY704" fmla="*/ 262042 h 833078"/>
              <a:gd name="connsiteX705" fmla="*/ 632754 w 871179"/>
              <a:gd name="connsiteY705" fmla="*/ 262042 h 833078"/>
              <a:gd name="connsiteX706" fmla="*/ 627000 w 871179"/>
              <a:gd name="connsiteY706" fmla="*/ 248364 h 833078"/>
              <a:gd name="connsiteX707" fmla="*/ 610817 w 871179"/>
              <a:gd name="connsiteY707" fmla="*/ 208410 h 833078"/>
              <a:gd name="connsiteX708" fmla="*/ 609019 w 871179"/>
              <a:gd name="connsiteY708" fmla="*/ 208410 h 833078"/>
              <a:gd name="connsiteX709" fmla="*/ 591398 w 871179"/>
              <a:gd name="connsiteY709" fmla="*/ 208410 h 833078"/>
              <a:gd name="connsiteX710" fmla="*/ 550402 w 871179"/>
              <a:gd name="connsiteY710" fmla="*/ 208410 h 833078"/>
              <a:gd name="connsiteX711" fmla="*/ 555796 w 871179"/>
              <a:gd name="connsiteY711" fmla="*/ 222088 h 833078"/>
              <a:gd name="connsiteX712" fmla="*/ 571979 w 871179"/>
              <a:gd name="connsiteY712" fmla="*/ 262042 h 833078"/>
              <a:gd name="connsiteX713" fmla="*/ 573417 w 871179"/>
              <a:gd name="connsiteY713" fmla="*/ 262042 h 833078"/>
              <a:gd name="connsiteX714" fmla="*/ 591398 w 871179"/>
              <a:gd name="connsiteY714" fmla="*/ 262042 h 833078"/>
              <a:gd name="connsiteX715" fmla="*/ 596792 w 871179"/>
              <a:gd name="connsiteY715" fmla="*/ 262042 h 833078"/>
              <a:gd name="connsiteX716" fmla="*/ 591398 w 871179"/>
              <a:gd name="connsiteY716" fmla="*/ 248364 h 833078"/>
              <a:gd name="connsiteX717" fmla="*/ 575575 w 871179"/>
              <a:gd name="connsiteY717" fmla="*/ 208410 h 833078"/>
              <a:gd name="connsiteX718" fmla="*/ 573417 w 871179"/>
              <a:gd name="connsiteY718" fmla="*/ 208410 h 833078"/>
              <a:gd name="connsiteX719" fmla="*/ 555796 w 871179"/>
              <a:gd name="connsiteY719" fmla="*/ 208410 h 833078"/>
              <a:gd name="connsiteX720" fmla="*/ 514440 w 871179"/>
              <a:gd name="connsiteY720" fmla="*/ 208410 h 833078"/>
              <a:gd name="connsiteX721" fmla="*/ 520194 w 871179"/>
              <a:gd name="connsiteY721" fmla="*/ 222088 h 833078"/>
              <a:gd name="connsiteX722" fmla="*/ 536017 w 871179"/>
              <a:gd name="connsiteY722" fmla="*/ 262042 h 833078"/>
              <a:gd name="connsiteX723" fmla="*/ 537815 w 871179"/>
              <a:gd name="connsiteY723" fmla="*/ 262042 h 833078"/>
              <a:gd name="connsiteX724" fmla="*/ 555796 w 871179"/>
              <a:gd name="connsiteY724" fmla="*/ 262042 h 833078"/>
              <a:gd name="connsiteX725" fmla="*/ 561190 w 871179"/>
              <a:gd name="connsiteY725" fmla="*/ 262042 h 833078"/>
              <a:gd name="connsiteX726" fmla="*/ 555796 w 871179"/>
              <a:gd name="connsiteY726" fmla="*/ 248364 h 833078"/>
              <a:gd name="connsiteX727" fmla="*/ 539613 w 871179"/>
              <a:gd name="connsiteY727" fmla="*/ 208410 h 833078"/>
              <a:gd name="connsiteX728" fmla="*/ 537815 w 871179"/>
              <a:gd name="connsiteY728" fmla="*/ 208410 h 833078"/>
              <a:gd name="connsiteX729" fmla="*/ 520194 w 871179"/>
              <a:gd name="connsiteY729" fmla="*/ 208410 h 833078"/>
              <a:gd name="connsiteX730" fmla="*/ 479198 w 871179"/>
              <a:gd name="connsiteY730" fmla="*/ 208410 h 833078"/>
              <a:gd name="connsiteX731" fmla="*/ 500415 w 871179"/>
              <a:gd name="connsiteY731" fmla="*/ 262042 h 833078"/>
              <a:gd name="connsiteX732" fmla="*/ 502214 w 871179"/>
              <a:gd name="connsiteY732" fmla="*/ 262042 h 833078"/>
              <a:gd name="connsiteX733" fmla="*/ 520194 w 871179"/>
              <a:gd name="connsiteY733" fmla="*/ 262042 h 833078"/>
              <a:gd name="connsiteX734" fmla="*/ 525589 w 871179"/>
              <a:gd name="connsiteY734" fmla="*/ 262042 h 833078"/>
              <a:gd name="connsiteX735" fmla="*/ 520194 w 871179"/>
              <a:gd name="connsiteY735" fmla="*/ 248364 h 833078"/>
              <a:gd name="connsiteX736" fmla="*/ 504012 w 871179"/>
              <a:gd name="connsiteY736" fmla="*/ 208410 h 833078"/>
              <a:gd name="connsiteX737" fmla="*/ 502214 w 871179"/>
              <a:gd name="connsiteY737" fmla="*/ 208410 h 833078"/>
              <a:gd name="connsiteX738" fmla="*/ 345590 w 871179"/>
              <a:gd name="connsiteY738" fmla="*/ 208410 h 833078"/>
              <a:gd name="connsiteX739" fmla="*/ 350984 w 871179"/>
              <a:gd name="connsiteY739" fmla="*/ 222088 h 833078"/>
              <a:gd name="connsiteX740" fmla="*/ 367167 w 871179"/>
              <a:gd name="connsiteY740" fmla="*/ 262042 h 833078"/>
              <a:gd name="connsiteX741" fmla="*/ 368965 w 871179"/>
              <a:gd name="connsiteY741" fmla="*/ 262042 h 833078"/>
              <a:gd name="connsiteX742" fmla="*/ 392340 w 871179"/>
              <a:gd name="connsiteY742" fmla="*/ 262042 h 833078"/>
              <a:gd name="connsiteX743" fmla="*/ 370763 w 871179"/>
              <a:gd name="connsiteY743" fmla="*/ 208410 h 833078"/>
              <a:gd name="connsiteX744" fmla="*/ 368965 w 871179"/>
              <a:gd name="connsiteY744" fmla="*/ 208410 h 833078"/>
              <a:gd name="connsiteX745" fmla="*/ 350984 w 871179"/>
              <a:gd name="connsiteY745" fmla="*/ 208410 h 833078"/>
              <a:gd name="connsiteX746" fmla="*/ 309988 w 871179"/>
              <a:gd name="connsiteY746" fmla="*/ 208410 h 833078"/>
              <a:gd name="connsiteX747" fmla="*/ 315382 w 871179"/>
              <a:gd name="connsiteY747" fmla="*/ 222088 h 833078"/>
              <a:gd name="connsiteX748" fmla="*/ 331565 w 871179"/>
              <a:gd name="connsiteY748" fmla="*/ 262042 h 833078"/>
              <a:gd name="connsiteX749" fmla="*/ 333363 w 871179"/>
              <a:gd name="connsiteY749" fmla="*/ 262042 h 833078"/>
              <a:gd name="connsiteX750" fmla="*/ 350984 w 871179"/>
              <a:gd name="connsiteY750" fmla="*/ 262042 h 833078"/>
              <a:gd name="connsiteX751" fmla="*/ 356738 w 871179"/>
              <a:gd name="connsiteY751" fmla="*/ 262042 h 833078"/>
              <a:gd name="connsiteX752" fmla="*/ 350984 w 871179"/>
              <a:gd name="connsiteY752" fmla="*/ 248364 h 833078"/>
              <a:gd name="connsiteX753" fmla="*/ 335161 w 871179"/>
              <a:gd name="connsiteY753" fmla="*/ 208410 h 833078"/>
              <a:gd name="connsiteX754" fmla="*/ 333363 w 871179"/>
              <a:gd name="connsiteY754" fmla="*/ 208410 h 833078"/>
              <a:gd name="connsiteX755" fmla="*/ 315382 w 871179"/>
              <a:gd name="connsiteY755" fmla="*/ 208410 h 833078"/>
              <a:gd name="connsiteX756" fmla="*/ 274386 w 871179"/>
              <a:gd name="connsiteY756" fmla="*/ 208410 h 833078"/>
              <a:gd name="connsiteX757" fmla="*/ 280140 w 871179"/>
              <a:gd name="connsiteY757" fmla="*/ 222088 h 833078"/>
              <a:gd name="connsiteX758" fmla="*/ 295963 w 871179"/>
              <a:gd name="connsiteY758" fmla="*/ 262042 h 833078"/>
              <a:gd name="connsiteX759" fmla="*/ 297761 w 871179"/>
              <a:gd name="connsiteY759" fmla="*/ 262042 h 833078"/>
              <a:gd name="connsiteX760" fmla="*/ 315382 w 871179"/>
              <a:gd name="connsiteY760" fmla="*/ 262042 h 833078"/>
              <a:gd name="connsiteX761" fmla="*/ 321136 w 871179"/>
              <a:gd name="connsiteY761" fmla="*/ 262042 h 833078"/>
              <a:gd name="connsiteX762" fmla="*/ 315382 w 871179"/>
              <a:gd name="connsiteY762" fmla="*/ 248364 h 833078"/>
              <a:gd name="connsiteX763" fmla="*/ 299559 w 871179"/>
              <a:gd name="connsiteY763" fmla="*/ 208410 h 833078"/>
              <a:gd name="connsiteX764" fmla="*/ 297761 w 871179"/>
              <a:gd name="connsiteY764" fmla="*/ 208410 h 833078"/>
              <a:gd name="connsiteX765" fmla="*/ 280140 w 871179"/>
              <a:gd name="connsiteY765" fmla="*/ 208410 h 833078"/>
              <a:gd name="connsiteX766" fmla="*/ 238784 w 871179"/>
              <a:gd name="connsiteY766" fmla="*/ 208410 h 833078"/>
              <a:gd name="connsiteX767" fmla="*/ 244179 w 871179"/>
              <a:gd name="connsiteY767" fmla="*/ 222088 h 833078"/>
              <a:gd name="connsiteX768" fmla="*/ 260361 w 871179"/>
              <a:gd name="connsiteY768" fmla="*/ 262042 h 833078"/>
              <a:gd name="connsiteX769" fmla="*/ 262159 w 871179"/>
              <a:gd name="connsiteY769" fmla="*/ 262042 h 833078"/>
              <a:gd name="connsiteX770" fmla="*/ 280140 w 871179"/>
              <a:gd name="connsiteY770" fmla="*/ 262042 h 833078"/>
              <a:gd name="connsiteX771" fmla="*/ 285534 w 871179"/>
              <a:gd name="connsiteY771" fmla="*/ 262042 h 833078"/>
              <a:gd name="connsiteX772" fmla="*/ 280140 w 871179"/>
              <a:gd name="connsiteY772" fmla="*/ 248364 h 833078"/>
              <a:gd name="connsiteX773" fmla="*/ 263598 w 871179"/>
              <a:gd name="connsiteY773" fmla="*/ 208410 h 833078"/>
              <a:gd name="connsiteX774" fmla="*/ 262159 w 871179"/>
              <a:gd name="connsiteY774" fmla="*/ 208410 h 833078"/>
              <a:gd name="connsiteX775" fmla="*/ 244179 w 871179"/>
              <a:gd name="connsiteY775" fmla="*/ 208410 h 833078"/>
              <a:gd name="connsiteX776" fmla="*/ 203183 w 871179"/>
              <a:gd name="connsiteY776" fmla="*/ 208410 h 833078"/>
              <a:gd name="connsiteX777" fmla="*/ 208577 w 871179"/>
              <a:gd name="connsiteY777" fmla="*/ 221728 h 833078"/>
              <a:gd name="connsiteX778" fmla="*/ 224759 w 871179"/>
              <a:gd name="connsiteY778" fmla="*/ 262042 h 833078"/>
              <a:gd name="connsiteX779" fmla="*/ 226198 w 871179"/>
              <a:gd name="connsiteY779" fmla="*/ 262042 h 833078"/>
              <a:gd name="connsiteX780" fmla="*/ 244179 w 871179"/>
              <a:gd name="connsiteY780" fmla="*/ 262042 h 833078"/>
              <a:gd name="connsiteX781" fmla="*/ 249933 w 871179"/>
              <a:gd name="connsiteY781" fmla="*/ 262042 h 833078"/>
              <a:gd name="connsiteX782" fmla="*/ 244179 w 871179"/>
              <a:gd name="connsiteY782" fmla="*/ 248364 h 833078"/>
              <a:gd name="connsiteX783" fmla="*/ 228356 w 871179"/>
              <a:gd name="connsiteY783" fmla="*/ 208410 h 833078"/>
              <a:gd name="connsiteX784" fmla="*/ 226198 w 871179"/>
              <a:gd name="connsiteY784" fmla="*/ 208410 h 833078"/>
              <a:gd name="connsiteX785" fmla="*/ 208577 w 871179"/>
              <a:gd name="connsiteY785" fmla="*/ 208410 h 833078"/>
              <a:gd name="connsiteX786" fmla="*/ 167581 w 871179"/>
              <a:gd name="connsiteY786" fmla="*/ 208410 h 833078"/>
              <a:gd name="connsiteX787" fmla="*/ 172975 w 871179"/>
              <a:gd name="connsiteY787" fmla="*/ 222088 h 833078"/>
              <a:gd name="connsiteX788" fmla="*/ 189158 w 871179"/>
              <a:gd name="connsiteY788" fmla="*/ 262042 h 833078"/>
              <a:gd name="connsiteX789" fmla="*/ 190956 w 871179"/>
              <a:gd name="connsiteY789" fmla="*/ 262042 h 833078"/>
              <a:gd name="connsiteX790" fmla="*/ 208577 w 871179"/>
              <a:gd name="connsiteY790" fmla="*/ 262042 h 833078"/>
              <a:gd name="connsiteX791" fmla="*/ 213971 w 871179"/>
              <a:gd name="connsiteY791" fmla="*/ 262042 h 833078"/>
              <a:gd name="connsiteX792" fmla="*/ 208577 w 871179"/>
              <a:gd name="connsiteY792" fmla="*/ 248364 h 833078"/>
              <a:gd name="connsiteX793" fmla="*/ 192754 w 871179"/>
              <a:gd name="connsiteY793" fmla="*/ 208410 h 833078"/>
              <a:gd name="connsiteX794" fmla="*/ 190956 w 871179"/>
              <a:gd name="connsiteY794" fmla="*/ 208410 h 833078"/>
              <a:gd name="connsiteX795" fmla="*/ 172975 w 871179"/>
              <a:gd name="connsiteY795" fmla="*/ 208410 h 833078"/>
              <a:gd name="connsiteX796" fmla="*/ 131979 w 871179"/>
              <a:gd name="connsiteY796" fmla="*/ 208410 h 833078"/>
              <a:gd name="connsiteX797" fmla="*/ 137373 w 871179"/>
              <a:gd name="connsiteY797" fmla="*/ 222088 h 833078"/>
              <a:gd name="connsiteX798" fmla="*/ 153556 w 871179"/>
              <a:gd name="connsiteY798" fmla="*/ 262042 h 833078"/>
              <a:gd name="connsiteX799" fmla="*/ 154994 w 871179"/>
              <a:gd name="connsiteY799" fmla="*/ 262042 h 833078"/>
              <a:gd name="connsiteX800" fmla="*/ 172975 w 871179"/>
              <a:gd name="connsiteY800" fmla="*/ 262042 h 833078"/>
              <a:gd name="connsiteX801" fmla="*/ 178369 w 871179"/>
              <a:gd name="connsiteY801" fmla="*/ 262042 h 833078"/>
              <a:gd name="connsiteX802" fmla="*/ 172975 w 871179"/>
              <a:gd name="connsiteY802" fmla="*/ 248364 h 833078"/>
              <a:gd name="connsiteX803" fmla="*/ 156792 w 871179"/>
              <a:gd name="connsiteY803" fmla="*/ 208410 h 833078"/>
              <a:gd name="connsiteX804" fmla="*/ 154994 w 871179"/>
              <a:gd name="connsiteY804" fmla="*/ 208410 h 833078"/>
              <a:gd name="connsiteX805" fmla="*/ 137373 w 871179"/>
              <a:gd name="connsiteY805" fmla="*/ 208410 h 833078"/>
              <a:gd name="connsiteX806" fmla="*/ 96017 w 871179"/>
              <a:gd name="connsiteY806" fmla="*/ 208410 h 833078"/>
              <a:gd name="connsiteX807" fmla="*/ 101771 w 871179"/>
              <a:gd name="connsiteY807" fmla="*/ 222088 h 833078"/>
              <a:gd name="connsiteX808" fmla="*/ 117594 w 871179"/>
              <a:gd name="connsiteY808" fmla="*/ 262042 h 833078"/>
              <a:gd name="connsiteX809" fmla="*/ 119392 w 871179"/>
              <a:gd name="connsiteY809" fmla="*/ 262042 h 833078"/>
              <a:gd name="connsiteX810" fmla="*/ 137373 w 871179"/>
              <a:gd name="connsiteY810" fmla="*/ 262042 h 833078"/>
              <a:gd name="connsiteX811" fmla="*/ 142767 w 871179"/>
              <a:gd name="connsiteY811" fmla="*/ 262042 h 833078"/>
              <a:gd name="connsiteX812" fmla="*/ 137373 w 871179"/>
              <a:gd name="connsiteY812" fmla="*/ 248364 h 833078"/>
              <a:gd name="connsiteX813" fmla="*/ 121190 w 871179"/>
              <a:gd name="connsiteY813" fmla="*/ 208410 h 833078"/>
              <a:gd name="connsiteX814" fmla="*/ 119392 w 871179"/>
              <a:gd name="connsiteY814" fmla="*/ 208410 h 833078"/>
              <a:gd name="connsiteX815" fmla="*/ 101771 w 871179"/>
              <a:gd name="connsiteY815" fmla="*/ 208410 h 833078"/>
              <a:gd name="connsiteX816" fmla="*/ 60415 w 871179"/>
              <a:gd name="connsiteY816" fmla="*/ 208410 h 833078"/>
              <a:gd name="connsiteX817" fmla="*/ 66169 w 871179"/>
              <a:gd name="connsiteY817" fmla="*/ 222088 h 833078"/>
              <a:gd name="connsiteX818" fmla="*/ 81992 w 871179"/>
              <a:gd name="connsiteY818" fmla="*/ 262042 h 833078"/>
              <a:gd name="connsiteX819" fmla="*/ 83790 w 871179"/>
              <a:gd name="connsiteY819" fmla="*/ 262042 h 833078"/>
              <a:gd name="connsiteX820" fmla="*/ 101771 w 871179"/>
              <a:gd name="connsiteY820" fmla="*/ 262042 h 833078"/>
              <a:gd name="connsiteX821" fmla="*/ 107165 w 871179"/>
              <a:gd name="connsiteY821" fmla="*/ 262042 h 833078"/>
              <a:gd name="connsiteX822" fmla="*/ 101771 w 871179"/>
              <a:gd name="connsiteY822" fmla="*/ 248364 h 833078"/>
              <a:gd name="connsiteX823" fmla="*/ 85588 w 871179"/>
              <a:gd name="connsiteY823" fmla="*/ 208410 h 833078"/>
              <a:gd name="connsiteX824" fmla="*/ 83790 w 871179"/>
              <a:gd name="connsiteY824" fmla="*/ 208410 h 833078"/>
              <a:gd name="connsiteX825" fmla="*/ 66169 w 871179"/>
              <a:gd name="connsiteY825" fmla="*/ 208410 h 833078"/>
              <a:gd name="connsiteX826" fmla="*/ 24813 w 871179"/>
              <a:gd name="connsiteY826" fmla="*/ 208410 h 833078"/>
              <a:gd name="connsiteX827" fmla="*/ 46390 w 871179"/>
              <a:gd name="connsiteY827" fmla="*/ 262042 h 833078"/>
              <a:gd name="connsiteX828" fmla="*/ 48188 w 871179"/>
              <a:gd name="connsiteY828" fmla="*/ 262042 h 833078"/>
              <a:gd name="connsiteX829" fmla="*/ 66169 w 871179"/>
              <a:gd name="connsiteY829" fmla="*/ 262042 h 833078"/>
              <a:gd name="connsiteX830" fmla="*/ 71563 w 871179"/>
              <a:gd name="connsiteY830" fmla="*/ 262042 h 833078"/>
              <a:gd name="connsiteX831" fmla="*/ 66169 w 871179"/>
              <a:gd name="connsiteY831" fmla="*/ 248364 h 833078"/>
              <a:gd name="connsiteX832" fmla="*/ 49986 w 871179"/>
              <a:gd name="connsiteY832" fmla="*/ 208410 h 833078"/>
              <a:gd name="connsiteX833" fmla="*/ 48188 w 871179"/>
              <a:gd name="connsiteY833" fmla="*/ 208410 h 833078"/>
              <a:gd name="connsiteX834" fmla="*/ 612256 w 871179"/>
              <a:gd name="connsiteY834" fmla="*/ 18704 h 833078"/>
              <a:gd name="connsiteX835" fmla="*/ 612256 w 871179"/>
              <a:gd name="connsiteY835" fmla="*/ 111584 h 833078"/>
              <a:gd name="connsiteX836" fmla="*/ 612256 w 871179"/>
              <a:gd name="connsiteY836" fmla="*/ 112304 h 833078"/>
              <a:gd name="connsiteX837" fmla="*/ 620886 w 871179"/>
              <a:gd name="connsiteY837" fmla="*/ 125262 h 833078"/>
              <a:gd name="connsiteX838" fmla="*/ 627000 w 871179"/>
              <a:gd name="connsiteY838" fmla="*/ 115543 h 833078"/>
              <a:gd name="connsiteX839" fmla="*/ 629158 w 871179"/>
              <a:gd name="connsiteY839" fmla="*/ 112304 h 833078"/>
              <a:gd name="connsiteX840" fmla="*/ 637788 w 871179"/>
              <a:gd name="connsiteY840" fmla="*/ 125262 h 833078"/>
              <a:gd name="connsiteX841" fmla="*/ 644981 w 871179"/>
              <a:gd name="connsiteY841" fmla="*/ 114463 h 833078"/>
              <a:gd name="connsiteX842" fmla="*/ 646060 w 871179"/>
              <a:gd name="connsiteY842" fmla="*/ 112304 h 833078"/>
              <a:gd name="connsiteX843" fmla="*/ 654690 w 871179"/>
              <a:gd name="connsiteY843" fmla="*/ 125262 h 833078"/>
              <a:gd name="connsiteX844" fmla="*/ 662602 w 871179"/>
              <a:gd name="connsiteY844" fmla="*/ 113024 h 833078"/>
              <a:gd name="connsiteX845" fmla="*/ 663321 w 871179"/>
              <a:gd name="connsiteY845" fmla="*/ 112304 h 833078"/>
              <a:gd name="connsiteX846" fmla="*/ 671592 w 871179"/>
              <a:gd name="connsiteY846" fmla="*/ 125262 h 833078"/>
              <a:gd name="connsiteX847" fmla="*/ 680223 w 871179"/>
              <a:gd name="connsiteY847" fmla="*/ 112304 h 833078"/>
              <a:gd name="connsiteX848" fmla="*/ 680583 w 871179"/>
              <a:gd name="connsiteY848" fmla="*/ 112664 h 833078"/>
              <a:gd name="connsiteX849" fmla="*/ 688494 w 871179"/>
              <a:gd name="connsiteY849" fmla="*/ 125262 h 833078"/>
              <a:gd name="connsiteX850" fmla="*/ 697125 w 871179"/>
              <a:gd name="connsiteY850" fmla="*/ 112304 h 833078"/>
              <a:gd name="connsiteX851" fmla="*/ 698204 w 871179"/>
              <a:gd name="connsiteY851" fmla="*/ 114104 h 833078"/>
              <a:gd name="connsiteX852" fmla="*/ 705396 w 871179"/>
              <a:gd name="connsiteY852" fmla="*/ 125262 h 833078"/>
              <a:gd name="connsiteX853" fmla="*/ 714027 w 871179"/>
              <a:gd name="connsiteY853" fmla="*/ 112304 h 833078"/>
              <a:gd name="connsiteX854" fmla="*/ 714027 w 871179"/>
              <a:gd name="connsiteY854" fmla="*/ 18704 h 833078"/>
              <a:gd name="connsiteX855" fmla="*/ 158231 w 871179"/>
              <a:gd name="connsiteY855" fmla="*/ 18704 h 833078"/>
              <a:gd name="connsiteX856" fmla="*/ 158231 w 871179"/>
              <a:gd name="connsiteY856" fmla="*/ 111584 h 833078"/>
              <a:gd name="connsiteX857" fmla="*/ 158231 w 871179"/>
              <a:gd name="connsiteY857" fmla="*/ 112304 h 833078"/>
              <a:gd name="connsiteX858" fmla="*/ 166861 w 871179"/>
              <a:gd name="connsiteY858" fmla="*/ 125262 h 833078"/>
              <a:gd name="connsiteX859" fmla="*/ 172975 w 871179"/>
              <a:gd name="connsiteY859" fmla="*/ 115543 h 833078"/>
              <a:gd name="connsiteX860" fmla="*/ 175133 w 871179"/>
              <a:gd name="connsiteY860" fmla="*/ 112304 h 833078"/>
              <a:gd name="connsiteX861" fmla="*/ 183763 w 871179"/>
              <a:gd name="connsiteY861" fmla="*/ 125262 h 833078"/>
              <a:gd name="connsiteX862" fmla="*/ 190956 w 871179"/>
              <a:gd name="connsiteY862" fmla="*/ 114463 h 833078"/>
              <a:gd name="connsiteX863" fmla="*/ 192035 w 871179"/>
              <a:gd name="connsiteY863" fmla="*/ 112304 h 833078"/>
              <a:gd name="connsiteX864" fmla="*/ 200665 w 871179"/>
              <a:gd name="connsiteY864" fmla="*/ 125262 h 833078"/>
              <a:gd name="connsiteX865" fmla="*/ 208577 w 871179"/>
              <a:gd name="connsiteY865" fmla="*/ 113024 h 833078"/>
              <a:gd name="connsiteX866" fmla="*/ 208936 w 871179"/>
              <a:gd name="connsiteY866" fmla="*/ 112304 h 833078"/>
              <a:gd name="connsiteX867" fmla="*/ 217567 w 871179"/>
              <a:gd name="connsiteY867" fmla="*/ 125262 h 833078"/>
              <a:gd name="connsiteX868" fmla="*/ 225838 w 871179"/>
              <a:gd name="connsiteY868" fmla="*/ 112304 h 833078"/>
              <a:gd name="connsiteX869" fmla="*/ 226198 w 871179"/>
              <a:gd name="connsiteY869" fmla="*/ 112664 h 833078"/>
              <a:gd name="connsiteX870" fmla="*/ 234469 w 871179"/>
              <a:gd name="connsiteY870" fmla="*/ 125262 h 833078"/>
              <a:gd name="connsiteX871" fmla="*/ 243100 w 871179"/>
              <a:gd name="connsiteY871" fmla="*/ 112304 h 833078"/>
              <a:gd name="connsiteX872" fmla="*/ 244179 w 871179"/>
              <a:gd name="connsiteY872" fmla="*/ 114104 h 833078"/>
              <a:gd name="connsiteX873" fmla="*/ 251371 w 871179"/>
              <a:gd name="connsiteY873" fmla="*/ 125262 h 833078"/>
              <a:gd name="connsiteX874" fmla="*/ 260002 w 871179"/>
              <a:gd name="connsiteY874" fmla="*/ 112304 h 833078"/>
              <a:gd name="connsiteX875" fmla="*/ 260002 w 871179"/>
              <a:gd name="connsiteY875" fmla="*/ 18704 h 833078"/>
              <a:gd name="connsiteX876" fmla="*/ 474523 w 871179"/>
              <a:gd name="connsiteY876" fmla="*/ 0 h 833078"/>
              <a:gd name="connsiteX877" fmla="*/ 502214 w 871179"/>
              <a:gd name="connsiteY877" fmla="*/ 0 h 833078"/>
              <a:gd name="connsiteX878" fmla="*/ 520194 w 871179"/>
              <a:gd name="connsiteY878" fmla="*/ 0 h 833078"/>
              <a:gd name="connsiteX879" fmla="*/ 537815 w 871179"/>
              <a:gd name="connsiteY879" fmla="*/ 0 h 833078"/>
              <a:gd name="connsiteX880" fmla="*/ 555796 w 871179"/>
              <a:gd name="connsiteY880" fmla="*/ 0 h 833078"/>
              <a:gd name="connsiteX881" fmla="*/ 560557 w 871179"/>
              <a:gd name="connsiteY881" fmla="*/ 0 h 833078"/>
              <a:gd name="connsiteX882" fmla="*/ 573417 w 871179"/>
              <a:gd name="connsiteY882" fmla="*/ 0 h 833078"/>
              <a:gd name="connsiteX883" fmla="*/ 591398 w 871179"/>
              <a:gd name="connsiteY883" fmla="*/ 0 h 833078"/>
              <a:gd name="connsiteX884" fmla="*/ 609019 w 871179"/>
              <a:gd name="connsiteY884" fmla="*/ 0 h 833078"/>
              <a:gd name="connsiteX885" fmla="*/ 612256 w 871179"/>
              <a:gd name="connsiteY885" fmla="*/ 0 h 833078"/>
              <a:gd name="connsiteX886" fmla="*/ 714027 w 871179"/>
              <a:gd name="connsiteY886" fmla="*/ 0 h 833078"/>
              <a:gd name="connsiteX887" fmla="*/ 716184 w 871179"/>
              <a:gd name="connsiteY887" fmla="*/ 0 h 833078"/>
              <a:gd name="connsiteX888" fmla="*/ 733806 w 871179"/>
              <a:gd name="connsiteY888" fmla="*/ 0 h 833078"/>
              <a:gd name="connsiteX889" fmla="*/ 751786 w 871179"/>
              <a:gd name="connsiteY889" fmla="*/ 0 h 833078"/>
              <a:gd name="connsiteX890" fmla="*/ 763419 w 871179"/>
              <a:gd name="connsiteY890" fmla="*/ 0 h 833078"/>
              <a:gd name="connsiteX891" fmla="*/ 769407 w 871179"/>
              <a:gd name="connsiteY891" fmla="*/ 0 h 833078"/>
              <a:gd name="connsiteX892" fmla="*/ 787388 w 871179"/>
              <a:gd name="connsiteY892" fmla="*/ 0 h 833078"/>
              <a:gd name="connsiteX893" fmla="*/ 805369 w 871179"/>
              <a:gd name="connsiteY893" fmla="*/ 0 h 833078"/>
              <a:gd name="connsiteX894" fmla="*/ 822990 w 871179"/>
              <a:gd name="connsiteY894" fmla="*/ 0 h 833078"/>
              <a:gd name="connsiteX895" fmla="*/ 851759 w 871179"/>
              <a:gd name="connsiteY895" fmla="*/ 0 h 833078"/>
              <a:gd name="connsiteX896" fmla="*/ 871179 w 871179"/>
              <a:gd name="connsiteY896" fmla="*/ 19797 h 833078"/>
              <a:gd name="connsiteX897" fmla="*/ 870459 w 871179"/>
              <a:gd name="connsiteY897" fmla="*/ 233606 h 833078"/>
              <a:gd name="connsiteX898" fmla="*/ 860390 w 871179"/>
              <a:gd name="connsiteY898" fmla="*/ 208410 h 833078"/>
              <a:gd name="connsiteX899" fmla="*/ 835217 w 871179"/>
              <a:gd name="connsiteY899" fmla="*/ 208410 h 833078"/>
              <a:gd name="connsiteX900" fmla="*/ 856794 w 871179"/>
              <a:gd name="connsiteY900" fmla="*/ 262042 h 833078"/>
              <a:gd name="connsiteX901" fmla="*/ 870459 w 871179"/>
              <a:gd name="connsiteY901" fmla="*/ 262042 h 833078"/>
              <a:gd name="connsiteX902" fmla="*/ 870100 w 871179"/>
              <a:gd name="connsiteY902" fmla="*/ 378666 h 833078"/>
              <a:gd name="connsiteX903" fmla="*/ 850680 w 871179"/>
              <a:gd name="connsiteY903" fmla="*/ 398103 h 833078"/>
              <a:gd name="connsiteX904" fmla="*/ 822990 w 871179"/>
              <a:gd name="connsiteY904" fmla="*/ 398103 h 833078"/>
              <a:gd name="connsiteX905" fmla="*/ 805369 w 871179"/>
              <a:gd name="connsiteY905" fmla="*/ 398103 h 833078"/>
              <a:gd name="connsiteX906" fmla="*/ 787388 w 871179"/>
              <a:gd name="connsiteY906" fmla="*/ 398103 h 833078"/>
              <a:gd name="connsiteX907" fmla="*/ 769407 w 871179"/>
              <a:gd name="connsiteY907" fmla="*/ 398103 h 833078"/>
              <a:gd name="connsiteX908" fmla="*/ 751786 w 871179"/>
              <a:gd name="connsiteY908" fmla="*/ 398103 h 833078"/>
              <a:gd name="connsiteX909" fmla="*/ 733806 w 871179"/>
              <a:gd name="connsiteY909" fmla="*/ 398103 h 833078"/>
              <a:gd name="connsiteX910" fmla="*/ 716184 w 871179"/>
              <a:gd name="connsiteY910" fmla="*/ 398103 h 833078"/>
              <a:gd name="connsiteX911" fmla="*/ 698204 w 871179"/>
              <a:gd name="connsiteY911" fmla="*/ 398103 h 833078"/>
              <a:gd name="connsiteX912" fmla="*/ 680583 w 871179"/>
              <a:gd name="connsiteY912" fmla="*/ 398103 h 833078"/>
              <a:gd name="connsiteX913" fmla="*/ 662602 w 871179"/>
              <a:gd name="connsiteY913" fmla="*/ 398103 h 833078"/>
              <a:gd name="connsiteX914" fmla="*/ 644981 w 871179"/>
              <a:gd name="connsiteY914" fmla="*/ 398103 h 833078"/>
              <a:gd name="connsiteX915" fmla="*/ 627000 w 871179"/>
              <a:gd name="connsiteY915" fmla="*/ 398103 h 833078"/>
              <a:gd name="connsiteX916" fmla="*/ 609019 w 871179"/>
              <a:gd name="connsiteY916" fmla="*/ 398103 h 833078"/>
              <a:gd name="connsiteX917" fmla="*/ 591398 w 871179"/>
              <a:gd name="connsiteY917" fmla="*/ 398103 h 833078"/>
              <a:gd name="connsiteX918" fmla="*/ 573417 w 871179"/>
              <a:gd name="connsiteY918" fmla="*/ 398103 h 833078"/>
              <a:gd name="connsiteX919" fmla="*/ 555796 w 871179"/>
              <a:gd name="connsiteY919" fmla="*/ 398103 h 833078"/>
              <a:gd name="connsiteX920" fmla="*/ 537815 w 871179"/>
              <a:gd name="connsiteY920" fmla="*/ 398103 h 833078"/>
              <a:gd name="connsiteX921" fmla="*/ 520194 w 871179"/>
              <a:gd name="connsiteY921" fmla="*/ 398103 h 833078"/>
              <a:gd name="connsiteX922" fmla="*/ 502214 w 871179"/>
              <a:gd name="connsiteY922" fmla="*/ 398103 h 833078"/>
              <a:gd name="connsiteX923" fmla="*/ 473444 w 871179"/>
              <a:gd name="connsiteY923" fmla="*/ 398103 h 833078"/>
              <a:gd name="connsiteX924" fmla="*/ 454025 w 871179"/>
              <a:gd name="connsiteY924" fmla="*/ 378666 h 833078"/>
              <a:gd name="connsiteX925" fmla="*/ 454744 w 871179"/>
              <a:gd name="connsiteY925" fmla="*/ 236126 h 833078"/>
              <a:gd name="connsiteX926" fmla="*/ 464814 w 871179"/>
              <a:gd name="connsiteY926" fmla="*/ 262042 h 833078"/>
              <a:gd name="connsiteX927" fmla="*/ 489987 w 871179"/>
              <a:gd name="connsiteY927" fmla="*/ 262042 h 833078"/>
              <a:gd name="connsiteX928" fmla="*/ 468410 w 871179"/>
              <a:gd name="connsiteY928" fmla="*/ 208410 h 833078"/>
              <a:gd name="connsiteX929" fmla="*/ 454744 w 871179"/>
              <a:gd name="connsiteY929" fmla="*/ 208410 h 833078"/>
              <a:gd name="connsiteX930" fmla="*/ 455104 w 871179"/>
              <a:gd name="connsiteY930" fmla="*/ 19797 h 833078"/>
              <a:gd name="connsiteX931" fmla="*/ 474523 w 871179"/>
              <a:gd name="connsiteY931" fmla="*/ 0 h 833078"/>
              <a:gd name="connsiteX932" fmla="*/ 20498 w 871179"/>
              <a:gd name="connsiteY932" fmla="*/ 0 h 833078"/>
              <a:gd name="connsiteX933" fmla="*/ 48188 w 871179"/>
              <a:gd name="connsiteY933" fmla="*/ 0 h 833078"/>
              <a:gd name="connsiteX934" fmla="*/ 66169 w 871179"/>
              <a:gd name="connsiteY934" fmla="*/ 0 h 833078"/>
              <a:gd name="connsiteX935" fmla="*/ 83790 w 871179"/>
              <a:gd name="connsiteY935" fmla="*/ 0 h 833078"/>
              <a:gd name="connsiteX936" fmla="*/ 101771 w 871179"/>
              <a:gd name="connsiteY936" fmla="*/ 0 h 833078"/>
              <a:gd name="connsiteX937" fmla="*/ 106225 w 871179"/>
              <a:gd name="connsiteY937" fmla="*/ 0 h 833078"/>
              <a:gd name="connsiteX938" fmla="*/ 119392 w 871179"/>
              <a:gd name="connsiteY938" fmla="*/ 0 h 833078"/>
              <a:gd name="connsiteX939" fmla="*/ 137373 w 871179"/>
              <a:gd name="connsiteY939" fmla="*/ 0 h 833078"/>
              <a:gd name="connsiteX940" fmla="*/ 154994 w 871179"/>
              <a:gd name="connsiteY940" fmla="*/ 0 h 833078"/>
              <a:gd name="connsiteX941" fmla="*/ 158231 w 871179"/>
              <a:gd name="connsiteY941" fmla="*/ 0 h 833078"/>
              <a:gd name="connsiteX942" fmla="*/ 260002 w 871179"/>
              <a:gd name="connsiteY942" fmla="*/ 0 h 833078"/>
              <a:gd name="connsiteX943" fmla="*/ 262159 w 871179"/>
              <a:gd name="connsiteY943" fmla="*/ 0 h 833078"/>
              <a:gd name="connsiteX944" fmla="*/ 280140 w 871179"/>
              <a:gd name="connsiteY944" fmla="*/ 0 h 833078"/>
              <a:gd name="connsiteX945" fmla="*/ 297761 w 871179"/>
              <a:gd name="connsiteY945" fmla="*/ 0 h 833078"/>
              <a:gd name="connsiteX946" fmla="*/ 310566 w 871179"/>
              <a:gd name="connsiteY946" fmla="*/ 0 h 833078"/>
              <a:gd name="connsiteX947" fmla="*/ 315382 w 871179"/>
              <a:gd name="connsiteY947" fmla="*/ 0 h 833078"/>
              <a:gd name="connsiteX948" fmla="*/ 333363 w 871179"/>
              <a:gd name="connsiteY948" fmla="*/ 0 h 833078"/>
              <a:gd name="connsiteX949" fmla="*/ 350984 w 871179"/>
              <a:gd name="connsiteY949" fmla="*/ 0 h 833078"/>
              <a:gd name="connsiteX950" fmla="*/ 368965 w 871179"/>
              <a:gd name="connsiteY950" fmla="*/ 0 h 833078"/>
              <a:gd name="connsiteX951" fmla="*/ 397734 w 871179"/>
              <a:gd name="connsiteY951" fmla="*/ 0 h 833078"/>
              <a:gd name="connsiteX952" fmla="*/ 417154 w 871179"/>
              <a:gd name="connsiteY952" fmla="*/ 19797 h 833078"/>
              <a:gd name="connsiteX953" fmla="*/ 416434 w 871179"/>
              <a:gd name="connsiteY953" fmla="*/ 233606 h 833078"/>
              <a:gd name="connsiteX954" fmla="*/ 406365 w 871179"/>
              <a:gd name="connsiteY954" fmla="*/ 208410 h 833078"/>
              <a:gd name="connsiteX955" fmla="*/ 381552 w 871179"/>
              <a:gd name="connsiteY955" fmla="*/ 208410 h 833078"/>
              <a:gd name="connsiteX956" fmla="*/ 402769 w 871179"/>
              <a:gd name="connsiteY956" fmla="*/ 262042 h 833078"/>
              <a:gd name="connsiteX957" fmla="*/ 416434 w 871179"/>
              <a:gd name="connsiteY957" fmla="*/ 262042 h 833078"/>
              <a:gd name="connsiteX958" fmla="*/ 416075 w 871179"/>
              <a:gd name="connsiteY958" fmla="*/ 378666 h 833078"/>
              <a:gd name="connsiteX959" fmla="*/ 396655 w 871179"/>
              <a:gd name="connsiteY959" fmla="*/ 398103 h 833078"/>
              <a:gd name="connsiteX960" fmla="*/ 368965 w 871179"/>
              <a:gd name="connsiteY960" fmla="*/ 398103 h 833078"/>
              <a:gd name="connsiteX961" fmla="*/ 350984 w 871179"/>
              <a:gd name="connsiteY961" fmla="*/ 398103 h 833078"/>
              <a:gd name="connsiteX962" fmla="*/ 333363 w 871179"/>
              <a:gd name="connsiteY962" fmla="*/ 398103 h 833078"/>
              <a:gd name="connsiteX963" fmla="*/ 315382 w 871179"/>
              <a:gd name="connsiteY963" fmla="*/ 398103 h 833078"/>
              <a:gd name="connsiteX964" fmla="*/ 297761 w 871179"/>
              <a:gd name="connsiteY964" fmla="*/ 398103 h 833078"/>
              <a:gd name="connsiteX965" fmla="*/ 280140 w 871179"/>
              <a:gd name="connsiteY965" fmla="*/ 398103 h 833078"/>
              <a:gd name="connsiteX966" fmla="*/ 262159 w 871179"/>
              <a:gd name="connsiteY966" fmla="*/ 398103 h 833078"/>
              <a:gd name="connsiteX967" fmla="*/ 244179 w 871179"/>
              <a:gd name="connsiteY967" fmla="*/ 398103 h 833078"/>
              <a:gd name="connsiteX968" fmla="*/ 226198 w 871179"/>
              <a:gd name="connsiteY968" fmla="*/ 398103 h 833078"/>
              <a:gd name="connsiteX969" fmla="*/ 208577 w 871179"/>
              <a:gd name="connsiteY969" fmla="*/ 398103 h 833078"/>
              <a:gd name="connsiteX970" fmla="*/ 190956 w 871179"/>
              <a:gd name="connsiteY970" fmla="*/ 398103 h 833078"/>
              <a:gd name="connsiteX971" fmla="*/ 172975 w 871179"/>
              <a:gd name="connsiteY971" fmla="*/ 398103 h 833078"/>
              <a:gd name="connsiteX972" fmla="*/ 154994 w 871179"/>
              <a:gd name="connsiteY972" fmla="*/ 398103 h 833078"/>
              <a:gd name="connsiteX973" fmla="*/ 137373 w 871179"/>
              <a:gd name="connsiteY973" fmla="*/ 398103 h 833078"/>
              <a:gd name="connsiteX974" fmla="*/ 119392 w 871179"/>
              <a:gd name="connsiteY974" fmla="*/ 398103 h 833078"/>
              <a:gd name="connsiteX975" fmla="*/ 101771 w 871179"/>
              <a:gd name="connsiteY975" fmla="*/ 398103 h 833078"/>
              <a:gd name="connsiteX976" fmla="*/ 83790 w 871179"/>
              <a:gd name="connsiteY976" fmla="*/ 398103 h 833078"/>
              <a:gd name="connsiteX977" fmla="*/ 66169 w 871179"/>
              <a:gd name="connsiteY977" fmla="*/ 398103 h 833078"/>
              <a:gd name="connsiteX978" fmla="*/ 48188 w 871179"/>
              <a:gd name="connsiteY978" fmla="*/ 398103 h 833078"/>
              <a:gd name="connsiteX979" fmla="*/ 19419 w 871179"/>
              <a:gd name="connsiteY979" fmla="*/ 398103 h 833078"/>
              <a:gd name="connsiteX980" fmla="*/ 0 w 871179"/>
              <a:gd name="connsiteY980" fmla="*/ 378666 h 833078"/>
              <a:gd name="connsiteX981" fmla="*/ 719 w 871179"/>
              <a:gd name="connsiteY981" fmla="*/ 236126 h 833078"/>
              <a:gd name="connsiteX982" fmla="*/ 10788 w 871179"/>
              <a:gd name="connsiteY982" fmla="*/ 262042 h 833078"/>
              <a:gd name="connsiteX983" fmla="*/ 35961 w 871179"/>
              <a:gd name="connsiteY983" fmla="*/ 262042 h 833078"/>
              <a:gd name="connsiteX984" fmla="*/ 14384 w 871179"/>
              <a:gd name="connsiteY984" fmla="*/ 208410 h 833078"/>
              <a:gd name="connsiteX985" fmla="*/ 719 w 871179"/>
              <a:gd name="connsiteY985" fmla="*/ 208410 h 833078"/>
              <a:gd name="connsiteX986" fmla="*/ 1079 w 871179"/>
              <a:gd name="connsiteY986" fmla="*/ 19797 h 833078"/>
              <a:gd name="connsiteX987" fmla="*/ 20498 w 871179"/>
              <a:gd name="connsiteY987" fmla="*/ 0 h 83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Lst>
            <a:rect l="l" t="t" r="r" b="b"/>
            <a:pathLst>
              <a:path w="871179" h="833078">
                <a:moveTo>
                  <a:pt x="769767" y="786285"/>
                </a:moveTo>
                <a:lnTo>
                  <a:pt x="769767" y="792764"/>
                </a:lnTo>
                <a:lnTo>
                  <a:pt x="787388" y="792764"/>
                </a:lnTo>
                <a:lnTo>
                  <a:pt x="805369" y="792764"/>
                </a:lnTo>
                <a:lnTo>
                  <a:pt x="822990" y="792764"/>
                </a:lnTo>
                <a:lnTo>
                  <a:pt x="832340" y="792764"/>
                </a:lnTo>
                <a:lnTo>
                  <a:pt x="832340" y="786285"/>
                </a:lnTo>
                <a:lnTo>
                  <a:pt x="822990" y="786285"/>
                </a:lnTo>
                <a:lnTo>
                  <a:pt x="805369" y="786285"/>
                </a:lnTo>
                <a:lnTo>
                  <a:pt x="787388" y="786285"/>
                </a:lnTo>
                <a:close/>
                <a:moveTo>
                  <a:pt x="315742" y="786285"/>
                </a:moveTo>
                <a:lnTo>
                  <a:pt x="315742" y="792764"/>
                </a:lnTo>
                <a:lnTo>
                  <a:pt x="333363" y="792764"/>
                </a:lnTo>
                <a:lnTo>
                  <a:pt x="350984" y="792764"/>
                </a:lnTo>
                <a:lnTo>
                  <a:pt x="368965" y="792764"/>
                </a:lnTo>
                <a:lnTo>
                  <a:pt x="378315" y="792764"/>
                </a:lnTo>
                <a:lnTo>
                  <a:pt x="378315" y="786285"/>
                </a:lnTo>
                <a:lnTo>
                  <a:pt x="368965" y="786285"/>
                </a:lnTo>
                <a:lnTo>
                  <a:pt x="350984" y="786285"/>
                </a:lnTo>
                <a:lnTo>
                  <a:pt x="333363" y="786285"/>
                </a:lnTo>
                <a:close/>
                <a:moveTo>
                  <a:pt x="492144" y="778366"/>
                </a:moveTo>
                <a:lnTo>
                  <a:pt x="492144" y="792764"/>
                </a:lnTo>
                <a:lnTo>
                  <a:pt x="502214" y="792764"/>
                </a:lnTo>
                <a:lnTo>
                  <a:pt x="520194" y="792764"/>
                </a:lnTo>
                <a:lnTo>
                  <a:pt x="537815" y="792764"/>
                </a:lnTo>
                <a:lnTo>
                  <a:pt x="555796" y="792764"/>
                </a:lnTo>
                <a:lnTo>
                  <a:pt x="573417" y="792764"/>
                </a:lnTo>
                <a:lnTo>
                  <a:pt x="591398" y="792764"/>
                </a:lnTo>
                <a:lnTo>
                  <a:pt x="609019" y="792764"/>
                </a:lnTo>
                <a:lnTo>
                  <a:pt x="627000" y="792764"/>
                </a:lnTo>
                <a:lnTo>
                  <a:pt x="644981" y="792764"/>
                </a:lnTo>
                <a:lnTo>
                  <a:pt x="657567" y="792764"/>
                </a:lnTo>
                <a:lnTo>
                  <a:pt x="657567" y="778366"/>
                </a:lnTo>
                <a:lnTo>
                  <a:pt x="644981" y="778366"/>
                </a:lnTo>
                <a:lnTo>
                  <a:pt x="627000" y="778366"/>
                </a:lnTo>
                <a:lnTo>
                  <a:pt x="609019" y="778366"/>
                </a:lnTo>
                <a:lnTo>
                  <a:pt x="591398" y="778366"/>
                </a:lnTo>
                <a:lnTo>
                  <a:pt x="573417" y="778366"/>
                </a:lnTo>
                <a:lnTo>
                  <a:pt x="555796" y="778366"/>
                </a:lnTo>
                <a:lnTo>
                  <a:pt x="537815" y="778366"/>
                </a:lnTo>
                <a:lnTo>
                  <a:pt x="520194" y="778366"/>
                </a:lnTo>
                <a:lnTo>
                  <a:pt x="502214" y="778366"/>
                </a:lnTo>
                <a:close/>
                <a:moveTo>
                  <a:pt x="37759" y="778366"/>
                </a:moveTo>
                <a:lnTo>
                  <a:pt x="37759" y="792764"/>
                </a:lnTo>
                <a:lnTo>
                  <a:pt x="48188" y="792764"/>
                </a:lnTo>
                <a:lnTo>
                  <a:pt x="66169" y="792764"/>
                </a:lnTo>
                <a:lnTo>
                  <a:pt x="83790" y="792764"/>
                </a:lnTo>
                <a:lnTo>
                  <a:pt x="101771" y="792764"/>
                </a:lnTo>
                <a:lnTo>
                  <a:pt x="119392" y="792764"/>
                </a:lnTo>
                <a:lnTo>
                  <a:pt x="137373" y="792764"/>
                </a:lnTo>
                <a:lnTo>
                  <a:pt x="154994" y="792764"/>
                </a:lnTo>
                <a:lnTo>
                  <a:pt x="172975" y="792764"/>
                </a:lnTo>
                <a:lnTo>
                  <a:pt x="190956" y="792764"/>
                </a:lnTo>
                <a:lnTo>
                  <a:pt x="203542" y="792764"/>
                </a:lnTo>
                <a:lnTo>
                  <a:pt x="203542" y="778366"/>
                </a:lnTo>
                <a:lnTo>
                  <a:pt x="190956" y="778366"/>
                </a:lnTo>
                <a:lnTo>
                  <a:pt x="172975" y="778366"/>
                </a:lnTo>
                <a:lnTo>
                  <a:pt x="154994" y="778366"/>
                </a:lnTo>
                <a:lnTo>
                  <a:pt x="137373" y="778366"/>
                </a:lnTo>
                <a:lnTo>
                  <a:pt x="119392" y="778366"/>
                </a:lnTo>
                <a:lnTo>
                  <a:pt x="101771" y="778366"/>
                </a:lnTo>
                <a:lnTo>
                  <a:pt x="83790" y="778366"/>
                </a:lnTo>
                <a:lnTo>
                  <a:pt x="66169" y="778366"/>
                </a:lnTo>
                <a:lnTo>
                  <a:pt x="48188" y="778366"/>
                </a:lnTo>
                <a:close/>
                <a:moveTo>
                  <a:pt x="817956" y="739492"/>
                </a:moveTo>
                <a:lnTo>
                  <a:pt x="805369" y="757489"/>
                </a:lnTo>
                <a:lnTo>
                  <a:pt x="803571" y="759649"/>
                </a:lnTo>
                <a:lnTo>
                  <a:pt x="805369" y="759649"/>
                </a:lnTo>
                <a:lnTo>
                  <a:pt x="810763" y="759649"/>
                </a:lnTo>
                <a:lnTo>
                  <a:pt x="810763" y="779446"/>
                </a:lnTo>
                <a:lnTo>
                  <a:pt x="822990" y="779446"/>
                </a:lnTo>
                <a:lnTo>
                  <a:pt x="825148" y="779446"/>
                </a:lnTo>
                <a:lnTo>
                  <a:pt x="825148" y="759649"/>
                </a:lnTo>
                <a:lnTo>
                  <a:pt x="832340" y="759649"/>
                </a:lnTo>
                <a:lnTo>
                  <a:pt x="822990" y="746691"/>
                </a:lnTo>
                <a:close/>
                <a:moveTo>
                  <a:pt x="784152" y="739492"/>
                </a:moveTo>
                <a:lnTo>
                  <a:pt x="769767" y="759649"/>
                </a:lnTo>
                <a:lnTo>
                  <a:pt x="776959" y="759649"/>
                </a:lnTo>
                <a:lnTo>
                  <a:pt x="776959" y="779446"/>
                </a:lnTo>
                <a:lnTo>
                  <a:pt x="787388" y="779446"/>
                </a:lnTo>
                <a:lnTo>
                  <a:pt x="791344" y="779446"/>
                </a:lnTo>
                <a:lnTo>
                  <a:pt x="791344" y="759649"/>
                </a:lnTo>
                <a:lnTo>
                  <a:pt x="798536" y="759649"/>
                </a:lnTo>
                <a:lnTo>
                  <a:pt x="787388" y="744171"/>
                </a:lnTo>
                <a:close/>
                <a:moveTo>
                  <a:pt x="492144" y="739492"/>
                </a:moveTo>
                <a:lnTo>
                  <a:pt x="492144" y="754249"/>
                </a:lnTo>
                <a:lnTo>
                  <a:pt x="502214" y="754249"/>
                </a:lnTo>
                <a:lnTo>
                  <a:pt x="520194" y="754249"/>
                </a:lnTo>
                <a:lnTo>
                  <a:pt x="537815" y="754249"/>
                </a:lnTo>
                <a:lnTo>
                  <a:pt x="555796" y="754249"/>
                </a:lnTo>
                <a:lnTo>
                  <a:pt x="573417" y="754249"/>
                </a:lnTo>
                <a:lnTo>
                  <a:pt x="591398" y="754249"/>
                </a:lnTo>
                <a:lnTo>
                  <a:pt x="609019" y="754249"/>
                </a:lnTo>
                <a:lnTo>
                  <a:pt x="627000" y="754249"/>
                </a:lnTo>
                <a:lnTo>
                  <a:pt x="644981" y="754249"/>
                </a:lnTo>
                <a:lnTo>
                  <a:pt x="657567" y="754249"/>
                </a:lnTo>
                <a:lnTo>
                  <a:pt x="657567" y="739492"/>
                </a:lnTo>
                <a:lnTo>
                  <a:pt x="644981" y="739492"/>
                </a:lnTo>
                <a:lnTo>
                  <a:pt x="627000" y="739492"/>
                </a:lnTo>
                <a:lnTo>
                  <a:pt x="609019" y="739492"/>
                </a:lnTo>
                <a:lnTo>
                  <a:pt x="591398" y="739492"/>
                </a:lnTo>
                <a:lnTo>
                  <a:pt x="573417" y="739492"/>
                </a:lnTo>
                <a:lnTo>
                  <a:pt x="555796" y="739492"/>
                </a:lnTo>
                <a:lnTo>
                  <a:pt x="537815" y="739492"/>
                </a:lnTo>
                <a:lnTo>
                  <a:pt x="520194" y="739492"/>
                </a:lnTo>
                <a:lnTo>
                  <a:pt x="502214" y="739492"/>
                </a:lnTo>
                <a:close/>
                <a:moveTo>
                  <a:pt x="363931" y="739492"/>
                </a:moveTo>
                <a:lnTo>
                  <a:pt x="350984" y="757489"/>
                </a:lnTo>
                <a:lnTo>
                  <a:pt x="349546" y="759649"/>
                </a:lnTo>
                <a:lnTo>
                  <a:pt x="350984" y="759649"/>
                </a:lnTo>
                <a:lnTo>
                  <a:pt x="356738" y="759649"/>
                </a:lnTo>
                <a:lnTo>
                  <a:pt x="356738" y="779446"/>
                </a:lnTo>
                <a:lnTo>
                  <a:pt x="368965" y="779446"/>
                </a:lnTo>
                <a:lnTo>
                  <a:pt x="371123" y="779446"/>
                </a:lnTo>
                <a:lnTo>
                  <a:pt x="371123" y="759649"/>
                </a:lnTo>
                <a:lnTo>
                  <a:pt x="378315" y="759649"/>
                </a:lnTo>
                <a:lnTo>
                  <a:pt x="368965" y="746691"/>
                </a:lnTo>
                <a:close/>
                <a:moveTo>
                  <a:pt x="330127" y="739492"/>
                </a:moveTo>
                <a:lnTo>
                  <a:pt x="315742" y="759649"/>
                </a:lnTo>
                <a:lnTo>
                  <a:pt x="322934" y="759649"/>
                </a:lnTo>
                <a:lnTo>
                  <a:pt x="322934" y="779446"/>
                </a:lnTo>
                <a:lnTo>
                  <a:pt x="333363" y="779446"/>
                </a:lnTo>
                <a:lnTo>
                  <a:pt x="337319" y="779446"/>
                </a:lnTo>
                <a:lnTo>
                  <a:pt x="337319" y="759649"/>
                </a:lnTo>
                <a:lnTo>
                  <a:pt x="344511" y="759649"/>
                </a:lnTo>
                <a:lnTo>
                  <a:pt x="333363" y="744171"/>
                </a:lnTo>
                <a:close/>
                <a:moveTo>
                  <a:pt x="37759" y="739492"/>
                </a:moveTo>
                <a:lnTo>
                  <a:pt x="37759" y="754249"/>
                </a:lnTo>
                <a:lnTo>
                  <a:pt x="48188" y="754249"/>
                </a:lnTo>
                <a:lnTo>
                  <a:pt x="66169" y="754249"/>
                </a:lnTo>
                <a:lnTo>
                  <a:pt x="83790" y="754249"/>
                </a:lnTo>
                <a:lnTo>
                  <a:pt x="101771" y="754249"/>
                </a:lnTo>
                <a:lnTo>
                  <a:pt x="119392" y="754249"/>
                </a:lnTo>
                <a:lnTo>
                  <a:pt x="137373" y="754249"/>
                </a:lnTo>
                <a:lnTo>
                  <a:pt x="154994" y="754249"/>
                </a:lnTo>
                <a:lnTo>
                  <a:pt x="172975" y="754249"/>
                </a:lnTo>
                <a:lnTo>
                  <a:pt x="190956" y="754249"/>
                </a:lnTo>
                <a:lnTo>
                  <a:pt x="203542" y="754249"/>
                </a:lnTo>
                <a:lnTo>
                  <a:pt x="203542" y="739492"/>
                </a:lnTo>
                <a:lnTo>
                  <a:pt x="190956" y="739492"/>
                </a:lnTo>
                <a:lnTo>
                  <a:pt x="172975" y="739492"/>
                </a:lnTo>
                <a:lnTo>
                  <a:pt x="154994" y="739492"/>
                </a:lnTo>
                <a:lnTo>
                  <a:pt x="137373" y="739492"/>
                </a:lnTo>
                <a:lnTo>
                  <a:pt x="119392" y="739492"/>
                </a:lnTo>
                <a:lnTo>
                  <a:pt x="101771" y="739492"/>
                </a:lnTo>
                <a:lnTo>
                  <a:pt x="83790" y="739492"/>
                </a:lnTo>
                <a:lnTo>
                  <a:pt x="66169" y="739492"/>
                </a:lnTo>
                <a:lnTo>
                  <a:pt x="48188" y="739492"/>
                </a:lnTo>
                <a:close/>
                <a:moveTo>
                  <a:pt x="799615" y="643385"/>
                </a:moveTo>
                <a:lnTo>
                  <a:pt x="805369" y="657063"/>
                </a:lnTo>
                <a:lnTo>
                  <a:pt x="821192" y="697018"/>
                </a:lnTo>
                <a:lnTo>
                  <a:pt x="822990" y="697018"/>
                </a:lnTo>
                <a:lnTo>
                  <a:pt x="846365" y="697018"/>
                </a:lnTo>
                <a:lnTo>
                  <a:pt x="824788" y="643385"/>
                </a:lnTo>
                <a:lnTo>
                  <a:pt x="822990" y="643385"/>
                </a:lnTo>
                <a:lnTo>
                  <a:pt x="805369" y="643385"/>
                </a:lnTo>
                <a:close/>
                <a:moveTo>
                  <a:pt x="764013" y="643385"/>
                </a:moveTo>
                <a:lnTo>
                  <a:pt x="769407" y="657063"/>
                </a:lnTo>
                <a:lnTo>
                  <a:pt x="785590" y="697018"/>
                </a:lnTo>
                <a:lnTo>
                  <a:pt x="787388" y="697018"/>
                </a:lnTo>
                <a:lnTo>
                  <a:pt x="805369" y="697018"/>
                </a:lnTo>
                <a:lnTo>
                  <a:pt x="810763" y="697018"/>
                </a:lnTo>
                <a:lnTo>
                  <a:pt x="805369" y="683340"/>
                </a:lnTo>
                <a:lnTo>
                  <a:pt x="789186" y="643385"/>
                </a:lnTo>
                <a:lnTo>
                  <a:pt x="787388" y="643385"/>
                </a:lnTo>
                <a:lnTo>
                  <a:pt x="769407" y="643385"/>
                </a:lnTo>
                <a:close/>
                <a:moveTo>
                  <a:pt x="728411" y="643385"/>
                </a:moveTo>
                <a:lnTo>
                  <a:pt x="733806" y="657063"/>
                </a:lnTo>
                <a:lnTo>
                  <a:pt x="749988" y="697018"/>
                </a:lnTo>
                <a:lnTo>
                  <a:pt x="751786" y="697018"/>
                </a:lnTo>
                <a:lnTo>
                  <a:pt x="769407" y="697018"/>
                </a:lnTo>
                <a:lnTo>
                  <a:pt x="774802" y="697018"/>
                </a:lnTo>
                <a:lnTo>
                  <a:pt x="769407" y="683340"/>
                </a:lnTo>
                <a:lnTo>
                  <a:pt x="753584" y="643385"/>
                </a:lnTo>
                <a:lnTo>
                  <a:pt x="751786" y="643385"/>
                </a:lnTo>
                <a:lnTo>
                  <a:pt x="733806" y="643385"/>
                </a:lnTo>
                <a:close/>
                <a:moveTo>
                  <a:pt x="692809" y="643385"/>
                </a:moveTo>
                <a:lnTo>
                  <a:pt x="698204" y="657063"/>
                </a:lnTo>
                <a:lnTo>
                  <a:pt x="714386" y="697018"/>
                </a:lnTo>
                <a:lnTo>
                  <a:pt x="716184" y="697018"/>
                </a:lnTo>
                <a:lnTo>
                  <a:pt x="733806" y="697018"/>
                </a:lnTo>
                <a:lnTo>
                  <a:pt x="739559" y="697018"/>
                </a:lnTo>
                <a:lnTo>
                  <a:pt x="733806" y="683340"/>
                </a:lnTo>
                <a:lnTo>
                  <a:pt x="717983" y="643385"/>
                </a:lnTo>
                <a:lnTo>
                  <a:pt x="716184" y="643385"/>
                </a:lnTo>
                <a:lnTo>
                  <a:pt x="698204" y="643385"/>
                </a:lnTo>
                <a:close/>
                <a:moveTo>
                  <a:pt x="657208" y="643385"/>
                </a:moveTo>
                <a:lnTo>
                  <a:pt x="662602" y="657063"/>
                </a:lnTo>
                <a:lnTo>
                  <a:pt x="678784" y="697018"/>
                </a:lnTo>
                <a:lnTo>
                  <a:pt x="680583" y="697018"/>
                </a:lnTo>
                <a:lnTo>
                  <a:pt x="698204" y="697018"/>
                </a:lnTo>
                <a:lnTo>
                  <a:pt x="703958" y="697018"/>
                </a:lnTo>
                <a:lnTo>
                  <a:pt x="698204" y="683340"/>
                </a:lnTo>
                <a:lnTo>
                  <a:pt x="682381" y="643385"/>
                </a:lnTo>
                <a:lnTo>
                  <a:pt x="680583" y="643385"/>
                </a:lnTo>
                <a:lnTo>
                  <a:pt x="662602" y="643385"/>
                </a:lnTo>
                <a:close/>
                <a:moveTo>
                  <a:pt x="621246" y="643385"/>
                </a:moveTo>
                <a:lnTo>
                  <a:pt x="627000" y="657063"/>
                </a:lnTo>
                <a:lnTo>
                  <a:pt x="643183" y="697018"/>
                </a:lnTo>
                <a:lnTo>
                  <a:pt x="644981" y="697018"/>
                </a:lnTo>
                <a:lnTo>
                  <a:pt x="662602" y="697018"/>
                </a:lnTo>
                <a:lnTo>
                  <a:pt x="667996" y="697018"/>
                </a:lnTo>
                <a:lnTo>
                  <a:pt x="662602" y="683340"/>
                </a:lnTo>
                <a:lnTo>
                  <a:pt x="646419" y="643385"/>
                </a:lnTo>
                <a:lnTo>
                  <a:pt x="644981" y="643385"/>
                </a:lnTo>
                <a:lnTo>
                  <a:pt x="627000" y="643385"/>
                </a:lnTo>
                <a:close/>
                <a:moveTo>
                  <a:pt x="586004" y="643385"/>
                </a:moveTo>
                <a:lnTo>
                  <a:pt x="591398" y="657063"/>
                </a:lnTo>
                <a:lnTo>
                  <a:pt x="607581" y="697018"/>
                </a:lnTo>
                <a:lnTo>
                  <a:pt x="609019" y="697018"/>
                </a:lnTo>
                <a:lnTo>
                  <a:pt x="627000" y="697018"/>
                </a:lnTo>
                <a:lnTo>
                  <a:pt x="632754" y="697018"/>
                </a:lnTo>
                <a:lnTo>
                  <a:pt x="627000" y="683340"/>
                </a:lnTo>
                <a:lnTo>
                  <a:pt x="610817" y="643385"/>
                </a:lnTo>
                <a:lnTo>
                  <a:pt x="609019" y="643385"/>
                </a:lnTo>
                <a:lnTo>
                  <a:pt x="591398" y="643385"/>
                </a:lnTo>
                <a:close/>
                <a:moveTo>
                  <a:pt x="550402" y="643385"/>
                </a:moveTo>
                <a:lnTo>
                  <a:pt x="555796" y="657063"/>
                </a:lnTo>
                <a:lnTo>
                  <a:pt x="571979" y="697018"/>
                </a:lnTo>
                <a:lnTo>
                  <a:pt x="573417" y="697018"/>
                </a:lnTo>
                <a:lnTo>
                  <a:pt x="591398" y="697018"/>
                </a:lnTo>
                <a:lnTo>
                  <a:pt x="596792" y="697018"/>
                </a:lnTo>
                <a:lnTo>
                  <a:pt x="591398" y="683340"/>
                </a:lnTo>
                <a:lnTo>
                  <a:pt x="575575" y="643385"/>
                </a:lnTo>
                <a:lnTo>
                  <a:pt x="573417" y="643385"/>
                </a:lnTo>
                <a:lnTo>
                  <a:pt x="555796" y="643385"/>
                </a:lnTo>
                <a:close/>
                <a:moveTo>
                  <a:pt x="514440" y="643385"/>
                </a:moveTo>
                <a:lnTo>
                  <a:pt x="520194" y="657063"/>
                </a:lnTo>
                <a:lnTo>
                  <a:pt x="536017" y="697018"/>
                </a:lnTo>
                <a:lnTo>
                  <a:pt x="537815" y="697018"/>
                </a:lnTo>
                <a:lnTo>
                  <a:pt x="555796" y="697018"/>
                </a:lnTo>
                <a:lnTo>
                  <a:pt x="561190" y="697018"/>
                </a:lnTo>
                <a:lnTo>
                  <a:pt x="555796" y="683340"/>
                </a:lnTo>
                <a:lnTo>
                  <a:pt x="539613" y="643385"/>
                </a:lnTo>
                <a:lnTo>
                  <a:pt x="537815" y="643385"/>
                </a:lnTo>
                <a:lnTo>
                  <a:pt x="520194" y="643385"/>
                </a:lnTo>
                <a:close/>
                <a:moveTo>
                  <a:pt x="479198" y="643385"/>
                </a:moveTo>
                <a:lnTo>
                  <a:pt x="500415" y="697018"/>
                </a:lnTo>
                <a:lnTo>
                  <a:pt x="502214" y="697018"/>
                </a:lnTo>
                <a:lnTo>
                  <a:pt x="520194" y="697018"/>
                </a:lnTo>
                <a:lnTo>
                  <a:pt x="525589" y="697018"/>
                </a:lnTo>
                <a:lnTo>
                  <a:pt x="520194" y="683340"/>
                </a:lnTo>
                <a:lnTo>
                  <a:pt x="504012" y="643385"/>
                </a:lnTo>
                <a:lnTo>
                  <a:pt x="502214" y="643385"/>
                </a:lnTo>
                <a:close/>
                <a:moveTo>
                  <a:pt x="345590" y="643385"/>
                </a:moveTo>
                <a:lnTo>
                  <a:pt x="350984" y="657063"/>
                </a:lnTo>
                <a:lnTo>
                  <a:pt x="367167" y="697018"/>
                </a:lnTo>
                <a:lnTo>
                  <a:pt x="368965" y="697018"/>
                </a:lnTo>
                <a:lnTo>
                  <a:pt x="392340" y="697018"/>
                </a:lnTo>
                <a:lnTo>
                  <a:pt x="370763" y="643385"/>
                </a:lnTo>
                <a:lnTo>
                  <a:pt x="368965" y="643385"/>
                </a:lnTo>
                <a:lnTo>
                  <a:pt x="350984" y="643385"/>
                </a:lnTo>
                <a:close/>
                <a:moveTo>
                  <a:pt x="309988" y="643385"/>
                </a:moveTo>
                <a:lnTo>
                  <a:pt x="315382" y="657063"/>
                </a:lnTo>
                <a:lnTo>
                  <a:pt x="331565" y="697018"/>
                </a:lnTo>
                <a:lnTo>
                  <a:pt x="333363" y="697018"/>
                </a:lnTo>
                <a:lnTo>
                  <a:pt x="350984" y="697018"/>
                </a:lnTo>
                <a:lnTo>
                  <a:pt x="356738" y="697018"/>
                </a:lnTo>
                <a:lnTo>
                  <a:pt x="350984" y="683340"/>
                </a:lnTo>
                <a:lnTo>
                  <a:pt x="335161" y="643385"/>
                </a:lnTo>
                <a:lnTo>
                  <a:pt x="333363" y="643385"/>
                </a:lnTo>
                <a:lnTo>
                  <a:pt x="315382" y="643385"/>
                </a:lnTo>
                <a:close/>
                <a:moveTo>
                  <a:pt x="274386" y="643385"/>
                </a:moveTo>
                <a:lnTo>
                  <a:pt x="280140" y="657063"/>
                </a:lnTo>
                <a:lnTo>
                  <a:pt x="295963" y="697018"/>
                </a:lnTo>
                <a:lnTo>
                  <a:pt x="297761" y="697018"/>
                </a:lnTo>
                <a:lnTo>
                  <a:pt x="315382" y="697018"/>
                </a:lnTo>
                <a:lnTo>
                  <a:pt x="321136" y="697018"/>
                </a:lnTo>
                <a:lnTo>
                  <a:pt x="315382" y="683340"/>
                </a:lnTo>
                <a:lnTo>
                  <a:pt x="299559" y="643385"/>
                </a:lnTo>
                <a:lnTo>
                  <a:pt x="297761" y="643385"/>
                </a:lnTo>
                <a:lnTo>
                  <a:pt x="280140" y="643385"/>
                </a:lnTo>
                <a:close/>
                <a:moveTo>
                  <a:pt x="238784" y="643385"/>
                </a:moveTo>
                <a:lnTo>
                  <a:pt x="244179" y="657063"/>
                </a:lnTo>
                <a:lnTo>
                  <a:pt x="260361" y="697018"/>
                </a:lnTo>
                <a:lnTo>
                  <a:pt x="262159" y="697018"/>
                </a:lnTo>
                <a:lnTo>
                  <a:pt x="280140" y="697018"/>
                </a:lnTo>
                <a:lnTo>
                  <a:pt x="285534" y="697018"/>
                </a:lnTo>
                <a:lnTo>
                  <a:pt x="280140" y="683340"/>
                </a:lnTo>
                <a:lnTo>
                  <a:pt x="263598" y="643385"/>
                </a:lnTo>
                <a:lnTo>
                  <a:pt x="262159" y="643385"/>
                </a:lnTo>
                <a:lnTo>
                  <a:pt x="244179" y="643385"/>
                </a:lnTo>
                <a:close/>
                <a:moveTo>
                  <a:pt x="203183" y="643385"/>
                </a:moveTo>
                <a:lnTo>
                  <a:pt x="208577" y="657063"/>
                </a:lnTo>
                <a:lnTo>
                  <a:pt x="224759" y="697018"/>
                </a:lnTo>
                <a:lnTo>
                  <a:pt x="226198" y="697018"/>
                </a:lnTo>
                <a:lnTo>
                  <a:pt x="244179" y="697018"/>
                </a:lnTo>
                <a:lnTo>
                  <a:pt x="249933" y="697018"/>
                </a:lnTo>
                <a:lnTo>
                  <a:pt x="244179" y="683340"/>
                </a:lnTo>
                <a:lnTo>
                  <a:pt x="228356" y="643385"/>
                </a:lnTo>
                <a:lnTo>
                  <a:pt x="226198" y="643385"/>
                </a:lnTo>
                <a:lnTo>
                  <a:pt x="208577" y="643385"/>
                </a:lnTo>
                <a:close/>
                <a:moveTo>
                  <a:pt x="167581" y="643385"/>
                </a:moveTo>
                <a:lnTo>
                  <a:pt x="172975" y="657063"/>
                </a:lnTo>
                <a:lnTo>
                  <a:pt x="189158" y="697018"/>
                </a:lnTo>
                <a:lnTo>
                  <a:pt x="190956" y="697018"/>
                </a:lnTo>
                <a:lnTo>
                  <a:pt x="208577" y="697018"/>
                </a:lnTo>
                <a:lnTo>
                  <a:pt x="213971" y="697018"/>
                </a:lnTo>
                <a:lnTo>
                  <a:pt x="208577" y="683340"/>
                </a:lnTo>
                <a:lnTo>
                  <a:pt x="192754" y="643385"/>
                </a:lnTo>
                <a:lnTo>
                  <a:pt x="190956" y="643385"/>
                </a:lnTo>
                <a:lnTo>
                  <a:pt x="172975" y="643385"/>
                </a:lnTo>
                <a:close/>
                <a:moveTo>
                  <a:pt x="131979" y="643385"/>
                </a:moveTo>
                <a:lnTo>
                  <a:pt x="137373" y="657063"/>
                </a:lnTo>
                <a:lnTo>
                  <a:pt x="153556" y="697018"/>
                </a:lnTo>
                <a:lnTo>
                  <a:pt x="154994" y="697018"/>
                </a:lnTo>
                <a:lnTo>
                  <a:pt x="172975" y="697018"/>
                </a:lnTo>
                <a:lnTo>
                  <a:pt x="178369" y="697018"/>
                </a:lnTo>
                <a:lnTo>
                  <a:pt x="172975" y="683340"/>
                </a:lnTo>
                <a:lnTo>
                  <a:pt x="156792" y="643385"/>
                </a:lnTo>
                <a:lnTo>
                  <a:pt x="154994" y="643385"/>
                </a:lnTo>
                <a:lnTo>
                  <a:pt x="137373" y="643385"/>
                </a:lnTo>
                <a:close/>
                <a:moveTo>
                  <a:pt x="96017" y="643385"/>
                </a:moveTo>
                <a:lnTo>
                  <a:pt x="101771" y="657063"/>
                </a:lnTo>
                <a:lnTo>
                  <a:pt x="117594" y="697018"/>
                </a:lnTo>
                <a:lnTo>
                  <a:pt x="119392" y="697018"/>
                </a:lnTo>
                <a:lnTo>
                  <a:pt x="137373" y="697018"/>
                </a:lnTo>
                <a:lnTo>
                  <a:pt x="142767" y="697018"/>
                </a:lnTo>
                <a:lnTo>
                  <a:pt x="137373" y="683340"/>
                </a:lnTo>
                <a:lnTo>
                  <a:pt x="121190" y="643385"/>
                </a:lnTo>
                <a:lnTo>
                  <a:pt x="119392" y="643385"/>
                </a:lnTo>
                <a:lnTo>
                  <a:pt x="101771" y="643385"/>
                </a:lnTo>
                <a:close/>
                <a:moveTo>
                  <a:pt x="60415" y="643385"/>
                </a:moveTo>
                <a:lnTo>
                  <a:pt x="66169" y="657063"/>
                </a:lnTo>
                <a:lnTo>
                  <a:pt x="81992" y="697018"/>
                </a:lnTo>
                <a:lnTo>
                  <a:pt x="83790" y="697018"/>
                </a:lnTo>
                <a:lnTo>
                  <a:pt x="101771" y="697018"/>
                </a:lnTo>
                <a:lnTo>
                  <a:pt x="107165" y="697018"/>
                </a:lnTo>
                <a:lnTo>
                  <a:pt x="101771" y="683340"/>
                </a:lnTo>
                <a:lnTo>
                  <a:pt x="85588" y="643385"/>
                </a:lnTo>
                <a:lnTo>
                  <a:pt x="83790" y="643385"/>
                </a:lnTo>
                <a:lnTo>
                  <a:pt x="66169" y="643385"/>
                </a:lnTo>
                <a:close/>
                <a:moveTo>
                  <a:pt x="24813" y="643385"/>
                </a:moveTo>
                <a:lnTo>
                  <a:pt x="46390" y="697018"/>
                </a:lnTo>
                <a:lnTo>
                  <a:pt x="48188" y="697018"/>
                </a:lnTo>
                <a:lnTo>
                  <a:pt x="66169" y="697018"/>
                </a:lnTo>
                <a:lnTo>
                  <a:pt x="71563" y="697018"/>
                </a:lnTo>
                <a:lnTo>
                  <a:pt x="66169" y="683340"/>
                </a:lnTo>
                <a:lnTo>
                  <a:pt x="49986" y="643385"/>
                </a:lnTo>
                <a:lnTo>
                  <a:pt x="48188" y="643385"/>
                </a:lnTo>
                <a:close/>
                <a:moveTo>
                  <a:pt x="612256" y="453679"/>
                </a:moveTo>
                <a:lnTo>
                  <a:pt x="612256" y="546559"/>
                </a:lnTo>
                <a:lnTo>
                  <a:pt x="612256" y="547279"/>
                </a:lnTo>
                <a:lnTo>
                  <a:pt x="620886" y="560237"/>
                </a:lnTo>
                <a:lnTo>
                  <a:pt x="627000" y="550519"/>
                </a:lnTo>
                <a:lnTo>
                  <a:pt x="629158" y="547279"/>
                </a:lnTo>
                <a:lnTo>
                  <a:pt x="637788" y="560237"/>
                </a:lnTo>
                <a:lnTo>
                  <a:pt x="644981" y="549439"/>
                </a:lnTo>
                <a:lnTo>
                  <a:pt x="646060" y="547279"/>
                </a:lnTo>
                <a:lnTo>
                  <a:pt x="654690" y="560237"/>
                </a:lnTo>
                <a:lnTo>
                  <a:pt x="662602" y="547999"/>
                </a:lnTo>
                <a:lnTo>
                  <a:pt x="663321" y="547279"/>
                </a:lnTo>
                <a:lnTo>
                  <a:pt x="671592" y="560237"/>
                </a:lnTo>
                <a:lnTo>
                  <a:pt x="680223" y="547279"/>
                </a:lnTo>
                <a:lnTo>
                  <a:pt x="680583" y="547999"/>
                </a:lnTo>
                <a:lnTo>
                  <a:pt x="688494" y="560237"/>
                </a:lnTo>
                <a:lnTo>
                  <a:pt x="697125" y="547279"/>
                </a:lnTo>
                <a:lnTo>
                  <a:pt x="698204" y="549079"/>
                </a:lnTo>
                <a:lnTo>
                  <a:pt x="705396" y="560237"/>
                </a:lnTo>
                <a:lnTo>
                  <a:pt x="714027" y="547279"/>
                </a:lnTo>
                <a:lnTo>
                  <a:pt x="714027" y="453679"/>
                </a:lnTo>
                <a:close/>
                <a:moveTo>
                  <a:pt x="158231" y="453679"/>
                </a:moveTo>
                <a:lnTo>
                  <a:pt x="158231" y="546559"/>
                </a:lnTo>
                <a:lnTo>
                  <a:pt x="158231" y="547279"/>
                </a:lnTo>
                <a:lnTo>
                  <a:pt x="166861" y="560237"/>
                </a:lnTo>
                <a:lnTo>
                  <a:pt x="172975" y="550519"/>
                </a:lnTo>
                <a:lnTo>
                  <a:pt x="175133" y="547279"/>
                </a:lnTo>
                <a:lnTo>
                  <a:pt x="183763" y="560237"/>
                </a:lnTo>
                <a:lnTo>
                  <a:pt x="190956" y="549439"/>
                </a:lnTo>
                <a:lnTo>
                  <a:pt x="192035" y="547279"/>
                </a:lnTo>
                <a:lnTo>
                  <a:pt x="200665" y="560237"/>
                </a:lnTo>
                <a:lnTo>
                  <a:pt x="208577" y="547999"/>
                </a:lnTo>
                <a:lnTo>
                  <a:pt x="208936" y="547279"/>
                </a:lnTo>
                <a:lnTo>
                  <a:pt x="217567" y="560237"/>
                </a:lnTo>
                <a:lnTo>
                  <a:pt x="225838" y="547279"/>
                </a:lnTo>
                <a:lnTo>
                  <a:pt x="226198" y="547999"/>
                </a:lnTo>
                <a:lnTo>
                  <a:pt x="234469" y="560237"/>
                </a:lnTo>
                <a:lnTo>
                  <a:pt x="243100" y="547279"/>
                </a:lnTo>
                <a:lnTo>
                  <a:pt x="244179" y="549079"/>
                </a:lnTo>
                <a:lnTo>
                  <a:pt x="251371" y="560237"/>
                </a:lnTo>
                <a:lnTo>
                  <a:pt x="260002" y="547279"/>
                </a:lnTo>
                <a:lnTo>
                  <a:pt x="260002" y="453679"/>
                </a:lnTo>
                <a:close/>
                <a:moveTo>
                  <a:pt x="474523" y="434975"/>
                </a:moveTo>
                <a:lnTo>
                  <a:pt x="502214" y="434975"/>
                </a:lnTo>
                <a:lnTo>
                  <a:pt x="520194" y="434975"/>
                </a:lnTo>
                <a:lnTo>
                  <a:pt x="537815" y="434975"/>
                </a:lnTo>
                <a:lnTo>
                  <a:pt x="555796" y="434975"/>
                </a:lnTo>
                <a:lnTo>
                  <a:pt x="560557" y="434975"/>
                </a:lnTo>
                <a:lnTo>
                  <a:pt x="573417" y="434975"/>
                </a:lnTo>
                <a:lnTo>
                  <a:pt x="591398" y="434975"/>
                </a:lnTo>
                <a:lnTo>
                  <a:pt x="609019" y="434975"/>
                </a:lnTo>
                <a:lnTo>
                  <a:pt x="612256" y="434975"/>
                </a:lnTo>
                <a:lnTo>
                  <a:pt x="714027" y="434975"/>
                </a:lnTo>
                <a:lnTo>
                  <a:pt x="716184" y="434975"/>
                </a:lnTo>
                <a:lnTo>
                  <a:pt x="733806" y="434975"/>
                </a:lnTo>
                <a:lnTo>
                  <a:pt x="751786" y="434975"/>
                </a:lnTo>
                <a:lnTo>
                  <a:pt x="763419" y="434975"/>
                </a:lnTo>
                <a:lnTo>
                  <a:pt x="769407" y="434975"/>
                </a:lnTo>
                <a:lnTo>
                  <a:pt x="787388" y="434975"/>
                </a:lnTo>
                <a:lnTo>
                  <a:pt x="805369" y="434975"/>
                </a:lnTo>
                <a:lnTo>
                  <a:pt x="822990" y="434975"/>
                </a:lnTo>
                <a:lnTo>
                  <a:pt x="851759" y="434975"/>
                </a:lnTo>
                <a:cubicBezTo>
                  <a:pt x="862548" y="434975"/>
                  <a:pt x="871179" y="443614"/>
                  <a:pt x="871179" y="454412"/>
                </a:cubicBezTo>
                <a:lnTo>
                  <a:pt x="870459" y="668582"/>
                </a:lnTo>
                <a:lnTo>
                  <a:pt x="860390" y="643385"/>
                </a:lnTo>
                <a:lnTo>
                  <a:pt x="835217" y="643385"/>
                </a:lnTo>
                <a:lnTo>
                  <a:pt x="856794" y="697018"/>
                </a:lnTo>
                <a:lnTo>
                  <a:pt x="870459" y="697018"/>
                </a:lnTo>
                <a:lnTo>
                  <a:pt x="870100" y="814001"/>
                </a:lnTo>
                <a:cubicBezTo>
                  <a:pt x="870100" y="824439"/>
                  <a:pt x="861469" y="833078"/>
                  <a:pt x="850680" y="833078"/>
                </a:cubicBezTo>
                <a:lnTo>
                  <a:pt x="822990" y="833078"/>
                </a:lnTo>
                <a:lnTo>
                  <a:pt x="805369" y="833078"/>
                </a:lnTo>
                <a:lnTo>
                  <a:pt x="787388" y="833078"/>
                </a:lnTo>
                <a:lnTo>
                  <a:pt x="769407" y="833078"/>
                </a:lnTo>
                <a:lnTo>
                  <a:pt x="751786" y="833078"/>
                </a:lnTo>
                <a:lnTo>
                  <a:pt x="733806" y="833078"/>
                </a:lnTo>
                <a:lnTo>
                  <a:pt x="716184" y="833078"/>
                </a:lnTo>
                <a:lnTo>
                  <a:pt x="698204" y="833078"/>
                </a:lnTo>
                <a:lnTo>
                  <a:pt x="680583" y="833078"/>
                </a:lnTo>
                <a:lnTo>
                  <a:pt x="662602" y="833078"/>
                </a:lnTo>
                <a:lnTo>
                  <a:pt x="644981" y="833078"/>
                </a:lnTo>
                <a:lnTo>
                  <a:pt x="627000" y="833078"/>
                </a:lnTo>
                <a:lnTo>
                  <a:pt x="609019" y="833078"/>
                </a:lnTo>
                <a:lnTo>
                  <a:pt x="591398" y="833078"/>
                </a:lnTo>
                <a:lnTo>
                  <a:pt x="573417" y="833078"/>
                </a:lnTo>
                <a:lnTo>
                  <a:pt x="555796" y="833078"/>
                </a:lnTo>
                <a:lnTo>
                  <a:pt x="537815" y="833078"/>
                </a:lnTo>
                <a:lnTo>
                  <a:pt x="520194" y="833078"/>
                </a:lnTo>
                <a:lnTo>
                  <a:pt x="502214" y="833078"/>
                </a:lnTo>
                <a:lnTo>
                  <a:pt x="473444" y="833078"/>
                </a:lnTo>
                <a:cubicBezTo>
                  <a:pt x="463016" y="833078"/>
                  <a:pt x="454025" y="824439"/>
                  <a:pt x="454025" y="814001"/>
                </a:cubicBezTo>
                <a:lnTo>
                  <a:pt x="454744" y="671461"/>
                </a:lnTo>
                <a:lnTo>
                  <a:pt x="464814" y="697018"/>
                </a:lnTo>
                <a:lnTo>
                  <a:pt x="489987" y="697018"/>
                </a:lnTo>
                <a:lnTo>
                  <a:pt x="468410" y="643385"/>
                </a:lnTo>
                <a:lnTo>
                  <a:pt x="454744" y="643385"/>
                </a:lnTo>
                <a:lnTo>
                  <a:pt x="455104" y="454412"/>
                </a:lnTo>
                <a:cubicBezTo>
                  <a:pt x="455104" y="443614"/>
                  <a:pt x="463735" y="434975"/>
                  <a:pt x="474523" y="434975"/>
                </a:cubicBezTo>
                <a:close/>
                <a:moveTo>
                  <a:pt x="20498" y="434975"/>
                </a:moveTo>
                <a:lnTo>
                  <a:pt x="48188" y="434975"/>
                </a:lnTo>
                <a:lnTo>
                  <a:pt x="66169" y="434975"/>
                </a:lnTo>
                <a:lnTo>
                  <a:pt x="83790" y="434975"/>
                </a:lnTo>
                <a:lnTo>
                  <a:pt x="101771" y="434975"/>
                </a:lnTo>
                <a:lnTo>
                  <a:pt x="106225" y="434975"/>
                </a:lnTo>
                <a:lnTo>
                  <a:pt x="119392" y="434975"/>
                </a:lnTo>
                <a:lnTo>
                  <a:pt x="137373" y="434975"/>
                </a:lnTo>
                <a:lnTo>
                  <a:pt x="154994" y="434975"/>
                </a:lnTo>
                <a:lnTo>
                  <a:pt x="158231" y="434975"/>
                </a:lnTo>
                <a:lnTo>
                  <a:pt x="260002" y="434975"/>
                </a:lnTo>
                <a:lnTo>
                  <a:pt x="262159" y="434975"/>
                </a:lnTo>
                <a:lnTo>
                  <a:pt x="280140" y="434975"/>
                </a:lnTo>
                <a:lnTo>
                  <a:pt x="297761" y="434975"/>
                </a:lnTo>
                <a:lnTo>
                  <a:pt x="310566" y="434975"/>
                </a:lnTo>
                <a:lnTo>
                  <a:pt x="315382" y="434975"/>
                </a:lnTo>
                <a:lnTo>
                  <a:pt x="333363" y="434975"/>
                </a:lnTo>
                <a:lnTo>
                  <a:pt x="350984" y="434975"/>
                </a:lnTo>
                <a:lnTo>
                  <a:pt x="368965" y="434975"/>
                </a:lnTo>
                <a:lnTo>
                  <a:pt x="397734" y="434975"/>
                </a:lnTo>
                <a:cubicBezTo>
                  <a:pt x="408523" y="434975"/>
                  <a:pt x="417154" y="443614"/>
                  <a:pt x="417154" y="454412"/>
                </a:cubicBezTo>
                <a:lnTo>
                  <a:pt x="416434" y="668582"/>
                </a:lnTo>
                <a:lnTo>
                  <a:pt x="406365" y="643385"/>
                </a:lnTo>
                <a:lnTo>
                  <a:pt x="381552" y="643385"/>
                </a:lnTo>
                <a:lnTo>
                  <a:pt x="402769" y="697018"/>
                </a:lnTo>
                <a:lnTo>
                  <a:pt x="416434" y="697018"/>
                </a:lnTo>
                <a:lnTo>
                  <a:pt x="416075" y="814001"/>
                </a:lnTo>
                <a:cubicBezTo>
                  <a:pt x="416075" y="824439"/>
                  <a:pt x="407444" y="833078"/>
                  <a:pt x="396655" y="833078"/>
                </a:cubicBezTo>
                <a:lnTo>
                  <a:pt x="368965" y="833078"/>
                </a:lnTo>
                <a:lnTo>
                  <a:pt x="350984" y="833078"/>
                </a:lnTo>
                <a:lnTo>
                  <a:pt x="333363" y="833078"/>
                </a:lnTo>
                <a:lnTo>
                  <a:pt x="315382" y="833078"/>
                </a:lnTo>
                <a:lnTo>
                  <a:pt x="297761" y="833078"/>
                </a:lnTo>
                <a:lnTo>
                  <a:pt x="280140" y="833078"/>
                </a:lnTo>
                <a:lnTo>
                  <a:pt x="262159" y="833078"/>
                </a:lnTo>
                <a:lnTo>
                  <a:pt x="244179" y="833078"/>
                </a:lnTo>
                <a:lnTo>
                  <a:pt x="226198" y="833078"/>
                </a:lnTo>
                <a:lnTo>
                  <a:pt x="208577" y="833078"/>
                </a:lnTo>
                <a:lnTo>
                  <a:pt x="190956" y="833078"/>
                </a:lnTo>
                <a:lnTo>
                  <a:pt x="172975" y="833078"/>
                </a:lnTo>
                <a:lnTo>
                  <a:pt x="154994" y="833078"/>
                </a:lnTo>
                <a:lnTo>
                  <a:pt x="137373" y="833078"/>
                </a:lnTo>
                <a:lnTo>
                  <a:pt x="119392" y="833078"/>
                </a:lnTo>
                <a:lnTo>
                  <a:pt x="101771" y="833078"/>
                </a:lnTo>
                <a:lnTo>
                  <a:pt x="83790" y="833078"/>
                </a:lnTo>
                <a:lnTo>
                  <a:pt x="66169" y="833078"/>
                </a:lnTo>
                <a:lnTo>
                  <a:pt x="48188" y="833078"/>
                </a:lnTo>
                <a:lnTo>
                  <a:pt x="19419" y="833078"/>
                </a:lnTo>
                <a:cubicBezTo>
                  <a:pt x="8631" y="833078"/>
                  <a:pt x="0" y="824439"/>
                  <a:pt x="0" y="814001"/>
                </a:cubicBezTo>
                <a:lnTo>
                  <a:pt x="719" y="671461"/>
                </a:lnTo>
                <a:lnTo>
                  <a:pt x="10788" y="697018"/>
                </a:lnTo>
                <a:lnTo>
                  <a:pt x="35961" y="697018"/>
                </a:lnTo>
                <a:lnTo>
                  <a:pt x="14384" y="643385"/>
                </a:lnTo>
                <a:lnTo>
                  <a:pt x="719" y="643385"/>
                </a:lnTo>
                <a:lnTo>
                  <a:pt x="1079" y="454412"/>
                </a:lnTo>
                <a:cubicBezTo>
                  <a:pt x="1079" y="443614"/>
                  <a:pt x="9709" y="434975"/>
                  <a:pt x="20498" y="434975"/>
                </a:cubicBezTo>
                <a:close/>
                <a:moveTo>
                  <a:pt x="769767" y="351670"/>
                </a:moveTo>
                <a:lnTo>
                  <a:pt x="769767" y="357789"/>
                </a:lnTo>
                <a:lnTo>
                  <a:pt x="787388" y="357789"/>
                </a:lnTo>
                <a:lnTo>
                  <a:pt x="805369" y="357789"/>
                </a:lnTo>
                <a:lnTo>
                  <a:pt x="822990" y="357789"/>
                </a:lnTo>
                <a:lnTo>
                  <a:pt x="832340" y="357789"/>
                </a:lnTo>
                <a:lnTo>
                  <a:pt x="832340" y="351670"/>
                </a:lnTo>
                <a:lnTo>
                  <a:pt x="822990" y="351670"/>
                </a:lnTo>
                <a:lnTo>
                  <a:pt x="805369" y="351670"/>
                </a:lnTo>
                <a:lnTo>
                  <a:pt x="787388" y="351670"/>
                </a:lnTo>
                <a:close/>
                <a:moveTo>
                  <a:pt x="315742" y="351670"/>
                </a:moveTo>
                <a:lnTo>
                  <a:pt x="315742" y="357789"/>
                </a:lnTo>
                <a:lnTo>
                  <a:pt x="333363" y="357789"/>
                </a:lnTo>
                <a:lnTo>
                  <a:pt x="350984" y="357789"/>
                </a:lnTo>
                <a:lnTo>
                  <a:pt x="368965" y="357789"/>
                </a:lnTo>
                <a:lnTo>
                  <a:pt x="378315" y="357789"/>
                </a:lnTo>
                <a:lnTo>
                  <a:pt x="378315" y="351670"/>
                </a:lnTo>
                <a:lnTo>
                  <a:pt x="368965" y="351670"/>
                </a:lnTo>
                <a:lnTo>
                  <a:pt x="350984" y="351670"/>
                </a:lnTo>
                <a:lnTo>
                  <a:pt x="333363" y="351670"/>
                </a:lnTo>
                <a:close/>
                <a:moveTo>
                  <a:pt x="492144" y="343391"/>
                </a:moveTo>
                <a:lnTo>
                  <a:pt x="492144" y="357789"/>
                </a:lnTo>
                <a:lnTo>
                  <a:pt x="502214" y="357789"/>
                </a:lnTo>
                <a:lnTo>
                  <a:pt x="520194" y="357789"/>
                </a:lnTo>
                <a:lnTo>
                  <a:pt x="537815" y="357789"/>
                </a:lnTo>
                <a:lnTo>
                  <a:pt x="555796" y="357789"/>
                </a:lnTo>
                <a:lnTo>
                  <a:pt x="573417" y="357789"/>
                </a:lnTo>
                <a:lnTo>
                  <a:pt x="591398" y="357789"/>
                </a:lnTo>
                <a:lnTo>
                  <a:pt x="609019" y="357789"/>
                </a:lnTo>
                <a:lnTo>
                  <a:pt x="627000" y="357789"/>
                </a:lnTo>
                <a:lnTo>
                  <a:pt x="644981" y="357789"/>
                </a:lnTo>
                <a:lnTo>
                  <a:pt x="657567" y="357789"/>
                </a:lnTo>
                <a:lnTo>
                  <a:pt x="657567" y="343391"/>
                </a:lnTo>
                <a:lnTo>
                  <a:pt x="644981" y="343391"/>
                </a:lnTo>
                <a:lnTo>
                  <a:pt x="627000" y="343391"/>
                </a:lnTo>
                <a:lnTo>
                  <a:pt x="609019" y="343391"/>
                </a:lnTo>
                <a:lnTo>
                  <a:pt x="591398" y="343391"/>
                </a:lnTo>
                <a:lnTo>
                  <a:pt x="573417" y="343391"/>
                </a:lnTo>
                <a:lnTo>
                  <a:pt x="555796" y="343391"/>
                </a:lnTo>
                <a:lnTo>
                  <a:pt x="537815" y="343391"/>
                </a:lnTo>
                <a:lnTo>
                  <a:pt x="520194" y="343391"/>
                </a:lnTo>
                <a:lnTo>
                  <a:pt x="502214" y="343391"/>
                </a:lnTo>
                <a:close/>
                <a:moveTo>
                  <a:pt x="37759" y="343391"/>
                </a:moveTo>
                <a:lnTo>
                  <a:pt x="37759" y="357789"/>
                </a:lnTo>
                <a:lnTo>
                  <a:pt x="48188" y="357789"/>
                </a:lnTo>
                <a:lnTo>
                  <a:pt x="66169" y="357789"/>
                </a:lnTo>
                <a:lnTo>
                  <a:pt x="83790" y="357789"/>
                </a:lnTo>
                <a:lnTo>
                  <a:pt x="101771" y="357789"/>
                </a:lnTo>
                <a:lnTo>
                  <a:pt x="119392" y="357789"/>
                </a:lnTo>
                <a:lnTo>
                  <a:pt x="137373" y="357789"/>
                </a:lnTo>
                <a:lnTo>
                  <a:pt x="154994" y="357789"/>
                </a:lnTo>
                <a:lnTo>
                  <a:pt x="172975" y="357789"/>
                </a:lnTo>
                <a:lnTo>
                  <a:pt x="190956" y="357789"/>
                </a:lnTo>
                <a:lnTo>
                  <a:pt x="203542" y="357789"/>
                </a:lnTo>
                <a:lnTo>
                  <a:pt x="203542" y="343391"/>
                </a:lnTo>
                <a:lnTo>
                  <a:pt x="190956" y="343391"/>
                </a:lnTo>
                <a:lnTo>
                  <a:pt x="172975" y="343391"/>
                </a:lnTo>
                <a:lnTo>
                  <a:pt x="154994" y="343391"/>
                </a:lnTo>
                <a:lnTo>
                  <a:pt x="137373" y="343391"/>
                </a:lnTo>
                <a:lnTo>
                  <a:pt x="119392" y="343391"/>
                </a:lnTo>
                <a:lnTo>
                  <a:pt x="101771" y="343391"/>
                </a:lnTo>
                <a:lnTo>
                  <a:pt x="83790" y="343391"/>
                </a:lnTo>
                <a:lnTo>
                  <a:pt x="66169" y="343391"/>
                </a:lnTo>
                <a:lnTo>
                  <a:pt x="48188" y="343391"/>
                </a:lnTo>
                <a:close/>
                <a:moveTo>
                  <a:pt x="817956" y="304516"/>
                </a:moveTo>
                <a:lnTo>
                  <a:pt x="805369" y="322514"/>
                </a:lnTo>
                <a:lnTo>
                  <a:pt x="803571" y="324673"/>
                </a:lnTo>
                <a:lnTo>
                  <a:pt x="805369" y="324673"/>
                </a:lnTo>
                <a:lnTo>
                  <a:pt x="810763" y="324673"/>
                </a:lnTo>
                <a:lnTo>
                  <a:pt x="810763" y="344471"/>
                </a:lnTo>
                <a:lnTo>
                  <a:pt x="822990" y="344471"/>
                </a:lnTo>
                <a:lnTo>
                  <a:pt x="825148" y="344471"/>
                </a:lnTo>
                <a:lnTo>
                  <a:pt x="825148" y="324673"/>
                </a:lnTo>
                <a:lnTo>
                  <a:pt x="832340" y="324673"/>
                </a:lnTo>
                <a:lnTo>
                  <a:pt x="822990" y="311715"/>
                </a:lnTo>
                <a:close/>
                <a:moveTo>
                  <a:pt x="784152" y="304516"/>
                </a:moveTo>
                <a:lnTo>
                  <a:pt x="769767" y="324673"/>
                </a:lnTo>
                <a:lnTo>
                  <a:pt x="776959" y="324673"/>
                </a:lnTo>
                <a:lnTo>
                  <a:pt x="776959" y="344471"/>
                </a:lnTo>
                <a:lnTo>
                  <a:pt x="787388" y="344471"/>
                </a:lnTo>
                <a:lnTo>
                  <a:pt x="791344" y="344471"/>
                </a:lnTo>
                <a:lnTo>
                  <a:pt x="791344" y="324673"/>
                </a:lnTo>
                <a:lnTo>
                  <a:pt x="798536" y="324673"/>
                </a:lnTo>
                <a:lnTo>
                  <a:pt x="787388" y="309196"/>
                </a:lnTo>
                <a:close/>
                <a:moveTo>
                  <a:pt x="492144" y="304516"/>
                </a:moveTo>
                <a:lnTo>
                  <a:pt x="492144" y="319274"/>
                </a:lnTo>
                <a:lnTo>
                  <a:pt x="502214" y="319274"/>
                </a:lnTo>
                <a:lnTo>
                  <a:pt x="520194" y="319274"/>
                </a:lnTo>
                <a:lnTo>
                  <a:pt x="537815" y="319274"/>
                </a:lnTo>
                <a:lnTo>
                  <a:pt x="555796" y="319274"/>
                </a:lnTo>
                <a:lnTo>
                  <a:pt x="573417" y="319274"/>
                </a:lnTo>
                <a:lnTo>
                  <a:pt x="591398" y="319274"/>
                </a:lnTo>
                <a:lnTo>
                  <a:pt x="609019" y="319274"/>
                </a:lnTo>
                <a:lnTo>
                  <a:pt x="627000" y="319274"/>
                </a:lnTo>
                <a:lnTo>
                  <a:pt x="644981" y="319274"/>
                </a:lnTo>
                <a:lnTo>
                  <a:pt x="657567" y="319274"/>
                </a:lnTo>
                <a:lnTo>
                  <a:pt x="657567" y="304516"/>
                </a:lnTo>
                <a:lnTo>
                  <a:pt x="644981" y="304516"/>
                </a:lnTo>
                <a:lnTo>
                  <a:pt x="627000" y="304516"/>
                </a:lnTo>
                <a:lnTo>
                  <a:pt x="609019" y="304516"/>
                </a:lnTo>
                <a:lnTo>
                  <a:pt x="591398" y="304516"/>
                </a:lnTo>
                <a:lnTo>
                  <a:pt x="573417" y="304516"/>
                </a:lnTo>
                <a:lnTo>
                  <a:pt x="555796" y="304516"/>
                </a:lnTo>
                <a:lnTo>
                  <a:pt x="537815" y="304516"/>
                </a:lnTo>
                <a:lnTo>
                  <a:pt x="520194" y="304516"/>
                </a:lnTo>
                <a:lnTo>
                  <a:pt x="502214" y="304516"/>
                </a:lnTo>
                <a:close/>
                <a:moveTo>
                  <a:pt x="363931" y="304516"/>
                </a:moveTo>
                <a:lnTo>
                  <a:pt x="350984" y="322514"/>
                </a:lnTo>
                <a:lnTo>
                  <a:pt x="349546" y="324673"/>
                </a:lnTo>
                <a:lnTo>
                  <a:pt x="350984" y="324673"/>
                </a:lnTo>
                <a:lnTo>
                  <a:pt x="356738" y="324673"/>
                </a:lnTo>
                <a:lnTo>
                  <a:pt x="356738" y="344471"/>
                </a:lnTo>
                <a:lnTo>
                  <a:pt x="368965" y="344471"/>
                </a:lnTo>
                <a:lnTo>
                  <a:pt x="371123" y="344471"/>
                </a:lnTo>
                <a:lnTo>
                  <a:pt x="371123" y="324673"/>
                </a:lnTo>
                <a:lnTo>
                  <a:pt x="378315" y="324673"/>
                </a:lnTo>
                <a:lnTo>
                  <a:pt x="368965" y="311715"/>
                </a:lnTo>
                <a:close/>
                <a:moveTo>
                  <a:pt x="330127" y="304516"/>
                </a:moveTo>
                <a:lnTo>
                  <a:pt x="315742" y="324673"/>
                </a:lnTo>
                <a:lnTo>
                  <a:pt x="322934" y="324673"/>
                </a:lnTo>
                <a:lnTo>
                  <a:pt x="322934" y="344471"/>
                </a:lnTo>
                <a:lnTo>
                  <a:pt x="333363" y="344471"/>
                </a:lnTo>
                <a:lnTo>
                  <a:pt x="337319" y="344471"/>
                </a:lnTo>
                <a:lnTo>
                  <a:pt x="337319" y="324673"/>
                </a:lnTo>
                <a:lnTo>
                  <a:pt x="344511" y="324673"/>
                </a:lnTo>
                <a:lnTo>
                  <a:pt x="333363" y="309196"/>
                </a:lnTo>
                <a:close/>
                <a:moveTo>
                  <a:pt x="37759" y="304516"/>
                </a:moveTo>
                <a:lnTo>
                  <a:pt x="37759" y="319274"/>
                </a:lnTo>
                <a:lnTo>
                  <a:pt x="48188" y="319274"/>
                </a:lnTo>
                <a:lnTo>
                  <a:pt x="66169" y="319274"/>
                </a:lnTo>
                <a:lnTo>
                  <a:pt x="83790" y="319274"/>
                </a:lnTo>
                <a:lnTo>
                  <a:pt x="101771" y="319274"/>
                </a:lnTo>
                <a:lnTo>
                  <a:pt x="119392" y="319274"/>
                </a:lnTo>
                <a:lnTo>
                  <a:pt x="137373" y="319274"/>
                </a:lnTo>
                <a:lnTo>
                  <a:pt x="154994" y="319274"/>
                </a:lnTo>
                <a:lnTo>
                  <a:pt x="172975" y="319274"/>
                </a:lnTo>
                <a:lnTo>
                  <a:pt x="190956" y="319274"/>
                </a:lnTo>
                <a:lnTo>
                  <a:pt x="203542" y="319274"/>
                </a:lnTo>
                <a:lnTo>
                  <a:pt x="203542" y="304516"/>
                </a:lnTo>
                <a:lnTo>
                  <a:pt x="190956" y="304516"/>
                </a:lnTo>
                <a:lnTo>
                  <a:pt x="172975" y="304516"/>
                </a:lnTo>
                <a:lnTo>
                  <a:pt x="154994" y="304516"/>
                </a:lnTo>
                <a:lnTo>
                  <a:pt x="137373" y="304516"/>
                </a:lnTo>
                <a:lnTo>
                  <a:pt x="119392" y="304516"/>
                </a:lnTo>
                <a:lnTo>
                  <a:pt x="101771" y="304516"/>
                </a:lnTo>
                <a:lnTo>
                  <a:pt x="83790" y="304516"/>
                </a:lnTo>
                <a:lnTo>
                  <a:pt x="66169" y="304516"/>
                </a:lnTo>
                <a:lnTo>
                  <a:pt x="48188" y="304516"/>
                </a:lnTo>
                <a:close/>
                <a:moveTo>
                  <a:pt x="799615" y="208410"/>
                </a:moveTo>
                <a:lnTo>
                  <a:pt x="805369" y="222088"/>
                </a:lnTo>
                <a:lnTo>
                  <a:pt x="821192" y="262042"/>
                </a:lnTo>
                <a:lnTo>
                  <a:pt x="822990" y="262042"/>
                </a:lnTo>
                <a:lnTo>
                  <a:pt x="846365" y="262042"/>
                </a:lnTo>
                <a:lnTo>
                  <a:pt x="824788" y="208410"/>
                </a:lnTo>
                <a:lnTo>
                  <a:pt x="822990" y="208410"/>
                </a:lnTo>
                <a:lnTo>
                  <a:pt x="805369" y="208410"/>
                </a:lnTo>
                <a:close/>
                <a:moveTo>
                  <a:pt x="764013" y="208410"/>
                </a:moveTo>
                <a:lnTo>
                  <a:pt x="769407" y="222088"/>
                </a:lnTo>
                <a:lnTo>
                  <a:pt x="785590" y="262042"/>
                </a:lnTo>
                <a:lnTo>
                  <a:pt x="787388" y="262042"/>
                </a:lnTo>
                <a:lnTo>
                  <a:pt x="805369" y="262042"/>
                </a:lnTo>
                <a:lnTo>
                  <a:pt x="810763" y="262042"/>
                </a:lnTo>
                <a:lnTo>
                  <a:pt x="805369" y="248364"/>
                </a:lnTo>
                <a:lnTo>
                  <a:pt x="789186" y="208410"/>
                </a:lnTo>
                <a:lnTo>
                  <a:pt x="787388" y="208410"/>
                </a:lnTo>
                <a:lnTo>
                  <a:pt x="769407" y="208410"/>
                </a:lnTo>
                <a:close/>
                <a:moveTo>
                  <a:pt x="728411" y="208410"/>
                </a:moveTo>
                <a:lnTo>
                  <a:pt x="733806" y="222088"/>
                </a:lnTo>
                <a:lnTo>
                  <a:pt x="749988" y="262042"/>
                </a:lnTo>
                <a:lnTo>
                  <a:pt x="751786" y="262042"/>
                </a:lnTo>
                <a:lnTo>
                  <a:pt x="769407" y="262042"/>
                </a:lnTo>
                <a:lnTo>
                  <a:pt x="774802" y="262042"/>
                </a:lnTo>
                <a:lnTo>
                  <a:pt x="769407" y="248364"/>
                </a:lnTo>
                <a:lnTo>
                  <a:pt x="753584" y="208410"/>
                </a:lnTo>
                <a:lnTo>
                  <a:pt x="751786" y="208410"/>
                </a:lnTo>
                <a:lnTo>
                  <a:pt x="733806" y="208410"/>
                </a:lnTo>
                <a:close/>
                <a:moveTo>
                  <a:pt x="692809" y="208410"/>
                </a:moveTo>
                <a:lnTo>
                  <a:pt x="698204" y="222088"/>
                </a:lnTo>
                <a:lnTo>
                  <a:pt x="714386" y="262042"/>
                </a:lnTo>
                <a:lnTo>
                  <a:pt x="716184" y="262042"/>
                </a:lnTo>
                <a:lnTo>
                  <a:pt x="733806" y="262042"/>
                </a:lnTo>
                <a:lnTo>
                  <a:pt x="739559" y="262042"/>
                </a:lnTo>
                <a:lnTo>
                  <a:pt x="733806" y="248364"/>
                </a:lnTo>
                <a:lnTo>
                  <a:pt x="717983" y="208410"/>
                </a:lnTo>
                <a:lnTo>
                  <a:pt x="716184" y="208410"/>
                </a:lnTo>
                <a:lnTo>
                  <a:pt x="698204" y="208410"/>
                </a:lnTo>
                <a:close/>
                <a:moveTo>
                  <a:pt x="657208" y="208410"/>
                </a:moveTo>
                <a:lnTo>
                  <a:pt x="662602" y="221728"/>
                </a:lnTo>
                <a:lnTo>
                  <a:pt x="678784" y="262042"/>
                </a:lnTo>
                <a:lnTo>
                  <a:pt x="680583" y="262042"/>
                </a:lnTo>
                <a:lnTo>
                  <a:pt x="698204" y="262042"/>
                </a:lnTo>
                <a:lnTo>
                  <a:pt x="703958" y="262042"/>
                </a:lnTo>
                <a:lnTo>
                  <a:pt x="698204" y="248364"/>
                </a:lnTo>
                <a:lnTo>
                  <a:pt x="682381" y="208410"/>
                </a:lnTo>
                <a:lnTo>
                  <a:pt x="680583" y="208410"/>
                </a:lnTo>
                <a:lnTo>
                  <a:pt x="662602" y="208410"/>
                </a:lnTo>
                <a:close/>
                <a:moveTo>
                  <a:pt x="621246" y="208410"/>
                </a:moveTo>
                <a:lnTo>
                  <a:pt x="627000" y="222088"/>
                </a:lnTo>
                <a:lnTo>
                  <a:pt x="643183" y="262042"/>
                </a:lnTo>
                <a:lnTo>
                  <a:pt x="644981" y="262042"/>
                </a:lnTo>
                <a:lnTo>
                  <a:pt x="662602" y="262042"/>
                </a:lnTo>
                <a:lnTo>
                  <a:pt x="667996" y="262042"/>
                </a:lnTo>
                <a:lnTo>
                  <a:pt x="662602" y="248364"/>
                </a:lnTo>
                <a:lnTo>
                  <a:pt x="646419" y="208410"/>
                </a:lnTo>
                <a:lnTo>
                  <a:pt x="644981" y="208410"/>
                </a:lnTo>
                <a:lnTo>
                  <a:pt x="627000" y="208410"/>
                </a:lnTo>
                <a:close/>
                <a:moveTo>
                  <a:pt x="586004" y="208410"/>
                </a:moveTo>
                <a:lnTo>
                  <a:pt x="591398" y="222088"/>
                </a:lnTo>
                <a:lnTo>
                  <a:pt x="607581" y="262042"/>
                </a:lnTo>
                <a:lnTo>
                  <a:pt x="609019" y="262042"/>
                </a:lnTo>
                <a:lnTo>
                  <a:pt x="627000" y="262042"/>
                </a:lnTo>
                <a:lnTo>
                  <a:pt x="632754" y="262042"/>
                </a:lnTo>
                <a:lnTo>
                  <a:pt x="627000" y="248364"/>
                </a:lnTo>
                <a:lnTo>
                  <a:pt x="610817" y="208410"/>
                </a:lnTo>
                <a:lnTo>
                  <a:pt x="609019" y="208410"/>
                </a:lnTo>
                <a:lnTo>
                  <a:pt x="591398" y="208410"/>
                </a:lnTo>
                <a:close/>
                <a:moveTo>
                  <a:pt x="550402" y="208410"/>
                </a:moveTo>
                <a:lnTo>
                  <a:pt x="555796" y="222088"/>
                </a:lnTo>
                <a:lnTo>
                  <a:pt x="571979" y="262042"/>
                </a:lnTo>
                <a:lnTo>
                  <a:pt x="573417" y="262042"/>
                </a:lnTo>
                <a:lnTo>
                  <a:pt x="591398" y="262042"/>
                </a:lnTo>
                <a:lnTo>
                  <a:pt x="596792" y="262042"/>
                </a:lnTo>
                <a:lnTo>
                  <a:pt x="591398" y="248364"/>
                </a:lnTo>
                <a:lnTo>
                  <a:pt x="575575" y="208410"/>
                </a:lnTo>
                <a:lnTo>
                  <a:pt x="573417" y="208410"/>
                </a:lnTo>
                <a:lnTo>
                  <a:pt x="555796" y="208410"/>
                </a:lnTo>
                <a:close/>
                <a:moveTo>
                  <a:pt x="514440" y="208410"/>
                </a:moveTo>
                <a:lnTo>
                  <a:pt x="520194" y="222088"/>
                </a:lnTo>
                <a:lnTo>
                  <a:pt x="536017" y="262042"/>
                </a:lnTo>
                <a:lnTo>
                  <a:pt x="537815" y="262042"/>
                </a:lnTo>
                <a:lnTo>
                  <a:pt x="555796" y="262042"/>
                </a:lnTo>
                <a:lnTo>
                  <a:pt x="561190" y="262042"/>
                </a:lnTo>
                <a:lnTo>
                  <a:pt x="555796" y="248364"/>
                </a:lnTo>
                <a:lnTo>
                  <a:pt x="539613" y="208410"/>
                </a:lnTo>
                <a:lnTo>
                  <a:pt x="537815" y="208410"/>
                </a:lnTo>
                <a:lnTo>
                  <a:pt x="520194" y="208410"/>
                </a:lnTo>
                <a:close/>
                <a:moveTo>
                  <a:pt x="479198" y="208410"/>
                </a:moveTo>
                <a:lnTo>
                  <a:pt x="500415" y="262042"/>
                </a:lnTo>
                <a:lnTo>
                  <a:pt x="502214" y="262042"/>
                </a:lnTo>
                <a:lnTo>
                  <a:pt x="520194" y="262042"/>
                </a:lnTo>
                <a:lnTo>
                  <a:pt x="525589" y="262042"/>
                </a:lnTo>
                <a:lnTo>
                  <a:pt x="520194" y="248364"/>
                </a:lnTo>
                <a:lnTo>
                  <a:pt x="504012" y="208410"/>
                </a:lnTo>
                <a:lnTo>
                  <a:pt x="502214" y="208410"/>
                </a:lnTo>
                <a:close/>
                <a:moveTo>
                  <a:pt x="345590" y="208410"/>
                </a:moveTo>
                <a:lnTo>
                  <a:pt x="350984" y="222088"/>
                </a:lnTo>
                <a:lnTo>
                  <a:pt x="367167" y="262042"/>
                </a:lnTo>
                <a:lnTo>
                  <a:pt x="368965" y="262042"/>
                </a:lnTo>
                <a:lnTo>
                  <a:pt x="392340" y="262042"/>
                </a:lnTo>
                <a:lnTo>
                  <a:pt x="370763" y="208410"/>
                </a:lnTo>
                <a:lnTo>
                  <a:pt x="368965" y="208410"/>
                </a:lnTo>
                <a:lnTo>
                  <a:pt x="350984" y="208410"/>
                </a:lnTo>
                <a:close/>
                <a:moveTo>
                  <a:pt x="309988" y="208410"/>
                </a:moveTo>
                <a:lnTo>
                  <a:pt x="315382" y="222088"/>
                </a:lnTo>
                <a:lnTo>
                  <a:pt x="331565" y="262042"/>
                </a:lnTo>
                <a:lnTo>
                  <a:pt x="333363" y="262042"/>
                </a:lnTo>
                <a:lnTo>
                  <a:pt x="350984" y="262042"/>
                </a:lnTo>
                <a:lnTo>
                  <a:pt x="356738" y="262042"/>
                </a:lnTo>
                <a:lnTo>
                  <a:pt x="350984" y="248364"/>
                </a:lnTo>
                <a:lnTo>
                  <a:pt x="335161" y="208410"/>
                </a:lnTo>
                <a:lnTo>
                  <a:pt x="333363" y="208410"/>
                </a:lnTo>
                <a:lnTo>
                  <a:pt x="315382" y="208410"/>
                </a:lnTo>
                <a:close/>
                <a:moveTo>
                  <a:pt x="274386" y="208410"/>
                </a:moveTo>
                <a:lnTo>
                  <a:pt x="280140" y="222088"/>
                </a:lnTo>
                <a:lnTo>
                  <a:pt x="295963" y="262042"/>
                </a:lnTo>
                <a:lnTo>
                  <a:pt x="297761" y="262042"/>
                </a:lnTo>
                <a:lnTo>
                  <a:pt x="315382" y="262042"/>
                </a:lnTo>
                <a:lnTo>
                  <a:pt x="321136" y="262042"/>
                </a:lnTo>
                <a:lnTo>
                  <a:pt x="315382" y="248364"/>
                </a:lnTo>
                <a:lnTo>
                  <a:pt x="299559" y="208410"/>
                </a:lnTo>
                <a:lnTo>
                  <a:pt x="297761" y="208410"/>
                </a:lnTo>
                <a:lnTo>
                  <a:pt x="280140" y="208410"/>
                </a:lnTo>
                <a:close/>
                <a:moveTo>
                  <a:pt x="238784" y="208410"/>
                </a:moveTo>
                <a:lnTo>
                  <a:pt x="244179" y="222088"/>
                </a:lnTo>
                <a:lnTo>
                  <a:pt x="260361" y="262042"/>
                </a:lnTo>
                <a:lnTo>
                  <a:pt x="262159" y="262042"/>
                </a:lnTo>
                <a:lnTo>
                  <a:pt x="280140" y="262042"/>
                </a:lnTo>
                <a:lnTo>
                  <a:pt x="285534" y="262042"/>
                </a:lnTo>
                <a:lnTo>
                  <a:pt x="280140" y="248364"/>
                </a:lnTo>
                <a:lnTo>
                  <a:pt x="263598" y="208410"/>
                </a:lnTo>
                <a:lnTo>
                  <a:pt x="262159" y="208410"/>
                </a:lnTo>
                <a:lnTo>
                  <a:pt x="244179" y="208410"/>
                </a:lnTo>
                <a:close/>
                <a:moveTo>
                  <a:pt x="203183" y="208410"/>
                </a:moveTo>
                <a:lnTo>
                  <a:pt x="208577" y="221728"/>
                </a:lnTo>
                <a:lnTo>
                  <a:pt x="224759" y="262042"/>
                </a:lnTo>
                <a:lnTo>
                  <a:pt x="226198" y="262042"/>
                </a:lnTo>
                <a:lnTo>
                  <a:pt x="244179" y="262042"/>
                </a:lnTo>
                <a:lnTo>
                  <a:pt x="249933" y="262042"/>
                </a:lnTo>
                <a:lnTo>
                  <a:pt x="244179" y="248364"/>
                </a:lnTo>
                <a:lnTo>
                  <a:pt x="228356" y="208410"/>
                </a:lnTo>
                <a:lnTo>
                  <a:pt x="226198" y="208410"/>
                </a:lnTo>
                <a:lnTo>
                  <a:pt x="208577" y="208410"/>
                </a:lnTo>
                <a:close/>
                <a:moveTo>
                  <a:pt x="167581" y="208410"/>
                </a:moveTo>
                <a:lnTo>
                  <a:pt x="172975" y="222088"/>
                </a:lnTo>
                <a:lnTo>
                  <a:pt x="189158" y="262042"/>
                </a:lnTo>
                <a:lnTo>
                  <a:pt x="190956" y="262042"/>
                </a:lnTo>
                <a:lnTo>
                  <a:pt x="208577" y="262042"/>
                </a:lnTo>
                <a:lnTo>
                  <a:pt x="213971" y="262042"/>
                </a:lnTo>
                <a:lnTo>
                  <a:pt x="208577" y="248364"/>
                </a:lnTo>
                <a:lnTo>
                  <a:pt x="192754" y="208410"/>
                </a:lnTo>
                <a:lnTo>
                  <a:pt x="190956" y="208410"/>
                </a:lnTo>
                <a:lnTo>
                  <a:pt x="172975" y="208410"/>
                </a:lnTo>
                <a:close/>
                <a:moveTo>
                  <a:pt x="131979" y="208410"/>
                </a:moveTo>
                <a:lnTo>
                  <a:pt x="137373" y="222088"/>
                </a:lnTo>
                <a:lnTo>
                  <a:pt x="153556" y="262042"/>
                </a:lnTo>
                <a:lnTo>
                  <a:pt x="154994" y="262042"/>
                </a:lnTo>
                <a:lnTo>
                  <a:pt x="172975" y="262042"/>
                </a:lnTo>
                <a:lnTo>
                  <a:pt x="178369" y="262042"/>
                </a:lnTo>
                <a:lnTo>
                  <a:pt x="172975" y="248364"/>
                </a:lnTo>
                <a:lnTo>
                  <a:pt x="156792" y="208410"/>
                </a:lnTo>
                <a:lnTo>
                  <a:pt x="154994" y="208410"/>
                </a:lnTo>
                <a:lnTo>
                  <a:pt x="137373" y="208410"/>
                </a:lnTo>
                <a:close/>
                <a:moveTo>
                  <a:pt x="96017" y="208410"/>
                </a:moveTo>
                <a:lnTo>
                  <a:pt x="101771" y="222088"/>
                </a:lnTo>
                <a:lnTo>
                  <a:pt x="117594" y="262042"/>
                </a:lnTo>
                <a:lnTo>
                  <a:pt x="119392" y="262042"/>
                </a:lnTo>
                <a:lnTo>
                  <a:pt x="137373" y="262042"/>
                </a:lnTo>
                <a:lnTo>
                  <a:pt x="142767" y="262042"/>
                </a:lnTo>
                <a:lnTo>
                  <a:pt x="137373" y="248364"/>
                </a:lnTo>
                <a:lnTo>
                  <a:pt x="121190" y="208410"/>
                </a:lnTo>
                <a:lnTo>
                  <a:pt x="119392" y="208410"/>
                </a:lnTo>
                <a:lnTo>
                  <a:pt x="101771" y="208410"/>
                </a:lnTo>
                <a:close/>
                <a:moveTo>
                  <a:pt x="60415" y="208410"/>
                </a:moveTo>
                <a:lnTo>
                  <a:pt x="66169" y="222088"/>
                </a:lnTo>
                <a:lnTo>
                  <a:pt x="81992" y="262042"/>
                </a:lnTo>
                <a:lnTo>
                  <a:pt x="83790" y="262042"/>
                </a:lnTo>
                <a:lnTo>
                  <a:pt x="101771" y="262042"/>
                </a:lnTo>
                <a:lnTo>
                  <a:pt x="107165" y="262042"/>
                </a:lnTo>
                <a:lnTo>
                  <a:pt x="101771" y="248364"/>
                </a:lnTo>
                <a:lnTo>
                  <a:pt x="85588" y="208410"/>
                </a:lnTo>
                <a:lnTo>
                  <a:pt x="83790" y="208410"/>
                </a:lnTo>
                <a:lnTo>
                  <a:pt x="66169" y="208410"/>
                </a:lnTo>
                <a:close/>
                <a:moveTo>
                  <a:pt x="24813" y="208410"/>
                </a:moveTo>
                <a:lnTo>
                  <a:pt x="46390" y="262042"/>
                </a:lnTo>
                <a:lnTo>
                  <a:pt x="48188" y="262042"/>
                </a:lnTo>
                <a:lnTo>
                  <a:pt x="66169" y="262042"/>
                </a:lnTo>
                <a:lnTo>
                  <a:pt x="71563" y="262042"/>
                </a:lnTo>
                <a:lnTo>
                  <a:pt x="66169" y="248364"/>
                </a:lnTo>
                <a:lnTo>
                  <a:pt x="49986" y="208410"/>
                </a:lnTo>
                <a:lnTo>
                  <a:pt x="48188" y="208410"/>
                </a:lnTo>
                <a:close/>
                <a:moveTo>
                  <a:pt x="612256" y="18704"/>
                </a:moveTo>
                <a:lnTo>
                  <a:pt x="612256" y="111584"/>
                </a:lnTo>
                <a:lnTo>
                  <a:pt x="612256" y="112304"/>
                </a:lnTo>
                <a:lnTo>
                  <a:pt x="620886" y="125262"/>
                </a:lnTo>
                <a:lnTo>
                  <a:pt x="627000" y="115543"/>
                </a:lnTo>
                <a:lnTo>
                  <a:pt x="629158" y="112304"/>
                </a:lnTo>
                <a:lnTo>
                  <a:pt x="637788" y="125262"/>
                </a:lnTo>
                <a:lnTo>
                  <a:pt x="644981" y="114463"/>
                </a:lnTo>
                <a:lnTo>
                  <a:pt x="646060" y="112304"/>
                </a:lnTo>
                <a:lnTo>
                  <a:pt x="654690" y="125262"/>
                </a:lnTo>
                <a:lnTo>
                  <a:pt x="662602" y="113024"/>
                </a:lnTo>
                <a:lnTo>
                  <a:pt x="663321" y="112304"/>
                </a:lnTo>
                <a:lnTo>
                  <a:pt x="671592" y="125262"/>
                </a:lnTo>
                <a:lnTo>
                  <a:pt x="680223" y="112304"/>
                </a:lnTo>
                <a:lnTo>
                  <a:pt x="680583" y="112664"/>
                </a:lnTo>
                <a:lnTo>
                  <a:pt x="688494" y="125262"/>
                </a:lnTo>
                <a:lnTo>
                  <a:pt x="697125" y="112304"/>
                </a:lnTo>
                <a:lnTo>
                  <a:pt x="698204" y="114104"/>
                </a:lnTo>
                <a:lnTo>
                  <a:pt x="705396" y="125262"/>
                </a:lnTo>
                <a:lnTo>
                  <a:pt x="714027" y="112304"/>
                </a:lnTo>
                <a:lnTo>
                  <a:pt x="714027" y="18704"/>
                </a:lnTo>
                <a:close/>
                <a:moveTo>
                  <a:pt x="158231" y="18704"/>
                </a:moveTo>
                <a:lnTo>
                  <a:pt x="158231" y="111584"/>
                </a:lnTo>
                <a:lnTo>
                  <a:pt x="158231" y="112304"/>
                </a:lnTo>
                <a:lnTo>
                  <a:pt x="166861" y="125262"/>
                </a:lnTo>
                <a:lnTo>
                  <a:pt x="172975" y="115543"/>
                </a:lnTo>
                <a:lnTo>
                  <a:pt x="175133" y="112304"/>
                </a:lnTo>
                <a:lnTo>
                  <a:pt x="183763" y="125262"/>
                </a:lnTo>
                <a:lnTo>
                  <a:pt x="190956" y="114463"/>
                </a:lnTo>
                <a:lnTo>
                  <a:pt x="192035" y="112304"/>
                </a:lnTo>
                <a:lnTo>
                  <a:pt x="200665" y="125262"/>
                </a:lnTo>
                <a:lnTo>
                  <a:pt x="208577" y="113024"/>
                </a:lnTo>
                <a:lnTo>
                  <a:pt x="208936" y="112304"/>
                </a:lnTo>
                <a:lnTo>
                  <a:pt x="217567" y="125262"/>
                </a:lnTo>
                <a:lnTo>
                  <a:pt x="225838" y="112304"/>
                </a:lnTo>
                <a:lnTo>
                  <a:pt x="226198" y="112664"/>
                </a:lnTo>
                <a:lnTo>
                  <a:pt x="234469" y="125262"/>
                </a:lnTo>
                <a:lnTo>
                  <a:pt x="243100" y="112304"/>
                </a:lnTo>
                <a:lnTo>
                  <a:pt x="244179" y="114104"/>
                </a:lnTo>
                <a:lnTo>
                  <a:pt x="251371" y="125262"/>
                </a:lnTo>
                <a:lnTo>
                  <a:pt x="260002" y="112304"/>
                </a:lnTo>
                <a:lnTo>
                  <a:pt x="260002" y="18704"/>
                </a:lnTo>
                <a:close/>
                <a:moveTo>
                  <a:pt x="474523" y="0"/>
                </a:moveTo>
                <a:lnTo>
                  <a:pt x="502214" y="0"/>
                </a:lnTo>
                <a:lnTo>
                  <a:pt x="520194" y="0"/>
                </a:lnTo>
                <a:lnTo>
                  <a:pt x="537815" y="0"/>
                </a:lnTo>
                <a:lnTo>
                  <a:pt x="555796" y="0"/>
                </a:lnTo>
                <a:lnTo>
                  <a:pt x="560557" y="0"/>
                </a:lnTo>
                <a:lnTo>
                  <a:pt x="573417" y="0"/>
                </a:lnTo>
                <a:lnTo>
                  <a:pt x="591398" y="0"/>
                </a:lnTo>
                <a:lnTo>
                  <a:pt x="609019" y="0"/>
                </a:lnTo>
                <a:lnTo>
                  <a:pt x="612256" y="0"/>
                </a:lnTo>
                <a:lnTo>
                  <a:pt x="714027" y="0"/>
                </a:lnTo>
                <a:lnTo>
                  <a:pt x="716184" y="0"/>
                </a:lnTo>
                <a:lnTo>
                  <a:pt x="733806" y="0"/>
                </a:lnTo>
                <a:lnTo>
                  <a:pt x="751786" y="0"/>
                </a:lnTo>
                <a:lnTo>
                  <a:pt x="763419" y="0"/>
                </a:lnTo>
                <a:lnTo>
                  <a:pt x="769407" y="0"/>
                </a:lnTo>
                <a:lnTo>
                  <a:pt x="787388" y="0"/>
                </a:lnTo>
                <a:lnTo>
                  <a:pt x="805369" y="0"/>
                </a:lnTo>
                <a:lnTo>
                  <a:pt x="822990" y="0"/>
                </a:lnTo>
                <a:lnTo>
                  <a:pt x="851759" y="0"/>
                </a:lnTo>
                <a:cubicBezTo>
                  <a:pt x="862548" y="0"/>
                  <a:pt x="871179" y="8999"/>
                  <a:pt x="871179" y="19797"/>
                </a:cubicBezTo>
                <a:lnTo>
                  <a:pt x="870459" y="233606"/>
                </a:lnTo>
                <a:lnTo>
                  <a:pt x="860390" y="208410"/>
                </a:lnTo>
                <a:lnTo>
                  <a:pt x="835217" y="208410"/>
                </a:lnTo>
                <a:lnTo>
                  <a:pt x="856794" y="262042"/>
                </a:lnTo>
                <a:lnTo>
                  <a:pt x="870459" y="262042"/>
                </a:lnTo>
                <a:lnTo>
                  <a:pt x="870100" y="378666"/>
                </a:lnTo>
                <a:cubicBezTo>
                  <a:pt x="870100" y="389464"/>
                  <a:pt x="861469" y="398103"/>
                  <a:pt x="850680" y="398103"/>
                </a:cubicBezTo>
                <a:lnTo>
                  <a:pt x="822990" y="398103"/>
                </a:lnTo>
                <a:lnTo>
                  <a:pt x="805369" y="398103"/>
                </a:lnTo>
                <a:lnTo>
                  <a:pt x="787388" y="398103"/>
                </a:lnTo>
                <a:lnTo>
                  <a:pt x="769407" y="398103"/>
                </a:lnTo>
                <a:lnTo>
                  <a:pt x="751786" y="398103"/>
                </a:lnTo>
                <a:lnTo>
                  <a:pt x="733806" y="398103"/>
                </a:lnTo>
                <a:lnTo>
                  <a:pt x="716184" y="398103"/>
                </a:lnTo>
                <a:lnTo>
                  <a:pt x="698204" y="398103"/>
                </a:lnTo>
                <a:lnTo>
                  <a:pt x="680583" y="398103"/>
                </a:lnTo>
                <a:lnTo>
                  <a:pt x="662602" y="398103"/>
                </a:lnTo>
                <a:lnTo>
                  <a:pt x="644981" y="398103"/>
                </a:lnTo>
                <a:lnTo>
                  <a:pt x="627000" y="398103"/>
                </a:lnTo>
                <a:lnTo>
                  <a:pt x="609019" y="398103"/>
                </a:lnTo>
                <a:lnTo>
                  <a:pt x="591398" y="398103"/>
                </a:lnTo>
                <a:lnTo>
                  <a:pt x="573417" y="398103"/>
                </a:lnTo>
                <a:lnTo>
                  <a:pt x="555796" y="398103"/>
                </a:lnTo>
                <a:lnTo>
                  <a:pt x="537815" y="398103"/>
                </a:lnTo>
                <a:lnTo>
                  <a:pt x="520194" y="398103"/>
                </a:lnTo>
                <a:lnTo>
                  <a:pt x="502214" y="398103"/>
                </a:lnTo>
                <a:lnTo>
                  <a:pt x="473444" y="398103"/>
                </a:lnTo>
                <a:cubicBezTo>
                  <a:pt x="463016" y="398103"/>
                  <a:pt x="454025" y="389464"/>
                  <a:pt x="454025" y="378666"/>
                </a:cubicBezTo>
                <a:lnTo>
                  <a:pt x="454744" y="236126"/>
                </a:lnTo>
                <a:lnTo>
                  <a:pt x="464814" y="262042"/>
                </a:lnTo>
                <a:lnTo>
                  <a:pt x="489987" y="262042"/>
                </a:lnTo>
                <a:lnTo>
                  <a:pt x="468410" y="208410"/>
                </a:lnTo>
                <a:lnTo>
                  <a:pt x="454744" y="208410"/>
                </a:lnTo>
                <a:lnTo>
                  <a:pt x="455104" y="19797"/>
                </a:lnTo>
                <a:cubicBezTo>
                  <a:pt x="455104" y="8999"/>
                  <a:pt x="463735" y="0"/>
                  <a:pt x="474523" y="0"/>
                </a:cubicBezTo>
                <a:close/>
                <a:moveTo>
                  <a:pt x="20498" y="0"/>
                </a:moveTo>
                <a:lnTo>
                  <a:pt x="48188" y="0"/>
                </a:lnTo>
                <a:lnTo>
                  <a:pt x="66169" y="0"/>
                </a:lnTo>
                <a:lnTo>
                  <a:pt x="83790" y="0"/>
                </a:lnTo>
                <a:lnTo>
                  <a:pt x="101771" y="0"/>
                </a:lnTo>
                <a:lnTo>
                  <a:pt x="106225" y="0"/>
                </a:lnTo>
                <a:lnTo>
                  <a:pt x="119392" y="0"/>
                </a:lnTo>
                <a:lnTo>
                  <a:pt x="137373" y="0"/>
                </a:lnTo>
                <a:lnTo>
                  <a:pt x="154994" y="0"/>
                </a:lnTo>
                <a:lnTo>
                  <a:pt x="158231" y="0"/>
                </a:lnTo>
                <a:lnTo>
                  <a:pt x="260002" y="0"/>
                </a:lnTo>
                <a:lnTo>
                  <a:pt x="262159" y="0"/>
                </a:lnTo>
                <a:lnTo>
                  <a:pt x="280140" y="0"/>
                </a:lnTo>
                <a:lnTo>
                  <a:pt x="297761" y="0"/>
                </a:lnTo>
                <a:lnTo>
                  <a:pt x="310566" y="0"/>
                </a:lnTo>
                <a:lnTo>
                  <a:pt x="315382" y="0"/>
                </a:lnTo>
                <a:lnTo>
                  <a:pt x="333363" y="0"/>
                </a:lnTo>
                <a:lnTo>
                  <a:pt x="350984" y="0"/>
                </a:lnTo>
                <a:lnTo>
                  <a:pt x="368965" y="0"/>
                </a:lnTo>
                <a:lnTo>
                  <a:pt x="397734" y="0"/>
                </a:lnTo>
                <a:cubicBezTo>
                  <a:pt x="408523" y="0"/>
                  <a:pt x="417154" y="8999"/>
                  <a:pt x="417154" y="19797"/>
                </a:cubicBezTo>
                <a:lnTo>
                  <a:pt x="416434" y="233606"/>
                </a:lnTo>
                <a:lnTo>
                  <a:pt x="406365" y="208410"/>
                </a:lnTo>
                <a:lnTo>
                  <a:pt x="381552" y="208410"/>
                </a:lnTo>
                <a:lnTo>
                  <a:pt x="402769" y="262042"/>
                </a:lnTo>
                <a:lnTo>
                  <a:pt x="416434" y="262042"/>
                </a:lnTo>
                <a:lnTo>
                  <a:pt x="416075" y="378666"/>
                </a:lnTo>
                <a:cubicBezTo>
                  <a:pt x="416075" y="389464"/>
                  <a:pt x="407444" y="398103"/>
                  <a:pt x="396655" y="398103"/>
                </a:cubicBezTo>
                <a:lnTo>
                  <a:pt x="368965" y="398103"/>
                </a:lnTo>
                <a:lnTo>
                  <a:pt x="350984" y="398103"/>
                </a:lnTo>
                <a:lnTo>
                  <a:pt x="333363" y="398103"/>
                </a:lnTo>
                <a:lnTo>
                  <a:pt x="315382" y="398103"/>
                </a:lnTo>
                <a:lnTo>
                  <a:pt x="297761" y="398103"/>
                </a:lnTo>
                <a:lnTo>
                  <a:pt x="280140" y="398103"/>
                </a:lnTo>
                <a:lnTo>
                  <a:pt x="262159" y="398103"/>
                </a:lnTo>
                <a:lnTo>
                  <a:pt x="244179" y="398103"/>
                </a:lnTo>
                <a:lnTo>
                  <a:pt x="226198" y="398103"/>
                </a:lnTo>
                <a:lnTo>
                  <a:pt x="208577" y="398103"/>
                </a:lnTo>
                <a:lnTo>
                  <a:pt x="190956" y="398103"/>
                </a:lnTo>
                <a:lnTo>
                  <a:pt x="172975" y="398103"/>
                </a:lnTo>
                <a:lnTo>
                  <a:pt x="154994" y="398103"/>
                </a:lnTo>
                <a:lnTo>
                  <a:pt x="137373" y="398103"/>
                </a:lnTo>
                <a:lnTo>
                  <a:pt x="119392" y="398103"/>
                </a:lnTo>
                <a:lnTo>
                  <a:pt x="101771" y="398103"/>
                </a:lnTo>
                <a:lnTo>
                  <a:pt x="83790" y="398103"/>
                </a:lnTo>
                <a:lnTo>
                  <a:pt x="66169" y="398103"/>
                </a:lnTo>
                <a:lnTo>
                  <a:pt x="48188" y="398103"/>
                </a:lnTo>
                <a:lnTo>
                  <a:pt x="19419" y="398103"/>
                </a:lnTo>
                <a:cubicBezTo>
                  <a:pt x="8631" y="398103"/>
                  <a:pt x="0" y="389464"/>
                  <a:pt x="0" y="378666"/>
                </a:cubicBezTo>
                <a:lnTo>
                  <a:pt x="719" y="236126"/>
                </a:lnTo>
                <a:lnTo>
                  <a:pt x="10788" y="262042"/>
                </a:lnTo>
                <a:lnTo>
                  <a:pt x="35961" y="262042"/>
                </a:lnTo>
                <a:lnTo>
                  <a:pt x="14384" y="208410"/>
                </a:lnTo>
                <a:lnTo>
                  <a:pt x="719" y="208410"/>
                </a:lnTo>
                <a:lnTo>
                  <a:pt x="1079" y="19797"/>
                </a:lnTo>
                <a:cubicBezTo>
                  <a:pt x="1079" y="8999"/>
                  <a:pt x="9709" y="0"/>
                  <a:pt x="20498"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90" name="Freeform 48">
            <a:extLst>
              <a:ext uri="{FF2B5EF4-FFF2-40B4-BE49-F238E27FC236}">
                <a16:creationId xmlns:a16="http://schemas.microsoft.com/office/drawing/2014/main" id="{8D018AED-E346-13E1-F488-170E933C165B}"/>
              </a:ext>
            </a:extLst>
          </p:cNvPr>
          <p:cNvSpPr>
            <a:spLocks noChangeArrowheads="1"/>
          </p:cNvSpPr>
          <p:nvPr/>
        </p:nvSpPr>
        <p:spPr bwMode="auto">
          <a:xfrm>
            <a:off x="4911845" y="5855514"/>
            <a:ext cx="435141" cy="433208"/>
          </a:xfrm>
          <a:custGeom>
            <a:avLst/>
            <a:gdLst>
              <a:gd name="connsiteX0" fmla="*/ 485761 w 870281"/>
              <a:gd name="connsiteY0" fmla="*/ 588328 h 866415"/>
              <a:gd name="connsiteX1" fmla="*/ 485402 w 870281"/>
              <a:gd name="connsiteY1" fmla="*/ 797614 h 866415"/>
              <a:gd name="connsiteX2" fmla="*/ 482887 w 870281"/>
              <a:gd name="connsiteY2" fmla="*/ 801216 h 866415"/>
              <a:gd name="connsiteX3" fmla="*/ 384783 w 870281"/>
              <a:gd name="connsiteY3" fmla="*/ 833635 h 866415"/>
              <a:gd name="connsiteX4" fmla="*/ 324411 w 870281"/>
              <a:gd name="connsiteY4" fmla="*/ 853087 h 866415"/>
              <a:gd name="connsiteX5" fmla="*/ 283804 w 870281"/>
              <a:gd name="connsiteY5" fmla="*/ 866415 h 866415"/>
              <a:gd name="connsiteX6" fmla="*/ 283804 w 870281"/>
              <a:gd name="connsiteY6" fmla="*/ 654608 h 866415"/>
              <a:gd name="connsiteX7" fmla="*/ 324411 w 870281"/>
              <a:gd name="connsiteY7" fmla="*/ 641280 h 866415"/>
              <a:gd name="connsiteX8" fmla="*/ 367533 w 870281"/>
              <a:gd name="connsiteY8" fmla="*/ 627232 h 866415"/>
              <a:gd name="connsiteX9" fmla="*/ 368612 w 870281"/>
              <a:gd name="connsiteY9" fmla="*/ 676941 h 866415"/>
              <a:gd name="connsiteX10" fmla="*/ 377236 w 870281"/>
              <a:gd name="connsiteY10" fmla="*/ 681624 h 866415"/>
              <a:gd name="connsiteX11" fmla="*/ 384783 w 870281"/>
              <a:gd name="connsiteY11" fmla="*/ 679823 h 866415"/>
              <a:gd name="connsiteX12" fmla="*/ 407781 w 870281"/>
              <a:gd name="connsiteY12" fmla="*/ 672979 h 866415"/>
              <a:gd name="connsiteX13" fmla="*/ 411734 w 870281"/>
              <a:gd name="connsiteY13" fmla="*/ 666855 h 866415"/>
              <a:gd name="connsiteX14" fmla="*/ 410656 w 870281"/>
              <a:gd name="connsiteY14" fmla="*/ 612823 h 866415"/>
              <a:gd name="connsiteX15" fmla="*/ 73581 w 870281"/>
              <a:gd name="connsiteY15" fmla="*/ 588328 h 866415"/>
              <a:gd name="connsiteX16" fmla="*/ 75737 w 870281"/>
              <a:gd name="connsiteY16" fmla="*/ 589049 h 866415"/>
              <a:gd name="connsiteX17" fmla="*/ 240322 w 870281"/>
              <a:gd name="connsiteY17" fmla="*/ 643081 h 866415"/>
              <a:gd name="connsiteX18" fmla="*/ 275179 w 870281"/>
              <a:gd name="connsiteY18" fmla="*/ 654608 h 866415"/>
              <a:gd name="connsiteX19" fmla="*/ 275179 w 870281"/>
              <a:gd name="connsiteY19" fmla="*/ 863533 h 866415"/>
              <a:gd name="connsiteX20" fmla="*/ 275179 w 870281"/>
              <a:gd name="connsiteY20" fmla="*/ 865334 h 866415"/>
              <a:gd name="connsiteX21" fmla="*/ 275179 w 870281"/>
              <a:gd name="connsiteY21" fmla="*/ 866415 h 866415"/>
              <a:gd name="connsiteX22" fmla="*/ 240322 w 870281"/>
              <a:gd name="connsiteY22" fmla="*/ 854888 h 866415"/>
              <a:gd name="connsiteX23" fmla="*/ 76455 w 870281"/>
              <a:gd name="connsiteY23" fmla="*/ 801216 h 866415"/>
              <a:gd name="connsiteX24" fmla="*/ 73581 w 870281"/>
              <a:gd name="connsiteY24" fmla="*/ 797614 h 866415"/>
              <a:gd name="connsiteX25" fmla="*/ 167372 w 870281"/>
              <a:gd name="connsiteY25" fmla="*/ 544742 h 866415"/>
              <a:gd name="connsiteX26" fmla="*/ 240322 w 870281"/>
              <a:gd name="connsiteY26" fmla="*/ 572839 h 866415"/>
              <a:gd name="connsiteX27" fmla="*/ 324411 w 870281"/>
              <a:gd name="connsiteY27" fmla="*/ 605259 h 866415"/>
              <a:gd name="connsiteX28" fmla="*/ 365018 w 870281"/>
              <a:gd name="connsiteY28" fmla="*/ 620748 h 866415"/>
              <a:gd name="connsiteX29" fmla="*/ 324411 w 870281"/>
              <a:gd name="connsiteY29" fmla="*/ 634076 h 866415"/>
              <a:gd name="connsiteX30" fmla="*/ 282007 w 870281"/>
              <a:gd name="connsiteY30" fmla="*/ 647764 h 866415"/>
              <a:gd name="connsiteX31" fmla="*/ 278773 w 870281"/>
              <a:gd name="connsiteY31" fmla="*/ 648484 h 866415"/>
              <a:gd name="connsiteX32" fmla="*/ 240322 w 870281"/>
              <a:gd name="connsiteY32" fmla="*/ 635517 h 866415"/>
              <a:gd name="connsiteX33" fmla="*/ 77174 w 870281"/>
              <a:gd name="connsiteY33" fmla="*/ 582205 h 866415"/>
              <a:gd name="connsiteX34" fmla="*/ 73940 w 870281"/>
              <a:gd name="connsiteY34" fmla="*/ 579683 h 866415"/>
              <a:gd name="connsiteX35" fmla="*/ 76096 w 870281"/>
              <a:gd name="connsiteY35" fmla="*/ 574640 h 866415"/>
              <a:gd name="connsiteX36" fmla="*/ 280569 w 870281"/>
              <a:gd name="connsiteY36" fmla="*/ 508360 h 866415"/>
              <a:gd name="connsiteX37" fmla="*/ 324411 w 870281"/>
              <a:gd name="connsiteY37" fmla="*/ 522769 h 866415"/>
              <a:gd name="connsiteX38" fmla="*/ 384783 w 870281"/>
              <a:gd name="connsiteY38" fmla="*/ 542581 h 866415"/>
              <a:gd name="connsiteX39" fmla="*/ 481809 w 870281"/>
              <a:gd name="connsiteY39" fmla="*/ 574280 h 866415"/>
              <a:gd name="connsiteX40" fmla="*/ 483246 w 870281"/>
              <a:gd name="connsiteY40" fmla="*/ 581844 h 866415"/>
              <a:gd name="connsiteX41" fmla="*/ 408141 w 870281"/>
              <a:gd name="connsiteY41" fmla="*/ 606339 h 866415"/>
              <a:gd name="connsiteX42" fmla="*/ 384783 w 870281"/>
              <a:gd name="connsiteY42" fmla="*/ 597694 h 866415"/>
              <a:gd name="connsiteX43" fmla="*/ 324411 w 870281"/>
              <a:gd name="connsiteY43" fmla="*/ 576081 h 866415"/>
              <a:gd name="connsiteX44" fmla="*/ 240322 w 870281"/>
              <a:gd name="connsiteY44" fmla="*/ 545463 h 866415"/>
              <a:gd name="connsiteX45" fmla="*/ 205105 w 870281"/>
              <a:gd name="connsiteY45" fmla="*/ 532495 h 866415"/>
              <a:gd name="connsiteX46" fmla="*/ 240322 w 870281"/>
              <a:gd name="connsiteY46" fmla="*/ 520968 h 866415"/>
              <a:gd name="connsiteX47" fmla="*/ 277335 w 870281"/>
              <a:gd name="connsiteY47" fmla="*/ 508721 h 866415"/>
              <a:gd name="connsiteX48" fmla="*/ 280569 w 870281"/>
              <a:gd name="connsiteY48" fmla="*/ 508360 h 866415"/>
              <a:gd name="connsiteX49" fmla="*/ 730921 w 870281"/>
              <a:gd name="connsiteY49" fmla="*/ 180817 h 866415"/>
              <a:gd name="connsiteX50" fmla="*/ 784581 w 870281"/>
              <a:gd name="connsiteY50" fmla="*/ 211069 h 866415"/>
              <a:gd name="connsiteX51" fmla="*/ 794664 w 870281"/>
              <a:gd name="connsiteY51" fmla="*/ 273013 h 866415"/>
              <a:gd name="connsiteX52" fmla="*/ 810871 w 870281"/>
              <a:gd name="connsiteY52" fmla="*/ 526189 h 866415"/>
              <a:gd name="connsiteX53" fmla="*/ 869572 w 870281"/>
              <a:gd name="connsiteY53" fmla="*/ 784767 h 866415"/>
              <a:gd name="connsiteX54" fmla="*/ 863090 w 870281"/>
              <a:gd name="connsiteY54" fmla="*/ 820061 h 866415"/>
              <a:gd name="connsiteX55" fmla="*/ 833199 w 870281"/>
              <a:gd name="connsiteY55" fmla="*/ 841669 h 866415"/>
              <a:gd name="connsiteX56" fmla="*/ 832839 w 870281"/>
              <a:gd name="connsiteY56" fmla="*/ 841669 h 866415"/>
              <a:gd name="connsiteX57" fmla="*/ 797185 w 870281"/>
              <a:gd name="connsiteY57" fmla="*/ 835547 h 866415"/>
              <a:gd name="connsiteX58" fmla="*/ 775577 w 870281"/>
              <a:gd name="connsiteY58" fmla="*/ 805655 h 866415"/>
              <a:gd name="connsiteX59" fmla="*/ 775577 w 870281"/>
              <a:gd name="connsiteY59" fmla="*/ 805295 h 866415"/>
              <a:gd name="connsiteX60" fmla="*/ 775217 w 870281"/>
              <a:gd name="connsiteY60" fmla="*/ 804215 h 866415"/>
              <a:gd name="connsiteX61" fmla="*/ 771616 w 870281"/>
              <a:gd name="connsiteY61" fmla="*/ 789089 h 866415"/>
              <a:gd name="connsiteX62" fmla="*/ 718316 w 870281"/>
              <a:gd name="connsiteY62" fmla="*/ 585972 h 866415"/>
              <a:gd name="connsiteX63" fmla="*/ 625041 w 870281"/>
              <a:gd name="connsiteY63" fmla="*/ 789449 h 866415"/>
              <a:gd name="connsiteX64" fmla="*/ 599112 w 870281"/>
              <a:gd name="connsiteY64" fmla="*/ 816099 h 866415"/>
              <a:gd name="connsiteX65" fmla="*/ 562378 w 870281"/>
              <a:gd name="connsiteY65" fmla="*/ 816460 h 866415"/>
              <a:gd name="connsiteX66" fmla="*/ 536088 w 870281"/>
              <a:gd name="connsiteY66" fmla="*/ 790530 h 866415"/>
              <a:gd name="connsiteX67" fmla="*/ 536088 w 870281"/>
              <a:gd name="connsiteY67" fmla="*/ 754156 h 866415"/>
              <a:gd name="connsiteX68" fmla="*/ 536088 w 870281"/>
              <a:gd name="connsiteY68" fmla="*/ 753436 h 866415"/>
              <a:gd name="connsiteX69" fmla="*/ 536448 w 870281"/>
              <a:gd name="connsiteY69" fmla="*/ 753075 h 866415"/>
              <a:gd name="connsiteX70" fmla="*/ 666097 w 870281"/>
              <a:gd name="connsiteY70" fmla="*/ 420669 h 866415"/>
              <a:gd name="connsiteX71" fmla="*/ 682663 w 870281"/>
              <a:gd name="connsiteY71" fmla="*/ 310467 h 866415"/>
              <a:gd name="connsiteX72" fmla="*/ 578584 w 870281"/>
              <a:gd name="connsiteY72" fmla="*/ 355844 h 866415"/>
              <a:gd name="connsiteX73" fmla="*/ 572866 w 870281"/>
              <a:gd name="connsiteY73" fmla="*/ 356524 h 866415"/>
              <a:gd name="connsiteX74" fmla="*/ 591973 w 870281"/>
              <a:gd name="connsiteY74" fmla="*/ 364264 h 866415"/>
              <a:gd name="connsiteX75" fmla="*/ 568939 w 870281"/>
              <a:gd name="connsiteY75" fmla="*/ 378276 h 866415"/>
              <a:gd name="connsiteX76" fmla="*/ 456644 w 870281"/>
              <a:gd name="connsiteY76" fmla="*/ 447257 h 866415"/>
              <a:gd name="connsiteX77" fmla="*/ 450885 w 870281"/>
              <a:gd name="connsiteY77" fmla="*/ 450490 h 866415"/>
              <a:gd name="connsiteX78" fmla="*/ 444407 w 870281"/>
              <a:gd name="connsiteY78" fmla="*/ 447976 h 866415"/>
              <a:gd name="connsiteX79" fmla="*/ 350828 w 870281"/>
              <a:gd name="connsiteY79" fmla="*/ 410611 h 866415"/>
              <a:gd name="connsiteX80" fmla="*/ 325633 w 870281"/>
              <a:gd name="connsiteY80" fmla="*/ 400551 h 866415"/>
              <a:gd name="connsiteX81" fmla="*/ 348668 w 870281"/>
              <a:gd name="connsiteY81" fmla="*/ 386539 h 866415"/>
              <a:gd name="connsiteX82" fmla="*/ 460963 w 870281"/>
              <a:gd name="connsiteY82" fmla="*/ 317918 h 866415"/>
              <a:gd name="connsiteX83" fmla="*/ 466722 w 870281"/>
              <a:gd name="connsiteY83" fmla="*/ 314325 h 866415"/>
              <a:gd name="connsiteX84" fmla="*/ 473200 w 870281"/>
              <a:gd name="connsiteY84" fmla="*/ 316840 h 866415"/>
              <a:gd name="connsiteX85" fmla="*/ 523845 w 870281"/>
              <a:gd name="connsiteY85" fmla="*/ 336984 h 866415"/>
              <a:gd name="connsiteX86" fmla="*/ 520602 w 870281"/>
              <a:gd name="connsiteY86" fmla="*/ 309746 h 866415"/>
              <a:gd name="connsiteX87" fmla="*/ 539689 w 870281"/>
              <a:gd name="connsiteY87" fmla="*/ 285617 h 866415"/>
              <a:gd name="connsiteX88" fmla="*/ 716876 w 870281"/>
              <a:gd name="connsiteY88" fmla="*/ 182978 h 866415"/>
              <a:gd name="connsiteX89" fmla="*/ 730921 w 870281"/>
              <a:gd name="connsiteY89" fmla="*/ 180817 h 866415"/>
              <a:gd name="connsiteX90" fmla="*/ 172747 w 870281"/>
              <a:gd name="connsiteY90" fmla="*/ 165100 h 866415"/>
              <a:gd name="connsiteX91" fmla="*/ 206931 w 870281"/>
              <a:gd name="connsiteY91" fmla="*/ 179521 h 866415"/>
              <a:gd name="connsiteX92" fmla="*/ 236437 w 870281"/>
              <a:gd name="connsiteY92" fmla="*/ 216656 h 866415"/>
              <a:gd name="connsiteX93" fmla="*/ 272780 w 870281"/>
              <a:gd name="connsiteY93" fmla="*/ 263525 h 866415"/>
              <a:gd name="connsiteX94" fmla="*/ 313801 w 870281"/>
              <a:gd name="connsiteY94" fmla="*/ 295251 h 866415"/>
              <a:gd name="connsiteX95" fmla="*/ 336830 w 870281"/>
              <a:gd name="connsiteY95" fmla="*/ 315441 h 866415"/>
              <a:gd name="connsiteX96" fmla="*/ 338630 w 870281"/>
              <a:gd name="connsiteY96" fmla="*/ 344284 h 866415"/>
              <a:gd name="connsiteX97" fmla="*/ 337910 w 870281"/>
              <a:gd name="connsiteY97" fmla="*/ 345365 h 866415"/>
              <a:gd name="connsiteX98" fmla="*/ 318479 w 870281"/>
              <a:gd name="connsiteY98" fmla="*/ 366637 h 866415"/>
              <a:gd name="connsiteX99" fmla="*/ 289332 w 870281"/>
              <a:gd name="connsiteY99" fmla="*/ 368079 h 866415"/>
              <a:gd name="connsiteX100" fmla="*/ 224563 w 870281"/>
              <a:gd name="connsiteY100" fmla="*/ 323733 h 866415"/>
              <a:gd name="connsiteX101" fmla="*/ 208730 w 870281"/>
              <a:gd name="connsiteY101" fmla="*/ 309312 h 866415"/>
              <a:gd name="connsiteX102" fmla="*/ 266303 w 870281"/>
              <a:gd name="connsiteY102" fmla="*/ 494625 h 866415"/>
              <a:gd name="connsiteX103" fmla="*/ 188939 w 870281"/>
              <a:gd name="connsiteY103" fmla="*/ 521305 h 866415"/>
              <a:gd name="connsiteX104" fmla="*/ 170228 w 870281"/>
              <a:gd name="connsiteY104" fmla="*/ 488136 h 866415"/>
              <a:gd name="connsiteX105" fmla="*/ 162311 w 870281"/>
              <a:gd name="connsiteY105" fmla="*/ 531039 h 866415"/>
              <a:gd name="connsiteX106" fmla="*/ 83148 w 870281"/>
              <a:gd name="connsiteY106" fmla="*/ 558440 h 866415"/>
              <a:gd name="connsiteX107" fmla="*/ 112655 w 870281"/>
              <a:gd name="connsiteY107" fmla="*/ 308231 h 866415"/>
              <a:gd name="connsiteX108" fmla="*/ 71273 w 870281"/>
              <a:gd name="connsiteY108" fmla="*/ 376732 h 866415"/>
              <a:gd name="connsiteX109" fmla="*/ 48604 w 870281"/>
              <a:gd name="connsiteY109" fmla="*/ 395840 h 866415"/>
              <a:gd name="connsiteX110" fmla="*/ 2545 w 870281"/>
              <a:gd name="connsiteY110" fmla="*/ 375650 h 866415"/>
              <a:gd name="connsiteX111" fmla="*/ 37449 w 870281"/>
              <a:gd name="connsiteY111" fmla="*/ 277946 h 866415"/>
              <a:gd name="connsiteX112" fmla="*/ 78830 w 870281"/>
              <a:gd name="connsiteY112" fmla="*/ 225669 h 866415"/>
              <a:gd name="connsiteX113" fmla="*/ 108696 w 870281"/>
              <a:gd name="connsiteY113" fmla="*/ 195384 h 866415"/>
              <a:gd name="connsiteX114" fmla="*/ 166270 w 870281"/>
              <a:gd name="connsiteY114" fmla="*/ 165821 h 866415"/>
              <a:gd name="connsiteX115" fmla="*/ 172747 w 870281"/>
              <a:gd name="connsiteY115" fmla="*/ 165100 h 866415"/>
              <a:gd name="connsiteX116" fmla="*/ 744606 w 870281"/>
              <a:gd name="connsiteY116" fmla="*/ 15875 h 866415"/>
              <a:gd name="connsiteX117" fmla="*/ 797906 w 870281"/>
              <a:gd name="connsiteY117" fmla="*/ 37843 h 866415"/>
              <a:gd name="connsiteX118" fmla="*/ 819874 w 870281"/>
              <a:gd name="connsiteY118" fmla="*/ 91143 h 866415"/>
              <a:gd name="connsiteX119" fmla="*/ 797906 w 870281"/>
              <a:gd name="connsiteY119" fmla="*/ 144444 h 866415"/>
              <a:gd name="connsiteX120" fmla="*/ 744606 w 870281"/>
              <a:gd name="connsiteY120" fmla="*/ 166412 h 866415"/>
              <a:gd name="connsiteX121" fmla="*/ 691306 w 870281"/>
              <a:gd name="connsiteY121" fmla="*/ 144444 h 866415"/>
              <a:gd name="connsiteX122" fmla="*/ 668978 w 870281"/>
              <a:gd name="connsiteY122" fmla="*/ 91143 h 866415"/>
              <a:gd name="connsiteX123" fmla="*/ 691306 w 870281"/>
              <a:gd name="connsiteY123" fmla="*/ 37843 h 866415"/>
              <a:gd name="connsiteX124" fmla="*/ 744606 w 870281"/>
              <a:gd name="connsiteY124" fmla="*/ 15875 h 866415"/>
              <a:gd name="connsiteX125" fmla="*/ 169086 w 870281"/>
              <a:gd name="connsiteY125" fmla="*/ 0 h 866415"/>
              <a:gd name="connsiteX126" fmla="*/ 222461 w 870281"/>
              <a:gd name="connsiteY126" fmla="*/ 22390 h 866415"/>
              <a:gd name="connsiteX127" fmla="*/ 244313 w 870281"/>
              <a:gd name="connsiteY127" fmla="*/ 76200 h 866415"/>
              <a:gd name="connsiteX128" fmla="*/ 222461 w 870281"/>
              <a:gd name="connsiteY128" fmla="*/ 130009 h 866415"/>
              <a:gd name="connsiteX129" fmla="*/ 169086 w 870281"/>
              <a:gd name="connsiteY129" fmla="*/ 152039 h 866415"/>
              <a:gd name="connsiteX130" fmla="*/ 116068 w 870281"/>
              <a:gd name="connsiteY130" fmla="*/ 130009 h 866415"/>
              <a:gd name="connsiteX131" fmla="*/ 93858 w 870281"/>
              <a:gd name="connsiteY131" fmla="*/ 76200 h 866415"/>
              <a:gd name="connsiteX132" fmla="*/ 116068 w 870281"/>
              <a:gd name="connsiteY132" fmla="*/ 22390 h 866415"/>
              <a:gd name="connsiteX133" fmla="*/ 169086 w 870281"/>
              <a:gd name="connsiteY133" fmla="*/ 0 h 86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B3B3B3"/>
              </a:solidFill>
              <a:effectLst/>
              <a:uLnTx/>
              <a:uFillTx/>
            </a:endParaRPr>
          </a:p>
        </p:txBody>
      </p:sp>
      <p:sp>
        <p:nvSpPr>
          <p:cNvPr id="91" name="Subtitle 2">
            <a:extLst>
              <a:ext uri="{FF2B5EF4-FFF2-40B4-BE49-F238E27FC236}">
                <a16:creationId xmlns:a16="http://schemas.microsoft.com/office/drawing/2014/main" id="{B8ECC17D-36DC-A5F3-D93D-F4501923B2F3}"/>
              </a:ext>
            </a:extLst>
          </p:cNvPr>
          <p:cNvSpPr txBox="1">
            <a:spLocks/>
          </p:cNvSpPr>
          <p:nvPr/>
        </p:nvSpPr>
        <p:spPr>
          <a:xfrm>
            <a:off x="7551857" y="3646795"/>
            <a:ext cx="3859521"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Customer satisfaction is best conducted by a 3</a:t>
            </a:r>
            <a:r>
              <a:rPr lang="en-GB" sz="900" baseline="30000" dirty="0">
                <a:latin typeface="+mn-lt"/>
              </a:rPr>
              <a:t>rd</a:t>
            </a:r>
            <a:r>
              <a:rPr lang="en-GB" sz="900" dirty="0">
                <a:latin typeface="+mn-lt"/>
              </a:rPr>
              <a:t> party using a varied set of parameters and techniques on a set of subject matter parameters using depth and breadth with an agreed frequency standard.</a:t>
            </a:r>
          </a:p>
        </p:txBody>
      </p:sp>
      <p:sp>
        <p:nvSpPr>
          <p:cNvPr id="92" name="Subtitle 2">
            <a:extLst>
              <a:ext uri="{FF2B5EF4-FFF2-40B4-BE49-F238E27FC236}">
                <a16:creationId xmlns:a16="http://schemas.microsoft.com/office/drawing/2014/main" id="{B1293A48-8817-4A66-F788-2E55440D40B5}"/>
              </a:ext>
            </a:extLst>
          </p:cNvPr>
          <p:cNvSpPr txBox="1">
            <a:spLocks/>
          </p:cNvSpPr>
          <p:nvPr/>
        </p:nvSpPr>
        <p:spPr>
          <a:xfrm>
            <a:off x="7115963" y="4425807"/>
            <a:ext cx="4632827" cy="6939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Measuring relationship is a very sensitive area , as there are many contact points , and the fact that relationship is a lead indicator ( ahead of the curve ) its best that experienced external research companies conduct this sensitive reading and that the supplier name is represented amongst a range of names as a bench mark indicator</a:t>
            </a:r>
          </a:p>
        </p:txBody>
      </p:sp>
      <p:sp>
        <p:nvSpPr>
          <p:cNvPr id="93" name="Subtitle 2">
            <a:extLst>
              <a:ext uri="{FF2B5EF4-FFF2-40B4-BE49-F238E27FC236}">
                <a16:creationId xmlns:a16="http://schemas.microsoft.com/office/drawing/2014/main" id="{5AE14079-D09A-C393-D2FA-9771A08F50A2}"/>
              </a:ext>
            </a:extLst>
          </p:cNvPr>
          <p:cNvSpPr txBox="1">
            <a:spLocks/>
          </p:cNvSpPr>
          <p:nvPr/>
        </p:nvSpPr>
        <p:spPr>
          <a:xfrm>
            <a:off x="6983625" y="2607485"/>
            <a:ext cx="5010098"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Calculating risk is important and also difficult , tracing risk starts externally via sources of risk to each customer , will allows us to evaluate exposure and impacts to the supplier business , this exercise is best done with all key customers.</a:t>
            </a:r>
          </a:p>
        </p:txBody>
      </p:sp>
      <p:sp>
        <p:nvSpPr>
          <p:cNvPr id="94" name="Subtitle 2">
            <a:extLst>
              <a:ext uri="{FF2B5EF4-FFF2-40B4-BE49-F238E27FC236}">
                <a16:creationId xmlns:a16="http://schemas.microsoft.com/office/drawing/2014/main" id="{07598A52-53D1-E849-30BF-47AF4ACDE666}"/>
              </a:ext>
            </a:extLst>
          </p:cNvPr>
          <p:cNvSpPr txBox="1">
            <a:spLocks/>
          </p:cNvSpPr>
          <p:nvPr/>
        </p:nvSpPr>
        <p:spPr>
          <a:xfrm>
            <a:off x="6415511" y="1863155"/>
            <a:ext cx="4870174" cy="52777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b="0" i="0" u="none" strike="noStrike" baseline="0" dirty="0">
                <a:latin typeface="+mn-lt"/>
              </a:rPr>
              <a:t>Customer profitability is important as it keeps the customers interest and investments in the business , to do so measurement both as a supplier and the customer internally should be able to monitor overall financial profitability .</a:t>
            </a:r>
          </a:p>
        </p:txBody>
      </p:sp>
      <p:sp>
        <p:nvSpPr>
          <p:cNvPr id="97" name="Subtitle 2">
            <a:extLst>
              <a:ext uri="{FF2B5EF4-FFF2-40B4-BE49-F238E27FC236}">
                <a16:creationId xmlns:a16="http://schemas.microsoft.com/office/drawing/2014/main" id="{22084A7D-BEB4-32B1-0989-74AD78F6FF6D}"/>
              </a:ext>
            </a:extLst>
          </p:cNvPr>
          <p:cNvSpPr txBox="1">
            <a:spLocks/>
          </p:cNvSpPr>
          <p:nvPr/>
        </p:nvSpPr>
        <p:spPr>
          <a:xfrm>
            <a:off x="5592830" y="1153593"/>
            <a:ext cx="5573644" cy="3615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b="0" i="0" u="none" strike="noStrike" baseline="0" dirty="0">
                <a:latin typeface="+mn-lt"/>
              </a:rPr>
              <a:t>Customer attractiveness needs to be monitored to ensure that the company’s strategy is </a:t>
            </a:r>
            <a:r>
              <a:rPr lang="en-GB" sz="900" dirty="0">
                <a:latin typeface="+mn-lt"/>
              </a:rPr>
              <a:t>aligned , the important point being that the customer is also on a growth trajectory.</a:t>
            </a:r>
            <a:endParaRPr lang="en-GB" sz="900" b="0" i="0" u="none" strike="noStrike" baseline="0" dirty="0">
              <a:latin typeface="+mn-lt"/>
            </a:endParaRPr>
          </a:p>
        </p:txBody>
      </p:sp>
      <p:sp>
        <p:nvSpPr>
          <p:cNvPr id="98" name="TextBox 97">
            <a:extLst>
              <a:ext uri="{FF2B5EF4-FFF2-40B4-BE49-F238E27FC236}">
                <a16:creationId xmlns:a16="http://schemas.microsoft.com/office/drawing/2014/main" id="{597D2080-51DD-D381-C382-3B591640A8F2}"/>
              </a:ext>
            </a:extLst>
          </p:cNvPr>
          <p:cNvSpPr txBox="1"/>
          <p:nvPr/>
        </p:nvSpPr>
        <p:spPr>
          <a:xfrm>
            <a:off x="268942" y="207845"/>
            <a:ext cx="6413314" cy="809324"/>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800" b="1" i="0" u="none" strike="noStrike" baseline="0" dirty="0">
                <a:latin typeface="Frutiger-Bold"/>
              </a:rPr>
              <a:t>Strategy realization and key account management measurements</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99" name="Picture 98" descr="Logo&#10;&#10;Description automatically generated">
            <a:extLst>
              <a:ext uri="{FF2B5EF4-FFF2-40B4-BE49-F238E27FC236}">
                <a16:creationId xmlns:a16="http://schemas.microsoft.com/office/drawing/2014/main" id="{B90EC17C-76CB-214A-666C-DBA0F44B3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0" name="Footer Placeholder 3">
            <a:extLst>
              <a:ext uri="{FF2B5EF4-FFF2-40B4-BE49-F238E27FC236}">
                <a16:creationId xmlns:a16="http://schemas.microsoft.com/office/drawing/2014/main" id="{77D09282-01C1-2982-BF2F-F1902B311BBA}"/>
              </a:ext>
            </a:extLst>
          </p:cNvPr>
          <p:cNvSpPr>
            <a:spLocks noGrp="1"/>
          </p:cNvSpPr>
          <p:nvPr>
            <p:ph type="ftr" sz="quarter" idx="11"/>
          </p:nvPr>
        </p:nvSpPr>
        <p:spPr>
          <a:xfrm>
            <a:off x="4038600" y="6509928"/>
            <a:ext cx="4114800" cy="365125"/>
          </a:xfrm>
        </p:spPr>
        <p:txBody>
          <a:bodyPr/>
          <a:lstStyle/>
          <a:p>
            <a:r>
              <a:rPr lang="en-GB" dirty="0">
                <a:solidFill>
                  <a:schemeClr val="tx1">
                    <a:lumMod val="50000"/>
                    <a:lumOff val="50000"/>
                  </a:schemeClr>
                </a:solidFill>
              </a:rPr>
              <a:t>www.upskilpro.</a:t>
            </a:r>
            <a:r>
              <a:rPr lang="en-GB" dirty="0">
                <a:solidFill>
                  <a:schemeClr val="tx1">
                    <a:lumMod val="50000"/>
                    <a:lumOff val="50000"/>
                  </a:schemeClr>
                </a:solidFill>
                <a:cs typeface="Arial" panose="020B0604020202020204" pitchFamily="34" charset="0"/>
              </a:rPr>
              <a:t>com</a:t>
            </a:r>
          </a:p>
        </p:txBody>
      </p:sp>
      <p:pic>
        <p:nvPicPr>
          <p:cNvPr id="3" name="Graphic 2" descr="Bank outline">
            <a:extLst>
              <a:ext uri="{FF2B5EF4-FFF2-40B4-BE49-F238E27FC236}">
                <a16:creationId xmlns:a16="http://schemas.microsoft.com/office/drawing/2014/main" id="{6B69A6B2-944C-6018-EE74-58D8E8D83B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5519" y="3916375"/>
            <a:ext cx="914400" cy="914400"/>
          </a:xfrm>
          <a:prstGeom prst="rect">
            <a:avLst/>
          </a:prstGeom>
        </p:spPr>
      </p:pic>
      <p:pic>
        <p:nvPicPr>
          <p:cNvPr id="5" name="Graphic 4" descr="User network outline">
            <a:extLst>
              <a:ext uri="{FF2B5EF4-FFF2-40B4-BE49-F238E27FC236}">
                <a16:creationId xmlns:a16="http://schemas.microsoft.com/office/drawing/2014/main" id="{8B3F858C-FC53-6587-6A4E-AAF4733124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9230" y="3062918"/>
            <a:ext cx="914400" cy="914400"/>
          </a:xfrm>
          <a:prstGeom prst="rect">
            <a:avLst/>
          </a:prstGeom>
        </p:spPr>
      </p:pic>
      <p:pic>
        <p:nvPicPr>
          <p:cNvPr id="7" name="Graphic 6" descr="Gears outline">
            <a:extLst>
              <a:ext uri="{FF2B5EF4-FFF2-40B4-BE49-F238E27FC236}">
                <a16:creationId xmlns:a16="http://schemas.microsoft.com/office/drawing/2014/main" id="{542BA03F-8B0D-9462-AA68-004C92F27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3926" y="2794726"/>
            <a:ext cx="914400" cy="914400"/>
          </a:xfrm>
          <a:prstGeom prst="rect">
            <a:avLst/>
          </a:prstGeom>
        </p:spPr>
      </p:pic>
      <p:pic>
        <p:nvPicPr>
          <p:cNvPr id="9" name="Graphic 8" descr="Globe outline">
            <a:extLst>
              <a:ext uri="{FF2B5EF4-FFF2-40B4-BE49-F238E27FC236}">
                <a16:creationId xmlns:a16="http://schemas.microsoft.com/office/drawing/2014/main" id="{C3CF2932-4124-A051-9EE8-C1406504DB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99920" y="3657506"/>
            <a:ext cx="914400" cy="914400"/>
          </a:xfrm>
          <a:prstGeom prst="rect">
            <a:avLst/>
          </a:prstGeom>
        </p:spPr>
      </p:pic>
      <p:sp>
        <p:nvSpPr>
          <p:cNvPr id="101" name="TextBox 100">
            <a:extLst>
              <a:ext uri="{FF2B5EF4-FFF2-40B4-BE49-F238E27FC236}">
                <a16:creationId xmlns:a16="http://schemas.microsoft.com/office/drawing/2014/main" id="{38EE9E85-B0F3-D8C3-488C-E4B0DB11904E}"/>
              </a:ext>
            </a:extLst>
          </p:cNvPr>
          <p:cNvSpPr txBox="1"/>
          <p:nvPr/>
        </p:nvSpPr>
        <p:spPr>
          <a:xfrm>
            <a:off x="6402824" y="5312924"/>
            <a:ext cx="5521698" cy="507831"/>
          </a:xfrm>
          <a:prstGeom prst="rect">
            <a:avLst/>
          </a:prstGeom>
          <a:noFill/>
        </p:spPr>
        <p:txBody>
          <a:bodyPr wrap="square">
            <a:spAutoFit/>
          </a:bodyPr>
          <a:lstStyle/>
          <a:p>
            <a:pPr algn="l"/>
            <a:r>
              <a:rPr lang="en-GB" sz="900" dirty="0">
                <a:solidFill>
                  <a:schemeClr val="tx2"/>
                </a:solidFill>
                <a:cs typeface="Open Sans Light"/>
              </a:rPr>
              <a:t>Business growth can be calculated at 2 levels 1) customer level 2) supplier level as both are different measurements ,it's always best to define your measurement areas and include them as organic and new business at customer and supplier level </a:t>
            </a:r>
            <a:endParaRPr lang="en-US" sz="900" dirty="0">
              <a:solidFill>
                <a:schemeClr val="tx2"/>
              </a:solidFill>
              <a:cs typeface="Open Sans Light"/>
            </a:endParaRPr>
          </a:p>
        </p:txBody>
      </p:sp>
      <p:sp>
        <p:nvSpPr>
          <p:cNvPr id="102" name="Subtitle 2">
            <a:extLst>
              <a:ext uri="{FF2B5EF4-FFF2-40B4-BE49-F238E27FC236}">
                <a16:creationId xmlns:a16="http://schemas.microsoft.com/office/drawing/2014/main" id="{F593F8F9-7220-B413-0DEA-4CCE09643196}"/>
              </a:ext>
            </a:extLst>
          </p:cNvPr>
          <p:cNvSpPr txBox="1">
            <a:spLocks/>
          </p:cNvSpPr>
          <p:nvPr/>
        </p:nvSpPr>
        <p:spPr>
          <a:xfrm>
            <a:off x="5709315" y="5977765"/>
            <a:ext cx="5783341" cy="36157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900" dirty="0">
                <a:latin typeface="+mn-lt"/>
              </a:rPr>
              <a:t>Customer retention in your key account list should be based I'm not just share of business or spend but parameters which are more strategic in context and display long term thinking </a:t>
            </a:r>
          </a:p>
        </p:txBody>
      </p:sp>
    </p:spTree>
    <p:extLst>
      <p:ext uri="{BB962C8B-B14F-4D97-AF65-F5344CB8AC3E}">
        <p14:creationId xmlns:p14="http://schemas.microsoft.com/office/powerpoint/2010/main" val="115597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FE0D227-8879-BA99-9E03-8848EA09394C}"/>
              </a:ext>
            </a:extLst>
          </p:cNvPr>
          <p:cNvGrpSpPr/>
          <p:nvPr/>
        </p:nvGrpSpPr>
        <p:grpSpPr>
          <a:xfrm>
            <a:off x="4488656" y="2362200"/>
            <a:ext cx="3364708" cy="3349412"/>
            <a:chOff x="5104923" y="2290763"/>
            <a:chExt cx="2130743" cy="2121057"/>
          </a:xfrm>
          <a:effectLst>
            <a:outerShdw blurRad="342900" algn="ctr" rotWithShape="0">
              <a:prstClr val="black">
                <a:alpha val="62000"/>
              </a:prstClr>
            </a:outerShdw>
          </a:effectLst>
        </p:grpSpPr>
        <p:sp>
          <p:nvSpPr>
            <p:cNvPr id="46" name="Freeform 3">
              <a:extLst>
                <a:ext uri="{FF2B5EF4-FFF2-40B4-BE49-F238E27FC236}">
                  <a16:creationId xmlns:a16="http://schemas.microsoft.com/office/drawing/2014/main" id="{949D58EA-0BC8-E5EF-5946-AF4F41952D02}"/>
                </a:ext>
              </a:extLst>
            </p:cNvPr>
            <p:cNvSpPr/>
            <p:nvPr/>
          </p:nvSpPr>
          <p:spPr>
            <a:xfrm>
              <a:off x="5110955" y="2295525"/>
              <a:ext cx="1061667" cy="106330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5"/>
                <a:gd name="connsiteX1" fmla="*/ 1059656 w 1059656"/>
                <a:gd name="connsiteY1" fmla="*/ 1057275 h 1057275"/>
                <a:gd name="connsiteX2" fmla="*/ 1059656 w 1059656"/>
                <a:gd name="connsiteY2" fmla="*/ 195262 h 1057275"/>
                <a:gd name="connsiteX3" fmla="*/ 0 w 1059656"/>
                <a:gd name="connsiteY3" fmla="*/ 0 h 1057275"/>
                <a:gd name="connsiteX0" fmla="*/ 0 w 1061667"/>
                <a:gd name="connsiteY0" fmla="*/ 0 h 1063307"/>
                <a:gd name="connsiteX1" fmla="*/ 1061667 w 1061667"/>
                <a:gd name="connsiteY1" fmla="*/ 1063307 h 1063307"/>
                <a:gd name="connsiteX2" fmla="*/ 1059656 w 1061667"/>
                <a:gd name="connsiteY2" fmla="*/ 195262 h 1063307"/>
                <a:gd name="connsiteX3" fmla="*/ 0 w 1061667"/>
                <a:gd name="connsiteY3" fmla="*/ 0 h 1063307"/>
              </a:gdLst>
              <a:ahLst/>
              <a:cxnLst>
                <a:cxn ang="0">
                  <a:pos x="connsiteX0" y="connsiteY0"/>
                </a:cxn>
                <a:cxn ang="0">
                  <a:pos x="connsiteX1" y="connsiteY1"/>
                </a:cxn>
                <a:cxn ang="0">
                  <a:pos x="connsiteX2" y="connsiteY2"/>
                </a:cxn>
                <a:cxn ang="0">
                  <a:pos x="connsiteX3" y="connsiteY3"/>
                </a:cxn>
              </a:cxnLst>
              <a:rect l="l" t="t" r="r" b="b"/>
              <a:pathLst>
                <a:path w="1061667" h="1063307">
                  <a:moveTo>
                    <a:pt x="0" y="0"/>
                  </a:moveTo>
                  <a:lnTo>
                    <a:pt x="1061667" y="1063307"/>
                  </a:lnTo>
                  <a:cubicBezTo>
                    <a:pt x="1060997" y="773959"/>
                    <a:pt x="1060326" y="484610"/>
                    <a:pt x="1059656" y="195262"/>
                  </a:cubicBez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7" name="Freeform 4">
              <a:extLst>
                <a:ext uri="{FF2B5EF4-FFF2-40B4-BE49-F238E27FC236}">
                  <a16:creationId xmlns:a16="http://schemas.microsoft.com/office/drawing/2014/main" id="{639409BE-EDE5-1FA4-2F05-F5DD3FC23F30}"/>
                </a:ext>
              </a:extLst>
            </p:cNvPr>
            <p:cNvSpPr/>
            <p:nvPr/>
          </p:nvSpPr>
          <p:spPr>
            <a:xfrm flipH="1">
              <a:off x="6170611" y="2290763"/>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ysClr val="window" lastClr="FFFFFF">
                    <a:lumMod val="85000"/>
                  </a:sysClr>
                </a:gs>
                <a:gs pos="50000">
                  <a:sysClr val="window" lastClr="FFFFFF">
                    <a:lumMod val="95000"/>
                  </a:sysClr>
                </a:gs>
                <a:gs pos="100000">
                  <a:sysClr val="window" lastClr="FFFFFF">
                    <a:lumMod val="80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8" name="Freeform 7">
              <a:extLst>
                <a:ext uri="{FF2B5EF4-FFF2-40B4-BE49-F238E27FC236}">
                  <a16:creationId xmlns:a16="http://schemas.microsoft.com/office/drawing/2014/main" id="{19C5A410-9161-D05E-0159-995D23A4CD33}"/>
                </a:ext>
              </a:extLst>
            </p:cNvPr>
            <p:cNvSpPr/>
            <p:nvPr/>
          </p:nvSpPr>
          <p:spPr>
            <a:xfrm flipV="1">
              <a:off x="5104923" y="3337720"/>
              <a:ext cx="1069069" cy="10693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9656"/>
                <a:gd name="connsiteY0" fmla="*/ 0 h 1057274"/>
                <a:gd name="connsiteX1" fmla="*/ 1059656 w 1059656"/>
                <a:gd name="connsiteY1" fmla="*/ 1057274 h 1057274"/>
                <a:gd name="connsiteX2" fmla="*/ 1059656 w 1059656"/>
                <a:gd name="connsiteY2" fmla="*/ 195261 h 1057274"/>
                <a:gd name="connsiteX3" fmla="*/ 0 w 1059656"/>
                <a:gd name="connsiteY3" fmla="*/ 0 h 1057274"/>
                <a:gd name="connsiteX0" fmla="*/ 0 w 1065688"/>
                <a:gd name="connsiteY0" fmla="*/ 0 h 1054258"/>
                <a:gd name="connsiteX1" fmla="*/ 1065688 w 1065688"/>
                <a:gd name="connsiteY1" fmla="*/ 1054258 h 1054258"/>
                <a:gd name="connsiteX2" fmla="*/ 1065688 w 1065688"/>
                <a:gd name="connsiteY2" fmla="*/ 192245 h 1054258"/>
                <a:gd name="connsiteX3" fmla="*/ 0 w 1065688"/>
                <a:gd name="connsiteY3" fmla="*/ 0 h 1054258"/>
                <a:gd name="connsiteX0" fmla="*/ 0 w 1065688"/>
                <a:gd name="connsiteY0" fmla="*/ 0 h 1060290"/>
                <a:gd name="connsiteX1" fmla="*/ 1059656 w 1065688"/>
                <a:gd name="connsiteY1" fmla="*/ 1060290 h 1060290"/>
                <a:gd name="connsiteX2" fmla="*/ 1065688 w 1065688"/>
                <a:gd name="connsiteY2" fmla="*/ 192245 h 1060290"/>
                <a:gd name="connsiteX3" fmla="*/ 0 w 1065688"/>
                <a:gd name="connsiteY3" fmla="*/ 0 h 1060290"/>
                <a:gd name="connsiteX0" fmla="*/ 0 w 1069069"/>
                <a:gd name="connsiteY0" fmla="*/ 0 h 1069337"/>
                <a:gd name="connsiteX1" fmla="*/ 1068704 w 1069069"/>
                <a:gd name="connsiteY1" fmla="*/ 1069337 h 1069337"/>
                <a:gd name="connsiteX2" fmla="*/ 1065688 w 1069069"/>
                <a:gd name="connsiteY2" fmla="*/ 192245 h 1069337"/>
                <a:gd name="connsiteX3" fmla="*/ 0 w 1069069"/>
                <a:gd name="connsiteY3" fmla="*/ 0 h 1069337"/>
              </a:gdLst>
              <a:ahLst/>
              <a:cxnLst>
                <a:cxn ang="0">
                  <a:pos x="connsiteX0" y="connsiteY0"/>
                </a:cxn>
                <a:cxn ang="0">
                  <a:pos x="connsiteX1" y="connsiteY1"/>
                </a:cxn>
                <a:cxn ang="0">
                  <a:pos x="connsiteX2" y="connsiteY2"/>
                </a:cxn>
                <a:cxn ang="0">
                  <a:pos x="connsiteX3" y="connsiteY3"/>
                </a:cxn>
              </a:cxnLst>
              <a:rect l="l" t="t" r="r" b="b"/>
              <a:pathLst>
                <a:path w="1069069" h="1069337">
                  <a:moveTo>
                    <a:pt x="0" y="0"/>
                  </a:moveTo>
                  <a:lnTo>
                    <a:pt x="1068704" y="1069337"/>
                  </a:lnTo>
                  <a:cubicBezTo>
                    <a:pt x="1070715" y="779989"/>
                    <a:pt x="1063677" y="481593"/>
                    <a:pt x="1065688" y="192245"/>
                  </a:cubicBez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49" name="Freeform 8">
              <a:extLst>
                <a:ext uri="{FF2B5EF4-FFF2-40B4-BE49-F238E27FC236}">
                  <a16:creationId xmlns:a16="http://schemas.microsoft.com/office/drawing/2014/main" id="{BDAC5F7F-A838-9A15-4CD4-7E55698C8A42}"/>
                </a:ext>
              </a:extLst>
            </p:cNvPr>
            <p:cNvSpPr/>
            <p:nvPr/>
          </p:nvSpPr>
          <p:spPr>
            <a:xfrm flipH="1" flipV="1">
              <a:off x="6170612" y="3352799"/>
              <a:ext cx="1065054" cy="1059021"/>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8"/>
                <a:gd name="connsiteY0" fmla="*/ 0 h 1062037"/>
                <a:gd name="connsiteX1" fmla="*/ 1062038 w 1062038"/>
                <a:gd name="connsiteY1" fmla="*/ 1062037 h 1062037"/>
                <a:gd name="connsiteX2" fmla="*/ 1062038 w 1062038"/>
                <a:gd name="connsiteY2" fmla="*/ 200024 h 1062037"/>
                <a:gd name="connsiteX3" fmla="*/ 0 w 1062038"/>
                <a:gd name="connsiteY3" fmla="*/ 0 h 1062037"/>
                <a:gd name="connsiteX0" fmla="*/ 0 w 1065054"/>
                <a:gd name="connsiteY0" fmla="*/ 0 h 1059021"/>
                <a:gd name="connsiteX1" fmla="*/ 1065054 w 1065054"/>
                <a:gd name="connsiteY1" fmla="*/ 1059021 h 1059021"/>
                <a:gd name="connsiteX2" fmla="*/ 1065054 w 1065054"/>
                <a:gd name="connsiteY2" fmla="*/ 197008 h 1059021"/>
                <a:gd name="connsiteX3" fmla="*/ 0 w 1065054"/>
                <a:gd name="connsiteY3" fmla="*/ 0 h 1059021"/>
              </a:gdLst>
              <a:ahLst/>
              <a:cxnLst>
                <a:cxn ang="0">
                  <a:pos x="connsiteX0" y="connsiteY0"/>
                </a:cxn>
                <a:cxn ang="0">
                  <a:pos x="connsiteX1" y="connsiteY1"/>
                </a:cxn>
                <a:cxn ang="0">
                  <a:pos x="connsiteX2" y="connsiteY2"/>
                </a:cxn>
                <a:cxn ang="0">
                  <a:pos x="connsiteX3" y="connsiteY3"/>
                </a:cxn>
              </a:cxnLst>
              <a:rect l="l" t="t" r="r" b="b"/>
              <a:pathLst>
                <a:path w="1065054" h="1059021">
                  <a:moveTo>
                    <a:pt x="0" y="0"/>
                  </a:moveTo>
                  <a:lnTo>
                    <a:pt x="1065054" y="1059021"/>
                  </a:lnTo>
                  <a:lnTo>
                    <a:pt x="1065054" y="197008"/>
                  </a:lnTo>
                  <a:lnTo>
                    <a:pt x="0" y="0"/>
                  </a:lnTo>
                  <a:close/>
                </a:path>
              </a:pathLst>
            </a:custGeom>
            <a:gradFill flip="none" rotWithShape="1">
              <a:gsLst>
                <a:gs pos="0">
                  <a:sysClr val="windowText" lastClr="000000">
                    <a:lumMod val="75000"/>
                    <a:lumOff val="25000"/>
                  </a:sysClr>
                </a:gs>
                <a:gs pos="50000">
                  <a:sysClr val="window" lastClr="FFFFFF">
                    <a:lumMod val="50000"/>
                  </a:sysClr>
                </a:gs>
                <a:gs pos="100000">
                  <a:sysClr val="windowText" lastClr="000000">
                    <a:lumMod val="75000"/>
                    <a:lumOff val="25000"/>
                  </a:sysClr>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0" name="Freeform 9">
              <a:extLst>
                <a:ext uri="{FF2B5EF4-FFF2-40B4-BE49-F238E27FC236}">
                  <a16:creationId xmlns:a16="http://schemas.microsoft.com/office/drawing/2014/main" id="{036F575D-7E74-711D-B744-41B7501AFD44}"/>
                </a:ext>
              </a:extLst>
            </p:cNvPr>
            <p:cNvSpPr/>
            <p:nvPr/>
          </p:nvSpPr>
          <p:spPr>
            <a:xfrm rot="5400000" flipV="1">
              <a:off x="5114530" y="2296322"/>
              <a:ext cx="1059653" cy="1057272"/>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57275"/>
                <a:gd name="connsiteY0" fmla="*/ 0 h 1059656"/>
                <a:gd name="connsiteX1" fmla="*/ 1057275 w 1057275"/>
                <a:gd name="connsiteY1" fmla="*/ 1059656 h 1059656"/>
                <a:gd name="connsiteX2" fmla="*/ 1057275 w 1057275"/>
                <a:gd name="connsiteY2" fmla="*/ 197643 h 1059656"/>
                <a:gd name="connsiteX3" fmla="*/ 0 w 1057275"/>
                <a:gd name="connsiteY3" fmla="*/ 0 h 1059656"/>
                <a:gd name="connsiteX0" fmla="*/ 0 w 1057272"/>
                <a:gd name="connsiteY0" fmla="*/ 0 h 1057272"/>
                <a:gd name="connsiteX1" fmla="*/ 1057272 w 1057272"/>
                <a:gd name="connsiteY1" fmla="*/ 1057272 h 1057272"/>
                <a:gd name="connsiteX2" fmla="*/ 1057272 w 1057272"/>
                <a:gd name="connsiteY2" fmla="*/ 195259 h 1057272"/>
                <a:gd name="connsiteX3" fmla="*/ 0 w 1057272"/>
                <a:gd name="connsiteY3" fmla="*/ 0 h 1057272"/>
                <a:gd name="connsiteX0" fmla="*/ 0 w 1059653"/>
                <a:gd name="connsiteY0" fmla="*/ 0 h 1057272"/>
                <a:gd name="connsiteX1" fmla="*/ 1059653 w 1059653"/>
                <a:gd name="connsiteY1" fmla="*/ 1057272 h 1057272"/>
                <a:gd name="connsiteX2" fmla="*/ 1059653 w 1059653"/>
                <a:gd name="connsiteY2" fmla="*/ 195259 h 1057272"/>
                <a:gd name="connsiteX3" fmla="*/ 0 w 1059653"/>
                <a:gd name="connsiteY3" fmla="*/ 0 h 1057272"/>
              </a:gdLst>
              <a:ahLst/>
              <a:cxnLst>
                <a:cxn ang="0">
                  <a:pos x="connsiteX0" y="connsiteY0"/>
                </a:cxn>
                <a:cxn ang="0">
                  <a:pos x="connsiteX1" y="connsiteY1"/>
                </a:cxn>
                <a:cxn ang="0">
                  <a:pos x="connsiteX2" y="connsiteY2"/>
                </a:cxn>
                <a:cxn ang="0">
                  <a:pos x="connsiteX3" y="connsiteY3"/>
                </a:cxn>
              </a:cxnLst>
              <a:rect l="l" t="t" r="r" b="b"/>
              <a:pathLst>
                <a:path w="1059653" h="1057272">
                  <a:moveTo>
                    <a:pt x="0" y="0"/>
                  </a:moveTo>
                  <a:lnTo>
                    <a:pt x="1059653" y="1057272"/>
                  </a:lnTo>
                  <a:lnTo>
                    <a:pt x="1059653" y="195259"/>
                  </a:lnTo>
                  <a:lnTo>
                    <a:pt x="0" y="0"/>
                  </a:lnTo>
                  <a:close/>
                </a:path>
              </a:pathLst>
            </a:custGeom>
            <a:gradFill flip="none" rotWithShape="1">
              <a:gsLst>
                <a:gs pos="0">
                  <a:srgbClr val="1D7FAB"/>
                </a:gs>
                <a:gs pos="50000">
                  <a:srgbClr val="2DA5DB"/>
                </a:gs>
                <a:gs pos="100000">
                  <a:srgbClr val="239ACF"/>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1" name="Freeform 10">
              <a:extLst>
                <a:ext uri="{FF2B5EF4-FFF2-40B4-BE49-F238E27FC236}">
                  <a16:creationId xmlns:a16="http://schemas.microsoft.com/office/drawing/2014/main" id="{546D5EFA-FE49-015F-02A8-EC39F4CB2F45}"/>
                </a:ext>
              </a:extLst>
            </p:cNvPr>
            <p:cNvSpPr/>
            <p:nvPr/>
          </p:nvSpPr>
          <p:spPr>
            <a:xfrm rot="16200000">
              <a:off x="5113336"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rgbClr val="1D7FAB"/>
                </a:gs>
                <a:gs pos="50000">
                  <a:srgbClr val="2DA5DB"/>
                </a:gs>
                <a:gs pos="100000">
                  <a:srgbClr val="1A729A"/>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2" name="Freeform 13">
              <a:extLst>
                <a:ext uri="{FF2B5EF4-FFF2-40B4-BE49-F238E27FC236}">
                  <a16:creationId xmlns:a16="http://schemas.microsoft.com/office/drawing/2014/main" id="{7A382171-D494-35AC-719F-3A1D165DD994}"/>
                </a:ext>
              </a:extLst>
            </p:cNvPr>
            <p:cNvSpPr/>
            <p:nvPr/>
          </p:nvSpPr>
          <p:spPr>
            <a:xfrm rot="16200000" flipH="1" flipV="1">
              <a:off x="6164658" y="2293938"/>
              <a:ext cx="1062037" cy="1059655"/>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 name="connsiteX0" fmla="*/ 0 w 1062037"/>
                <a:gd name="connsiteY0" fmla="*/ 0 h 1059655"/>
                <a:gd name="connsiteX1" fmla="*/ 1062037 w 1062037"/>
                <a:gd name="connsiteY1" fmla="*/ 1059655 h 1059655"/>
                <a:gd name="connsiteX2" fmla="*/ 1062037 w 1062037"/>
                <a:gd name="connsiteY2" fmla="*/ 197642 h 1059655"/>
                <a:gd name="connsiteX3" fmla="*/ 0 w 1062037"/>
                <a:gd name="connsiteY3" fmla="*/ 0 h 1059655"/>
              </a:gdLst>
              <a:ahLst/>
              <a:cxnLst>
                <a:cxn ang="0">
                  <a:pos x="connsiteX0" y="connsiteY0"/>
                </a:cxn>
                <a:cxn ang="0">
                  <a:pos x="connsiteX1" y="connsiteY1"/>
                </a:cxn>
                <a:cxn ang="0">
                  <a:pos x="connsiteX2" y="connsiteY2"/>
                </a:cxn>
                <a:cxn ang="0">
                  <a:pos x="connsiteX3" y="connsiteY3"/>
                </a:cxn>
              </a:cxnLst>
              <a:rect l="l" t="t" r="r" b="b"/>
              <a:pathLst>
                <a:path w="1062037" h="1059655">
                  <a:moveTo>
                    <a:pt x="0" y="0"/>
                  </a:moveTo>
                  <a:lnTo>
                    <a:pt x="1062037" y="1059655"/>
                  </a:lnTo>
                  <a:lnTo>
                    <a:pt x="1062037" y="197642"/>
                  </a:lnTo>
                  <a:lnTo>
                    <a:pt x="0" y="0"/>
                  </a:lnTo>
                  <a:close/>
                </a:path>
              </a:pathLst>
            </a:custGeom>
            <a:gradFill flip="none" rotWithShape="1">
              <a:gsLst>
                <a:gs pos="0">
                  <a:srgbClr val="DD2B2B"/>
                </a:gs>
                <a:gs pos="50000">
                  <a:srgbClr val="E24A4A"/>
                </a:gs>
                <a:gs pos="100000">
                  <a:srgbClr val="E24A4A"/>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sp>
          <p:nvSpPr>
            <p:cNvPr id="53" name="Freeform 14">
              <a:extLst>
                <a:ext uri="{FF2B5EF4-FFF2-40B4-BE49-F238E27FC236}">
                  <a16:creationId xmlns:a16="http://schemas.microsoft.com/office/drawing/2014/main" id="{AA770668-7864-2715-ABED-4260D6B09827}"/>
                </a:ext>
              </a:extLst>
            </p:cNvPr>
            <p:cNvSpPr/>
            <p:nvPr/>
          </p:nvSpPr>
          <p:spPr>
            <a:xfrm rot="5400000" flipH="1">
              <a:off x="6168230" y="3350419"/>
              <a:ext cx="1057275" cy="1062037"/>
            </a:xfrm>
            <a:custGeom>
              <a:avLst/>
              <a:gdLst>
                <a:gd name="connsiteX0" fmla="*/ 0 w 1059657"/>
                <a:gd name="connsiteY0" fmla="*/ 0 h 1066800"/>
                <a:gd name="connsiteX1" fmla="*/ 1059657 w 1059657"/>
                <a:gd name="connsiteY1" fmla="*/ 1066800 h 1066800"/>
                <a:gd name="connsiteX2" fmla="*/ 1059657 w 1059657"/>
                <a:gd name="connsiteY2" fmla="*/ 204787 h 1066800"/>
                <a:gd name="connsiteX3" fmla="*/ 0 w 1059657"/>
                <a:gd name="connsiteY3" fmla="*/ 0 h 1066800"/>
                <a:gd name="connsiteX0" fmla="*/ 0 w 1066800"/>
                <a:gd name="connsiteY0" fmla="*/ 0 h 1069181"/>
                <a:gd name="connsiteX1" fmla="*/ 1066800 w 1066800"/>
                <a:gd name="connsiteY1" fmla="*/ 1069181 h 1069181"/>
                <a:gd name="connsiteX2" fmla="*/ 1066800 w 1066800"/>
                <a:gd name="connsiteY2" fmla="*/ 207168 h 1069181"/>
                <a:gd name="connsiteX3" fmla="*/ 0 w 1066800"/>
                <a:gd name="connsiteY3" fmla="*/ 0 h 1069181"/>
                <a:gd name="connsiteX0" fmla="*/ 0 w 1057275"/>
                <a:gd name="connsiteY0" fmla="*/ 0 h 1066800"/>
                <a:gd name="connsiteX1" fmla="*/ 1057275 w 1057275"/>
                <a:gd name="connsiteY1" fmla="*/ 1066800 h 1066800"/>
                <a:gd name="connsiteX2" fmla="*/ 1057275 w 1057275"/>
                <a:gd name="connsiteY2" fmla="*/ 204787 h 1066800"/>
                <a:gd name="connsiteX3" fmla="*/ 0 w 1057275"/>
                <a:gd name="connsiteY3" fmla="*/ 0 h 1066800"/>
                <a:gd name="connsiteX0" fmla="*/ 0 w 1057275"/>
                <a:gd name="connsiteY0" fmla="*/ 0 h 1062037"/>
                <a:gd name="connsiteX1" fmla="*/ 1057275 w 1057275"/>
                <a:gd name="connsiteY1" fmla="*/ 1062037 h 1062037"/>
                <a:gd name="connsiteX2" fmla="*/ 1057275 w 1057275"/>
                <a:gd name="connsiteY2" fmla="*/ 200024 h 1062037"/>
                <a:gd name="connsiteX3" fmla="*/ 0 w 1057275"/>
                <a:gd name="connsiteY3" fmla="*/ 0 h 1062037"/>
              </a:gdLst>
              <a:ahLst/>
              <a:cxnLst>
                <a:cxn ang="0">
                  <a:pos x="connsiteX0" y="connsiteY0"/>
                </a:cxn>
                <a:cxn ang="0">
                  <a:pos x="connsiteX1" y="connsiteY1"/>
                </a:cxn>
                <a:cxn ang="0">
                  <a:pos x="connsiteX2" y="connsiteY2"/>
                </a:cxn>
                <a:cxn ang="0">
                  <a:pos x="connsiteX3" y="connsiteY3"/>
                </a:cxn>
              </a:cxnLst>
              <a:rect l="l" t="t" r="r" b="b"/>
              <a:pathLst>
                <a:path w="1057275" h="1062037">
                  <a:moveTo>
                    <a:pt x="0" y="0"/>
                  </a:moveTo>
                  <a:lnTo>
                    <a:pt x="1057275" y="1062037"/>
                  </a:lnTo>
                  <a:lnTo>
                    <a:pt x="1057275" y="200024"/>
                  </a:lnTo>
                  <a:lnTo>
                    <a:pt x="0" y="0"/>
                  </a:lnTo>
                  <a:close/>
                </a:path>
              </a:pathLst>
            </a:custGeom>
            <a:gradFill flip="none" rotWithShape="1">
              <a:gsLst>
                <a:gs pos="0">
                  <a:srgbClr val="DD2B2B"/>
                </a:gs>
                <a:gs pos="50000">
                  <a:srgbClr val="E24A4A"/>
                </a:gs>
                <a:gs pos="100000">
                  <a:srgbClr val="DD2B2B"/>
                </a:gs>
              </a:gsLst>
              <a:lin ang="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ea typeface="+mn-ea"/>
                <a:cs typeface="+mn-cs"/>
              </a:endParaRPr>
            </a:p>
          </p:txBody>
        </p:sp>
      </p:grpSp>
      <p:sp>
        <p:nvSpPr>
          <p:cNvPr id="54" name="Freeform 5">
            <a:extLst>
              <a:ext uri="{FF2B5EF4-FFF2-40B4-BE49-F238E27FC236}">
                <a16:creationId xmlns:a16="http://schemas.microsoft.com/office/drawing/2014/main" id="{EBCB7E40-3B5D-E2A8-6F97-115F231E0612}"/>
              </a:ext>
            </a:extLst>
          </p:cNvPr>
          <p:cNvSpPr>
            <a:spLocks noChangeAspect="1" noEditPoints="1"/>
          </p:cNvSpPr>
          <p:nvPr/>
        </p:nvSpPr>
        <p:spPr bwMode="auto">
          <a:xfrm>
            <a:off x="5029201" y="3383968"/>
            <a:ext cx="324485" cy="320040"/>
          </a:xfrm>
          <a:custGeom>
            <a:avLst/>
            <a:gdLst>
              <a:gd name="T0" fmla="*/ 414 w 414"/>
              <a:gd name="T1" fmla="*/ 167 h 408"/>
              <a:gd name="T2" fmla="*/ 330 w 414"/>
              <a:gd name="T3" fmla="*/ 145 h 408"/>
              <a:gd name="T4" fmla="*/ 327 w 414"/>
              <a:gd name="T5" fmla="*/ 33 h 408"/>
              <a:gd name="T6" fmla="*/ 252 w 414"/>
              <a:gd name="T7" fmla="*/ 73 h 408"/>
              <a:gd name="T8" fmla="*/ 209 w 414"/>
              <a:gd name="T9" fmla="*/ 0 h 408"/>
              <a:gd name="T10" fmla="*/ 163 w 414"/>
              <a:gd name="T11" fmla="*/ 73 h 408"/>
              <a:gd name="T12" fmla="*/ 88 w 414"/>
              <a:gd name="T13" fmla="*/ 33 h 408"/>
              <a:gd name="T14" fmla="*/ 84 w 414"/>
              <a:gd name="T15" fmla="*/ 145 h 408"/>
              <a:gd name="T16" fmla="*/ 0 w 414"/>
              <a:gd name="T17" fmla="*/ 167 h 408"/>
              <a:gd name="T18" fmla="*/ 82 w 414"/>
              <a:gd name="T19" fmla="*/ 249 h 408"/>
              <a:gd name="T20" fmla="*/ 34 w 414"/>
              <a:gd name="T21" fmla="*/ 322 h 408"/>
              <a:gd name="T22" fmla="*/ 153 w 414"/>
              <a:gd name="T23" fmla="*/ 321 h 408"/>
              <a:gd name="T24" fmla="*/ 169 w 414"/>
              <a:gd name="T25" fmla="*/ 408 h 408"/>
              <a:gd name="T26" fmla="*/ 245 w 414"/>
              <a:gd name="T27" fmla="*/ 408 h 408"/>
              <a:gd name="T28" fmla="*/ 261 w 414"/>
              <a:gd name="T29" fmla="*/ 321 h 408"/>
              <a:gd name="T30" fmla="*/ 380 w 414"/>
              <a:gd name="T31" fmla="*/ 322 h 408"/>
              <a:gd name="T32" fmla="*/ 332 w 414"/>
              <a:gd name="T33" fmla="*/ 249 h 408"/>
              <a:gd name="T34" fmla="*/ 280 w 414"/>
              <a:gd name="T35" fmla="*/ 219 h 408"/>
              <a:gd name="T36" fmla="*/ 276 w 414"/>
              <a:gd name="T37" fmla="*/ 232 h 408"/>
              <a:gd name="T38" fmla="*/ 269 w 414"/>
              <a:gd name="T39" fmla="*/ 245 h 408"/>
              <a:gd name="T40" fmla="*/ 260 w 414"/>
              <a:gd name="T41" fmla="*/ 256 h 408"/>
              <a:gd name="T42" fmla="*/ 249 w 414"/>
              <a:gd name="T43" fmla="*/ 264 h 408"/>
              <a:gd name="T44" fmla="*/ 237 w 414"/>
              <a:gd name="T45" fmla="*/ 271 h 408"/>
              <a:gd name="T46" fmla="*/ 223 w 414"/>
              <a:gd name="T47" fmla="*/ 276 h 408"/>
              <a:gd name="T48" fmla="*/ 207 w 414"/>
              <a:gd name="T49" fmla="*/ 278 h 408"/>
              <a:gd name="T50" fmla="*/ 207 w 414"/>
              <a:gd name="T51" fmla="*/ 131 h 408"/>
              <a:gd name="T52" fmla="*/ 223 w 414"/>
              <a:gd name="T53" fmla="*/ 133 h 408"/>
              <a:gd name="T54" fmla="*/ 237 w 414"/>
              <a:gd name="T55" fmla="*/ 137 h 408"/>
              <a:gd name="T56" fmla="*/ 249 w 414"/>
              <a:gd name="T57" fmla="*/ 144 h 408"/>
              <a:gd name="T58" fmla="*/ 260 w 414"/>
              <a:gd name="T59" fmla="*/ 153 h 408"/>
              <a:gd name="T60" fmla="*/ 269 w 414"/>
              <a:gd name="T61" fmla="*/ 164 h 408"/>
              <a:gd name="T62" fmla="*/ 276 w 414"/>
              <a:gd name="T63" fmla="*/ 176 h 408"/>
              <a:gd name="T64" fmla="*/ 280 w 414"/>
              <a:gd name="T65" fmla="*/ 190 h 408"/>
              <a:gd name="T66" fmla="*/ 280 w 414"/>
              <a:gd name="T67" fmla="*/ 21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4" h="408">
                <a:moveTo>
                  <a:pt x="414" y="242"/>
                </a:moveTo>
                <a:cubicBezTo>
                  <a:pt x="414" y="167"/>
                  <a:pt x="414" y="167"/>
                  <a:pt x="414" y="167"/>
                </a:cubicBezTo>
                <a:cubicBezTo>
                  <a:pt x="336" y="160"/>
                  <a:pt x="336" y="160"/>
                  <a:pt x="336" y="160"/>
                </a:cubicBezTo>
                <a:cubicBezTo>
                  <a:pt x="334" y="155"/>
                  <a:pt x="333" y="150"/>
                  <a:pt x="330" y="145"/>
                </a:cubicBezTo>
                <a:cubicBezTo>
                  <a:pt x="380" y="86"/>
                  <a:pt x="380" y="86"/>
                  <a:pt x="380" y="86"/>
                </a:cubicBezTo>
                <a:cubicBezTo>
                  <a:pt x="327" y="33"/>
                  <a:pt x="327" y="33"/>
                  <a:pt x="327" y="33"/>
                </a:cubicBezTo>
                <a:cubicBezTo>
                  <a:pt x="269" y="81"/>
                  <a:pt x="269" y="81"/>
                  <a:pt x="269" y="81"/>
                </a:cubicBezTo>
                <a:cubicBezTo>
                  <a:pt x="264" y="78"/>
                  <a:pt x="258" y="75"/>
                  <a:pt x="252" y="73"/>
                </a:cubicBezTo>
                <a:cubicBezTo>
                  <a:pt x="245" y="0"/>
                  <a:pt x="245" y="0"/>
                  <a:pt x="245" y="0"/>
                </a:cubicBezTo>
                <a:cubicBezTo>
                  <a:pt x="209" y="0"/>
                  <a:pt x="209" y="0"/>
                  <a:pt x="209" y="0"/>
                </a:cubicBezTo>
                <a:cubicBezTo>
                  <a:pt x="169" y="0"/>
                  <a:pt x="169" y="0"/>
                  <a:pt x="169" y="0"/>
                </a:cubicBezTo>
                <a:cubicBezTo>
                  <a:pt x="163" y="73"/>
                  <a:pt x="163" y="73"/>
                  <a:pt x="163" y="73"/>
                </a:cubicBezTo>
                <a:cubicBezTo>
                  <a:pt x="157" y="75"/>
                  <a:pt x="151" y="78"/>
                  <a:pt x="145" y="81"/>
                </a:cubicBezTo>
                <a:cubicBezTo>
                  <a:pt x="88" y="33"/>
                  <a:pt x="88" y="33"/>
                  <a:pt x="88" y="33"/>
                </a:cubicBezTo>
                <a:cubicBezTo>
                  <a:pt x="34" y="86"/>
                  <a:pt x="34" y="86"/>
                  <a:pt x="34" y="86"/>
                </a:cubicBezTo>
                <a:cubicBezTo>
                  <a:pt x="84" y="145"/>
                  <a:pt x="84" y="145"/>
                  <a:pt x="84" y="145"/>
                </a:cubicBezTo>
                <a:cubicBezTo>
                  <a:pt x="82" y="150"/>
                  <a:pt x="80" y="155"/>
                  <a:pt x="78" y="160"/>
                </a:cubicBezTo>
                <a:cubicBezTo>
                  <a:pt x="0" y="167"/>
                  <a:pt x="0" y="167"/>
                  <a:pt x="0" y="167"/>
                </a:cubicBezTo>
                <a:cubicBezTo>
                  <a:pt x="0" y="242"/>
                  <a:pt x="0" y="242"/>
                  <a:pt x="0" y="242"/>
                </a:cubicBezTo>
                <a:cubicBezTo>
                  <a:pt x="82" y="249"/>
                  <a:pt x="82" y="249"/>
                  <a:pt x="82" y="249"/>
                </a:cubicBezTo>
                <a:cubicBezTo>
                  <a:pt x="84" y="253"/>
                  <a:pt x="85" y="256"/>
                  <a:pt x="87" y="259"/>
                </a:cubicBezTo>
                <a:cubicBezTo>
                  <a:pt x="34" y="322"/>
                  <a:pt x="34" y="322"/>
                  <a:pt x="34" y="322"/>
                </a:cubicBezTo>
                <a:cubicBezTo>
                  <a:pt x="88" y="375"/>
                  <a:pt x="88" y="375"/>
                  <a:pt x="88" y="375"/>
                </a:cubicBezTo>
                <a:cubicBezTo>
                  <a:pt x="153" y="321"/>
                  <a:pt x="153" y="321"/>
                  <a:pt x="153" y="321"/>
                </a:cubicBezTo>
                <a:cubicBezTo>
                  <a:pt x="156" y="322"/>
                  <a:pt x="159" y="323"/>
                  <a:pt x="162" y="324"/>
                </a:cubicBezTo>
                <a:cubicBezTo>
                  <a:pt x="169" y="408"/>
                  <a:pt x="169" y="408"/>
                  <a:pt x="169" y="408"/>
                </a:cubicBezTo>
                <a:cubicBezTo>
                  <a:pt x="209" y="408"/>
                  <a:pt x="209" y="408"/>
                  <a:pt x="209" y="408"/>
                </a:cubicBezTo>
                <a:cubicBezTo>
                  <a:pt x="245" y="408"/>
                  <a:pt x="245" y="408"/>
                  <a:pt x="245" y="408"/>
                </a:cubicBezTo>
                <a:cubicBezTo>
                  <a:pt x="253" y="324"/>
                  <a:pt x="253" y="324"/>
                  <a:pt x="253" y="324"/>
                </a:cubicBezTo>
                <a:cubicBezTo>
                  <a:pt x="256" y="323"/>
                  <a:pt x="258" y="322"/>
                  <a:pt x="261" y="321"/>
                </a:cubicBezTo>
                <a:cubicBezTo>
                  <a:pt x="327" y="375"/>
                  <a:pt x="327" y="375"/>
                  <a:pt x="327" y="375"/>
                </a:cubicBezTo>
                <a:cubicBezTo>
                  <a:pt x="380" y="322"/>
                  <a:pt x="380" y="322"/>
                  <a:pt x="380" y="322"/>
                </a:cubicBezTo>
                <a:cubicBezTo>
                  <a:pt x="327" y="259"/>
                  <a:pt x="327" y="259"/>
                  <a:pt x="327" y="259"/>
                </a:cubicBezTo>
                <a:cubicBezTo>
                  <a:pt x="329" y="256"/>
                  <a:pt x="331" y="253"/>
                  <a:pt x="332" y="249"/>
                </a:cubicBezTo>
                <a:lnTo>
                  <a:pt x="414" y="242"/>
                </a:lnTo>
                <a:close/>
                <a:moveTo>
                  <a:pt x="280" y="219"/>
                </a:moveTo>
                <a:cubicBezTo>
                  <a:pt x="280" y="221"/>
                  <a:pt x="279" y="222"/>
                  <a:pt x="278" y="224"/>
                </a:cubicBezTo>
                <a:cubicBezTo>
                  <a:pt x="278" y="227"/>
                  <a:pt x="277" y="230"/>
                  <a:pt x="276" y="232"/>
                </a:cubicBezTo>
                <a:cubicBezTo>
                  <a:pt x="275" y="234"/>
                  <a:pt x="274" y="236"/>
                  <a:pt x="273" y="238"/>
                </a:cubicBezTo>
                <a:cubicBezTo>
                  <a:pt x="271" y="240"/>
                  <a:pt x="270" y="243"/>
                  <a:pt x="269" y="245"/>
                </a:cubicBezTo>
                <a:cubicBezTo>
                  <a:pt x="268" y="247"/>
                  <a:pt x="266" y="248"/>
                  <a:pt x="265" y="250"/>
                </a:cubicBezTo>
                <a:cubicBezTo>
                  <a:pt x="263" y="252"/>
                  <a:pt x="262" y="254"/>
                  <a:pt x="260" y="256"/>
                </a:cubicBezTo>
                <a:cubicBezTo>
                  <a:pt x="258" y="257"/>
                  <a:pt x="256" y="259"/>
                  <a:pt x="254" y="260"/>
                </a:cubicBezTo>
                <a:cubicBezTo>
                  <a:pt x="253" y="262"/>
                  <a:pt x="251" y="263"/>
                  <a:pt x="249" y="264"/>
                </a:cubicBezTo>
                <a:cubicBezTo>
                  <a:pt x="247" y="266"/>
                  <a:pt x="245" y="267"/>
                  <a:pt x="243" y="268"/>
                </a:cubicBezTo>
                <a:cubicBezTo>
                  <a:pt x="241" y="269"/>
                  <a:pt x="239" y="270"/>
                  <a:pt x="237" y="271"/>
                </a:cubicBezTo>
                <a:cubicBezTo>
                  <a:pt x="235" y="272"/>
                  <a:pt x="232" y="273"/>
                  <a:pt x="229" y="274"/>
                </a:cubicBezTo>
                <a:cubicBezTo>
                  <a:pt x="227" y="274"/>
                  <a:pt x="225" y="275"/>
                  <a:pt x="223" y="276"/>
                </a:cubicBezTo>
                <a:cubicBezTo>
                  <a:pt x="221" y="276"/>
                  <a:pt x="218" y="276"/>
                  <a:pt x="215" y="277"/>
                </a:cubicBezTo>
                <a:cubicBezTo>
                  <a:pt x="213" y="277"/>
                  <a:pt x="210" y="278"/>
                  <a:pt x="207" y="278"/>
                </a:cubicBezTo>
                <a:cubicBezTo>
                  <a:pt x="166" y="278"/>
                  <a:pt x="133" y="245"/>
                  <a:pt x="133" y="204"/>
                </a:cubicBezTo>
                <a:cubicBezTo>
                  <a:pt x="133" y="164"/>
                  <a:pt x="166" y="131"/>
                  <a:pt x="207" y="131"/>
                </a:cubicBezTo>
                <a:cubicBezTo>
                  <a:pt x="210" y="131"/>
                  <a:pt x="213" y="131"/>
                  <a:pt x="215" y="132"/>
                </a:cubicBezTo>
                <a:cubicBezTo>
                  <a:pt x="218" y="132"/>
                  <a:pt x="221" y="132"/>
                  <a:pt x="223" y="133"/>
                </a:cubicBezTo>
                <a:cubicBezTo>
                  <a:pt x="225" y="133"/>
                  <a:pt x="227" y="134"/>
                  <a:pt x="229" y="135"/>
                </a:cubicBezTo>
                <a:cubicBezTo>
                  <a:pt x="232" y="135"/>
                  <a:pt x="235" y="136"/>
                  <a:pt x="237" y="137"/>
                </a:cubicBezTo>
                <a:cubicBezTo>
                  <a:pt x="239" y="138"/>
                  <a:pt x="241" y="139"/>
                  <a:pt x="243" y="140"/>
                </a:cubicBezTo>
                <a:cubicBezTo>
                  <a:pt x="245" y="141"/>
                  <a:pt x="247" y="142"/>
                  <a:pt x="249" y="144"/>
                </a:cubicBezTo>
                <a:cubicBezTo>
                  <a:pt x="251" y="145"/>
                  <a:pt x="253" y="147"/>
                  <a:pt x="254" y="148"/>
                </a:cubicBezTo>
                <a:cubicBezTo>
                  <a:pt x="256" y="150"/>
                  <a:pt x="258" y="151"/>
                  <a:pt x="260" y="153"/>
                </a:cubicBezTo>
                <a:cubicBezTo>
                  <a:pt x="262" y="154"/>
                  <a:pt x="263" y="156"/>
                  <a:pt x="265" y="158"/>
                </a:cubicBezTo>
                <a:cubicBezTo>
                  <a:pt x="266" y="160"/>
                  <a:pt x="268" y="162"/>
                  <a:pt x="269" y="164"/>
                </a:cubicBezTo>
                <a:cubicBezTo>
                  <a:pt x="270" y="166"/>
                  <a:pt x="271" y="168"/>
                  <a:pt x="273" y="170"/>
                </a:cubicBezTo>
                <a:cubicBezTo>
                  <a:pt x="274" y="172"/>
                  <a:pt x="275" y="174"/>
                  <a:pt x="276" y="176"/>
                </a:cubicBezTo>
                <a:cubicBezTo>
                  <a:pt x="277" y="179"/>
                  <a:pt x="278" y="182"/>
                  <a:pt x="278" y="185"/>
                </a:cubicBezTo>
                <a:cubicBezTo>
                  <a:pt x="279" y="186"/>
                  <a:pt x="280" y="188"/>
                  <a:pt x="280" y="190"/>
                </a:cubicBezTo>
                <a:cubicBezTo>
                  <a:pt x="281" y="194"/>
                  <a:pt x="281" y="199"/>
                  <a:pt x="281" y="204"/>
                </a:cubicBezTo>
                <a:cubicBezTo>
                  <a:pt x="281" y="209"/>
                  <a:pt x="281" y="214"/>
                  <a:pt x="280" y="219"/>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5" name="Freeform 6">
            <a:extLst>
              <a:ext uri="{FF2B5EF4-FFF2-40B4-BE49-F238E27FC236}">
                <a16:creationId xmlns:a16="http://schemas.microsoft.com/office/drawing/2014/main" id="{DA913A36-6420-0A38-DDF4-60764FB6EBAE}"/>
              </a:ext>
            </a:extLst>
          </p:cNvPr>
          <p:cNvSpPr>
            <a:spLocks noChangeAspect="1" noEditPoints="1"/>
          </p:cNvSpPr>
          <p:nvPr/>
        </p:nvSpPr>
        <p:spPr bwMode="auto">
          <a:xfrm>
            <a:off x="6477001" y="2896288"/>
            <a:ext cx="337051" cy="320040"/>
          </a:xfrm>
          <a:custGeom>
            <a:avLst/>
            <a:gdLst>
              <a:gd name="T0" fmla="*/ 422 w 601"/>
              <a:gd name="T1" fmla="*/ 534 h 569"/>
              <a:gd name="T2" fmla="*/ 373 w 601"/>
              <a:gd name="T3" fmla="*/ 390 h 569"/>
              <a:gd name="T4" fmla="*/ 382 w 601"/>
              <a:gd name="T5" fmla="*/ 339 h 569"/>
              <a:gd name="T6" fmla="*/ 363 w 601"/>
              <a:gd name="T7" fmla="*/ 289 h 569"/>
              <a:gd name="T8" fmla="*/ 327 w 601"/>
              <a:gd name="T9" fmla="*/ 263 h 569"/>
              <a:gd name="T10" fmla="*/ 257 w 601"/>
              <a:gd name="T11" fmla="*/ 255 h 569"/>
              <a:gd name="T12" fmla="*/ 240 w 601"/>
              <a:gd name="T13" fmla="*/ 215 h 569"/>
              <a:gd name="T14" fmla="*/ 272 w 601"/>
              <a:gd name="T15" fmla="*/ 146 h 569"/>
              <a:gd name="T16" fmla="*/ 326 w 601"/>
              <a:gd name="T17" fmla="*/ 127 h 569"/>
              <a:gd name="T18" fmla="*/ 359 w 601"/>
              <a:gd name="T19" fmla="*/ 142 h 569"/>
              <a:gd name="T20" fmla="*/ 414 w 601"/>
              <a:gd name="T21" fmla="*/ 145 h 569"/>
              <a:gd name="T22" fmla="*/ 427 w 601"/>
              <a:gd name="T23" fmla="*/ 130 h 569"/>
              <a:gd name="T24" fmla="*/ 412 w 601"/>
              <a:gd name="T25" fmla="*/ 104 h 569"/>
              <a:gd name="T26" fmla="*/ 386 w 601"/>
              <a:gd name="T27" fmla="*/ 98 h 569"/>
              <a:gd name="T28" fmla="*/ 333 w 601"/>
              <a:gd name="T29" fmla="*/ 106 h 569"/>
              <a:gd name="T30" fmla="*/ 290 w 601"/>
              <a:gd name="T31" fmla="*/ 108 h 569"/>
              <a:gd name="T32" fmla="*/ 281 w 601"/>
              <a:gd name="T33" fmla="*/ 57 h 569"/>
              <a:gd name="T34" fmla="*/ 271 w 601"/>
              <a:gd name="T35" fmla="*/ 26 h 569"/>
              <a:gd name="T36" fmla="*/ 294 w 601"/>
              <a:gd name="T37" fmla="*/ 14 h 569"/>
              <a:gd name="T38" fmla="*/ 523 w 601"/>
              <a:gd name="T39" fmla="*/ 170 h 569"/>
              <a:gd name="T40" fmla="*/ 518 w 601"/>
              <a:gd name="T41" fmla="*/ 197 h 569"/>
              <a:gd name="T42" fmla="*/ 474 w 601"/>
              <a:gd name="T43" fmla="*/ 202 h 569"/>
              <a:gd name="T44" fmla="*/ 456 w 601"/>
              <a:gd name="T45" fmla="*/ 195 h 569"/>
              <a:gd name="T46" fmla="*/ 484 w 601"/>
              <a:gd name="T47" fmla="*/ 233 h 569"/>
              <a:gd name="T48" fmla="*/ 511 w 601"/>
              <a:gd name="T49" fmla="*/ 252 h 569"/>
              <a:gd name="T50" fmla="*/ 485 w 601"/>
              <a:gd name="T51" fmla="*/ 314 h 569"/>
              <a:gd name="T52" fmla="*/ 470 w 601"/>
              <a:gd name="T53" fmla="*/ 377 h 569"/>
              <a:gd name="T54" fmla="*/ 434 w 601"/>
              <a:gd name="T55" fmla="*/ 422 h 569"/>
              <a:gd name="T56" fmla="*/ 388 w 601"/>
              <a:gd name="T57" fmla="*/ 430 h 569"/>
              <a:gd name="T58" fmla="*/ 169 w 601"/>
              <a:gd name="T59" fmla="*/ 54 h 569"/>
              <a:gd name="T60" fmla="*/ 157 w 601"/>
              <a:gd name="T61" fmla="*/ 76 h 569"/>
              <a:gd name="T62" fmla="*/ 145 w 601"/>
              <a:gd name="T63" fmla="*/ 93 h 569"/>
              <a:gd name="T64" fmla="*/ 135 w 601"/>
              <a:gd name="T65" fmla="*/ 83 h 569"/>
              <a:gd name="T66" fmla="*/ 132 w 601"/>
              <a:gd name="T67" fmla="*/ 102 h 569"/>
              <a:gd name="T68" fmla="*/ 103 w 601"/>
              <a:gd name="T69" fmla="*/ 107 h 569"/>
              <a:gd name="T70" fmla="*/ 85 w 601"/>
              <a:gd name="T71" fmla="*/ 126 h 569"/>
              <a:gd name="T72" fmla="*/ 61 w 601"/>
              <a:gd name="T73" fmla="*/ 161 h 569"/>
              <a:gd name="T74" fmla="*/ 45 w 601"/>
              <a:gd name="T75" fmla="*/ 183 h 569"/>
              <a:gd name="T76" fmla="*/ 60 w 601"/>
              <a:gd name="T77" fmla="*/ 198 h 569"/>
              <a:gd name="T78" fmla="*/ 61 w 601"/>
              <a:gd name="T79" fmla="*/ 208 h 569"/>
              <a:gd name="T80" fmla="*/ 48 w 601"/>
              <a:gd name="T81" fmla="*/ 195 h 569"/>
              <a:gd name="T82" fmla="*/ 37 w 601"/>
              <a:gd name="T83" fmla="*/ 180 h 569"/>
              <a:gd name="T84" fmla="*/ 28 w 601"/>
              <a:gd name="T85" fmla="*/ 196 h 569"/>
              <a:gd name="T86" fmla="*/ 29 w 601"/>
              <a:gd name="T87" fmla="*/ 231 h 569"/>
              <a:gd name="T88" fmla="*/ 42 w 601"/>
              <a:gd name="T89" fmla="*/ 236 h 569"/>
              <a:gd name="T90" fmla="*/ 68 w 601"/>
              <a:gd name="T91" fmla="*/ 243 h 569"/>
              <a:gd name="T92" fmla="*/ 95 w 601"/>
              <a:gd name="T93" fmla="*/ 270 h 569"/>
              <a:gd name="T94" fmla="*/ 111 w 601"/>
              <a:gd name="T95" fmla="*/ 298 h 569"/>
              <a:gd name="T96" fmla="*/ 157 w 601"/>
              <a:gd name="T97" fmla="*/ 323 h 569"/>
              <a:gd name="T98" fmla="*/ 151 w 601"/>
              <a:gd name="T99" fmla="*/ 370 h 569"/>
              <a:gd name="T100" fmla="*/ 129 w 601"/>
              <a:gd name="T101" fmla="*/ 410 h 569"/>
              <a:gd name="T102" fmla="*/ 118 w 601"/>
              <a:gd name="T103" fmla="*/ 468 h 569"/>
              <a:gd name="T104" fmla="*/ 142 w 601"/>
              <a:gd name="T105" fmla="*/ 509 h 569"/>
              <a:gd name="T106" fmla="*/ 89 w 601"/>
              <a:gd name="T107" fmla="*/ 447 h 569"/>
              <a:gd name="T108" fmla="*/ 53 w 601"/>
              <a:gd name="T109" fmla="*/ 378 h 569"/>
              <a:gd name="T110" fmla="*/ 28 w 601"/>
              <a:gd name="T111" fmla="*/ 270 h 569"/>
              <a:gd name="T112" fmla="*/ 192 w 601"/>
              <a:gd name="T113" fmla="*/ 540 h 569"/>
              <a:gd name="T114" fmla="*/ 211 w 601"/>
              <a:gd name="T115" fmla="*/ 522 h 569"/>
              <a:gd name="T116" fmla="*/ 268 w 601"/>
              <a:gd name="T117" fmla="*/ 517 h 569"/>
              <a:gd name="T118" fmla="*/ 279 w 601"/>
              <a:gd name="T119" fmla="*/ 531 h 569"/>
              <a:gd name="T120" fmla="*/ 319 w 601"/>
              <a:gd name="T121" fmla="*/ 523 h 569"/>
              <a:gd name="T122" fmla="*/ 353 w 601"/>
              <a:gd name="T123" fmla="*/ 528 h 569"/>
              <a:gd name="T124" fmla="*/ 285 w 601"/>
              <a:gd name="T125" fmla="*/ 55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569">
                <a:moveTo>
                  <a:pt x="498" y="96"/>
                </a:moveTo>
                <a:cubicBezTo>
                  <a:pt x="446" y="37"/>
                  <a:pt x="370" y="0"/>
                  <a:pt x="285" y="0"/>
                </a:cubicBezTo>
                <a:cubicBezTo>
                  <a:pt x="127" y="0"/>
                  <a:pt x="0" y="127"/>
                  <a:pt x="0" y="284"/>
                </a:cubicBezTo>
                <a:cubicBezTo>
                  <a:pt x="0" y="442"/>
                  <a:pt x="127" y="569"/>
                  <a:pt x="285" y="569"/>
                </a:cubicBezTo>
                <a:cubicBezTo>
                  <a:pt x="334" y="569"/>
                  <a:pt x="381" y="556"/>
                  <a:pt x="422" y="534"/>
                </a:cubicBezTo>
                <a:cubicBezTo>
                  <a:pt x="462" y="514"/>
                  <a:pt x="505" y="480"/>
                  <a:pt x="539" y="422"/>
                </a:cubicBezTo>
                <a:cubicBezTo>
                  <a:pt x="601" y="314"/>
                  <a:pt x="586" y="185"/>
                  <a:pt x="498" y="96"/>
                </a:cubicBezTo>
                <a:close/>
                <a:moveTo>
                  <a:pt x="384" y="412"/>
                </a:moveTo>
                <a:cubicBezTo>
                  <a:pt x="383" y="405"/>
                  <a:pt x="386" y="410"/>
                  <a:pt x="382" y="401"/>
                </a:cubicBezTo>
                <a:cubicBezTo>
                  <a:pt x="378" y="393"/>
                  <a:pt x="379" y="395"/>
                  <a:pt x="373" y="390"/>
                </a:cubicBezTo>
                <a:cubicBezTo>
                  <a:pt x="368" y="385"/>
                  <a:pt x="364" y="390"/>
                  <a:pt x="367" y="382"/>
                </a:cubicBezTo>
                <a:cubicBezTo>
                  <a:pt x="371" y="373"/>
                  <a:pt x="369" y="382"/>
                  <a:pt x="371" y="373"/>
                </a:cubicBezTo>
                <a:cubicBezTo>
                  <a:pt x="373" y="365"/>
                  <a:pt x="370" y="363"/>
                  <a:pt x="375" y="360"/>
                </a:cubicBezTo>
                <a:cubicBezTo>
                  <a:pt x="380" y="356"/>
                  <a:pt x="385" y="355"/>
                  <a:pt x="384" y="350"/>
                </a:cubicBezTo>
                <a:cubicBezTo>
                  <a:pt x="384" y="345"/>
                  <a:pt x="384" y="343"/>
                  <a:pt x="382" y="339"/>
                </a:cubicBezTo>
                <a:cubicBezTo>
                  <a:pt x="381" y="336"/>
                  <a:pt x="376" y="331"/>
                  <a:pt x="375" y="329"/>
                </a:cubicBezTo>
                <a:cubicBezTo>
                  <a:pt x="375" y="327"/>
                  <a:pt x="375" y="328"/>
                  <a:pt x="371" y="322"/>
                </a:cubicBezTo>
                <a:cubicBezTo>
                  <a:pt x="367" y="317"/>
                  <a:pt x="364" y="313"/>
                  <a:pt x="364" y="313"/>
                </a:cubicBezTo>
                <a:cubicBezTo>
                  <a:pt x="364" y="313"/>
                  <a:pt x="363" y="300"/>
                  <a:pt x="363" y="294"/>
                </a:cubicBezTo>
                <a:cubicBezTo>
                  <a:pt x="363" y="289"/>
                  <a:pt x="361" y="298"/>
                  <a:pt x="363" y="289"/>
                </a:cubicBezTo>
                <a:cubicBezTo>
                  <a:pt x="365" y="281"/>
                  <a:pt x="365" y="275"/>
                  <a:pt x="365" y="275"/>
                </a:cubicBezTo>
                <a:cubicBezTo>
                  <a:pt x="365" y="275"/>
                  <a:pt x="356" y="269"/>
                  <a:pt x="352" y="270"/>
                </a:cubicBezTo>
                <a:cubicBezTo>
                  <a:pt x="348" y="270"/>
                  <a:pt x="348" y="276"/>
                  <a:pt x="343" y="272"/>
                </a:cubicBezTo>
                <a:cubicBezTo>
                  <a:pt x="337" y="267"/>
                  <a:pt x="338" y="264"/>
                  <a:pt x="336" y="262"/>
                </a:cubicBezTo>
                <a:cubicBezTo>
                  <a:pt x="334" y="261"/>
                  <a:pt x="330" y="260"/>
                  <a:pt x="327" y="263"/>
                </a:cubicBezTo>
                <a:cubicBezTo>
                  <a:pt x="324" y="266"/>
                  <a:pt x="317" y="266"/>
                  <a:pt x="311" y="268"/>
                </a:cubicBezTo>
                <a:cubicBezTo>
                  <a:pt x="305" y="271"/>
                  <a:pt x="303" y="270"/>
                  <a:pt x="295" y="270"/>
                </a:cubicBezTo>
                <a:cubicBezTo>
                  <a:pt x="287" y="270"/>
                  <a:pt x="278" y="273"/>
                  <a:pt x="272" y="270"/>
                </a:cubicBezTo>
                <a:cubicBezTo>
                  <a:pt x="266" y="266"/>
                  <a:pt x="266" y="271"/>
                  <a:pt x="263" y="264"/>
                </a:cubicBezTo>
                <a:cubicBezTo>
                  <a:pt x="260" y="258"/>
                  <a:pt x="263" y="258"/>
                  <a:pt x="257" y="255"/>
                </a:cubicBezTo>
                <a:cubicBezTo>
                  <a:pt x="251" y="252"/>
                  <a:pt x="250" y="255"/>
                  <a:pt x="249" y="249"/>
                </a:cubicBezTo>
                <a:cubicBezTo>
                  <a:pt x="249" y="243"/>
                  <a:pt x="252" y="244"/>
                  <a:pt x="247" y="239"/>
                </a:cubicBezTo>
                <a:cubicBezTo>
                  <a:pt x="243" y="234"/>
                  <a:pt x="250" y="241"/>
                  <a:pt x="243" y="234"/>
                </a:cubicBezTo>
                <a:cubicBezTo>
                  <a:pt x="236" y="226"/>
                  <a:pt x="233" y="232"/>
                  <a:pt x="236" y="226"/>
                </a:cubicBezTo>
                <a:cubicBezTo>
                  <a:pt x="238" y="219"/>
                  <a:pt x="240" y="223"/>
                  <a:pt x="240" y="215"/>
                </a:cubicBezTo>
                <a:cubicBezTo>
                  <a:pt x="240" y="208"/>
                  <a:pt x="252" y="219"/>
                  <a:pt x="245" y="203"/>
                </a:cubicBezTo>
                <a:cubicBezTo>
                  <a:pt x="238" y="187"/>
                  <a:pt x="236" y="191"/>
                  <a:pt x="243" y="179"/>
                </a:cubicBezTo>
                <a:cubicBezTo>
                  <a:pt x="249" y="167"/>
                  <a:pt x="258" y="163"/>
                  <a:pt x="259" y="161"/>
                </a:cubicBezTo>
                <a:cubicBezTo>
                  <a:pt x="260" y="158"/>
                  <a:pt x="263" y="151"/>
                  <a:pt x="266" y="149"/>
                </a:cubicBezTo>
                <a:cubicBezTo>
                  <a:pt x="268" y="148"/>
                  <a:pt x="266" y="146"/>
                  <a:pt x="272" y="146"/>
                </a:cubicBezTo>
                <a:cubicBezTo>
                  <a:pt x="278" y="147"/>
                  <a:pt x="285" y="144"/>
                  <a:pt x="288" y="140"/>
                </a:cubicBezTo>
                <a:cubicBezTo>
                  <a:pt x="292" y="136"/>
                  <a:pt x="298" y="131"/>
                  <a:pt x="300" y="130"/>
                </a:cubicBezTo>
                <a:cubicBezTo>
                  <a:pt x="303" y="129"/>
                  <a:pt x="302" y="131"/>
                  <a:pt x="307" y="129"/>
                </a:cubicBezTo>
                <a:cubicBezTo>
                  <a:pt x="313" y="128"/>
                  <a:pt x="315" y="127"/>
                  <a:pt x="319" y="127"/>
                </a:cubicBezTo>
                <a:cubicBezTo>
                  <a:pt x="322" y="127"/>
                  <a:pt x="315" y="129"/>
                  <a:pt x="326" y="127"/>
                </a:cubicBezTo>
                <a:cubicBezTo>
                  <a:pt x="337" y="125"/>
                  <a:pt x="334" y="125"/>
                  <a:pt x="337" y="125"/>
                </a:cubicBezTo>
                <a:cubicBezTo>
                  <a:pt x="339" y="125"/>
                  <a:pt x="338" y="125"/>
                  <a:pt x="343" y="126"/>
                </a:cubicBezTo>
                <a:cubicBezTo>
                  <a:pt x="347" y="127"/>
                  <a:pt x="347" y="117"/>
                  <a:pt x="347" y="127"/>
                </a:cubicBezTo>
                <a:cubicBezTo>
                  <a:pt x="348" y="136"/>
                  <a:pt x="343" y="141"/>
                  <a:pt x="351" y="142"/>
                </a:cubicBezTo>
                <a:cubicBezTo>
                  <a:pt x="359" y="142"/>
                  <a:pt x="351" y="142"/>
                  <a:pt x="359" y="142"/>
                </a:cubicBezTo>
                <a:cubicBezTo>
                  <a:pt x="367" y="142"/>
                  <a:pt x="365" y="144"/>
                  <a:pt x="369" y="146"/>
                </a:cubicBezTo>
                <a:cubicBezTo>
                  <a:pt x="373" y="148"/>
                  <a:pt x="375" y="150"/>
                  <a:pt x="380" y="150"/>
                </a:cubicBezTo>
                <a:cubicBezTo>
                  <a:pt x="386" y="150"/>
                  <a:pt x="378" y="159"/>
                  <a:pt x="386" y="150"/>
                </a:cubicBezTo>
                <a:cubicBezTo>
                  <a:pt x="395" y="142"/>
                  <a:pt x="380" y="140"/>
                  <a:pt x="395" y="142"/>
                </a:cubicBezTo>
                <a:cubicBezTo>
                  <a:pt x="410" y="143"/>
                  <a:pt x="412" y="146"/>
                  <a:pt x="414" y="145"/>
                </a:cubicBezTo>
                <a:cubicBezTo>
                  <a:pt x="417" y="144"/>
                  <a:pt x="418" y="146"/>
                  <a:pt x="424" y="143"/>
                </a:cubicBezTo>
                <a:cubicBezTo>
                  <a:pt x="431" y="140"/>
                  <a:pt x="431" y="140"/>
                  <a:pt x="434" y="141"/>
                </a:cubicBezTo>
                <a:cubicBezTo>
                  <a:pt x="437" y="142"/>
                  <a:pt x="437" y="148"/>
                  <a:pt x="439" y="142"/>
                </a:cubicBezTo>
                <a:cubicBezTo>
                  <a:pt x="442" y="136"/>
                  <a:pt x="447" y="138"/>
                  <a:pt x="439" y="134"/>
                </a:cubicBezTo>
                <a:cubicBezTo>
                  <a:pt x="431" y="131"/>
                  <a:pt x="429" y="135"/>
                  <a:pt x="427" y="130"/>
                </a:cubicBezTo>
                <a:cubicBezTo>
                  <a:pt x="426" y="125"/>
                  <a:pt x="434" y="126"/>
                  <a:pt x="426" y="125"/>
                </a:cubicBezTo>
                <a:cubicBezTo>
                  <a:pt x="418" y="123"/>
                  <a:pt x="420" y="123"/>
                  <a:pt x="414" y="121"/>
                </a:cubicBezTo>
                <a:cubicBezTo>
                  <a:pt x="408" y="119"/>
                  <a:pt x="402" y="127"/>
                  <a:pt x="400" y="121"/>
                </a:cubicBezTo>
                <a:cubicBezTo>
                  <a:pt x="398" y="116"/>
                  <a:pt x="387" y="125"/>
                  <a:pt x="398" y="116"/>
                </a:cubicBezTo>
                <a:cubicBezTo>
                  <a:pt x="409" y="106"/>
                  <a:pt x="405" y="102"/>
                  <a:pt x="412" y="104"/>
                </a:cubicBezTo>
                <a:cubicBezTo>
                  <a:pt x="419" y="106"/>
                  <a:pt x="417" y="112"/>
                  <a:pt x="422" y="108"/>
                </a:cubicBezTo>
                <a:cubicBezTo>
                  <a:pt x="426" y="104"/>
                  <a:pt x="435" y="102"/>
                  <a:pt x="426" y="96"/>
                </a:cubicBezTo>
                <a:cubicBezTo>
                  <a:pt x="418" y="90"/>
                  <a:pt x="424" y="93"/>
                  <a:pt x="415" y="89"/>
                </a:cubicBezTo>
                <a:cubicBezTo>
                  <a:pt x="407" y="85"/>
                  <a:pt x="399" y="104"/>
                  <a:pt x="395" y="101"/>
                </a:cubicBezTo>
                <a:cubicBezTo>
                  <a:pt x="391" y="99"/>
                  <a:pt x="389" y="97"/>
                  <a:pt x="386" y="98"/>
                </a:cubicBezTo>
                <a:cubicBezTo>
                  <a:pt x="384" y="99"/>
                  <a:pt x="384" y="106"/>
                  <a:pt x="383" y="112"/>
                </a:cubicBezTo>
                <a:cubicBezTo>
                  <a:pt x="382" y="117"/>
                  <a:pt x="388" y="118"/>
                  <a:pt x="379" y="114"/>
                </a:cubicBezTo>
                <a:cubicBezTo>
                  <a:pt x="371" y="110"/>
                  <a:pt x="388" y="112"/>
                  <a:pt x="369" y="105"/>
                </a:cubicBezTo>
                <a:cubicBezTo>
                  <a:pt x="350" y="98"/>
                  <a:pt x="344" y="100"/>
                  <a:pt x="341" y="103"/>
                </a:cubicBezTo>
                <a:cubicBezTo>
                  <a:pt x="339" y="105"/>
                  <a:pt x="335" y="104"/>
                  <a:pt x="333" y="106"/>
                </a:cubicBezTo>
                <a:cubicBezTo>
                  <a:pt x="331" y="108"/>
                  <a:pt x="339" y="113"/>
                  <a:pt x="331" y="108"/>
                </a:cubicBezTo>
                <a:cubicBezTo>
                  <a:pt x="323" y="104"/>
                  <a:pt x="315" y="111"/>
                  <a:pt x="315" y="111"/>
                </a:cubicBezTo>
                <a:cubicBezTo>
                  <a:pt x="315" y="111"/>
                  <a:pt x="313" y="110"/>
                  <a:pt x="309" y="112"/>
                </a:cubicBezTo>
                <a:cubicBezTo>
                  <a:pt x="306" y="115"/>
                  <a:pt x="300" y="117"/>
                  <a:pt x="296" y="116"/>
                </a:cubicBezTo>
                <a:cubicBezTo>
                  <a:pt x="292" y="114"/>
                  <a:pt x="283" y="117"/>
                  <a:pt x="290" y="108"/>
                </a:cubicBezTo>
                <a:cubicBezTo>
                  <a:pt x="298" y="99"/>
                  <a:pt x="292" y="104"/>
                  <a:pt x="303" y="99"/>
                </a:cubicBezTo>
                <a:cubicBezTo>
                  <a:pt x="315" y="95"/>
                  <a:pt x="331" y="94"/>
                  <a:pt x="317" y="91"/>
                </a:cubicBezTo>
                <a:cubicBezTo>
                  <a:pt x="302" y="87"/>
                  <a:pt x="324" y="87"/>
                  <a:pt x="305" y="78"/>
                </a:cubicBezTo>
                <a:cubicBezTo>
                  <a:pt x="287" y="69"/>
                  <a:pt x="286" y="82"/>
                  <a:pt x="287" y="69"/>
                </a:cubicBezTo>
                <a:cubicBezTo>
                  <a:pt x="287" y="57"/>
                  <a:pt x="285" y="56"/>
                  <a:pt x="281" y="57"/>
                </a:cubicBezTo>
                <a:cubicBezTo>
                  <a:pt x="277" y="57"/>
                  <a:pt x="266" y="60"/>
                  <a:pt x="261" y="61"/>
                </a:cubicBezTo>
                <a:cubicBezTo>
                  <a:pt x="256" y="61"/>
                  <a:pt x="262" y="65"/>
                  <a:pt x="253" y="60"/>
                </a:cubicBezTo>
                <a:cubicBezTo>
                  <a:pt x="245" y="55"/>
                  <a:pt x="241" y="63"/>
                  <a:pt x="245" y="55"/>
                </a:cubicBezTo>
                <a:cubicBezTo>
                  <a:pt x="248" y="47"/>
                  <a:pt x="249" y="46"/>
                  <a:pt x="254" y="41"/>
                </a:cubicBezTo>
                <a:cubicBezTo>
                  <a:pt x="259" y="37"/>
                  <a:pt x="258" y="20"/>
                  <a:pt x="271" y="26"/>
                </a:cubicBezTo>
                <a:cubicBezTo>
                  <a:pt x="284" y="33"/>
                  <a:pt x="279" y="31"/>
                  <a:pt x="289" y="31"/>
                </a:cubicBezTo>
                <a:cubicBezTo>
                  <a:pt x="300" y="32"/>
                  <a:pt x="304" y="30"/>
                  <a:pt x="304" y="28"/>
                </a:cubicBezTo>
                <a:cubicBezTo>
                  <a:pt x="304" y="26"/>
                  <a:pt x="292" y="20"/>
                  <a:pt x="292" y="20"/>
                </a:cubicBezTo>
                <a:cubicBezTo>
                  <a:pt x="292" y="20"/>
                  <a:pt x="288" y="22"/>
                  <a:pt x="290" y="20"/>
                </a:cubicBezTo>
                <a:cubicBezTo>
                  <a:pt x="291" y="18"/>
                  <a:pt x="294" y="14"/>
                  <a:pt x="294" y="14"/>
                </a:cubicBezTo>
                <a:cubicBezTo>
                  <a:pt x="293" y="13"/>
                  <a:pt x="293" y="13"/>
                  <a:pt x="293" y="13"/>
                </a:cubicBezTo>
                <a:cubicBezTo>
                  <a:pt x="408" y="17"/>
                  <a:pt x="504" y="91"/>
                  <a:pt x="541" y="194"/>
                </a:cubicBezTo>
                <a:cubicBezTo>
                  <a:pt x="540" y="193"/>
                  <a:pt x="539" y="194"/>
                  <a:pt x="537" y="191"/>
                </a:cubicBezTo>
                <a:cubicBezTo>
                  <a:pt x="534" y="186"/>
                  <a:pt x="533" y="187"/>
                  <a:pt x="531" y="184"/>
                </a:cubicBezTo>
                <a:cubicBezTo>
                  <a:pt x="528" y="181"/>
                  <a:pt x="525" y="173"/>
                  <a:pt x="523" y="170"/>
                </a:cubicBezTo>
                <a:cubicBezTo>
                  <a:pt x="521" y="168"/>
                  <a:pt x="516" y="167"/>
                  <a:pt x="513" y="166"/>
                </a:cubicBezTo>
                <a:cubicBezTo>
                  <a:pt x="510" y="166"/>
                  <a:pt x="512" y="163"/>
                  <a:pt x="510" y="166"/>
                </a:cubicBezTo>
                <a:cubicBezTo>
                  <a:pt x="509" y="169"/>
                  <a:pt x="514" y="174"/>
                  <a:pt x="514" y="174"/>
                </a:cubicBezTo>
                <a:cubicBezTo>
                  <a:pt x="514" y="185"/>
                  <a:pt x="514" y="185"/>
                  <a:pt x="514" y="185"/>
                </a:cubicBezTo>
                <a:cubicBezTo>
                  <a:pt x="514" y="185"/>
                  <a:pt x="518" y="195"/>
                  <a:pt x="518" y="197"/>
                </a:cubicBezTo>
                <a:cubicBezTo>
                  <a:pt x="518" y="200"/>
                  <a:pt x="515" y="207"/>
                  <a:pt x="515" y="207"/>
                </a:cubicBezTo>
                <a:cubicBezTo>
                  <a:pt x="515" y="207"/>
                  <a:pt x="514" y="215"/>
                  <a:pt x="511" y="216"/>
                </a:cubicBezTo>
                <a:cubicBezTo>
                  <a:pt x="508" y="217"/>
                  <a:pt x="493" y="220"/>
                  <a:pt x="493" y="220"/>
                </a:cubicBezTo>
                <a:cubicBezTo>
                  <a:pt x="493" y="220"/>
                  <a:pt x="489" y="215"/>
                  <a:pt x="486" y="210"/>
                </a:cubicBezTo>
                <a:cubicBezTo>
                  <a:pt x="484" y="206"/>
                  <a:pt x="475" y="204"/>
                  <a:pt x="474" y="202"/>
                </a:cubicBezTo>
                <a:cubicBezTo>
                  <a:pt x="472" y="200"/>
                  <a:pt x="476" y="196"/>
                  <a:pt x="472" y="191"/>
                </a:cubicBezTo>
                <a:cubicBezTo>
                  <a:pt x="468" y="186"/>
                  <a:pt x="472" y="187"/>
                  <a:pt x="467" y="183"/>
                </a:cubicBezTo>
                <a:cubicBezTo>
                  <a:pt x="461" y="178"/>
                  <a:pt x="461" y="178"/>
                  <a:pt x="461" y="178"/>
                </a:cubicBezTo>
                <a:cubicBezTo>
                  <a:pt x="461" y="178"/>
                  <a:pt x="450" y="174"/>
                  <a:pt x="454" y="181"/>
                </a:cubicBezTo>
                <a:cubicBezTo>
                  <a:pt x="457" y="187"/>
                  <a:pt x="453" y="195"/>
                  <a:pt x="456" y="195"/>
                </a:cubicBezTo>
                <a:cubicBezTo>
                  <a:pt x="459" y="196"/>
                  <a:pt x="461" y="193"/>
                  <a:pt x="464" y="199"/>
                </a:cubicBezTo>
                <a:cubicBezTo>
                  <a:pt x="467" y="205"/>
                  <a:pt x="467" y="208"/>
                  <a:pt x="469" y="210"/>
                </a:cubicBezTo>
                <a:cubicBezTo>
                  <a:pt x="471" y="211"/>
                  <a:pt x="472" y="220"/>
                  <a:pt x="474" y="221"/>
                </a:cubicBezTo>
                <a:cubicBezTo>
                  <a:pt x="477" y="221"/>
                  <a:pt x="484" y="221"/>
                  <a:pt x="484" y="224"/>
                </a:cubicBezTo>
                <a:cubicBezTo>
                  <a:pt x="483" y="227"/>
                  <a:pt x="479" y="232"/>
                  <a:pt x="484" y="233"/>
                </a:cubicBezTo>
                <a:cubicBezTo>
                  <a:pt x="488" y="234"/>
                  <a:pt x="489" y="236"/>
                  <a:pt x="491" y="236"/>
                </a:cubicBezTo>
                <a:cubicBezTo>
                  <a:pt x="494" y="235"/>
                  <a:pt x="493" y="236"/>
                  <a:pt x="497" y="234"/>
                </a:cubicBezTo>
                <a:cubicBezTo>
                  <a:pt x="502" y="232"/>
                  <a:pt x="507" y="232"/>
                  <a:pt x="507" y="232"/>
                </a:cubicBezTo>
                <a:cubicBezTo>
                  <a:pt x="507" y="232"/>
                  <a:pt x="513" y="237"/>
                  <a:pt x="513" y="239"/>
                </a:cubicBezTo>
                <a:cubicBezTo>
                  <a:pt x="513" y="241"/>
                  <a:pt x="511" y="252"/>
                  <a:pt x="511" y="252"/>
                </a:cubicBezTo>
                <a:cubicBezTo>
                  <a:pt x="505" y="263"/>
                  <a:pt x="505" y="263"/>
                  <a:pt x="505" y="263"/>
                </a:cubicBezTo>
                <a:cubicBezTo>
                  <a:pt x="505" y="263"/>
                  <a:pt x="506" y="283"/>
                  <a:pt x="502" y="283"/>
                </a:cubicBezTo>
                <a:cubicBezTo>
                  <a:pt x="499" y="283"/>
                  <a:pt x="495" y="291"/>
                  <a:pt x="493" y="292"/>
                </a:cubicBezTo>
                <a:cubicBezTo>
                  <a:pt x="491" y="294"/>
                  <a:pt x="491" y="307"/>
                  <a:pt x="491" y="307"/>
                </a:cubicBezTo>
                <a:cubicBezTo>
                  <a:pt x="485" y="314"/>
                  <a:pt x="485" y="314"/>
                  <a:pt x="485" y="314"/>
                </a:cubicBezTo>
                <a:cubicBezTo>
                  <a:pt x="485" y="314"/>
                  <a:pt x="484" y="324"/>
                  <a:pt x="485" y="326"/>
                </a:cubicBezTo>
                <a:cubicBezTo>
                  <a:pt x="486" y="329"/>
                  <a:pt x="487" y="339"/>
                  <a:pt x="486" y="345"/>
                </a:cubicBezTo>
                <a:cubicBezTo>
                  <a:pt x="484" y="350"/>
                  <a:pt x="477" y="355"/>
                  <a:pt x="477" y="355"/>
                </a:cubicBezTo>
                <a:cubicBezTo>
                  <a:pt x="477" y="355"/>
                  <a:pt x="487" y="364"/>
                  <a:pt x="482" y="365"/>
                </a:cubicBezTo>
                <a:cubicBezTo>
                  <a:pt x="476" y="367"/>
                  <a:pt x="471" y="375"/>
                  <a:pt x="470" y="377"/>
                </a:cubicBezTo>
                <a:cubicBezTo>
                  <a:pt x="469" y="379"/>
                  <a:pt x="469" y="382"/>
                  <a:pt x="466" y="383"/>
                </a:cubicBezTo>
                <a:cubicBezTo>
                  <a:pt x="463" y="384"/>
                  <a:pt x="457" y="384"/>
                  <a:pt x="457" y="386"/>
                </a:cubicBezTo>
                <a:cubicBezTo>
                  <a:pt x="457" y="388"/>
                  <a:pt x="457" y="396"/>
                  <a:pt x="457" y="396"/>
                </a:cubicBezTo>
                <a:cubicBezTo>
                  <a:pt x="446" y="411"/>
                  <a:pt x="446" y="411"/>
                  <a:pt x="446" y="411"/>
                </a:cubicBezTo>
                <a:cubicBezTo>
                  <a:pt x="434" y="422"/>
                  <a:pt x="434" y="422"/>
                  <a:pt x="434" y="422"/>
                </a:cubicBezTo>
                <a:cubicBezTo>
                  <a:pt x="434" y="422"/>
                  <a:pt x="435" y="429"/>
                  <a:pt x="431" y="429"/>
                </a:cubicBezTo>
                <a:cubicBezTo>
                  <a:pt x="427" y="430"/>
                  <a:pt x="414" y="435"/>
                  <a:pt x="412" y="437"/>
                </a:cubicBezTo>
                <a:cubicBezTo>
                  <a:pt x="410" y="439"/>
                  <a:pt x="401" y="444"/>
                  <a:pt x="397" y="444"/>
                </a:cubicBezTo>
                <a:cubicBezTo>
                  <a:pt x="394" y="444"/>
                  <a:pt x="399" y="453"/>
                  <a:pt x="394" y="444"/>
                </a:cubicBezTo>
                <a:cubicBezTo>
                  <a:pt x="389" y="435"/>
                  <a:pt x="393" y="440"/>
                  <a:pt x="388" y="430"/>
                </a:cubicBezTo>
                <a:cubicBezTo>
                  <a:pt x="384" y="420"/>
                  <a:pt x="384" y="427"/>
                  <a:pt x="384" y="420"/>
                </a:cubicBezTo>
                <a:cubicBezTo>
                  <a:pt x="384" y="412"/>
                  <a:pt x="384" y="419"/>
                  <a:pt x="384" y="412"/>
                </a:cubicBezTo>
                <a:close/>
                <a:moveTo>
                  <a:pt x="164" y="48"/>
                </a:moveTo>
                <a:cubicBezTo>
                  <a:pt x="171" y="51"/>
                  <a:pt x="171" y="51"/>
                  <a:pt x="171" y="51"/>
                </a:cubicBezTo>
                <a:cubicBezTo>
                  <a:pt x="171" y="51"/>
                  <a:pt x="170" y="53"/>
                  <a:pt x="169" y="54"/>
                </a:cubicBezTo>
                <a:cubicBezTo>
                  <a:pt x="168" y="55"/>
                  <a:pt x="164" y="60"/>
                  <a:pt x="164" y="62"/>
                </a:cubicBezTo>
                <a:cubicBezTo>
                  <a:pt x="164" y="63"/>
                  <a:pt x="164" y="67"/>
                  <a:pt x="164" y="67"/>
                </a:cubicBezTo>
                <a:cubicBezTo>
                  <a:pt x="162" y="71"/>
                  <a:pt x="162" y="71"/>
                  <a:pt x="162" y="71"/>
                </a:cubicBezTo>
                <a:cubicBezTo>
                  <a:pt x="162" y="71"/>
                  <a:pt x="160" y="72"/>
                  <a:pt x="159" y="72"/>
                </a:cubicBezTo>
                <a:cubicBezTo>
                  <a:pt x="158" y="73"/>
                  <a:pt x="157" y="74"/>
                  <a:pt x="157" y="76"/>
                </a:cubicBezTo>
                <a:cubicBezTo>
                  <a:pt x="157" y="78"/>
                  <a:pt x="158" y="81"/>
                  <a:pt x="158" y="81"/>
                </a:cubicBezTo>
                <a:cubicBezTo>
                  <a:pt x="158" y="87"/>
                  <a:pt x="158" y="87"/>
                  <a:pt x="158" y="87"/>
                </a:cubicBezTo>
                <a:cubicBezTo>
                  <a:pt x="156" y="90"/>
                  <a:pt x="156" y="90"/>
                  <a:pt x="156" y="90"/>
                </a:cubicBezTo>
                <a:cubicBezTo>
                  <a:pt x="152" y="93"/>
                  <a:pt x="152" y="93"/>
                  <a:pt x="152" y="93"/>
                </a:cubicBezTo>
                <a:cubicBezTo>
                  <a:pt x="152" y="93"/>
                  <a:pt x="147" y="94"/>
                  <a:pt x="145" y="93"/>
                </a:cubicBezTo>
                <a:cubicBezTo>
                  <a:pt x="143" y="92"/>
                  <a:pt x="143" y="88"/>
                  <a:pt x="143" y="88"/>
                </a:cubicBezTo>
                <a:cubicBezTo>
                  <a:pt x="148" y="84"/>
                  <a:pt x="148" y="84"/>
                  <a:pt x="148" y="84"/>
                </a:cubicBezTo>
                <a:cubicBezTo>
                  <a:pt x="148" y="84"/>
                  <a:pt x="149" y="83"/>
                  <a:pt x="147" y="82"/>
                </a:cubicBezTo>
                <a:cubicBezTo>
                  <a:pt x="146" y="81"/>
                  <a:pt x="146" y="78"/>
                  <a:pt x="143" y="79"/>
                </a:cubicBezTo>
                <a:cubicBezTo>
                  <a:pt x="140" y="79"/>
                  <a:pt x="135" y="83"/>
                  <a:pt x="135" y="83"/>
                </a:cubicBezTo>
                <a:cubicBezTo>
                  <a:pt x="131" y="87"/>
                  <a:pt x="131" y="87"/>
                  <a:pt x="131" y="87"/>
                </a:cubicBezTo>
                <a:cubicBezTo>
                  <a:pt x="131" y="87"/>
                  <a:pt x="128" y="92"/>
                  <a:pt x="129" y="92"/>
                </a:cubicBezTo>
                <a:cubicBezTo>
                  <a:pt x="130" y="92"/>
                  <a:pt x="133" y="94"/>
                  <a:pt x="133" y="94"/>
                </a:cubicBezTo>
                <a:cubicBezTo>
                  <a:pt x="133" y="94"/>
                  <a:pt x="133" y="96"/>
                  <a:pt x="133" y="97"/>
                </a:cubicBezTo>
                <a:cubicBezTo>
                  <a:pt x="133" y="99"/>
                  <a:pt x="132" y="102"/>
                  <a:pt x="132" y="102"/>
                </a:cubicBezTo>
                <a:cubicBezTo>
                  <a:pt x="132" y="102"/>
                  <a:pt x="131" y="104"/>
                  <a:pt x="128" y="103"/>
                </a:cubicBezTo>
                <a:cubicBezTo>
                  <a:pt x="124" y="103"/>
                  <a:pt x="121" y="102"/>
                  <a:pt x="119" y="101"/>
                </a:cubicBezTo>
                <a:cubicBezTo>
                  <a:pt x="118" y="101"/>
                  <a:pt x="116" y="100"/>
                  <a:pt x="114" y="100"/>
                </a:cubicBezTo>
                <a:cubicBezTo>
                  <a:pt x="112" y="101"/>
                  <a:pt x="111" y="102"/>
                  <a:pt x="111" y="103"/>
                </a:cubicBezTo>
                <a:cubicBezTo>
                  <a:pt x="110" y="103"/>
                  <a:pt x="103" y="107"/>
                  <a:pt x="103" y="107"/>
                </a:cubicBezTo>
                <a:cubicBezTo>
                  <a:pt x="103" y="107"/>
                  <a:pt x="101" y="108"/>
                  <a:pt x="101" y="110"/>
                </a:cubicBezTo>
                <a:cubicBezTo>
                  <a:pt x="101" y="111"/>
                  <a:pt x="99" y="116"/>
                  <a:pt x="99" y="116"/>
                </a:cubicBezTo>
                <a:cubicBezTo>
                  <a:pt x="99" y="116"/>
                  <a:pt x="97" y="118"/>
                  <a:pt x="93" y="119"/>
                </a:cubicBezTo>
                <a:cubicBezTo>
                  <a:pt x="88" y="120"/>
                  <a:pt x="88" y="121"/>
                  <a:pt x="88" y="121"/>
                </a:cubicBezTo>
                <a:cubicBezTo>
                  <a:pt x="85" y="126"/>
                  <a:pt x="85" y="126"/>
                  <a:pt x="85" y="126"/>
                </a:cubicBezTo>
                <a:cubicBezTo>
                  <a:pt x="85" y="126"/>
                  <a:pt x="82" y="129"/>
                  <a:pt x="80" y="132"/>
                </a:cubicBezTo>
                <a:cubicBezTo>
                  <a:pt x="77" y="134"/>
                  <a:pt x="71" y="139"/>
                  <a:pt x="70" y="140"/>
                </a:cubicBezTo>
                <a:cubicBezTo>
                  <a:pt x="69" y="140"/>
                  <a:pt x="66" y="143"/>
                  <a:pt x="65" y="146"/>
                </a:cubicBezTo>
                <a:cubicBezTo>
                  <a:pt x="64" y="148"/>
                  <a:pt x="64" y="152"/>
                  <a:pt x="63" y="153"/>
                </a:cubicBezTo>
                <a:cubicBezTo>
                  <a:pt x="62" y="155"/>
                  <a:pt x="61" y="158"/>
                  <a:pt x="61" y="161"/>
                </a:cubicBezTo>
                <a:cubicBezTo>
                  <a:pt x="60" y="164"/>
                  <a:pt x="59" y="167"/>
                  <a:pt x="57" y="168"/>
                </a:cubicBezTo>
                <a:cubicBezTo>
                  <a:pt x="56" y="169"/>
                  <a:pt x="54" y="171"/>
                  <a:pt x="53" y="171"/>
                </a:cubicBezTo>
                <a:cubicBezTo>
                  <a:pt x="52" y="171"/>
                  <a:pt x="46" y="173"/>
                  <a:pt x="44" y="175"/>
                </a:cubicBezTo>
                <a:cubicBezTo>
                  <a:pt x="42" y="176"/>
                  <a:pt x="41" y="179"/>
                  <a:pt x="41" y="180"/>
                </a:cubicBezTo>
                <a:cubicBezTo>
                  <a:pt x="41" y="181"/>
                  <a:pt x="44" y="183"/>
                  <a:pt x="45" y="183"/>
                </a:cubicBezTo>
                <a:cubicBezTo>
                  <a:pt x="46" y="183"/>
                  <a:pt x="49" y="184"/>
                  <a:pt x="49" y="184"/>
                </a:cubicBezTo>
                <a:cubicBezTo>
                  <a:pt x="49" y="184"/>
                  <a:pt x="50" y="190"/>
                  <a:pt x="50" y="191"/>
                </a:cubicBezTo>
                <a:cubicBezTo>
                  <a:pt x="50" y="192"/>
                  <a:pt x="48" y="196"/>
                  <a:pt x="50" y="196"/>
                </a:cubicBezTo>
                <a:cubicBezTo>
                  <a:pt x="52" y="196"/>
                  <a:pt x="55" y="197"/>
                  <a:pt x="55" y="197"/>
                </a:cubicBezTo>
                <a:cubicBezTo>
                  <a:pt x="60" y="198"/>
                  <a:pt x="60" y="198"/>
                  <a:pt x="60" y="198"/>
                </a:cubicBezTo>
                <a:cubicBezTo>
                  <a:pt x="64" y="201"/>
                  <a:pt x="64" y="201"/>
                  <a:pt x="64" y="201"/>
                </a:cubicBezTo>
                <a:cubicBezTo>
                  <a:pt x="67" y="203"/>
                  <a:pt x="67" y="203"/>
                  <a:pt x="67" y="203"/>
                </a:cubicBezTo>
                <a:cubicBezTo>
                  <a:pt x="67" y="203"/>
                  <a:pt x="66" y="206"/>
                  <a:pt x="66" y="207"/>
                </a:cubicBezTo>
                <a:cubicBezTo>
                  <a:pt x="65" y="208"/>
                  <a:pt x="64" y="211"/>
                  <a:pt x="63" y="210"/>
                </a:cubicBezTo>
                <a:cubicBezTo>
                  <a:pt x="62" y="210"/>
                  <a:pt x="62" y="210"/>
                  <a:pt x="61" y="208"/>
                </a:cubicBezTo>
                <a:cubicBezTo>
                  <a:pt x="60" y="205"/>
                  <a:pt x="60" y="204"/>
                  <a:pt x="58" y="204"/>
                </a:cubicBezTo>
                <a:cubicBezTo>
                  <a:pt x="56" y="203"/>
                  <a:pt x="54" y="205"/>
                  <a:pt x="53" y="205"/>
                </a:cubicBezTo>
                <a:cubicBezTo>
                  <a:pt x="52" y="204"/>
                  <a:pt x="50" y="204"/>
                  <a:pt x="48" y="202"/>
                </a:cubicBezTo>
                <a:cubicBezTo>
                  <a:pt x="47" y="201"/>
                  <a:pt x="46" y="204"/>
                  <a:pt x="47" y="201"/>
                </a:cubicBezTo>
                <a:cubicBezTo>
                  <a:pt x="47" y="198"/>
                  <a:pt x="48" y="196"/>
                  <a:pt x="48" y="195"/>
                </a:cubicBezTo>
                <a:cubicBezTo>
                  <a:pt x="47" y="194"/>
                  <a:pt x="45" y="191"/>
                  <a:pt x="44" y="191"/>
                </a:cubicBezTo>
                <a:cubicBezTo>
                  <a:pt x="42" y="191"/>
                  <a:pt x="44" y="194"/>
                  <a:pt x="42" y="191"/>
                </a:cubicBezTo>
                <a:cubicBezTo>
                  <a:pt x="40" y="188"/>
                  <a:pt x="39" y="187"/>
                  <a:pt x="38" y="188"/>
                </a:cubicBezTo>
                <a:cubicBezTo>
                  <a:pt x="37" y="188"/>
                  <a:pt x="36" y="188"/>
                  <a:pt x="36" y="187"/>
                </a:cubicBezTo>
                <a:cubicBezTo>
                  <a:pt x="36" y="185"/>
                  <a:pt x="37" y="182"/>
                  <a:pt x="37" y="180"/>
                </a:cubicBezTo>
                <a:cubicBezTo>
                  <a:pt x="37" y="179"/>
                  <a:pt x="38" y="176"/>
                  <a:pt x="38" y="175"/>
                </a:cubicBezTo>
                <a:cubicBezTo>
                  <a:pt x="38" y="174"/>
                  <a:pt x="38" y="172"/>
                  <a:pt x="39" y="170"/>
                </a:cubicBezTo>
                <a:cubicBezTo>
                  <a:pt x="60" y="123"/>
                  <a:pt x="95" y="84"/>
                  <a:pt x="138" y="56"/>
                </a:cubicBezTo>
                <a:cubicBezTo>
                  <a:pt x="147" y="51"/>
                  <a:pt x="156" y="48"/>
                  <a:pt x="164" y="48"/>
                </a:cubicBezTo>
                <a:close/>
                <a:moveTo>
                  <a:pt x="28" y="196"/>
                </a:moveTo>
                <a:cubicBezTo>
                  <a:pt x="29" y="196"/>
                  <a:pt x="31" y="196"/>
                  <a:pt x="31" y="197"/>
                </a:cubicBezTo>
                <a:cubicBezTo>
                  <a:pt x="31" y="200"/>
                  <a:pt x="32" y="202"/>
                  <a:pt x="31" y="204"/>
                </a:cubicBezTo>
                <a:cubicBezTo>
                  <a:pt x="31" y="206"/>
                  <a:pt x="31" y="206"/>
                  <a:pt x="31" y="213"/>
                </a:cubicBezTo>
                <a:cubicBezTo>
                  <a:pt x="31" y="220"/>
                  <a:pt x="33" y="221"/>
                  <a:pt x="32" y="223"/>
                </a:cubicBezTo>
                <a:cubicBezTo>
                  <a:pt x="31" y="226"/>
                  <a:pt x="30" y="229"/>
                  <a:pt x="29" y="231"/>
                </a:cubicBezTo>
                <a:cubicBezTo>
                  <a:pt x="29" y="234"/>
                  <a:pt x="31" y="240"/>
                  <a:pt x="32" y="242"/>
                </a:cubicBezTo>
                <a:cubicBezTo>
                  <a:pt x="33" y="243"/>
                  <a:pt x="33" y="243"/>
                  <a:pt x="34" y="245"/>
                </a:cubicBezTo>
                <a:cubicBezTo>
                  <a:pt x="35" y="246"/>
                  <a:pt x="32" y="251"/>
                  <a:pt x="35" y="246"/>
                </a:cubicBezTo>
                <a:cubicBezTo>
                  <a:pt x="39" y="241"/>
                  <a:pt x="40" y="239"/>
                  <a:pt x="40" y="239"/>
                </a:cubicBezTo>
                <a:cubicBezTo>
                  <a:pt x="42" y="236"/>
                  <a:pt x="42" y="236"/>
                  <a:pt x="42" y="236"/>
                </a:cubicBezTo>
                <a:cubicBezTo>
                  <a:pt x="42" y="236"/>
                  <a:pt x="42" y="233"/>
                  <a:pt x="47" y="233"/>
                </a:cubicBezTo>
                <a:cubicBezTo>
                  <a:pt x="51" y="234"/>
                  <a:pt x="51" y="233"/>
                  <a:pt x="53" y="235"/>
                </a:cubicBezTo>
                <a:cubicBezTo>
                  <a:pt x="54" y="237"/>
                  <a:pt x="51" y="241"/>
                  <a:pt x="53" y="242"/>
                </a:cubicBezTo>
                <a:cubicBezTo>
                  <a:pt x="55" y="242"/>
                  <a:pt x="62" y="239"/>
                  <a:pt x="64" y="240"/>
                </a:cubicBezTo>
                <a:cubicBezTo>
                  <a:pt x="65" y="240"/>
                  <a:pt x="67" y="240"/>
                  <a:pt x="68" y="243"/>
                </a:cubicBezTo>
                <a:cubicBezTo>
                  <a:pt x="69" y="246"/>
                  <a:pt x="71" y="251"/>
                  <a:pt x="72" y="252"/>
                </a:cubicBezTo>
                <a:cubicBezTo>
                  <a:pt x="74" y="253"/>
                  <a:pt x="74" y="256"/>
                  <a:pt x="74" y="259"/>
                </a:cubicBezTo>
                <a:cubicBezTo>
                  <a:pt x="75" y="262"/>
                  <a:pt x="81" y="263"/>
                  <a:pt x="83" y="263"/>
                </a:cubicBezTo>
                <a:cubicBezTo>
                  <a:pt x="84" y="263"/>
                  <a:pt x="90" y="264"/>
                  <a:pt x="92" y="265"/>
                </a:cubicBezTo>
                <a:cubicBezTo>
                  <a:pt x="94" y="266"/>
                  <a:pt x="92" y="269"/>
                  <a:pt x="95" y="270"/>
                </a:cubicBezTo>
                <a:cubicBezTo>
                  <a:pt x="99" y="271"/>
                  <a:pt x="100" y="278"/>
                  <a:pt x="100" y="278"/>
                </a:cubicBezTo>
                <a:cubicBezTo>
                  <a:pt x="100" y="278"/>
                  <a:pt x="101" y="284"/>
                  <a:pt x="100" y="286"/>
                </a:cubicBezTo>
                <a:cubicBezTo>
                  <a:pt x="99" y="287"/>
                  <a:pt x="100" y="290"/>
                  <a:pt x="102" y="291"/>
                </a:cubicBezTo>
                <a:cubicBezTo>
                  <a:pt x="104" y="291"/>
                  <a:pt x="110" y="292"/>
                  <a:pt x="110" y="292"/>
                </a:cubicBezTo>
                <a:cubicBezTo>
                  <a:pt x="110" y="292"/>
                  <a:pt x="107" y="296"/>
                  <a:pt x="111" y="298"/>
                </a:cubicBezTo>
                <a:cubicBezTo>
                  <a:pt x="116" y="300"/>
                  <a:pt x="121" y="302"/>
                  <a:pt x="122" y="303"/>
                </a:cubicBezTo>
                <a:cubicBezTo>
                  <a:pt x="124" y="303"/>
                  <a:pt x="119" y="307"/>
                  <a:pt x="125" y="307"/>
                </a:cubicBezTo>
                <a:cubicBezTo>
                  <a:pt x="131" y="307"/>
                  <a:pt x="136" y="306"/>
                  <a:pt x="138" y="308"/>
                </a:cubicBezTo>
                <a:cubicBezTo>
                  <a:pt x="141" y="310"/>
                  <a:pt x="139" y="313"/>
                  <a:pt x="146" y="317"/>
                </a:cubicBezTo>
                <a:cubicBezTo>
                  <a:pt x="153" y="321"/>
                  <a:pt x="155" y="322"/>
                  <a:pt x="157" y="323"/>
                </a:cubicBezTo>
                <a:cubicBezTo>
                  <a:pt x="158" y="324"/>
                  <a:pt x="162" y="323"/>
                  <a:pt x="161" y="329"/>
                </a:cubicBezTo>
                <a:cubicBezTo>
                  <a:pt x="160" y="334"/>
                  <a:pt x="159" y="337"/>
                  <a:pt x="157" y="340"/>
                </a:cubicBezTo>
                <a:cubicBezTo>
                  <a:pt x="154" y="342"/>
                  <a:pt x="151" y="349"/>
                  <a:pt x="149" y="351"/>
                </a:cubicBezTo>
                <a:cubicBezTo>
                  <a:pt x="147" y="353"/>
                  <a:pt x="145" y="357"/>
                  <a:pt x="147" y="360"/>
                </a:cubicBezTo>
                <a:cubicBezTo>
                  <a:pt x="149" y="364"/>
                  <a:pt x="151" y="368"/>
                  <a:pt x="151" y="370"/>
                </a:cubicBezTo>
                <a:cubicBezTo>
                  <a:pt x="151" y="372"/>
                  <a:pt x="152" y="379"/>
                  <a:pt x="151" y="381"/>
                </a:cubicBezTo>
                <a:cubicBezTo>
                  <a:pt x="149" y="384"/>
                  <a:pt x="147" y="389"/>
                  <a:pt x="147" y="389"/>
                </a:cubicBezTo>
                <a:cubicBezTo>
                  <a:pt x="147" y="389"/>
                  <a:pt x="151" y="393"/>
                  <a:pt x="148" y="396"/>
                </a:cubicBezTo>
                <a:cubicBezTo>
                  <a:pt x="144" y="400"/>
                  <a:pt x="139" y="404"/>
                  <a:pt x="137" y="404"/>
                </a:cubicBezTo>
                <a:cubicBezTo>
                  <a:pt x="134" y="405"/>
                  <a:pt x="129" y="410"/>
                  <a:pt x="129" y="410"/>
                </a:cubicBezTo>
                <a:cubicBezTo>
                  <a:pt x="129" y="410"/>
                  <a:pt x="129" y="421"/>
                  <a:pt x="129" y="423"/>
                </a:cubicBezTo>
                <a:cubicBezTo>
                  <a:pt x="128" y="425"/>
                  <a:pt x="118" y="443"/>
                  <a:pt x="122" y="447"/>
                </a:cubicBezTo>
                <a:cubicBezTo>
                  <a:pt x="125" y="451"/>
                  <a:pt x="126" y="455"/>
                  <a:pt x="125" y="457"/>
                </a:cubicBezTo>
                <a:cubicBezTo>
                  <a:pt x="124" y="460"/>
                  <a:pt x="123" y="460"/>
                  <a:pt x="122" y="462"/>
                </a:cubicBezTo>
                <a:cubicBezTo>
                  <a:pt x="121" y="464"/>
                  <a:pt x="114" y="462"/>
                  <a:pt x="118" y="468"/>
                </a:cubicBezTo>
                <a:cubicBezTo>
                  <a:pt x="122" y="474"/>
                  <a:pt x="124" y="476"/>
                  <a:pt x="126" y="479"/>
                </a:cubicBezTo>
                <a:cubicBezTo>
                  <a:pt x="128" y="483"/>
                  <a:pt x="128" y="484"/>
                  <a:pt x="130" y="487"/>
                </a:cubicBezTo>
                <a:cubicBezTo>
                  <a:pt x="133" y="491"/>
                  <a:pt x="134" y="494"/>
                  <a:pt x="137" y="497"/>
                </a:cubicBezTo>
                <a:cubicBezTo>
                  <a:pt x="140" y="500"/>
                  <a:pt x="144" y="501"/>
                  <a:pt x="144" y="504"/>
                </a:cubicBezTo>
                <a:cubicBezTo>
                  <a:pt x="144" y="507"/>
                  <a:pt x="150" y="514"/>
                  <a:pt x="142" y="509"/>
                </a:cubicBezTo>
                <a:cubicBezTo>
                  <a:pt x="134" y="504"/>
                  <a:pt x="141" y="509"/>
                  <a:pt x="131" y="501"/>
                </a:cubicBezTo>
                <a:cubicBezTo>
                  <a:pt x="121" y="492"/>
                  <a:pt x="119" y="496"/>
                  <a:pt x="114" y="491"/>
                </a:cubicBezTo>
                <a:cubicBezTo>
                  <a:pt x="110" y="485"/>
                  <a:pt x="117" y="504"/>
                  <a:pt x="108" y="482"/>
                </a:cubicBezTo>
                <a:cubicBezTo>
                  <a:pt x="100" y="460"/>
                  <a:pt x="98" y="463"/>
                  <a:pt x="96" y="458"/>
                </a:cubicBezTo>
                <a:cubicBezTo>
                  <a:pt x="94" y="453"/>
                  <a:pt x="95" y="458"/>
                  <a:pt x="89" y="447"/>
                </a:cubicBezTo>
                <a:cubicBezTo>
                  <a:pt x="83" y="437"/>
                  <a:pt x="88" y="444"/>
                  <a:pt x="83" y="437"/>
                </a:cubicBezTo>
                <a:cubicBezTo>
                  <a:pt x="78" y="430"/>
                  <a:pt x="77" y="439"/>
                  <a:pt x="75" y="427"/>
                </a:cubicBezTo>
                <a:cubicBezTo>
                  <a:pt x="72" y="414"/>
                  <a:pt x="72" y="422"/>
                  <a:pt x="68" y="408"/>
                </a:cubicBezTo>
                <a:cubicBezTo>
                  <a:pt x="65" y="394"/>
                  <a:pt x="71" y="393"/>
                  <a:pt x="63" y="386"/>
                </a:cubicBezTo>
                <a:cubicBezTo>
                  <a:pt x="55" y="379"/>
                  <a:pt x="56" y="383"/>
                  <a:pt x="53" y="378"/>
                </a:cubicBezTo>
                <a:cubicBezTo>
                  <a:pt x="51" y="373"/>
                  <a:pt x="54" y="377"/>
                  <a:pt x="47" y="365"/>
                </a:cubicBezTo>
                <a:cubicBezTo>
                  <a:pt x="40" y="353"/>
                  <a:pt x="31" y="348"/>
                  <a:pt x="31" y="327"/>
                </a:cubicBezTo>
                <a:cubicBezTo>
                  <a:pt x="31" y="307"/>
                  <a:pt x="31" y="303"/>
                  <a:pt x="31" y="303"/>
                </a:cubicBezTo>
                <a:cubicBezTo>
                  <a:pt x="31" y="303"/>
                  <a:pt x="21" y="295"/>
                  <a:pt x="24" y="283"/>
                </a:cubicBezTo>
                <a:cubicBezTo>
                  <a:pt x="28" y="270"/>
                  <a:pt x="29" y="274"/>
                  <a:pt x="28" y="270"/>
                </a:cubicBezTo>
                <a:cubicBezTo>
                  <a:pt x="27" y="267"/>
                  <a:pt x="25" y="267"/>
                  <a:pt x="22" y="263"/>
                </a:cubicBezTo>
                <a:cubicBezTo>
                  <a:pt x="18" y="258"/>
                  <a:pt x="18" y="258"/>
                  <a:pt x="17" y="255"/>
                </a:cubicBezTo>
                <a:cubicBezTo>
                  <a:pt x="17" y="253"/>
                  <a:pt x="16" y="251"/>
                  <a:pt x="15" y="249"/>
                </a:cubicBezTo>
                <a:cubicBezTo>
                  <a:pt x="18" y="230"/>
                  <a:pt x="22" y="213"/>
                  <a:pt x="28" y="196"/>
                </a:cubicBezTo>
                <a:close/>
                <a:moveTo>
                  <a:pt x="192" y="540"/>
                </a:moveTo>
                <a:cubicBezTo>
                  <a:pt x="191" y="539"/>
                  <a:pt x="190" y="538"/>
                  <a:pt x="190" y="537"/>
                </a:cubicBezTo>
                <a:cubicBezTo>
                  <a:pt x="190" y="537"/>
                  <a:pt x="189" y="525"/>
                  <a:pt x="191" y="525"/>
                </a:cubicBezTo>
                <a:cubicBezTo>
                  <a:pt x="194" y="525"/>
                  <a:pt x="198" y="527"/>
                  <a:pt x="202" y="524"/>
                </a:cubicBezTo>
                <a:cubicBezTo>
                  <a:pt x="206" y="521"/>
                  <a:pt x="210" y="517"/>
                  <a:pt x="210" y="517"/>
                </a:cubicBezTo>
                <a:cubicBezTo>
                  <a:pt x="211" y="522"/>
                  <a:pt x="211" y="522"/>
                  <a:pt x="211" y="522"/>
                </a:cubicBezTo>
                <a:cubicBezTo>
                  <a:pt x="211" y="522"/>
                  <a:pt x="207" y="523"/>
                  <a:pt x="219" y="521"/>
                </a:cubicBezTo>
                <a:cubicBezTo>
                  <a:pt x="232" y="519"/>
                  <a:pt x="232" y="520"/>
                  <a:pt x="236" y="518"/>
                </a:cubicBezTo>
                <a:cubicBezTo>
                  <a:pt x="241" y="516"/>
                  <a:pt x="246" y="506"/>
                  <a:pt x="249" y="512"/>
                </a:cubicBezTo>
                <a:cubicBezTo>
                  <a:pt x="251" y="518"/>
                  <a:pt x="245" y="516"/>
                  <a:pt x="251" y="518"/>
                </a:cubicBezTo>
                <a:cubicBezTo>
                  <a:pt x="257" y="521"/>
                  <a:pt x="268" y="517"/>
                  <a:pt x="268" y="517"/>
                </a:cubicBezTo>
                <a:cubicBezTo>
                  <a:pt x="268" y="517"/>
                  <a:pt x="287" y="518"/>
                  <a:pt x="289" y="516"/>
                </a:cubicBezTo>
                <a:cubicBezTo>
                  <a:pt x="291" y="514"/>
                  <a:pt x="291" y="511"/>
                  <a:pt x="294" y="512"/>
                </a:cubicBezTo>
                <a:cubicBezTo>
                  <a:pt x="298" y="512"/>
                  <a:pt x="300" y="517"/>
                  <a:pt x="300" y="517"/>
                </a:cubicBezTo>
                <a:cubicBezTo>
                  <a:pt x="289" y="523"/>
                  <a:pt x="289" y="523"/>
                  <a:pt x="289" y="523"/>
                </a:cubicBezTo>
                <a:cubicBezTo>
                  <a:pt x="279" y="531"/>
                  <a:pt x="279" y="531"/>
                  <a:pt x="279" y="531"/>
                </a:cubicBezTo>
                <a:cubicBezTo>
                  <a:pt x="279" y="531"/>
                  <a:pt x="275" y="532"/>
                  <a:pt x="279" y="534"/>
                </a:cubicBezTo>
                <a:cubicBezTo>
                  <a:pt x="283" y="536"/>
                  <a:pt x="285" y="535"/>
                  <a:pt x="289" y="536"/>
                </a:cubicBezTo>
                <a:cubicBezTo>
                  <a:pt x="294" y="536"/>
                  <a:pt x="305" y="545"/>
                  <a:pt x="307" y="540"/>
                </a:cubicBezTo>
                <a:cubicBezTo>
                  <a:pt x="310" y="534"/>
                  <a:pt x="311" y="534"/>
                  <a:pt x="313" y="531"/>
                </a:cubicBezTo>
                <a:cubicBezTo>
                  <a:pt x="315" y="527"/>
                  <a:pt x="314" y="523"/>
                  <a:pt x="319" y="523"/>
                </a:cubicBezTo>
                <a:cubicBezTo>
                  <a:pt x="323" y="523"/>
                  <a:pt x="328" y="525"/>
                  <a:pt x="328" y="525"/>
                </a:cubicBezTo>
                <a:cubicBezTo>
                  <a:pt x="324" y="533"/>
                  <a:pt x="324" y="533"/>
                  <a:pt x="324" y="533"/>
                </a:cubicBezTo>
                <a:cubicBezTo>
                  <a:pt x="324" y="533"/>
                  <a:pt x="332" y="532"/>
                  <a:pt x="335" y="532"/>
                </a:cubicBezTo>
                <a:cubicBezTo>
                  <a:pt x="338" y="532"/>
                  <a:pt x="339" y="538"/>
                  <a:pt x="343" y="533"/>
                </a:cubicBezTo>
                <a:cubicBezTo>
                  <a:pt x="348" y="529"/>
                  <a:pt x="348" y="529"/>
                  <a:pt x="353" y="528"/>
                </a:cubicBezTo>
                <a:cubicBezTo>
                  <a:pt x="358" y="527"/>
                  <a:pt x="364" y="525"/>
                  <a:pt x="366" y="526"/>
                </a:cubicBezTo>
                <a:cubicBezTo>
                  <a:pt x="368" y="527"/>
                  <a:pt x="372" y="527"/>
                  <a:pt x="374" y="527"/>
                </a:cubicBezTo>
                <a:cubicBezTo>
                  <a:pt x="376" y="527"/>
                  <a:pt x="386" y="534"/>
                  <a:pt x="388" y="533"/>
                </a:cubicBezTo>
                <a:cubicBezTo>
                  <a:pt x="389" y="532"/>
                  <a:pt x="392" y="532"/>
                  <a:pt x="396" y="532"/>
                </a:cubicBezTo>
                <a:cubicBezTo>
                  <a:pt x="362" y="548"/>
                  <a:pt x="324" y="556"/>
                  <a:pt x="285" y="556"/>
                </a:cubicBezTo>
                <a:cubicBezTo>
                  <a:pt x="252" y="556"/>
                  <a:pt x="221" y="550"/>
                  <a:pt x="192" y="540"/>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6" name="Freeform 7">
            <a:extLst>
              <a:ext uri="{FF2B5EF4-FFF2-40B4-BE49-F238E27FC236}">
                <a16:creationId xmlns:a16="http://schemas.microsoft.com/office/drawing/2014/main" id="{2A91F540-41B7-6DFF-EA7E-B5813E4282F1}"/>
              </a:ext>
            </a:extLst>
          </p:cNvPr>
          <p:cNvSpPr>
            <a:spLocks noChangeAspect="1" noEditPoints="1"/>
          </p:cNvSpPr>
          <p:nvPr/>
        </p:nvSpPr>
        <p:spPr bwMode="auto">
          <a:xfrm>
            <a:off x="5638801" y="4862248"/>
            <a:ext cx="239705" cy="320040"/>
          </a:xfrm>
          <a:custGeom>
            <a:avLst/>
            <a:gdLst>
              <a:gd name="T0" fmla="*/ 0 w 349"/>
              <a:gd name="T1" fmla="*/ 29 h 469"/>
              <a:gd name="T2" fmla="*/ 319 w 349"/>
              <a:gd name="T3" fmla="*/ 469 h 469"/>
              <a:gd name="T4" fmla="*/ 319 w 349"/>
              <a:gd name="T5" fmla="*/ 0 h 469"/>
              <a:gd name="T6" fmla="*/ 41 w 349"/>
              <a:gd name="T7" fmla="*/ 429 h 469"/>
              <a:gd name="T8" fmla="*/ 41 w 349"/>
              <a:gd name="T9" fmla="*/ 369 h 469"/>
              <a:gd name="T10" fmla="*/ 93 w 349"/>
              <a:gd name="T11" fmla="*/ 421 h 469"/>
              <a:gd name="T12" fmla="*/ 41 w 349"/>
              <a:gd name="T13" fmla="*/ 359 h 469"/>
              <a:gd name="T14" fmla="*/ 41 w 349"/>
              <a:gd name="T15" fmla="*/ 300 h 469"/>
              <a:gd name="T16" fmla="*/ 93 w 349"/>
              <a:gd name="T17" fmla="*/ 351 h 469"/>
              <a:gd name="T18" fmla="*/ 41 w 349"/>
              <a:gd name="T19" fmla="*/ 290 h 469"/>
              <a:gd name="T20" fmla="*/ 41 w 349"/>
              <a:gd name="T21" fmla="*/ 230 h 469"/>
              <a:gd name="T22" fmla="*/ 93 w 349"/>
              <a:gd name="T23" fmla="*/ 281 h 469"/>
              <a:gd name="T24" fmla="*/ 41 w 349"/>
              <a:gd name="T25" fmla="*/ 221 h 469"/>
              <a:gd name="T26" fmla="*/ 41 w 349"/>
              <a:gd name="T27" fmla="*/ 161 h 469"/>
              <a:gd name="T28" fmla="*/ 93 w 349"/>
              <a:gd name="T29" fmla="*/ 212 h 469"/>
              <a:gd name="T30" fmla="*/ 115 w 349"/>
              <a:gd name="T31" fmla="*/ 429 h 469"/>
              <a:gd name="T32" fmla="*/ 115 w 349"/>
              <a:gd name="T33" fmla="*/ 369 h 469"/>
              <a:gd name="T34" fmla="*/ 167 w 349"/>
              <a:gd name="T35" fmla="*/ 421 h 469"/>
              <a:gd name="T36" fmla="*/ 115 w 349"/>
              <a:gd name="T37" fmla="*/ 359 h 469"/>
              <a:gd name="T38" fmla="*/ 115 w 349"/>
              <a:gd name="T39" fmla="*/ 300 h 469"/>
              <a:gd name="T40" fmla="*/ 167 w 349"/>
              <a:gd name="T41" fmla="*/ 351 h 469"/>
              <a:gd name="T42" fmla="*/ 115 w 349"/>
              <a:gd name="T43" fmla="*/ 290 h 469"/>
              <a:gd name="T44" fmla="*/ 115 w 349"/>
              <a:gd name="T45" fmla="*/ 230 h 469"/>
              <a:gd name="T46" fmla="*/ 167 w 349"/>
              <a:gd name="T47" fmla="*/ 281 h 469"/>
              <a:gd name="T48" fmla="*/ 115 w 349"/>
              <a:gd name="T49" fmla="*/ 221 h 469"/>
              <a:gd name="T50" fmla="*/ 115 w 349"/>
              <a:gd name="T51" fmla="*/ 161 h 469"/>
              <a:gd name="T52" fmla="*/ 167 w 349"/>
              <a:gd name="T53" fmla="*/ 212 h 469"/>
              <a:gd name="T54" fmla="*/ 189 w 349"/>
              <a:gd name="T55" fmla="*/ 429 h 469"/>
              <a:gd name="T56" fmla="*/ 189 w 349"/>
              <a:gd name="T57" fmla="*/ 369 h 469"/>
              <a:gd name="T58" fmla="*/ 240 w 349"/>
              <a:gd name="T59" fmla="*/ 421 h 469"/>
              <a:gd name="T60" fmla="*/ 189 w 349"/>
              <a:gd name="T61" fmla="*/ 359 h 469"/>
              <a:gd name="T62" fmla="*/ 189 w 349"/>
              <a:gd name="T63" fmla="*/ 300 h 469"/>
              <a:gd name="T64" fmla="*/ 240 w 349"/>
              <a:gd name="T65" fmla="*/ 351 h 469"/>
              <a:gd name="T66" fmla="*/ 189 w 349"/>
              <a:gd name="T67" fmla="*/ 290 h 469"/>
              <a:gd name="T68" fmla="*/ 189 w 349"/>
              <a:gd name="T69" fmla="*/ 230 h 469"/>
              <a:gd name="T70" fmla="*/ 240 w 349"/>
              <a:gd name="T71" fmla="*/ 281 h 469"/>
              <a:gd name="T72" fmla="*/ 189 w 349"/>
              <a:gd name="T73" fmla="*/ 221 h 469"/>
              <a:gd name="T74" fmla="*/ 189 w 349"/>
              <a:gd name="T75" fmla="*/ 161 h 469"/>
              <a:gd name="T76" fmla="*/ 240 w 349"/>
              <a:gd name="T77" fmla="*/ 212 h 469"/>
              <a:gd name="T78" fmla="*/ 314 w 349"/>
              <a:gd name="T79" fmla="*/ 421 h 469"/>
              <a:gd name="T80" fmla="*/ 255 w 349"/>
              <a:gd name="T81" fmla="*/ 421 h 469"/>
              <a:gd name="T82" fmla="*/ 255 w 349"/>
              <a:gd name="T83" fmla="*/ 308 h 469"/>
              <a:gd name="T84" fmla="*/ 314 w 349"/>
              <a:gd name="T85" fmla="*/ 308 h 469"/>
              <a:gd name="T86" fmla="*/ 306 w 349"/>
              <a:gd name="T87" fmla="*/ 290 h 469"/>
              <a:gd name="T88" fmla="*/ 255 w 349"/>
              <a:gd name="T89" fmla="*/ 238 h 469"/>
              <a:gd name="T90" fmla="*/ 314 w 349"/>
              <a:gd name="T91" fmla="*/ 238 h 469"/>
              <a:gd name="T92" fmla="*/ 306 w 349"/>
              <a:gd name="T93" fmla="*/ 221 h 469"/>
              <a:gd name="T94" fmla="*/ 255 w 349"/>
              <a:gd name="T95" fmla="*/ 169 h 469"/>
              <a:gd name="T96" fmla="*/ 314 w 349"/>
              <a:gd name="T97" fmla="*/ 169 h 469"/>
              <a:gd name="T98" fmla="*/ 314 w 349"/>
              <a:gd name="T99" fmla="*/ 121 h 469"/>
              <a:gd name="T100" fmla="*/ 26 w 349"/>
              <a:gd name="T101" fmla="*/ 66 h 469"/>
              <a:gd name="T102" fmla="*/ 323 w 349"/>
              <a:gd name="T103" fmla="*/ 6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9" h="469">
                <a:moveTo>
                  <a:pt x="319" y="0"/>
                </a:moveTo>
                <a:cubicBezTo>
                  <a:pt x="30" y="0"/>
                  <a:pt x="30" y="0"/>
                  <a:pt x="30" y="0"/>
                </a:cubicBezTo>
                <a:cubicBezTo>
                  <a:pt x="13" y="0"/>
                  <a:pt x="0" y="13"/>
                  <a:pt x="0" y="29"/>
                </a:cubicBezTo>
                <a:cubicBezTo>
                  <a:pt x="0" y="439"/>
                  <a:pt x="0" y="439"/>
                  <a:pt x="0" y="439"/>
                </a:cubicBezTo>
                <a:cubicBezTo>
                  <a:pt x="0" y="456"/>
                  <a:pt x="13" y="469"/>
                  <a:pt x="30" y="469"/>
                </a:cubicBezTo>
                <a:cubicBezTo>
                  <a:pt x="319" y="469"/>
                  <a:pt x="319" y="469"/>
                  <a:pt x="319" y="469"/>
                </a:cubicBezTo>
                <a:cubicBezTo>
                  <a:pt x="335" y="469"/>
                  <a:pt x="349" y="456"/>
                  <a:pt x="349" y="439"/>
                </a:cubicBezTo>
                <a:cubicBezTo>
                  <a:pt x="349" y="29"/>
                  <a:pt x="349" y="29"/>
                  <a:pt x="349" y="29"/>
                </a:cubicBezTo>
                <a:cubicBezTo>
                  <a:pt x="349" y="13"/>
                  <a:pt x="335" y="0"/>
                  <a:pt x="319" y="0"/>
                </a:cubicBezTo>
                <a:close/>
                <a:moveTo>
                  <a:pt x="93" y="421"/>
                </a:moveTo>
                <a:cubicBezTo>
                  <a:pt x="93" y="425"/>
                  <a:pt x="89" y="429"/>
                  <a:pt x="85" y="429"/>
                </a:cubicBezTo>
                <a:cubicBezTo>
                  <a:pt x="41" y="429"/>
                  <a:pt x="41" y="429"/>
                  <a:pt x="41" y="429"/>
                </a:cubicBezTo>
                <a:cubicBezTo>
                  <a:pt x="37" y="429"/>
                  <a:pt x="33" y="425"/>
                  <a:pt x="33" y="421"/>
                </a:cubicBezTo>
                <a:cubicBezTo>
                  <a:pt x="33" y="378"/>
                  <a:pt x="33" y="378"/>
                  <a:pt x="33" y="378"/>
                </a:cubicBezTo>
                <a:cubicBezTo>
                  <a:pt x="33" y="373"/>
                  <a:pt x="37" y="369"/>
                  <a:pt x="41" y="369"/>
                </a:cubicBezTo>
                <a:cubicBezTo>
                  <a:pt x="85" y="369"/>
                  <a:pt x="85" y="369"/>
                  <a:pt x="85" y="369"/>
                </a:cubicBezTo>
                <a:cubicBezTo>
                  <a:pt x="89" y="369"/>
                  <a:pt x="93" y="373"/>
                  <a:pt x="93" y="378"/>
                </a:cubicBezTo>
                <a:lnTo>
                  <a:pt x="93" y="421"/>
                </a:lnTo>
                <a:close/>
                <a:moveTo>
                  <a:pt x="93" y="351"/>
                </a:moveTo>
                <a:cubicBezTo>
                  <a:pt x="93" y="356"/>
                  <a:pt x="89" y="359"/>
                  <a:pt x="85" y="359"/>
                </a:cubicBezTo>
                <a:cubicBezTo>
                  <a:pt x="41" y="359"/>
                  <a:pt x="41" y="359"/>
                  <a:pt x="41" y="359"/>
                </a:cubicBezTo>
                <a:cubicBezTo>
                  <a:pt x="37" y="359"/>
                  <a:pt x="33" y="356"/>
                  <a:pt x="33" y="351"/>
                </a:cubicBezTo>
                <a:cubicBezTo>
                  <a:pt x="33" y="308"/>
                  <a:pt x="33" y="308"/>
                  <a:pt x="33" y="308"/>
                </a:cubicBezTo>
                <a:cubicBezTo>
                  <a:pt x="33" y="303"/>
                  <a:pt x="37" y="300"/>
                  <a:pt x="41" y="300"/>
                </a:cubicBezTo>
                <a:cubicBezTo>
                  <a:pt x="85" y="300"/>
                  <a:pt x="85" y="300"/>
                  <a:pt x="85" y="300"/>
                </a:cubicBezTo>
                <a:cubicBezTo>
                  <a:pt x="89" y="300"/>
                  <a:pt x="93" y="303"/>
                  <a:pt x="93" y="308"/>
                </a:cubicBezTo>
                <a:lnTo>
                  <a:pt x="93" y="351"/>
                </a:lnTo>
                <a:close/>
                <a:moveTo>
                  <a:pt x="93" y="281"/>
                </a:moveTo>
                <a:cubicBezTo>
                  <a:pt x="93" y="286"/>
                  <a:pt x="89" y="290"/>
                  <a:pt x="85" y="290"/>
                </a:cubicBezTo>
                <a:cubicBezTo>
                  <a:pt x="41" y="290"/>
                  <a:pt x="41" y="290"/>
                  <a:pt x="41" y="290"/>
                </a:cubicBezTo>
                <a:cubicBezTo>
                  <a:pt x="37" y="290"/>
                  <a:pt x="33" y="286"/>
                  <a:pt x="33" y="281"/>
                </a:cubicBezTo>
                <a:cubicBezTo>
                  <a:pt x="33" y="238"/>
                  <a:pt x="33" y="238"/>
                  <a:pt x="33" y="238"/>
                </a:cubicBezTo>
                <a:cubicBezTo>
                  <a:pt x="33" y="234"/>
                  <a:pt x="37" y="230"/>
                  <a:pt x="41" y="230"/>
                </a:cubicBezTo>
                <a:cubicBezTo>
                  <a:pt x="85" y="230"/>
                  <a:pt x="85" y="230"/>
                  <a:pt x="85" y="230"/>
                </a:cubicBezTo>
                <a:cubicBezTo>
                  <a:pt x="89" y="230"/>
                  <a:pt x="93" y="234"/>
                  <a:pt x="93" y="238"/>
                </a:cubicBezTo>
                <a:lnTo>
                  <a:pt x="93" y="281"/>
                </a:lnTo>
                <a:close/>
                <a:moveTo>
                  <a:pt x="93" y="212"/>
                </a:moveTo>
                <a:cubicBezTo>
                  <a:pt x="93" y="217"/>
                  <a:pt x="89" y="221"/>
                  <a:pt x="85" y="221"/>
                </a:cubicBezTo>
                <a:cubicBezTo>
                  <a:pt x="41" y="221"/>
                  <a:pt x="41" y="221"/>
                  <a:pt x="41" y="221"/>
                </a:cubicBezTo>
                <a:cubicBezTo>
                  <a:pt x="37" y="221"/>
                  <a:pt x="33" y="217"/>
                  <a:pt x="33" y="212"/>
                </a:cubicBezTo>
                <a:cubicBezTo>
                  <a:pt x="33" y="169"/>
                  <a:pt x="33" y="169"/>
                  <a:pt x="33" y="169"/>
                </a:cubicBezTo>
                <a:cubicBezTo>
                  <a:pt x="33" y="165"/>
                  <a:pt x="37" y="161"/>
                  <a:pt x="41" y="161"/>
                </a:cubicBezTo>
                <a:cubicBezTo>
                  <a:pt x="85" y="161"/>
                  <a:pt x="85" y="161"/>
                  <a:pt x="85" y="161"/>
                </a:cubicBezTo>
                <a:cubicBezTo>
                  <a:pt x="89" y="161"/>
                  <a:pt x="93" y="165"/>
                  <a:pt x="93" y="169"/>
                </a:cubicBezTo>
                <a:lnTo>
                  <a:pt x="93" y="212"/>
                </a:lnTo>
                <a:close/>
                <a:moveTo>
                  <a:pt x="167" y="421"/>
                </a:moveTo>
                <a:cubicBezTo>
                  <a:pt x="167" y="425"/>
                  <a:pt x="163" y="429"/>
                  <a:pt x="158" y="429"/>
                </a:cubicBezTo>
                <a:cubicBezTo>
                  <a:pt x="115" y="429"/>
                  <a:pt x="115" y="429"/>
                  <a:pt x="115" y="429"/>
                </a:cubicBezTo>
                <a:cubicBezTo>
                  <a:pt x="111" y="429"/>
                  <a:pt x="107" y="425"/>
                  <a:pt x="107" y="421"/>
                </a:cubicBezTo>
                <a:cubicBezTo>
                  <a:pt x="107" y="378"/>
                  <a:pt x="107" y="378"/>
                  <a:pt x="107" y="378"/>
                </a:cubicBezTo>
                <a:cubicBezTo>
                  <a:pt x="107" y="373"/>
                  <a:pt x="111" y="369"/>
                  <a:pt x="115" y="369"/>
                </a:cubicBezTo>
                <a:cubicBezTo>
                  <a:pt x="158" y="369"/>
                  <a:pt x="158" y="369"/>
                  <a:pt x="158" y="369"/>
                </a:cubicBezTo>
                <a:cubicBezTo>
                  <a:pt x="163" y="369"/>
                  <a:pt x="167" y="373"/>
                  <a:pt x="167" y="378"/>
                </a:cubicBezTo>
                <a:lnTo>
                  <a:pt x="167" y="421"/>
                </a:lnTo>
                <a:close/>
                <a:moveTo>
                  <a:pt x="167" y="351"/>
                </a:moveTo>
                <a:cubicBezTo>
                  <a:pt x="167" y="356"/>
                  <a:pt x="163" y="359"/>
                  <a:pt x="158" y="359"/>
                </a:cubicBezTo>
                <a:cubicBezTo>
                  <a:pt x="115" y="359"/>
                  <a:pt x="115" y="359"/>
                  <a:pt x="115" y="359"/>
                </a:cubicBezTo>
                <a:cubicBezTo>
                  <a:pt x="111" y="359"/>
                  <a:pt x="107" y="356"/>
                  <a:pt x="107" y="351"/>
                </a:cubicBezTo>
                <a:cubicBezTo>
                  <a:pt x="107" y="308"/>
                  <a:pt x="107" y="308"/>
                  <a:pt x="107" y="308"/>
                </a:cubicBezTo>
                <a:cubicBezTo>
                  <a:pt x="107" y="303"/>
                  <a:pt x="111" y="300"/>
                  <a:pt x="115" y="300"/>
                </a:cubicBezTo>
                <a:cubicBezTo>
                  <a:pt x="158" y="300"/>
                  <a:pt x="158" y="300"/>
                  <a:pt x="158" y="300"/>
                </a:cubicBezTo>
                <a:cubicBezTo>
                  <a:pt x="163" y="300"/>
                  <a:pt x="167" y="303"/>
                  <a:pt x="167" y="308"/>
                </a:cubicBezTo>
                <a:lnTo>
                  <a:pt x="167" y="351"/>
                </a:lnTo>
                <a:close/>
                <a:moveTo>
                  <a:pt x="167" y="281"/>
                </a:moveTo>
                <a:cubicBezTo>
                  <a:pt x="167" y="286"/>
                  <a:pt x="163" y="290"/>
                  <a:pt x="158" y="290"/>
                </a:cubicBezTo>
                <a:cubicBezTo>
                  <a:pt x="115" y="290"/>
                  <a:pt x="115" y="290"/>
                  <a:pt x="115" y="290"/>
                </a:cubicBezTo>
                <a:cubicBezTo>
                  <a:pt x="111" y="290"/>
                  <a:pt x="107" y="286"/>
                  <a:pt x="107" y="281"/>
                </a:cubicBezTo>
                <a:cubicBezTo>
                  <a:pt x="107" y="238"/>
                  <a:pt x="107" y="238"/>
                  <a:pt x="107" y="238"/>
                </a:cubicBezTo>
                <a:cubicBezTo>
                  <a:pt x="107" y="234"/>
                  <a:pt x="111" y="230"/>
                  <a:pt x="115" y="230"/>
                </a:cubicBezTo>
                <a:cubicBezTo>
                  <a:pt x="158" y="230"/>
                  <a:pt x="158" y="230"/>
                  <a:pt x="158" y="230"/>
                </a:cubicBezTo>
                <a:cubicBezTo>
                  <a:pt x="163" y="230"/>
                  <a:pt x="167" y="234"/>
                  <a:pt x="167" y="238"/>
                </a:cubicBezTo>
                <a:lnTo>
                  <a:pt x="167" y="281"/>
                </a:lnTo>
                <a:close/>
                <a:moveTo>
                  <a:pt x="167" y="212"/>
                </a:moveTo>
                <a:cubicBezTo>
                  <a:pt x="167" y="217"/>
                  <a:pt x="163" y="221"/>
                  <a:pt x="158" y="221"/>
                </a:cubicBezTo>
                <a:cubicBezTo>
                  <a:pt x="115" y="221"/>
                  <a:pt x="115" y="221"/>
                  <a:pt x="115" y="221"/>
                </a:cubicBezTo>
                <a:cubicBezTo>
                  <a:pt x="111" y="221"/>
                  <a:pt x="107" y="217"/>
                  <a:pt x="107" y="212"/>
                </a:cubicBezTo>
                <a:cubicBezTo>
                  <a:pt x="107" y="169"/>
                  <a:pt x="107" y="169"/>
                  <a:pt x="107" y="169"/>
                </a:cubicBezTo>
                <a:cubicBezTo>
                  <a:pt x="107" y="165"/>
                  <a:pt x="111" y="161"/>
                  <a:pt x="115" y="161"/>
                </a:cubicBezTo>
                <a:cubicBezTo>
                  <a:pt x="158" y="161"/>
                  <a:pt x="158" y="161"/>
                  <a:pt x="158" y="161"/>
                </a:cubicBezTo>
                <a:cubicBezTo>
                  <a:pt x="163" y="161"/>
                  <a:pt x="167" y="165"/>
                  <a:pt x="167" y="169"/>
                </a:cubicBezTo>
                <a:lnTo>
                  <a:pt x="167" y="212"/>
                </a:lnTo>
                <a:close/>
                <a:moveTo>
                  <a:pt x="240" y="421"/>
                </a:moveTo>
                <a:cubicBezTo>
                  <a:pt x="240" y="425"/>
                  <a:pt x="237" y="429"/>
                  <a:pt x="232" y="429"/>
                </a:cubicBezTo>
                <a:cubicBezTo>
                  <a:pt x="189" y="429"/>
                  <a:pt x="189" y="429"/>
                  <a:pt x="189" y="429"/>
                </a:cubicBezTo>
                <a:cubicBezTo>
                  <a:pt x="184" y="429"/>
                  <a:pt x="181" y="425"/>
                  <a:pt x="181" y="421"/>
                </a:cubicBezTo>
                <a:cubicBezTo>
                  <a:pt x="181" y="378"/>
                  <a:pt x="181" y="378"/>
                  <a:pt x="181" y="378"/>
                </a:cubicBezTo>
                <a:cubicBezTo>
                  <a:pt x="181" y="373"/>
                  <a:pt x="184" y="369"/>
                  <a:pt x="189" y="369"/>
                </a:cubicBezTo>
                <a:cubicBezTo>
                  <a:pt x="232" y="369"/>
                  <a:pt x="232" y="369"/>
                  <a:pt x="232" y="369"/>
                </a:cubicBezTo>
                <a:cubicBezTo>
                  <a:pt x="237" y="369"/>
                  <a:pt x="240" y="373"/>
                  <a:pt x="240" y="378"/>
                </a:cubicBezTo>
                <a:lnTo>
                  <a:pt x="240" y="421"/>
                </a:lnTo>
                <a:close/>
                <a:moveTo>
                  <a:pt x="240" y="351"/>
                </a:moveTo>
                <a:cubicBezTo>
                  <a:pt x="240" y="356"/>
                  <a:pt x="237" y="359"/>
                  <a:pt x="232" y="359"/>
                </a:cubicBezTo>
                <a:cubicBezTo>
                  <a:pt x="189" y="359"/>
                  <a:pt x="189" y="359"/>
                  <a:pt x="189" y="359"/>
                </a:cubicBezTo>
                <a:cubicBezTo>
                  <a:pt x="184" y="359"/>
                  <a:pt x="181" y="356"/>
                  <a:pt x="181" y="351"/>
                </a:cubicBezTo>
                <a:cubicBezTo>
                  <a:pt x="181" y="308"/>
                  <a:pt x="181" y="308"/>
                  <a:pt x="181" y="308"/>
                </a:cubicBezTo>
                <a:cubicBezTo>
                  <a:pt x="181" y="303"/>
                  <a:pt x="184" y="300"/>
                  <a:pt x="189" y="300"/>
                </a:cubicBezTo>
                <a:cubicBezTo>
                  <a:pt x="232" y="300"/>
                  <a:pt x="232" y="300"/>
                  <a:pt x="232" y="300"/>
                </a:cubicBezTo>
                <a:cubicBezTo>
                  <a:pt x="237" y="300"/>
                  <a:pt x="240" y="303"/>
                  <a:pt x="240" y="308"/>
                </a:cubicBezTo>
                <a:lnTo>
                  <a:pt x="240" y="351"/>
                </a:lnTo>
                <a:close/>
                <a:moveTo>
                  <a:pt x="240" y="281"/>
                </a:moveTo>
                <a:cubicBezTo>
                  <a:pt x="240" y="286"/>
                  <a:pt x="237" y="290"/>
                  <a:pt x="232" y="290"/>
                </a:cubicBezTo>
                <a:cubicBezTo>
                  <a:pt x="189" y="290"/>
                  <a:pt x="189" y="290"/>
                  <a:pt x="189" y="290"/>
                </a:cubicBezTo>
                <a:cubicBezTo>
                  <a:pt x="184" y="290"/>
                  <a:pt x="181" y="286"/>
                  <a:pt x="181" y="281"/>
                </a:cubicBezTo>
                <a:cubicBezTo>
                  <a:pt x="181" y="238"/>
                  <a:pt x="181" y="238"/>
                  <a:pt x="181" y="238"/>
                </a:cubicBezTo>
                <a:cubicBezTo>
                  <a:pt x="181" y="234"/>
                  <a:pt x="184" y="230"/>
                  <a:pt x="189" y="230"/>
                </a:cubicBezTo>
                <a:cubicBezTo>
                  <a:pt x="232" y="230"/>
                  <a:pt x="232" y="230"/>
                  <a:pt x="232" y="230"/>
                </a:cubicBezTo>
                <a:cubicBezTo>
                  <a:pt x="237" y="230"/>
                  <a:pt x="240" y="234"/>
                  <a:pt x="240" y="238"/>
                </a:cubicBezTo>
                <a:lnTo>
                  <a:pt x="240" y="281"/>
                </a:lnTo>
                <a:close/>
                <a:moveTo>
                  <a:pt x="240" y="212"/>
                </a:moveTo>
                <a:cubicBezTo>
                  <a:pt x="240" y="217"/>
                  <a:pt x="237" y="221"/>
                  <a:pt x="232" y="221"/>
                </a:cubicBezTo>
                <a:cubicBezTo>
                  <a:pt x="189" y="221"/>
                  <a:pt x="189" y="221"/>
                  <a:pt x="189" y="221"/>
                </a:cubicBezTo>
                <a:cubicBezTo>
                  <a:pt x="184" y="221"/>
                  <a:pt x="181" y="217"/>
                  <a:pt x="181" y="212"/>
                </a:cubicBezTo>
                <a:cubicBezTo>
                  <a:pt x="181" y="169"/>
                  <a:pt x="181" y="169"/>
                  <a:pt x="181" y="169"/>
                </a:cubicBezTo>
                <a:cubicBezTo>
                  <a:pt x="181" y="165"/>
                  <a:pt x="184" y="161"/>
                  <a:pt x="189" y="161"/>
                </a:cubicBezTo>
                <a:cubicBezTo>
                  <a:pt x="232" y="161"/>
                  <a:pt x="232" y="161"/>
                  <a:pt x="232" y="161"/>
                </a:cubicBezTo>
                <a:cubicBezTo>
                  <a:pt x="237" y="161"/>
                  <a:pt x="240" y="165"/>
                  <a:pt x="240" y="169"/>
                </a:cubicBezTo>
                <a:lnTo>
                  <a:pt x="240" y="212"/>
                </a:lnTo>
                <a:close/>
                <a:moveTo>
                  <a:pt x="314" y="332"/>
                </a:moveTo>
                <a:cubicBezTo>
                  <a:pt x="314" y="332"/>
                  <a:pt x="314" y="332"/>
                  <a:pt x="314" y="332"/>
                </a:cubicBezTo>
                <a:cubicBezTo>
                  <a:pt x="314" y="421"/>
                  <a:pt x="314" y="421"/>
                  <a:pt x="314" y="421"/>
                </a:cubicBezTo>
                <a:cubicBezTo>
                  <a:pt x="314" y="425"/>
                  <a:pt x="311" y="429"/>
                  <a:pt x="306" y="429"/>
                </a:cubicBezTo>
                <a:cubicBezTo>
                  <a:pt x="263" y="429"/>
                  <a:pt x="263" y="429"/>
                  <a:pt x="263" y="429"/>
                </a:cubicBezTo>
                <a:cubicBezTo>
                  <a:pt x="258" y="429"/>
                  <a:pt x="255" y="425"/>
                  <a:pt x="255" y="421"/>
                </a:cubicBezTo>
                <a:cubicBezTo>
                  <a:pt x="255" y="351"/>
                  <a:pt x="255" y="351"/>
                  <a:pt x="255" y="351"/>
                </a:cubicBezTo>
                <a:cubicBezTo>
                  <a:pt x="255" y="332"/>
                  <a:pt x="255" y="332"/>
                  <a:pt x="255" y="332"/>
                </a:cubicBezTo>
                <a:cubicBezTo>
                  <a:pt x="255" y="308"/>
                  <a:pt x="255" y="308"/>
                  <a:pt x="255" y="308"/>
                </a:cubicBezTo>
                <a:cubicBezTo>
                  <a:pt x="255" y="303"/>
                  <a:pt x="258" y="300"/>
                  <a:pt x="263" y="300"/>
                </a:cubicBezTo>
                <a:cubicBezTo>
                  <a:pt x="306" y="300"/>
                  <a:pt x="306" y="300"/>
                  <a:pt x="306" y="300"/>
                </a:cubicBezTo>
                <a:cubicBezTo>
                  <a:pt x="311" y="300"/>
                  <a:pt x="314" y="303"/>
                  <a:pt x="314" y="308"/>
                </a:cubicBezTo>
                <a:lnTo>
                  <a:pt x="314" y="332"/>
                </a:lnTo>
                <a:close/>
                <a:moveTo>
                  <a:pt x="314" y="281"/>
                </a:moveTo>
                <a:cubicBezTo>
                  <a:pt x="314" y="286"/>
                  <a:pt x="311" y="290"/>
                  <a:pt x="306" y="290"/>
                </a:cubicBezTo>
                <a:cubicBezTo>
                  <a:pt x="263" y="290"/>
                  <a:pt x="263" y="290"/>
                  <a:pt x="263" y="290"/>
                </a:cubicBezTo>
                <a:cubicBezTo>
                  <a:pt x="258" y="290"/>
                  <a:pt x="255" y="286"/>
                  <a:pt x="255" y="281"/>
                </a:cubicBezTo>
                <a:cubicBezTo>
                  <a:pt x="255" y="238"/>
                  <a:pt x="255" y="238"/>
                  <a:pt x="255" y="238"/>
                </a:cubicBezTo>
                <a:cubicBezTo>
                  <a:pt x="255" y="234"/>
                  <a:pt x="258" y="230"/>
                  <a:pt x="263" y="230"/>
                </a:cubicBezTo>
                <a:cubicBezTo>
                  <a:pt x="306" y="230"/>
                  <a:pt x="306" y="230"/>
                  <a:pt x="306" y="230"/>
                </a:cubicBezTo>
                <a:cubicBezTo>
                  <a:pt x="311" y="230"/>
                  <a:pt x="314" y="234"/>
                  <a:pt x="314" y="238"/>
                </a:cubicBezTo>
                <a:lnTo>
                  <a:pt x="314" y="281"/>
                </a:lnTo>
                <a:close/>
                <a:moveTo>
                  <a:pt x="314" y="212"/>
                </a:moveTo>
                <a:cubicBezTo>
                  <a:pt x="314" y="217"/>
                  <a:pt x="311" y="221"/>
                  <a:pt x="306" y="221"/>
                </a:cubicBezTo>
                <a:cubicBezTo>
                  <a:pt x="263" y="221"/>
                  <a:pt x="263" y="221"/>
                  <a:pt x="263" y="221"/>
                </a:cubicBezTo>
                <a:cubicBezTo>
                  <a:pt x="258" y="221"/>
                  <a:pt x="255" y="217"/>
                  <a:pt x="255" y="212"/>
                </a:cubicBezTo>
                <a:cubicBezTo>
                  <a:pt x="255" y="169"/>
                  <a:pt x="255" y="169"/>
                  <a:pt x="255" y="169"/>
                </a:cubicBezTo>
                <a:cubicBezTo>
                  <a:pt x="255" y="165"/>
                  <a:pt x="258" y="161"/>
                  <a:pt x="263" y="161"/>
                </a:cubicBezTo>
                <a:cubicBezTo>
                  <a:pt x="306" y="161"/>
                  <a:pt x="306" y="161"/>
                  <a:pt x="306" y="161"/>
                </a:cubicBezTo>
                <a:cubicBezTo>
                  <a:pt x="311" y="161"/>
                  <a:pt x="314" y="165"/>
                  <a:pt x="314" y="169"/>
                </a:cubicBezTo>
                <a:lnTo>
                  <a:pt x="314" y="212"/>
                </a:lnTo>
                <a:close/>
                <a:moveTo>
                  <a:pt x="323" y="112"/>
                </a:moveTo>
                <a:cubicBezTo>
                  <a:pt x="323" y="117"/>
                  <a:pt x="319" y="121"/>
                  <a:pt x="314" y="121"/>
                </a:cubicBezTo>
                <a:cubicBezTo>
                  <a:pt x="35" y="121"/>
                  <a:pt x="35" y="121"/>
                  <a:pt x="35" y="121"/>
                </a:cubicBezTo>
                <a:cubicBezTo>
                  <a:pt x="30" y="121"/>
                  <a:pt x="26" y="117"/>
                  <a:pt x="26" y="112"/>
                </a:cubicBezTo>
                <a:cubicBezTo>
                  <a:pt x="26" y="66"/>
                  <a:pt x="26" y="66"/>
                  <a:pt x="26" y="66"/>
                </a:cubicBezTo>
                <a:cubicBezTo>
                  <a:pt x="26" y="61"/>
                  <a:pt x="30" y="57"/>
                  <a:pt x="35" y="57"/>
                </a:cubicBezTo>
                <a:cubicBezTo>
                  <a:pt x="314" y="57"/>
                  <a:pt x="314" y="57"/>
                  <a:pt x="314" y="57"/>
                </a:cubicBezTo>
                <a:cubicBezTo>
                  <a:pt x="319" y="57"/>
                  <a:pt x="323" y="61"/>
                  <a:pt x="323" y="66"/>
                </a:cubicBezTo>
                <a:lnTo>
                  <a:pt x="323" y="112"/>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57" name="Group 56">
            <a:extLst>
              <a:ext uri="{FF2B5EF4-FFF2-40B4-BE49-F238E27FC236}">
                <a16:creationId xmlns:a16="http://schemas.microsoft.com/office/drawing/2014/main" id="{745109AB-88C2-5802-C821-10F7AE47F13E}"/>
              </a:ext>
            </a:extLst>
          </p:cNvPr>
          <p:cNvGrpSpPr>
            <a:grpSpLocks noChangeAspect="1"/>
          </p:cNvGrpSpPr>
          <p:nvPr/>
        </p:nvGrpSpPr>
        <p:grpSpPr>
          <a:xfrm>
            <a:off x="6400800" y="4862248"/>
            <a:ext cx="343902" cy="320040"/>
            <a:chOff x="9839325" y="1808163"/>
            <a:chExt cx="388937" cy="361950"/>
          </a:xfrm>
          <a:solidFill>
            <a:sysClr val="window" lastClr="FFFFFF"/>
          </a:solidFill>
          <a:effectLst>
            <a:outerShdw blurRad="50800" dist="38100" dir="5400000" algn="t" rotWithShape="0">
              <a:prstClr val="black">
                <a:alpha val="40000"/>
              </a:prstClr>
            </a:outerShdw>
          </a:effectLst>
        </p:grpSpPr>
        <p:sp>
          <p:nvSpPr>
            <p:cNvPr id="58" name="Freeform 8">
              <a:extLst>
                <a:ext uri="{FF2B5EF4-FFF2-40B4-BE49-F238E27FC236}">
                  <a16:creationId xmlns:a16="http://schemas.microsoft.com/office/drawing/2014/main" id="{E047B46C-C864-3E1F-5773-A02AB73AFEB4}"/>
                </a:ext>
              </a:extLst>
            </p:cNvPr>
            <p:cNvSpPr>
              <a:spLocks/>
            </p:cNvSpPr>
            <p:nvPr/>
          </p:nvSpPr>
          <p:spPr bwMode="auto">
            <a:xfrm>
              <a:off x="9839325" y="1808163"/>
              <a:ext cx="388937" cy="361950"/>
            </a:xfrm>
            <a:custGeom>
              <a:avLst/>
              <a:gdLst>
                <a:gd name="T0" fmla="*/ 435 w 465"/>
                <a:gd name="T1" fmla="*/ 431 h 431"/>
                <a:gd name="T2" fmla="*/ 0 w 465"/>
                <a:gd name="T3" fmla="*/ 431 h 431"/>
                <a:gd name="T4" fmla="*/ 0 w 465"/>
                <a:gd name="T5" fmla="*/ 19 h 431"/>
                <a:gd name="T6" fmla="*/ 32 w 465"/>
                <a:gd name="T7" fmla="*/ 19 h 431"/>
                <a:gd name="T8" fmla="*/ 32 w 465"/>
                <a:gd name="T9" fmla="*/ 399 h 431"/>
                <a:gd name="T10" fmla="*/ 435 w 465"/>
                <a:gd name="T11" fmla="*/ 399 h 431"/>
                <a:gd name="T12" fmla="*/ 435 w 465"/>
                <a:gd name="T13" fmla="*/ 431 h 431"/>
              </a:gdLst>
              <a:ahLst/>
              <a:cxnLst>
                <a:cxn ang="0">
                  <a:pos x="T0" y="T1"/>
                </a:cxn>
                <a:cxn ang="0">
                  <a:pos x="T2" y="T3"/>
                </a:cxn>
                <a:cxn ang="0">
                  <a:pos x="T4" y="T5"/>
                </a:cxn>
                <a:cxn ang="0">
                  <a:pos x="T6" y="T7"/>
                </a:cxn>
                <a:cxn ang="0">
                  <a:pos x="T8" y="T9"/>
                </a:cxn>
                <a:cxn ang="0">
                  <a:pos x="T10" y="T11"/>
                </a:cxn>
                <a:cxn ang="0">
                  <a:pos x="T12" y="T13"/>
                </a:cxn>
              </a:cxnLst>
              <a:rect l="0" t="0" r="r" b="b"/>
              <a:pathLst>
                <a:path w="465" h="431">
                  <a:moveTo>
                    <a:pt x="435" y="431"/>
                  </a:moveTo>
                  <a:cubicBezTo>
                    <a:pt x="406" y="431"/>
                    <a:pt x="0" y="431"/>
                    <a:pt x="0" y="431"/>
                  </a:cubicBezTo>
                  <a:cubicBezTo>
                    <a:pt x="0" y="431"/>
                    <a:pt x="0" y="34"/>
                    <a:pt x="0" y="19"/>
                  </a:cubicBezTo>
                  <a:cubicBezTo>
                    <a:pt x="0" y="4"/>
                    <a:pt x="32" y="0"/>
                    <a:pt x="32" y="19"/>
                  </a:cubicBezTo>
                  <a:cubicBezTo>
                    <a:pt x="32" y="38"/>
                    <a:pt x="32" y="399"/>
                    <a:pt x="32" y="399"/>
                  </a:cubicBezTo>
                  <a:cubicBezTo>
                    <a:pt x="32" y="399"/>
                    <a:pt x="413" y="399"/>
                    <a:pt x="435" y="399"/>
                  </a:cubicBezTo>
                  <a:cubicBezTo>
                    <a:pt x="458" y="399"/>
                    <a:pt x="465" y="431"/>
                    <a:pt x="435"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9" name="Freeform 9">
              <a:extLst>
                <a:ext uri="{FF2B5EF4-FFF2-40B4-BE49-F238E27FC236}">
                  <a16:creationId xmlns:a16="http://schemas.microsoft.com/office/drawing/2014/main" id="{C2FE52C0-22D5-97D1-0D27-8BD527FFBA53}"/>
                </a:ext>
              </a:extLst>
            </p:cNvPr>
            <p:cNvSpPr>
              <a:spLocks/>
            </p:cNvSpPr>
            <p:nvPr/>
          </p:nvSpPr>
          <p:spPr bwMode="auto">
            <a:xfrm>
              <a:off x="9885363" y="1863725"/>
              <a:ext cx="287337" cy="234950"/>
            </a:xfrm>
            <a:custGeom>
              <a:avLst/>
              <a:gdLst>
                <a:gd name="T0" fmla="*/ 11 w 343"/>
                <a:gd name="T1" fmla="*/ 281 h 281"/>
                <a:gd name="T2" fmla="*/ 6 w 343"/>
                <a:gd name="T3" fmla="*/ 279 h 281"/>
                <a:gd name="T4" fmla="*/ 3 w 343"/>
                <a:gd name="T5" fmla="*/ 266 h 281"/>
                <a:gd name="T6" fmla="*/ 38 w 343"/>
                <a:gd name="T7" fmla="*/ 210 h 281"/>
                <a:gd name="T8" fmla="*/ 51 w 343"/>
                <a:gd name="T9" fmla="*/ 207 h 281"/>
                <a:gd name="T10" fmla="*/ 88 w 343"/>
                <a:gd name="T11" fmla="*/ 229 h 281"/>
                <a:gd name="T12" fmla="*/ 200 w 343"/>
                <a:gd name="T13" fmla="*/ 83 h 281"/>
                <a:gd name="T14" fmla="*/ 210 w 343"/>
                <a:gd name="T15" fmla="*/ 80 h 281"/>
                <a:gd name="T16" fmla="*/ 217 w 343"/>
                <a:gd name="T17" fmla="*/ 86 h 281"/>
                <a:gd name="T18" fmla="*/ 239 w 343"/>
                <a:gd name="T19" fmla="*/ 155 h 281"/>
                <a:gd name="T20" fmla="*/ 324 w 343"/>
                <a:gd name="T21" fmla="*/ 7 h 281"/>
                <a:gd name="T22" fmla="*/ 337 w 343"/>
                <a:gd name="T23" fmla="*/ 3 h 281"/>
                <a:gd name="T24" fmla="*/ 340 w 343"/>
                <a:gd name="T25" fmla="*/ 16 h 281"/>
                <a:gd name="T26" fmla="*/ 245 w 343"/>
                <a:gd name="T27" fmla="*/ 183 h 281"/>
                <a:gd name="T28" fmla="*/ 236 w 343"/>
                <a:gd name="T29" fmla="*/ 188 h 281"/>
                <a:gd name="T30" fmla="*/ 228 w 343"/>
                <a:gd name="T31" fmla="*/ 181 h 281"/>
                <a:gd name="T32" fmla="*/ 204 w 343"/>
                <a:gd name="T33" fmla="*/ 109 h 281"/>
                <a:gd name="T34" fmla="*/ 98 w 343"/>
                <a:gd name="T35" fmla="*/ 247 h 281"/>
                <a:gd name="T36" fmla="*/ 86 w 343"/>
                <a:gd name="T37" fmla="*/ 250 h 281"/>
                <a:gd name="T38" fmla="*/ 49 w 343"/>
                <a:gd name="T39" fmla="*/ 228 h 281"/>
                <a:gd name="T40" fmla="*/ 19 w 343"/>
                <a:gd name="T41" fmla="*/ 276 h 281"/>
                <a:gd name="T42" fmla="*/ 11 w 343"/>
                <a:gd name="T43"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3" h="281">
                  <a:moveTo>
                    <a:pt x="11" y="281"/>
                  </a:moveTo>
                  <a:cubicBezTo>
                    <a:pt x="9" y="281"/>
                    <a:pt x="7" y="280"/>
                    <a:pt x="6" y="279"/>
                  </a:cubicBezTo>
                  <a:cubicBezTo>
                    <a:pt x="1" y="276"/>
                    <a:pt x="0" y="271"/>
                    <a:pt x="3" y="266"/>
                  </a:cubicBezTo>
                  <a:cubicBezTo>
                    <a:pt x="38" y="210"/>
                    <a:pt x="38" y="210"/>
                    <a:pt x="38" y="210"/>
                  </a:cubicBezTo>
                  <a:cubicBezTo>
                    <a:pt x="41" y="206"/>
                    <a:pt x="46" y="204"/>
                    <a:pt x="51" y="207"/>
                  </a:cubicBezTo>
                  <a:cubicBezTo>
                    <a:pt x="88" y="229"/>
                    <a:pt x="88" y="229"/>
                    <a:pt x="88" y="229"/>
                  </a:cubicBezTo>
                  <a:cubicBezTo>
                    <a:pt x="200" y="83"/>
                    <a:pt x="200" y="83"/>
                    <a:pt x="200" y="83"/>
                  </a:cubicBezTo>
                  <a:cubicBezTo>
                    <a:pt x="203" y="80"/>
                    <a:pt x="206" y="79"/>
                    <a:pt x="210" y="80"/>
                  </a:cubicBezTo>
                  <a:cubicBezTo>
                    <a:pt x="213" y="80"/>
                    <a:pt x="216" y="83"/>
                    <a:pt x="217" y="86"/>
                  </a:cubicBezTo>
                  <a:cubicBezTo>
                    <a:pt x="239" y="155"/>
                    <a:pt x="239" y="155"/>
                    <a:pt x="239" y="155"/>
                  </a:cubicBezTo>
                  <a:cubicBezTo>
                    <a:pt x="324" y="7"/>
                    <a:pt x="324" y="7"/>
                    <a:pt x="324" y="7"/>
                  </a:cubicBezTo>
                  <a:cubicBezTo>
                    <a:pt x="326" y="2"/>
                    <a:pt x="332" y="0"/>
                    <a:pt x="337" y="3"/>
                  </a:cubicBezTo>
                  <a:cubicBezTo>
                    <a:pt x="341" y="6"/>
                    <a:pt x="343" y="11"/>
                    <a:pt x="340" y="16"/>
                  </a:cubicBezTo>
                  <a:cubicBezTo>
                    <a:pt x="245" y="183"/>
                    <a:pt x="245" y="183"/>
                    <a:pt x="245" y="183"/>
                  </a:cubicBezTo>
                  <a:cubicBezTo>
                    <a:pt x="243" y="187"/>
                    <a:pt x="239" y="189"/>
                    <a:pt x="236" y="188"/>
                  </a:cubicBezTo>
                  <a:cubicBezTo>
                    <a:pt x="232" y="188"/>
                    <a:pt x="229" y="185"/>
                    <a:pt x="228" y="181"/>
                  </a:cubicBezTo>
                  <a:cubicBezTo>
                    <a:pt x="204" y="109"/>
                    <a:pt x="204" y="109"/>
                    <a:pt x="204" y="109"/>
                  </a:cubicBezTo>
                  <a:cubicBezTo>
                    <a:pt x="98" y="247"/>
                    <a:pt x="98" y="247"/>
                    <a:pt x="98" y="247"/>
                  </a:cubicBezTo>
                  <a:cubicBezTo>
                    <a:pt x="95" y="251"/>
                    <a:pt x="90" y="252"/>
                    <a:pt x="86" y="250"/>
                  </a:cubicBezTo>
                  <a:cubicBezTo>
                    <a:pt x="49" y="228"/>
                    <a:pt x="49" y="228"/>
                    <a:pt x="49" y="228"/>
                  </a:cubicBezTo>
                  <a:cubicBezTo>
                    <a:pt x="19" y="276"/>
                    <a:pt x="19" y="276"/>
                    <a:pt x="19" y="276"/>
                  </a:cubicBezTo>
                  <a:cubicBezTo>
                    <a:pt x="17" y="279"/>
                    <a:pt x="14" y="281"/>
                    <a:pt x="11"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grpSp>
        <p:nvGrpSpPr>
          <p:cNvPr id="60" name="Group 59">
            <a:extLst>
              <a:ext uri="{FF2B5EF4-FFF2-40B4-BE49-F238E27FC236}">
                <a16:creationId xmlns:a16="http://schemas.microsoft.com/office/drawing/2014/main" id="{7895F862-F445-89D1-0A19-168DA9B1EEA1}"/>
              </a:ext>
            </a:extLst>
          </p:cNvPr>
          <p:cNvGrpSpPr/>
          <p:nvPr/>
        </p:nvGrpSpPr>
        <p:grpSpPr>
          <a:xfrm>
            <a:off x="7010400" y="3383642"/>
            <a:ext cx="304800" cy="320695"/>
            <a:chOff x="9839325" y="762000"/>
            <a:chExt cx="517525" cy="544513"/>
          </a:xfrm>
          <a:solidFill>
            <a:sysClr val="window" lastClr="FFFFFF"/>
          </a:solidFill>
          <a:effectLst>
            <a:outerShdw blurRad="50800" dist="38100" dir="5400000" algn="t" rotWithShape="0">
              <a:prstClr val="black">
                <a:alpha val="40000"/>
              </a:prstClr>
            </a:outerShdw>
          </a:effectLst>
        </p:grpSpPr>
        <p:sp>
          <p:nvSpPr>
            <p:cNvPr id="61" name="Rectangle 10">
              <a:extLst>
                <a:ext uri="{FF2B5EF4-FFF2-40B4-BE49-F238E27FC236}">
                  <a16:creationId xmlns:a16="http://schemas.microsoft.com/office/drawing/2014/main" id="{D5A57A59-107E-9944-3821-26A070C95D68}"/>
                </a:ext>
              </a:extLst>
            </p:cNvPr>
            <p:cNvSpPr>
              <a:spLocks noChangeArrowheads="1"/>
            </p:cNvSpPr>
            <p:nvPr/>
          </p:nvSpPr>
          <p:spPr bwMode="auto">
            <a:xfrm>
              <a:off x="9839325" y="1281113"/>
              <a:ext cx="51752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2" name="Rectangle 11">
              <a:extLst>
                <a:ext uri="{FF2B5EF4-FFF2-40B4-BE49-F238E27FC236}">
                  <a16:creationId xmlns:a16="http://schemas.microsoft.com/office/drawing/2014/main" id="{61C9C41A-D696-F793-6665-4C94EB2FFC24}"/>
                </a:ext>
              </a:extLst>
            </p:cNvPr>
            <p:cNvSpPr>
              <a:spLocks noChangeArrowheads="1"/>
            </p:cNvSpPr>
            <p:nvPr/>
          </p:nvSpPr>
          <p:spPr bwMode="auto">
            <a:xfrm>
              <a:off x="9859963" y="1228725"/>
              <a:ext cx="476250"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3" name="Freeform 12">
              <a:extLst>
                <a:ext uri="{FF2B5EF4-FFF2-40B4-BE49-F238E27FC236}">
                  <a16:creationId xmlns:a16="http://schemas.microsoft.com/office/drawing/2014/main" id="{7302D994-47BC-0093-7198-167E34A57FD4}"/>
                </a:ext>
              </a:extLst>
            </p:cNvPr>
            <p:cNvSpPr>
              <a:spLocks/>
            </p:cNvSpPr>
            <p:nvPr/>
          </p:nvSpPr>
          <p:spPr bwMode="auto">
            <a:xfrm>
              <a:off x="100472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4" name="Freeform 13">
              <a:extLst>
                <a:ext uri="{FF2B5EF4-FFF2-40B4-BE49-F238E27FC236}">
                  <a16:creationId xmlns:a16="http://schemas.microsoft.com/office/drawing/2014/main" id="{B613D0DD-3FFD-5F39-F286-22EEB72AFD15}"/>
                </a:ext>
              </a:extLst>
            </p:cNvPr>
            <p:cNvSpPr>
              <a:spLocks/>
            </p:cNvSpPr>
            <p:nvPr/>
          </p:nvSpPr>
          <p:spPr bwMode="auto">
            <a:xfrm>
              <a:off x="101996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2 w 64"/>
                <a:gd name="T21" fmla="*/ 128 h 145"/>
                <a:gd name="T22" fmla="*/ 52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2" y="128"/>
                  </a:lnTo>
                  <a:lnTo>
                    <a:pt x="52"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5" name="Freeform 14">
              <a:extLst>
                <a:ext uri="{FF2B5EF4-FFF2-40B4-BE49-F238E27FC236}">
                  <a16:creationId xmlns:a16="http://schemas.microsoft.com/office/drawing/2014/main" id="{94E8AC8A-D786-3C22-C739-89F04A21BCDD}"/>
                </a:ext>
              </a:extLst>
            </p:cNvPr>
            <p:cNvSpPr>
              <a:spLocks/>
            </p:cNvSpPr>
            <p:nvPr/>
          </p:nvSpPr>
          <p:spPr bwMode="auto">
            <a:xfrm>
              <a:off x="9894888" y="969963"/>
              <a:ext cx="101600" cy="230188"/>
            </a:xfrm>
            <a:custGeom>
              <a:avLst/>
              <a:gdLst>
                <a:gd name="T0" fmla="*/ 64 w 64"/>
                <a:gd name="T1" fmla="*/ 17 h 145"/>
                <a:gd name="T2" fmla="*/ 64 w 64"/>
                <a:gd name="T3" fmla="*/ 0 h 145"/>
                <a:gd name="T4" fmla="*/ 0 w 64"/>
                <a:gd name="T5" fmla="*/ 0 h 145"/>
                <a:gd name="T6" fmla="*/ 0 w 64"/>
                <a:gd name="T7" fmla="*/ 17 h 145"/>
                <a:gd name="T8" fmla="*/ 12 w 64"/>
                <a:gd name="T9" fmla="*/ 17 h 145"/>
                <a:gd name="T10" fmla="*/ 12 w 64"/>
                <a:gd name="T11" fmla="*/ 128 h 145"/>
                <a:gd name="T12" fmla="*/ 0 w 64"/>
                <a:gd name="T13" fmla="*/ 128 h 145"/>
                <a:gd name="T14" fmla="*/ 0 w 64"/>
                <a:gd name="T15" fmla="*/ 145 h 145"/>
                <a:gd name="T16" fmla="*/ 64 w 64"/>
                <a:gd name="T17" fmla="*/ 145 h 145"/>
                <a:gd name="T18" fmla="*/ 64 w 64"/>
                <a:gd name="T19" fmla="*/ 128 h 145"/>
                <a:gd name="T20" fmla="*/ 53 w 64"/>
                <a:gd name="T21" fmla="*/ 128 h 145"/>
                <a:gd name="T22" fmla="*/ 53 w 64"/>
                <a:gd name="T23" fmla="*/ 17 h 145"/>
                <a:gd name="T24" fmla="*/ 64 w 64"/>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45">
                  <a:moveTo>
                    <a:pt x="64" y="17"/>
                  </a:moveTo>
                  <a:lnTo>
                    <a:pt x="64" y="0"/>
                  </a:lnTo>
                  <a:lnTo>
                    <a:pt x="0" y="0"/>
                  </a:lnTo>
                  <a:lnTo>
                    <a:pt x="0" y="17"/>
                  </a:lnTo>
                  <a:lnTo>
                    <a:pt x="12" y="17"/>
                  </a:lnTo>
                  <a:lnTo>
                    <a:pt x="12" y="128"/>
                  </a:lnTo>
                  <a:lnTo>
                    <a:pt x="0" y="128"/>
                  </a:lnTo>
                  <a:lnTo>
                    <a:pt x="0" y="145"/>
                  </a:lnTo>
                  <a:lnTo>
                    <a:pt x="64" y="145"/>
                  </a:lnTo>
                  <a:lnTo>
                    <a:pt x="64" y="128"/>
                  </a:lnTo>
                  <a:lnTo>
                    <a:pt x="53" y="128"/>
                  </a:lnTo>
                  <a:lnTo>
                    <a:pt x="53" y="17"/>
                  </a:lnTo>
                  <a:lnTo>
                    <a:pt x="6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6" name="Freeform 15">
              <a:extLst>
                <a:ext uri="{FF2B5EF4-FFF2-40B4-BE49-F238E27FC236}">
                  <a16:creationId xmlns:a16="http://schemas.microsoft.com/office/drawing/2014/main" id="{A007E577-487B-D76C-DC9B-49CDC0D8E73D}"/>
                </a:ext>
              </a:extLst>
            </p:cNvPr>
            <p:cNvSpPr>
              <a:spLocks/>
            </p:cNvSpPr>
            <p:nvPr/>
          </p:nvSpPr>
          <p:spPr bwMode="auto">
            <a:xfrm>
              <a:off x="9859963" y="762000"/>
              <a:ext cx="476250" cy="177800"/>
            </a:xfrm>
            <a:custGeom>
              <a:avLst/>
              <a:gdLst>
                <a:gd name="T0" fmla="*/ 300 w 300"/>
                <a:gd name="T1" fmla="*/ 95 h 112"/>
                <a:gd name="T2" fmla="*/ 150 w 300"/>
                <a:gd name="T3" fmla="*/ 0 h 112"/>
                <a:gd name="T4" fmla="*/ 0 w 300"/>
                <a:gd name="T5" fmla="*/ 95 h 112"/>
                <a:gd name="T6" fmla="*/ 0 w 300"/>
                <a:gd name="T7" fmla="*/ 112 h 112"/>
                <a:gd name="T8" fmla="*/ 300 w 300"/>
                <a:gd name="T9" fmla="*/ 112 h 112"/>
                <a:gd name="T10" fmla="*/ 300 w 300"/>
                <a:gd name="T11" fmla="*/ 95 h 112"/>
              </a:gdLst>
              <a:ahLst/>
              <a:cxnLst>
                <a:cxn ang="0">
                  <a:pos x="T0" y="T1"/>
                </a:cxn>
                <a:cxn ang="0">
                  <a:pos x="T2" y="T3"/>
                </a:cxn>
                <a:cxn ang="0">
                  <a:pos x="T4" y="T5"/>
                </a:cxn>
                <a:cxn ang="0">
                  <a:pos x="T6" y="T7"/>
                </a:cxn>
                <a:cxn ang="0">
                  <a:pos x="T8" y="T9"/>
                </a:cxn>
                <a:cxn ang="0">
                  <a:pos x="T10" y="T11"/>
                </a:cxn>
              </a:cxnLst>
              <a:rect l="0" t="0" r="r" b="b"/>
              <a:pathLst>
                <a:path w="300" h="112">
                  <a:moveTo>
                    <a:pt x="300" y="95"/>
                  </a:moveTo>
                  <a:lnTo>
                    <a:pt x="150" y="0"/>
                  </a:lnTo>
                  <a:lnTo>
                    <a:pt x="0" y="95"/>
                  </a:lnTo>
                  <a:lnTo>
                    <a:pt x="0" y="112"/>
                  </a:lnTo>
                  <a:lnTo>
                    <a:pt x="300" y="112"/>
                  </a:lnTo>
                  <a:lnTo>
                    <a:pt x="30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67" name="Freeform 16">
            <a:extLst>
              <a:ext uri="{FF2B5EF4-FFF2-40B4-BE49-F238E27FC236}">
                <a16:creationId xmlns:a16="http://schemas.microsoft.com/office/drawing/2014/main" id="{B1BA3853-AD8B-43DE-123A-24D5D1D251B9}"/>
              </a:ext>
            </a:extLst>
          </p:cNvPr>
          <p:cNvSpPr>
            <a:spLocks noChangeAspect="1" noEditPoints="1"/>
          </p:cNvSpPr>
          <p:nvPr/>
        </p:nvSpPr>
        <p:spPr bwMode="auto">
          <a:xfrm>
            <a:off x="7010400" y="4336468"/>
            <a:ext cx="242066" cy="320040"/>
          </a:xfrm>
          <a:custGeom>
            <a:avLst/>
            <a:gdLst>
              <a:gd name="T0" fmla="*/ 0 w 208"/>
              <a:gd name="T1" fmla="*/ 1 h 275"/>
              <a:gd name="T2" fmla="*/ 2 w 208"/>
              <a:gd name="T3" fmla="*/ 275 h 275"/>
              <a:gd name="T4" fmla="*/ 208 w 208"/>
              <a:gd name="T5" fmla="*/ 274 h 275"/>
              <a:gd name="T6" fmla="*/ 207 w 208"/>
              <a:gd name="T7" fmla="*/ 0 h 275"/>
              <a:gd name="T8" fmla="*/ 0 w 208"/>
              <a:gd name="T9" fmla="*/ 1 h 275"/>
              <a:gd name="T10" fmla="*/ 120 w 208"/>
              <a:gd name="T11" fmla="*/ 261 h 275"/>
              <a:gd name="T12" fmla="*/ 92 w 208"/>
              <a:gd name="T13" fmla="*/ 261 h 275"/>
              <a:gd name="T14" fmla="*/ 92 w 208"/>
              <a:gd name="T15" fmla="*/ 241 h 275"/>
              <a:gd name="T16" fmla="*/ 119 w 208"/>
              <a:gd name="T17" fmla="*/ 241 h 275"/>
              <a:gd name="T18" fmla="*/ 120 w 208"/>
              <a:gd name="T19" fmla="*/ 261 h 275"/>
              <a:gd name="T20" fmla="*/ 123 w 208"/>
              <a:gd name="T21" fmla="*/ 172 h 275"/>
              <a:gd name="T22" fmla="*/ 26 w 208"/>
              <a:gd name="T23" fmla="*/ 172 h 275"/>
              <a:gd name="T24" fmla="*/ 26 w 208"/>
              <a:gd name="T25" fmla="*/ 157 h 275"/>
              <a:gd name="T26" fmla="*/ 123 w 208"/>
              <a:gd name="T27" fmla="*/ 156 h 275"/>
              <a:gd name="T28" fmla="*/ 123 w 208"/>
              <a:gd name="T29" fmla="*/ 172 h 275"/>
              <a:gd name="T30" fmla="*/ 183 w 208"/>
              <a:gd name="T31" fmla="*/ 140 h 275"/>
              <a:gd name="T32" fmla="*/ 26 w 208"/>
              <a:gd name="T33" fmla="*/ 141 h 275"/>
              <a:gd name="T34" fmla="*/ 26 w 208"/>
              <a:gd name="T35" fmla="*/ 125 h 275"/>
              <a:gd name="T36" fmla="*/ 183 w 208"/>
              <a:gd name="T37" fmla="*/ 124 h 275"/>
              <a:gd name="T38" fmla="*/ 183 w 208"/>
              <a:gd name="T39" fmla="*/ 140 h 275"/>
              <a:gd name="T40" fmla="*/ 182 w 208"/>
              <a:gd name="T41" fmla="*/ 108 h 275"/>
              <a:gd name="T42" fmla="*/ 26 w 208"/>
              <a:gd name="T43" fmla="*/ 109 h 275"/>
              <a:gd name="T44" fmla="*/ 26 w 208"/>
              <a:gd name="T45" fmla="*/ 93 h 275"/>
              <a:gd name="T46" fmla="*/ 182 w 208"/>
              <a:gd name="T47" fmla="*/ 92 h 275"/>
              <a:gd name="T48" fmla="*/ 182 w 208"/>
              <a:gd name="T49" fmla="*/ 108 h 275"/>
              <a:gd name="T50" fmla="*/ 182 w 208"/>
              <a:gd name="T51" fmla="*/ 76 h 275"/>
              <a:gd name="T52" fmla="*/ 25 w 208"/>
              <a:gd name="T53" fmla="*/ 77 h 275"/>
              <a:gd name="T54" fmla="*/ 25 w 208"/>
              <a:gd name="T55" fmla="*/ 61 h 275"/>
              <a:gd name="T56" fmla="*/ 182 w 208"/>
              <a:gd name="T57" fmla="*/ 60 h 275"/>
              <a:gd name="T58" fmla="*/ 182 w 208"/>
              <a:gd name="T59" fmla="*/ 76 h 275"/>
              <a:gd name="T60" fmla="*/ 182 w 208"/>
              <a:gd name="T61" fmla="*/ 44 h 275"/>
              <a:gd name="T62" fmla="*/ 25 w 208"/>
              <a:gd name="T63" fmla="*/ 45 h 275"/>
              <a:gd name="T64" fmla="*/ 25 w 208"/>
              <a:gd name="T65" fmla="*/ 29 h 275"/>
              <a:gd name="T66" fmla="*/ 182 w 208"/>
              <a:gd name="T67" fmla="*/ 29 h 275"/>
              <a:gd name="T68" fmla="*/ 182 w 208"/>
              <a:gd name="T69"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75">
                <a:moveTo>
                  <a:pt x="0" y="1"/>
                </a:moveTo>
                <a:lnTo>
                  <a:pt x="2" y="275"/>
                </a:lnTo>
                <a:lnTo>
                  <a:pt x="208" y="274"/>
                </a:lnTo>
                <a:lnTo>
                  <a:pt x="207" y="0"/>
                </a:lnTo>
                <a:lnTo>
                  <a:pt x="0" y="1"/>
                </a:lnTo>
                <a:close/>
                <a:moveTo>
                  <a:pt x="120" y="261"/>
                </a:moveTo>
                <a:lnTo>
                  <a:pt x="92" y="261"/>
                </a:lnTo>
                <a:lnTo>
                  <a:pt x="92" y="241"/>
                </a:lnTo>
                <a:lnTo>
                  <a:pt x="119" y="241"/>
                </a:lnTo>
                <a:lnTo>
                  <a:pt x="120" y="261"/>
                </a:lnTo>
                <a:close/>
                <a:moveTo>
                  <a:pt x="123" y="172"/>
                </a:moveTo>
                <a:lnTo>
                  <a:pt x="26" y="172"/>
                </a:lnTo>
                <a:lnTo>
                  <a:pt x="26" y="157"/>
                </a:lnTo>
                <a:lnTo>
                  <a:pt x="123" y="156"/>
                </a:lnTo>
                <a:lnTo>
                  <a:pt x="123" y="172"/>
                </a:lnTo>
                <a:close/>
                <a:moveTo>
                  <a:pt x="183" y="140"/>
                </a:moveTo>
                <a:lnTo>
                  <a:pt x="26" y="141"/>
                </a:lnTo>
                <a:lnTo>
                  <a:pt x="26" y="125"/>
                </a:lnTo>
                <a:lnTo>
                  <a:pt x="183" y="124"/>
                </a:lnTo>
                <a:lnTo>
                  <a:pt x="183" y="140"/>
                </a:lnTo>
                <a:close/>
                <a:moveTo>
                  <a:pt x="182" y="108"/>
                </a:moveTo>
                <a:lnTo>
                  <a:pt x="26" y="109"/>
                </a:lnTo>
                <a:lnTo>
                  <a:pt x="26" y="93"/>
                </a:lnTo>
                <a:lnTo>
                  <a:pt x="182" y="92"/>
                </a:lnTo>
                <a:lnTo>
                  <a:pt x="182" y="108"/>
                </a:lnTo>
                <a:close/>
                <a:moveTo>
                  <a:pt x="182" y="76"/>
                </a:moveTo>
                <a:lnTo>
                  <a:pt x="25" y="77"/>
                </a:lnTo>
                <a:lnTo>
                  <a:pt x="25" y="61"/>
                </a:lnTo>
                <a:lnTo>
                  <a:pt x="182" y="60"/>
                </a:lnTo>
                <a:lnTo>
                  <a:pt x="182" y="76"/>
                </a:lnTo>
                <a:close/>
                <a:moveTo>
                  <a:pt x="182" y="44"/>
                </a:moveTo>
                <a:lnTo>
                  <a:pt x="25" y="45"/>
                </a:lnTo>
                <a:lnTo>
                  <a:pt x="25" y="29"/>
                </a:lnTo>
                <a:lnTo>
                  <a:pt x="182" y="29"/>
                </a:lnTo>
                <a:lnTo>
                  <a:pt x="182" y="44"/>
                </a:lnTo>
                <a:close/>
              </a:path>
            </a:pathLst>
          </a:custGeom>
          <a:solidFill>
            <a:sysClr val="window" lastClr="FFFFFF"/>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8" name="Freeform 17">
            <a:extLst>
              <a:ext uri="{FF2B5EF4-FFF2-40B4-BE49-F238E27FC236}">
                <a16:creationId xmlns:a16="http://schemas.microsoft.com/office/drawing/2014/main" id="{71DD798F-F453-FB21-30BC-D613BF2CCD31}"/>
              </a:ext>
            </a:extLst>
          </p:cNvPr>
          <p:cNvSpPr>
            <a:spLocks noEditPoints="1"/>
          </p:cNvSpPr>
          <p:nvPr/>
        </p:nvSpPr>
        <p:spPr bwMode="auto">
          <a:xfrm>
            <a:off x="5486401" y="2920791"/>
            <a:ext cx="304799" cy="271037"/>
          </a:xfrm>
          <a:custGeom>
            <a:avLst/>
            <a:gdLst>
              <a:gd name="T0" fmla="*/ 567 w 614"/>
              <a:gd name="T1" fmla="*/ 109 h 547"/>
              <a:gd name="T2" fmla="*/ 475 w 614"/>
              <a:gd name="T3" fmla="*/ 94 h 547"/>
              <a:gd name="T4" fmla="*/ 472 w 614"/>
              <a:gd name="T5" fmla="*/ 67 h 547"/>
              <a:gd name="T6" fmla="*/ 471 w 614"/>
              <a:gd name="T7" fmla="*/ 67 h 547"/>
              <a:gd name="T8" fmla="*/ 505 w 614"/>
              <a:gd name="T9" fmla="*/ 33 h 547"/>
              <a:gd name="T10" fmla="*/ 471 w 614"/>
              <a:gd name="T11" fmla="*/ 0 h 547"/>
              <a:gd name="T12" fmla="*/ 129 w 614"/>
              <a:gd name="T13" fmla="*/ 0 h 547"/>
              <a:gd name="T14" fmla="*/ 96 w 614"/>
              <a:gd name="T15" fmla="*/ 33 h 547"/>
              <a:gd name="T16" fmla="*/ 129 w 614"/>
              <a:gd name="T17" fmla="*/ 67 h 547"/>
              <a:gd name="T18" fmla="*/ 128 w 614"/>
              <a:gd name="T19" fmla="*/ 67 h 547"/>
              <a:gd name="T20" fmla="*/ 125 w 614"/>
              <a:gd name="T21" fmla="*/ 90 h 547"/>
              <a:gd name="T22" fmla="*/ 48 w 614"/>
              <a:gd name="T23" fmla="*/ 107 h 547"/>
              <a:gd name="T24" fmla="*/ 10 w 614"/>
              <a:gd name="T25" fmla="*/ 206 h 547"/>
              <a:gd name="T26" fmla="*/ 170 w 614"/>
              <a:gd name="T27" fmla="*/ 291 h 547"/>
              <a:gd name="T28" fmla="*/ 243 w 614"/>
              <a:gd name="T29" fmla="*/ 362 h 547"/>
              <a:gd name="T30" fmla="*/ 243 w 614"/>
              <a:gd name="T31" fmla="*/ 476 h 547"/>
              <a:gd name="T32" fmla="*/ 212 w 614"/>
              <a:gd name="T33" fmla="*/ 476 h 547"/>
              <a:gd name="T34" fmla="*/ 177 w 614"/>
              <a:gd name="T35" fmla="*/ 511 h 547"/>
              <a:gd name="T36" fmla="*/ 212 w 614"/>
              <a:gd name="T37" fmla="*/ 547 h 547"/>
              <a:gd name="T38" fmla="*/ 388 w 614"/>
              <a:gd name="T39" fmla="*/ 547 h 547"/>
              <a:gd name="T40" fmla="*/ 424 w 614"/>
              <a:gd name="T41" fmla="*/ 511 h 547"/>
              <a:gd name="T42" fmla="*/ 388 w 614"/>
              <a:gd name="T43" fmla="*/ 476 h 547"/>
              <a:gd name="T44" fmla="*/ 357 w 614"/>
              <a:gd name="T45" fmla="*/ 476 h 547"/>
              <a:gd name="T46" fmla="*/ 357 w 614"/>
              <a:gd name="T47" fmla="*/ 362 h 547"/>
              <a:gd name="T48" fmla="*/ 425 w 614"/>
              <a:gd name="T49" fmla="*/ 300 h 547"/>
              <a:gd name="T50" fmla="*/ 593 w 614"/>
              <a:gd name="T51" fmla="*/ 209 h 547"/>
              <a:gd name="T52" fmla="*/ 567 w 614"/>
              <a:gd name="T53" fmla="*/ 109 h 547"/>
              <a:gd name="T54" fmla="*/ 64 w 614"/>
              <a:gd name="T55" fmla="*/ 197 h 547"/>
              <a:gd name="T56" fmla="*/ 77 w 614"/>
              <a:gd name="T57" fmla="*/ 151 h 547"/>
              <a:gd name="T58" fmla="*/ 125 w 614"/>
              <a:gd name="T59" fmla="*/ 142 h 547"/>
              <a:gd name="T60" fmla="*/ 144 w 614"/>
              <a:gd name="T61" fmla="*/ 236 h 547"/>
              <a:gd name="T62" fmla="*/ 64 w 614"/>
              <a:gd name="T63" fmla="*/ 197 h 547"/>
              <a:gd name="T64" fmla="*/ 299 w 614"/>
              <a:gd name="T65" fmla="*/ 266 h 547"/>
              <a:gd name="T66" fmla="*/ 223 w 614"/>
              <a:gd name="T67" fmla="*/ 190 h 547"/>
              <a:gd name="T68" fmla="*/ 299 w 614"/>
              <a:gd name="T69" fmla="*/ 114 h 547"/>
              <a:gd name="T70" fmla="*/ 375 w 614"/>
              <a:gd name="T71" fmla="*/ 190 h 547"/>
              <a:gd name="T72" fmla="*/ 299 w 614"/>
              <a:gd name="T73" fmla="*/ 266 h 547"/>
              <a:gd name="T74" fmla="*/ 536 w 614"/>
              <a:gd name="T75" fmla="*/ 197 h 547"/>
              <a:gd name="T76" fmla="*/ 456 w 614"/>
              <a:gd name="T77" fmla="*/ 237 h 547"/>
              <a:gd name="T78" fmla="*/ 475 w 614"/>
              <a:gd name="T79" fmla="*/ 148 h 547"/>
              <a:gd name="T80" fmla="*/ 542 w 614"/>
              <a:gd name="T81" fmla="*/ 156 h 547"/>
              <a:gd name="T82" fmla="*/ 536 w 614"/>
              <a:gd name="T83" fmla="*/ 19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 h="547">
                <a:moveTo>
                  <a:pt x="567" y="109"/>
                </a:moveTo>
                <a:cubicBezTo>
                  <a:pt x="543" y="93"/>
                  <a:pt x="506" y="88"/>
                  <a:pt x="475" y="94"/>
                </a:cubicBezTo>
                <a:cubicBezTo>
                  <a:pt x="475" y="85"/>
                  <a:pt x="474" y="76"/>
                  <a:pt x="472" y="67"/>
                </a:cubicBezTo>
                <a:cubicBezTo>
                  <a:pt x="471" y="67"/>
                  <a:pt x="471" y="67"/>
                  <a:pt x="471" y="67"/>
                </a:cubicBezTo>
                <a:cubicBezTo>
                  <a:pt x="490" y="67"/>
                  <a:pt x="505" y="52"/>
                  <a:pt x="505" y="33"/>
                </a:cubicBezTo>
                <a:cubicBezTo>
                  <a:pt x="505" y="15"/>
                  <a:pt x="490" y="0"/>
                  <a:pt x="471" y="0"/>
                </a:cubicBezTo>
                <a:cubicBezTo>
                  <a:pt x="129" y="0"/>
                  <a:pt x="129" y="0"/>
                  <a:pt x="129" y="0"/>
                </a:cubicBezTo>
                <a:cubicBezTo>
                  <a:pt x="111" y="0"/>
                  <a:pt x="96" y="15"/>
                  <a:pt x="96" y="33"/>
                </a:cubicBezTo>
                <a:cubicBezTo>
                  <a:pt x="96" y="52"/>
                  <a:pt x="111" y="67"/>
                  <a:pt x="129" y="67"/>
                </a:cubicBezTo>
                <a:cubicBezTo>
                  <a:pt x="128" y="67"/>
                  <a:pt x="128" y="67"/>
                  <a:pt x="128" y="67"/>
                </a:cubicBezTo>
                <a:cubicBezTo>
                  <a:pt x="127" y="74"/>
                  <a:pt x="126" y="82"/>
                  <a:pt x="125" y="90"/>
                </a:cubicBezTo>
                <a:cubicBezTo>
                  <a:pt x="99" y="93"/>
                  <a:pt x="72" y="96"/>
                  <a:pt x="48" y="107"/>
                </a:cubicBezTo>
                <a:cubicBezTo>
                  <a:pt x="11" y="124"/>
                  <a:pt x="0" y="169"/>
                  <a:pt x="10" y="206"/>
                </a:cubicBezTo>
                <a:cubicBezTo>
                  <a:pt x="29" y="267"/>
                  <a:pt x="109" y="287"/>
                  <a:pt x="170" y="291"/>
                </a:cubicBezTo>
                <a:cubicBezTo>
                  <a:pt x="190" y="323"/>
                  <a:pt x="215" y="348"/>
                  <a:pt x="243" y="362"/>
                </a:cubicBezTo>
                <a:cubicBezTo>
                  <a:pt x="243" y="476"/>
                  <a:pt x="243" y="476"/>
                  <a:pt x="243" y="476"/>
                </a:cubicBezTo>
                <a:cubicBezTo>
                  <a:pt x="212" y="476"/>
                  <a:pt x="212" y="476"/>
                  <a:pt x="212" y="476"/>
                </a:cubicBezTo>
                <a:cubicBezTo>
                  <a:pt x="193" y="476"/>
                  <a:pt x="177" y="492"/>
                  <a:pt x="177" y="511"/>
                </a:cubicBezTo>
                <a:cubicBezTo>
                  <a:pt x="177" y="531"/>
                  <a:pt x="193" y="547"/>
                  <a:pt x="212" y="547"/>
                </a:cubicBezTo>
                <a:cubicBezTo>
                  <a:pt x="388" y="547"/>
                  <a:pt x="388" y="547"/>
                  <a:pt x="388" y="547"/>
                </a:cubicBezTo>
                <a:cubicBezTo>
                  <a:pt x="408" y="547"/>
                  <a:pt x="424" y="531"/>
                  <a:pt x="424" y="511"/>
                </a:cubicBezTo>
                <a:cubicBezTo>
                  <a:pt x="424" y="492"/>
                  <a:pt x="408" y="476"/>
                  <a:pt x="388" y="476"/>
                </a:cubicBezTo>
                <a:cubicBezTo>
                  <a:pt x="357" y="476"/>
                  <a:pt x="357" y="476"/>
                  <a:pt x="357" y="476"/>
                </a:cubicBezTo>
                <a:cubicBezTo>
                  <a:pt x="357" y="362"/>
                  <a:pt x="357" y="362"/>
                  <a:pt x="357" y="362"/>
                </a:cubicBezTo>
                <a:cubicBezTo>
                  <a:pt x="383" y="349"/>
                  <a:pt x="406" y="327"/>
                  <a:pt x="425" y="300"/>
                </a:cubicBezTo>
                <a:cubicBezTo>
                  <a:pt x="484" y="285"/>
                  <a:pt x="560" y="263"/>
                  <a:pt x="593" y="209"/>
                </a:cubicBezTo>
                <a:cubicBezTo>
                  <a:pt x="614" y="176"/>
                  <a:pt x="598" y="129"/>
                  <a:pt x="567" y="109"/>
                </a:cubicBezTo>
                <a:close/>
                <a:moveTo>
                  <a:pt x="64" y="197"/>
                </a:moveTo>
                <a:cubicBezTo>
                  <a:pt x="53" y="181"/>
                  <a:pt x="58" y="158"/>
                  <a:pt x="77" y="151"/>
                </a:cubicBezTo>
                <a:cubicBezTo>
                  <a:pt x="92" y="145"/>
                  <a:pt x="108" y="143"/>
                  <a:pt x="125" y="142"/>
                </a:cubicBezTo>
                <a:cubicBezTo>
                  <a:pt x="127" y="176"/>
                  <a:pt x="134" y="208"/>
                  <a:pt x="144" y="236"/>
                </a:cubicBezTo>
                <a:cubicBezTo>
                  <a:pt x="112" y="232"/>
                  <a:pt x="80" y="221"/>
                  <a:pt x="64" y="197"/>
                </a:cubicBezTo>
                <a:close/>
                <a:moveTo>
                  <a:pt x="299" y="266"/>
                </a:moveTo>
                <a:cubicBezTo>
                  <a:pt x="257" y="266"/>
                  <a:pt x="223" y="232"/>
                  <a:pt x="223" y="190"/>
                </a:cubicBezTo>
                <a:cubicBezTo>
                  <a:pt x="223" y="148"/>
                  <a:pt x="257" y="114"/>
                  <a:pt x="299" y="114"/>
                </a:cubicBezTo>
                <a:cubicBezTo>
                  <a:pt x="341" y="114"/>
                  <a:pt x="375" y="148"/>
                  <a:pt x="375" y="190"/>
                </a:cubicBezTo>
                <a:cubicBezTo>
                  <a:pt x="375" y="232"/>
                  <a:pt x="341" y="266"/>
                  <a:pt x="299" y="266"/>
                </a:cubicBezTo>
                <a:close/>
                <a:moveTo>
                  <a:pt x="536" y="197"/>
                </a:moveTo>
                <a:cubicBezTo>
                  <a:pt x="514" y="216"/>
                  <a:pt x="485" y="228"/>
                  <a:pt x="456" y="237"/>
                </a:cubicBezTo>
                <a:cubicBezTo>
                  <a:pt x="466" y="210"/>
                  <a:pt x="472" y="180"/>
                  <a:pt x="475" y="148"/>
                </a:cubicBezTo>
                <a:cubicBezTo>
                  <a:pt x="494" y="141"/>
                  <a:pt x="528" y="142"/>
                  <a:pt x="542" y="156"/>
                </a:cubicBezTo>
                <a:cubicBezTo>
                  <a:pt x="557" y="172"/>
                  <a:pt x="550" y="184"/>
                  <a:pt x="536" y="197"/>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nvGrpSpPr>
          <p:cNvPr id="69" name="Group 68">
            <a:extLst>
              <a:ext uri="{FF2B5EF4-FFF2-40B4-BE49-F238E27FC236}">
                <a16:creationId xmlns:a16="http://schemas.microsoft.com/office/drawing/2014/main" id="{1302CE0D-E3F9-E969-87C6-C65935B0504A}"/>
              </a:ext>
            </a:extLst>
          </p:cNvPr>
          <p:cNvGrpSpPr>
            <a:grpSpLocks noChangeAspect="1"/>
          </p:cNvGrpSpPr>
          <p:nvPr/>
        </p:nvGrpSpPr>
        <p:grpSpPr>
          <a:xfrm>
            <a:off x="4953001" y="4336468"/>
            <a:ext cx="320039" cy="320040"/>
            <a:chOff x="10693400" y="869950"/>
            <a:chExt cx="411162" cy="411163"/>
          </a:xfrm>
          <a:solidFill>
            <a:sysClr val="window" lastClr="FFFFFF"/>
          </a:solidFill>
        </p:grpSpPr>
        <p:sp>
          <p:nvSpPr>
            <p:cNvPr id="70" name="Freeform 18">
              <a:extLst>
                <a:ext uri="{FF2B5EF4-FFF2-40B4-BE49-F238E27FC236}">
                  <a16:creationId xmlns:a16="http://schemas.microsoft.com/office/drawing/2014/main" id="{D5B7A095-F3B1-CA89-8B4F-93F504D4856E}"/>
                </a:ext>
              </a:extLst>
            </p:cNvPr>
            <p:cNvSpPr>
              <a:spLocks noEditPoints="1"/>
            </p:cNvSpPr>
            <p:nvPr/>
          </p:nvSpPr>
          <p:spPr bwMode="auto">
            <a:xfrm>
              <a:off x="10693400" y="869950"/>
              <a:ext cx="411162" cy="411163"/>
            </a:xfrm>
            <a:custGeom>
              <a:avLst/>
              <a:gdLst>
                <a:gd name="T0" fmla="*/ 246 w 491"/>
                <a:gd name="T1" fmla="*/ 0 h 491"/>
                <a:gd name="T2" fmla="*/ 0 w 491"/>
                <a:gd name="T3" fmla="*/ 245 h 491"/>
                <a:gd name="T4" fmla="*/ 246 w 491"/>
                <a:gd name="T5" fmla="*/ 491 h 491"/>
                <a:gd name="T6" fmla="*/ 491 w 491"/>
                <a:gd name="T7" fmla="*/ 245 h 491"/>
                <a:gd name="T8" fmla="*/ 246 w 491"/>
                <a:gd name="T9" fmla="*/ 0 h 491"/>
                <a:gd name="T10" fmla="*/ 276 w 491"/>
                <a:gd name="T11" fmla="*/ 447 h 491"/>
                <a:gd name="T12" fmla="*/ 246 w 491"/>
                <a:gd name="T13" fmla="*/ 426 h 491"/>
                <a:gd name="T14" fmla="*/ 215 w 491"/>
                <a:gd name="T15" fmla="*/ 447 h 491"/>
                <a:gd name="T16" fmla="*/ 44 w 491"/>
                <a:gd name="T17" fmla="*/ 276 h 491"/>
                <a:gd name="T18" fmla="*/ 65 w 491"/>
                <a:gd name="T19" fmla="*/ 245 h 491"/>
                <a:gd name="T20" fmla="*/ 44 w 491"/>
                <a:gd name="T21" fmla="*/ 215 h 491"/>
                <a:gd name="T22" fmla="*/ 215 w 491"/>
                <a:gd name="T23" fmla="*/ 44 h 491"/>
                <a:gd name="T24" fmla="*/ 246 w 491"/>
                <a:gd name="T25" fmla="*/ 65 h 491"/>
                <a:gd name="T26" fmla="*/ 276 w 491"/>
                <a:gd name="T27" fmla="*/ 44 h 491"/>
                <a:gd name="T28" fmla="*/ 447 w 491"/>
                <a:gd name="T29" fmla="*/ 215 h 491"/>
                <a:gd name="T30" fmla="*/ 426 w 491"/>
                <a:gd name="T31" fmla="*/ 245 h 491"/>
                <a:gd name="T32" fmla="*/ 447 w 491"/>
                <a:gd name="T33" fmla="*/ 276 h 491"/>
                <a:gd name="T34" fmla="*/ 276 w 491"/>
                <a:gd name="T35" fmla="*/ 4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1" h="491">
                  <a:moveTo>
                    <a:pt x="246" y="0"/>
                  </a:moveTo>
                  <a:cubicBezTo>
                    <a:pt x="110" y="0"/>
                    <a:pt x="0" y="110"/>
                    <a:pt x="0" y="245"/>
                  </a:cubicBezTo>
                  <a:cubicBezTo>
                    <a:pt x="0" y="381"/>
                    <a:pt x="110" y="491"/>
                    <a:pt x="246" y="491"/>
                  </a:cubicBezTo>
                  <a:cubicBezTo>
                    <a:pt x="381" y="491"/>
                    <a:pt x="491" y="381"/>
                    <a:pt x="491" y="245"/>
                  </a:cubicBezTo>
                  <a:cubicBezTo>
                    <a:pt x="491" y="110"/>
                    <a:pt x="381" y="0"/>
                    <a:pt x="246" y="0"/>
                  </a:cubicBezTo>
                  <a:close/>
                  <a:moveTo>
                    <a:pt x="276" y="447"/>
                  </a:moveTo>
                  <a:cubicBezTo>
                    <a:pt x="271" y="435"/>
                    <a:pt x="259" y="426"/>
                    <a:pt x="246" y="426"/>
                  </a:cubicBezTo>
                  <a:cubicBezTo>
                    <a:pt x="232" y="426"/>
                    <a:pt x="220" y="435"/>
                    <a:pt x="215" y="447"/>
                  </a:cubicBezTo>
                  <a:cubicBezTo>
                    <a:pt x="127" y="434"/>
                    <a:pt x="57" y="364"/>
                    <a:pt x="44" y="276"/>
                  </a:cubicBezTo>
                  <a:cubicBezTo>
                    <a:pt x="56" y="271"/>
                    <a:pt x="65" y="259"/>
                    <a:pt x="65" y="245"/>
                  </a:cubicBezTo>
                  <a:cubicBezTo>
                    <a:pt x="65" y="232"/>
                    <a:pt x="56" y="220"/>
                    <a:pt x="44" y="215"/>
                  </a:cubicBezTo>
                  <a:cubicBezTo>
                    <a:pt x="57" y="127"/>
                    <a:pt x="127" y="57"/>
                    <a:pt x="215" y="44"/>
                  </a:cubicBezTo>
                  <a:cubicBezTo>
                    <a:pt x="220" y="56"/>
                    <a:pt x="232" y="65"/>
                    <a:pt x="246" y="65"/>
                  </a:cubicBezTo>
                  <a:cubicBezTo>
                    <a:pt x="259" y="65"/>
                    <a:pt x="271" y="56"/>
                    <a:pt x="276" y="44"/>
                  </a:cubicBezTo>
                  <a:cubicBezTo>
                    <a:pt x="364" y="57"/>
                    <a:pt x="434" y="127"/>
                    <a:pt x="447" y="215"/>
                  </a:cubicBezTo>
                  <a:cubicBezTo>
                    <a:pt x="435" y="220"/>
                    <a:pt x="426" y="232"/>
                    <a:pt x="426" y="245"/>
                  </a:cubicBezTo>
                  <a:cubicBezTo>
                    <a:pt x="426" y="259"/>
                    <a:pt x="435" y="271"/>
                    <a:pt x="447" y="276"/>
                  </a:cubicBezTo>
                  <a:cubicBezTo>
                    <a:pt x="434" y="364"/>
                    <a:pt x="364" y="434"/>
                    <a:pt x="276" y="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71" name="Freeform 19">
              <a:extLst>
                <a:ext uri="{FF2B5EF4-FFF2-40B4-BE49-F238E27FC236}">
                  <a16:creationId xmlns:a16="http://schemas.microsoft.com/office/drawing/2014/main" id="{2062A292-1B9C-0CCC-AEA6-BF6120874737}"/>
                </a:ext>
              </a:extLst>
            </p:cNvPr>
            <p:cNvSpPr>
              <a:spLocks/>
            </p:cNvSpPr>
            <p:nvPr/>
          </p:nvSpPr>
          <p:spPr bwMode="auto">
            <a:xfrm>
              <a:off x="10769600" y="1000125"/>
              <a:ext cx="206375" cy="107950"/>
            </a:xfrm>
            <a:custGeom>
              <a:avLst/>
              <a:gdLst>
                <a:gd name="T0" fmla="*/ 228 w 245"/>
                <a:gd name="T1" fmla="*/ 0 h 129"/>
                <a:gd name="T2" fmla="*/ 171 w 245"/>
                <a:gd name="T3" fmla="*/ 56 h 129"/>
                <a:gd name="T4" fmla="*/ 155 w 245"/>
                <a:gd name="T5" fmla="*/ 52 h 129"/>
                <a:gd name="T6" fmla="*/ 118 w 245"/>
                <a:gd name="T7" fmla="*/ 78 h 129"/>
                <a:gd name="T8" fmla="*/ 0 w 245"/>
                <a:gd name="T9" fmla="*/ 78 h 129"/>
                <a:gd name="T10" fmla="*/ 0 w 245"/>
                <a:gd name="T11" fmla="*/ 103 h 129"/>
                <a:gd name="T12" fmla="*/ 118 w 245"/>
                <a:gd name="T13" fmla="*/ 103 h 129"/>
                <a:gd name="T14" fmla="*/ 155 w 245"/>
                <a:gd name="T15" fmla="*/ 129 h 129"/>
                <a:gd name="T16" fmla="*/ 193 w 245"/>
                <a:gd name="T17" fmla="*/ 90 h 129"/>
                <a:gd name="T18" fmla="*/ 189 w 245"/>
                <a:gd name="T19" fmla="*/ 74 h 129"/>
                <a:gd name="T20" fmla="*/ 245 w 245"/>
                <a:gd name="T21" fmla="*/ 17 h 129"/>
                <a:gd name="T22" fmla="*/ 228 w 245"/>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29">
                  <a:moveTo>
                    <a:pt x="228" y="0"/>
                  </a:moveTo>
                  <a:cubicBezTo>
                    <a:pt x="171" y="56"/>
                    <a:pt x="171" y="56"/>
                    <a:pt x="171" y="56"/>
                  </a:cubicBezTo>
                  <a:cubicBezTo>
                    <a:pt x="166" y="54"/>
                    <a:pt x="161" y="52"/>
                    <a:pt x="155" y="52"/>
                  </a:cubicBezTo>
                  <a:cubicBezTo>
                    <a:pt x="138" y="52"/>
                    <a:pt x="124" y="63"/>
                    <a:pt x="118" y="78"/>
                  </a:cubicBezTo>
                  <a:cubicBezTo>
                    <a:pt x="0" y="78"/>
                    <a:pt x="0" y="78"/>
                    <a:pt x="0" y="78"/>
                  </a:cubicBezTo>
                  <a:cubicBezTo>
                    <a:pt x="0" y="103"/>
                    <a:pt x="0" y="103"/>
                    <a:pt x="0" y="103"/>
                  </a:cubicBezTo>
                  <a:cubicBezTo>
                    <a:pt x="118" y="103"/>
                    <a:pt x="118" y="103"/>
                    <a:pt x="118" y="103"/>
                  </a:cubicBezTo>
                  <a:cubicBezTo>
                    <a:pt x="124" y="118"/>
                    <a:pt x="138" y="129"/>
                    <a:pt x="155" y="129"/>
                  </a:cubicBezTo>
                  <a:cubicBezTo>
                    <a:pt x="176" y="129"/>
                    <a:pt x="193" y="112"/>
                    <a:pt x="193" y="90"/>
                  </a:cubicBezTo>
                  <a:cubicBezTo>
                    <a:pt x="193" y="84"/>
                    <a:pt x="191" y="79"/>
                    <a:pt x="189" y="74"/>
                  </a:cubicBezTo>
                  <a:cubicBezTo>
                    <a:pt x="245" y="17"/>
                    <a:pt x="245" y="17"/>
                    <a:pt x="245" y="17"/>
                  </a:cubicBezTo>
                  <a:lnTo>
                    <a:pt x="2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grpSp>
      <p:sp>
        <p:nvSpPr>
          <p:cNvPr id="72" name="TextBox 71">
            <a:extLst>
              <a:ext uri="{FF2B5EF4-FFF2-40B4-BE49-F238E27FC236}">
                <a16:creationId xmlns:a16="http://schemas.microsoft.com/office/drawing/2014/main" id="{16F59815-29D6-9474-4C43-FFAA4741DF65}"/>
              </a:ext>
            </a:extLst>
          </p:cNvPr>
          <p:cNvSpPr txBox="1"/>
          <p:nvPr/>
        </p:nvSpPr>
        <p:spPr>
          <a:xfrm>
            <a:off x="7500031" y="1534161"/>
            <a:ext cx="1872918" cy="907964"/>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Customers </a:t>
            </a:r>
          </a:p>
        </p:txBody>
      </p:sp>
      <p:sp>
        <p:nvSpPr>
          <p:cNvPr id="73" name="Freeform 33">
            <a:extLst>
              <a:ext uri="{FF2B5EF4-FFF2-40B4-BE49-F238E27FC236}">
                <a16:creationId xmlns:a16="http://schemas.microsoft.com/office/drawing/2014/main" id="{73E8DBDD-3992-1EA8-9D06-2C0B8D9922F4}"/>
              </a:ext>
            </a:extLst>
          </p:cNvPr>
          <p:cNvSpPr/>
          <p:nvPr/>
        </p:nvSpPr>
        <p:spPr>
          <a:xfrm>
            <a:off x="7010400" y="21469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4" name="Freeform 34">
            <a:extLst>
              <a:ext uri="{FF2B5EF4-FFF2-40B4-BE49-F238E27FC236}">
                <a16:creationId xmlns:a16="http://schemas.microsoft.com/office/drawing/2014/main" id="{E4294A1A-EB67-D4DA-44C9-973EA810D1C8}"/>
              </a:ext>
            </a:extLst>
          </p:cNvPr>
          <p:cNvSpPr/>
          <p:nvPr/>
        </p:nvSpPr>
        <p:spPr>
          <a:xfrm flipH="1">
            <a:off x="3200400" y="21469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5" name="TextBox 74">
            <a:extLst>
              <a:ext uri="{FF2B5EF4-FFF2-40B4-BE49-F238E27FC236}">
                <a16:creationId xmlns:a16="http://schemas.microsoft.com/office/drawing/2014/main" id="{C6951EEF-52C3-0A8A-7016-FFAD53491A2C}"/>
              </a:ext>
            </a:extLst>
          </p:cNvPr>
          <p:cNvSpPr txBox="1"/>
          <p:nvPr/>
        </p:nvSpPr>
        <p:spPr>
          <a:xfrm>
            <a:off x="3090766" y="1552062"/>
            <a:ext cx="2276668" cy="907964"/>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Branding &amp; Communication </a:t>
            </a:r>
          </a:p>
        </p:txBody>
      </p:sp>
      <p:sp>
        <p:nvSpPr>
          <p:cNvPr id="76" name="Freeform 36">
            <a:extLst>
              <a:ext uri="{FF2B5EF4-FFF2-40B4-BE49-F238E27FC236}">
                <a16:creationId xmlns:a16="http://schemas.microsoft.com/office/drawing/2014/main" id="{FC4BF689-E2A2-30C6-D340-ECAF82DCC76D}"/>
              </a:ext>
            </a:extLst>
          </p:cNvPr>
          <p:cNvSpPr/>
          <p:nvPr/>
        </p:nvSpPr>
        <p:spPr>
          <a:xfrm flipH="1" flipV="1">
            <a:off x="3200400" y="54108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7" name="TextBox 76">
            <a:extLst>
              <a:ext uri="{FF2B5EF4-FFF2-40B4-BE49-F238E27FC236}">
                <a16:creationId xmlns:a16="http://schemas.microsoft.com/office/drawing/2014/main" id="{361F3F76-79D6-F3D6-35FE-5282C0FFD9BB}"/>
              </a:ext>
            </a:extLst>
          </p:cNvPr>
          <p:cNvSpPr txBox="1"/>
          <p:nvPr/>
        </p:nvSpPr>
        <p:spPr>
          <a:xfrm>
            <a:off x="3199353" y="6041158"/>
            <a:ext cx="1872918" cy="282090"/>
          </a:xfrm>
          <a:prstGeom prst="rect">
            <a:avLst/>
          </a:prstGeom>
          <a:noFill/>
        </p:spPr>
        <p:txBody>
          <a:bodyPr wrap="square" rtlCol="0" anchor="ctr">
            <a:noAutofit/>
          </a:bodyPr>
          <a:lstStyle/>
          <a:p>
            <a:pPr defTabSz="1218987">
              <a:lnSpc>
                <a:spcPts val="1200"/>
              </a:lnSpc>
            </a:pPr>
            <a:r>
              <a:rPr lang="en-US" sz="1200" dirty="0">
                <a:solidFill>
                  <a:prstClr val="black">
                    <a:lumMod val="75000"/>
                    <a:lumOff val="25000"/>
                  </a:prstClr>
                </a:solidFill>
                <a:cs typeface="Arial" panose="020B0604020202020204" pitchFamily="34" charset="0"/>
              </a:rPr>
              <a:t>Costs </a:t>
            </a:r>
          </a:p>
        </p:txBody>
      </p:sp>
      <p:sp>
        <p:nvSpPr>
          <p:cNvPr id="78" name="Freeform 38">
            <a:extLst>
              <a:ext uri="{FF2B5EF4-FFF2-40B4-BE49-F238E27FC236}">
                <a16:creationId xmlns:a16="http://schemas.microsoft.com/office/drawing/2014/main" id="{C182EF37-7099-8675-4836-1291F19F975D}"/>
              </a:ext>
            </a:extLst>
          </p:cNvPr>
          <p:cNvSpPr/>
          <p:nvPr/>
        </p:nvSpPr>
        <p:spPr>
          <a:xfrm flipV="1">
            <a:off x="7010400" y="5410888"/>
            <a:ext cx="2057400" cy="596900"/>
          </a:xfrm>
          <a:custGeom>
            <a:avLst/>
            <a:gdLst>
              <a:gd name="connsiteX0" fmla="*/ 0 w 2686050"/>
              <a:gd name="connsiteY0" fmla="*/ 444500 h 444500"/>
              <a:gd name="connsiteX1" fmla="*/ 444500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444500" y="0"/>
                </a:lnTo>
                <a:lnTo>
                  <a:pt x="2686050" y="0"/>
                </a:lnTo>
              </a:path>
            </a:pathLst>
          </a:custGeom>
          <a:noFill/>
          <a:ln w="28575" cap="rnd" cmpd="sng" algn="ctr">
            <a:solidFill>
              <a:srgbClr val="6D6D6D"/>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79" name="TextBox 78">
            <a:extLst>
              <a:ext uri="{FF2B5EF4-FFF2-40B4-BE49-F238E27FC236}">
                <a16:creationId xmlns:a16="http://schemas.microsoft.com/office/drawing/2014/main" id="{92A5F635-030B-0E21-7814-4E5CE268D4B0}"/>
              </a:ext>
            </a:extLst>
          </p:cNvPr>
          <p:cNvSpPr txBox="1"/>
          <p:nvPr/>
        </p:nvSpPr>
        <p:spPr>
          <a:xfrm>
            <a:off x="7315200" y="6049094"/>
            <a:ext cx="1872918" cy="202030"/>
          </a:xfrm>
          <a:prstGeom prst="rect">
            <a:avLst/>
          </a:prstGeom>
          <a:noFill/>
        </p:spPr>
        <p:txBody>
          <a:bodyPr wrap="square" rtlCol="0" anchor="ctr">
            <a:noAutofit/>
          </a:bodyPr>
          <a:lstStyle/>
          <a:p>
            <a:pPr defTabSz="1218987">
              <a:lnSpc>
                <a:spcPct val="150000"/>
              </a:lnSpc>
            </a:pPr>
            <a:r>
              <a:rPr lang="en-US" sz="1200" dirty="0">
                <a:solidFill>
                  <a:prstClr val="black">
                    <a:lumMod val="75000"/>
                    <a:lumOff val="25000"/>
                  </a:prstClr>
                </a:solidFill>
                <a:cs typeface="Arial" panose="020B0604020202020204" pitchFamily="34" charset="0"/>
              </a:rPr>
              <a:t>Communication </a:t>
            </a:r>
            <a:endParaRPr lang="en-US" sz="1100" dirty="0">
              <a:solidFill>
                <a:prstClr val="black">
                  <a:lumMod val="75000"/>
                  <a:lumOff val="25000"/>
                </a:prstClr>
              </a:solidFill>
              <a:cs typeface="Arial" panose="020B0604020202020204" pitchFamily="34" charset="0"/>
            </a:endParaRPr>
          </a:p>
        </p:txBody>
      </p:sp>
      <p:sp>
        <p:nvSpPr>
          <p:cNvPr id="80" name="TextBox 79">
            <a:extLst>
              <a:ext uri="{FF2B5EF4-FFF2-40B4-BE49-F238E27FC236}">
                <a16:creationId xmlns:a16="http://schemas.microsoft.com/office/drawing/2014/main" id="{8BE4D115-E116-1867-A92D-86827C457176}"/>
              </a:ext>
            </a:extLst>
          </p:cNvPr>
          <p:cNvSpPr txBox="1"/>
          <p:nvPr/>
        </p:nvSpPr>
        <p:spPr>
          <a:xfrm>
            <a:off x="8170899" y="3133352"/>
            <a:ext cx="2827542" cy="444500"/>
          </a:xfrm>
          <a:prstGeom prst="rect">
            <a:avLst/>
          </a:prstGeom>
          <a:noFill/>
        </p:spPr>
        <p:txBody>
          <a:bodyPr wrap="square" rtlCol="0" anchor="ctr">
            <a:noAutofit/>
          </a:bodyPr>
          <a:lstStyle/>
          <a:p>
            <a:pPr defTabSz="1218987">
              <a:lnSpc>
                <a:spcPts val="1200"/>
              </a:lnSpc>
            </a:pPr>
            <a:r>
              <a:rPr lang="en-US" sz="1200" dirty="0">
                <a:solidFill>
                  <a:srgbClr val="DE2F2F"/>
                </a:solidFill>
                <a:cs typeface="Arial" panose="020B0604020202020204" pitchFamily="34" charset="0"/>
              </a:rPr>
              <a:t>Categories </a:t>
            </a:r>
          </a:p>
        </p:txBody>
      </p:sp>
      <p:sp>
        <p:nvSpPr>
          <p:cNvPr id="81" name="Freeform 43">
            <a:extLst>
              <a:ext uri="{FF2B5EF4-FFF2-40B4-BE49-F238E27FC236}">
                <a16:creationId xmlns:a16="http://schemas.microsoft.com/office/drawing/2014/main" id="{19D98387-5631-600A-A339-53DD17DCBC70}"/>
              </a:ext>
            </a:extLst>
          </p:cNvPr>
          <p:cNvSpPr/>
          <p:nvPr/>
        </p:nvSpPr>
        <p:spPr>
          <a:xfrm flipV="1">
            <a:off x="7543800" y="31248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2" name="TextBox 81">
            <a:extLst>
              <a:ext uri="{FF2B5EF4-FFF2-40B4-BE49-F238E27FC236}">
                <a16:creationId xmlns:a16="http://schemas.microsoft.com/office/drawing/2014/main" id="{AA0120E8-B1D7-AC43-EFB1-00019F548E50}"/>
              </a:ext>
            </a:extLst>
          </p:cNvPr>
          <p:cNvSpPr txBox="1"/>
          <p:nvPr/>
        </p:nvSpPr>
        <p:spPr>
          <a:xfrm>
            <a:off x="2371464" y="3177534"/>
            <a:ext cx="1872918" cy="502932"/>
          </a:xfrm>
          <a:prstGeom prst="rect">
            <a:avLst/>
          </a:prstGeom>
          <a:noFill/>
        </p:spPr>
        <p:txBody>
          <a:bodyPr wrap="square" rtlCol="0" anchor="ctr">
            <a:noAutofit/>
          </a:bodyPr>
          <a:lstStyle/>
          <a:p>
            <a:pPr defTabSz="1218987">
              <a:lnSpc>
                <a:spcPts val="1200"/>
              </a:lnSpc>
            </a:pPr>
            <a:r>
              <a:rPr lang="en-US" sz="1200" dirty="0">
                <a:solidFill>
                  <a:srgbClr val="1B749C"/>
                </a:solidFill>
                <a:cs typeface="Arial" panose="020B0604020202020204" pitchFamily="34" charset="0"/>
              </a:rPr>
              <a:t>Trade Collateral </a:t>
            </a:r>
          </a:p>
        </p:txBody>
      </p:sp>
      <p:sp>
        <p:nvSpPr>
          <p:cNvPr id="83" name="Freeform 45">
            <a:extLst>
              <a:ext uri="{FF2B5EF4-FFF2-40B4-BE49-F238E27FC236}">
                <a16:creationId xmlns:a16="http://schemas.microsoft.com/office/drawing/2014/main" id="{2C2BEE95-0B77-BE2D-1991-B40F41651B41}"/>
              </a:ext>
            </a:extLst>
          </p:cNvPr>
          <p:cNvSpPr/>
          <p:nvPr/>
        </p:nvSpPr>
        <p:spPr>
          <a:xfrm flipH="1" flipV="1">
            <a:off x="2425700" y="32010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4" name="TextBox 83">
            <a:extLst>
              <a:ext uri="{FF2B5EF4-FFF2-40B4-BE49-F238E27FC236}">
                <a16:creationId xmlns:a16="http://schemas.microsoft.com/office/drawing/2014/main" id="{385A2938-8B80-2476-A5EC-ABB9A0F30D2D}"/>
              </a:ext>
            </a:extLst>
          </p:cNvPr>
          <p:cNvSpPr txBox="1"/>
          <p:nvPr/>
        </p:nvSpPr>
        <p:spPr>
          <a:xfrm>
            <a:off x="2347286" y="4929740"/>
            <a:ext cx="1872918" cy="235036"/>
          </a:xfrm>
          <a:prstGeom prst="rect">
            <a:avLst/>
          </a:prstGeom>
          <a:noFill/>
        </p:spPr>
        <p:txBody>
          <a:bodyPr wrap="square" rtlCol="0" anchor="ctr">
            <a:noAutofit/>
          </a:bodyPr>
          <a:lstStyle/>
          <a:p>
            <a:pPr defTabSz="1218987">
              <a:lnSpc>
                <a:spcPts val="1200"/>
              </a:lnSpc>
            </a:pPr>
            <a:r>
              <a:rPr lang="en-US" sz="1200" dirty="0">
                <a:solidFill>
                  <a:srgbClr val="1B759E"/>
                </a:solidFill>
                <a:cs typeface="Arial" panose="020B0604020202020204" pitchFamily="34" charset="0"/>
              </a:rPr>
              <a:t>Promotions </a:t>
            </a:r>
          </a:p>
        </p:txBody>
      </p:sp>
      <p:sp>
        <p:nvSpPr>
          <p:cNvPr id="85" name="Freeform 47">
            <a:extLst>
              <a:ext uri="{FF2B5EF4-FFF2-40B4-BE49-F238E27FC236}">
                <a16:creationId xmlns:a16="http://schemas.microsoft.com/office/drawing/2014/main" id="{7B47DC42-BBBB-297C-E7B8-E34AA8BB0404}"/>
              </a:ext>
            </a:extLst>
          </p:cNvPr>
          <p:cNvSpPr/>
          <p:nvPr/>
        </p:nvSpPr>
        <p:spPr>
          <a:xfrm flipH="1" flipV="1">
            <a:off x="2438400" y="4807724"/>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0070C0"/>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6" name="TextBox 85">
            <a:extLst>
              <a:ext uri="{FF2B5EF4-FFF2-40B4-BE49-F238E27FC236}">
                <a16:creationId xmlns:a16="http://schemas.microsoft.com/office/drawing/2014/main" id="{462DF95E-8039-23D0-7BB3-8585979B0168}"/>
              </a:ext>
            </a:extLst>
          </p:cNvPr>
          <p:cNvSpPr txBox="1"/>
          <p:nvPr/>
        </p:nvSpPr>
        <p:spPr>
          <a:xfrm>
            <a:off x="8089900" y="4848956"/>
            <a:ext cx="3106851" cy="298536"/>
          </a:xfrm>
          <a:prstGeom prst="rect">
            <a:avLst/>
          </a:prstGeom>
          <a:noFill/>
        </p:spPr>
        <p:txBody>
          <a:bodyPr wrap="square" rtlCol="0" anchor="ctr">
            <a:noAutofit/>
          </a:bodyPr>
          <a:lstStyle/>
          <a:p>
            <a:pPr defTabSz="1218987">
              <a:lnSpc>
                <a:spcPts val="1200"/>
              </a:lnSpc>
            </a:pPr>
            <a:r>
              <a:rPr lang="en-US" sz="1200" dirty="0">
                <a:solidFill>
                  <a:srgbClr val="DE2F2F"/>
                </a:solidFill>
                <a:cs typeface="Arial" panose="020B0604020202020204" pitchFamily="34" charset="0"/>
              </a:rPr>
              <a:t>Products </a:t>
            </a:r>
          </a:p>
        </p:txBody>
      </p:sp>
      <p:sp>
        <p:nvSpPr>
          <p:cNvPr id="87" name="Freeform 49">
            <a:extLst>
              <a:ext uri="{FF2B5EF4-FFF2-40B4-BE49-F238E27FC236}">
                <a16:creationId xmlns:a16="http://schemas.microsoft.com/office/drawing/2014/main" id="{B31DE091-05B1-186D-6785-39BAE6993228}"/>
              </a:ext>
            </a:extLst>
          </p:cNvPr>
          <p:cNvSpPr/>
          <p:nvPr/>
        </p:nvSpPr>
        <p:spPr>
          <a:xfrm flipV="1">
            <a:off x="7467600" y="4801288"/>
            <a:ext cx="2438400" cy="381000"/>
          </a:xfrm>
          <a:custGeom>
            <a:avLst/>
            <a:gdLst>
              <a:gd name="connsiteX0" fmla="*/ 0 w 2686050"/>
              <a:gd name="connsiteY0" fmla="*/ 444500 h 444500"/>
              <a:gd name="connsiteX1" fmla="*/ 444500 w 2686050"/>
              <a:gd name="connsiteY1" fmla="*/ 0 h 444500"/>
              <a:gd name="connsiteX2" fmla="*/ 2686050 w 2686050"/>
              <a:gd name="connsiteY2" fmla="*/ 0 h 444500"/>
              <a:gd name="connsiteX0" fmla="*/ 0 w 2686050"/>
              <a:gd name="connsiteY0" fmla="*/ 444500 h 444500"/>
              <a:gd name="connsiteX1" fmla="*/ 753241 w 2686050"/>
              <a:gd name="connsiteY1" fmla="*/ 0 h 444500"/>
              <a:gd name="connsiteX2" fmla="*/ 2686050 w 2686050"/>
              <a:gd name="connsiteY2" fmla="*/ 0 h 444500"/>
            </a:gdLst>
            <a:ahLst/>
            <a:cxnLst>
              <a:cxn ang="0">
                <a:pos x="connsiteX0" y="connsiteY0"/>
              </a:cxn>
              <a:cxn ang="0">
                <a:pos x="connsiteX1" y="connsiteY1"/>
              </a:cxn>
              <a:cxn ang="0">
                <a:pos x="connsiteX2" y="connsiteY2"/>
              </a:cxn>
            </a:cxnLst>
            <a:rect l="l" t="t" r="r" b="b"/>
            <a:pathLst>
              <a:path w="2686050" h="444500">
                <a:moveTo>
                  <a:pt x="0" y="444500"/>
                </a:moveTo>
                <a:lnTo>
                  <a:pt x="753241" y="0"/>
                </a:lnTo>
                <a:lnTo>
                  <a:pt x="2686050" y="0"/>
                </a:lnTo>
              </a:path>
            </a:pathLst>
          </a:custGeom>
          <a:noFill/>
          <a:ln w="28575" cap="rnd" cmpd="sng" algn="ctr">
            <a:solidFill>
              <a:srgbClr val="DC2828"/>
            </a:solidFill>
            <a:prstDash val="solid"/>
            <a:round/>
            <a:headEnd type="oval" w="med" len="med"/>
            <a:tailEnd type="none" w="sm" len="sm"/>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a typeface="+mn-ea"/>
              <a:cs typeface="Arial" panose="020B0604020202020204" pitchFamily="34" charset="0"/>
            </a:endParaRPr>
          </a:p>
        </p:txBody>
      </p:sp>
      <p:sp>
        <p:nvSpPr>
          <p:cNvPr id="88" name="TextBox 87">
            <a:extLst>
              <a:ext uri="{FF2B5EF4-FFF2-40B4-BE49-F238E27FC236}">
                <a16:creationId xmlns:a16="http://schemas.microsoft.com/office/drawing/2014/main" id="{FC3F1CB1-8557-46C0-65C5-8FFA0DFE0A28}"/>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pic>
        <p:nvPicPr>
          <p:cNvPr id="89" name="Picture 88" descr="Logo&#10;&#10;Description automatically generated">
            <a:extLst>
              <a:ext uri="{FF2B5EF4-FFF2-40B4-BE49-F238E27FC236}">
                <a16:creationId xmlns:a16="http://schemas.microsoft.com/office/drawing/2014/main" id="{A4D72BCF-C0AD-0E9A-A856-76DAB583B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0" name="Footer Placeholder 3">
            <a:extLst>
              <a:ext uri="{FF2B5EF4-FFF2-40B4-BE49-F238E27FC236}">
                <a16:creationId xmlns:a16="http://schemas.microsoft.com/office/drawing/2014/main" id="{B736781A-7B77-764F-9553-1BA5A399670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91" name="Flowchart: Alternate Process 90">
            <a:extLst>
              <a:ext uri="{FF2B5EF4-FFF2-40B4-BE49-F238E27FC236}">
                <a16:creationId xmlns:a16="http://schemas.microsoft.com/office/drawing/2014/main" id="{317EA6AA-D0D8-FBF7-341E-AF00909A441D}"/>
              </a:ext>
            </a:extLst>
          </p:cNvPr>
          <p:cNvSpPr/>
          <p:nvPr/>
        </p:nvSpPr>
        <p:spPr>
          <a:xfrm>
            <a:off x="257019" y="2482606"/>
            <a:ext cx="1953971" cy="2928282"/>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50000"/>
                    <a:lumOff val="50000"/>
                  </a:schemeClr>
                </a:solidFill>
              </a:rPr>
              <a:t>We have outlined 8 different areas off needs that the role will address once these are by know means to be concluded they're clearly derived from what most key accounts will align with saying these are our strategies so the role of the key account will be to deliver what the customer and the supplier agree are the most important and these eight more or less aligned with what key accounts usually say other most important areas </a:t>
            </a:r>
          </a:p>
        </p:txBody>
      </p:sp>
    </p:spTree>
    <p:extLst>
      <p:ext uri="{BB962C8B-B14F-4D97-AF65-F5344CB8AC3E}">
        <p14:creationId xmlns:p14="http://schemas.microsoft.com/office/powerpoint/2010/main" val="3395877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3A1793B3-3639-83D0-41C6-01F73DED4E23}"/>
              </a:ext>
            </a:extLst>
          </p:cNvPr>
          <p:cNvSpPr/>
          <p:nvPr/>
        </p:nvSpPr>
        <p:spPr>
          <a:xfrm>
            <a:off x="1711811" y="2927164"/>
            <a:ext cx="1770529" cy="407371"/>
          </a:xfrm>
          <a:prstGeom prst="flowChartAlternateProcess">
            <a:avLst/>
          </a:prstGeom>
          <a:solidFill>
            <a:srgbClr val="DB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New function experience </a:t>
            </a:r>
          </a:p>
        </p:txBody>
      </p:sp>
      <p:sp>
        <p:nvSpPr>
          <p:cNvPr id="3" name="Flowchart: Alternate Process 2">
            <a:extLst>
              <a:ext uri="{FF2B5EF4-FFF2-40B4-BE49-F238E27FC236}">
                <a16:creationId xmlns:a16="http://schemas.microsoft.com/office/drawing/2014/main" id="{79C2A82E-4CD6-699B-9698-B8FBC015AF01}"/>
              </a:ext>
            </a:extLst>
          </p:cNvPr>
          <p:cNvSpPr/>
          <p:nvPr/>
        </p:nvSpPr>
        <p:spPr>
          <a:xfrm>
            <a:off x="5167705" y="2923211"/>
            <a:ext cx="1770529" cy="407371"/>
          </a:xfrm>
          <a:prstGeom prst="flowChartAlternateProcess">
            <a:avLst/>
          </a:prstGeom>
          <a:solidFill>
            <a:srgbClr val="DB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Adopting the experience </a:t>
            </a:r>
          </a:p>
        </p:txBody>
      </p:sp>
      <p:sp>
        <p:nvSpPr>
          <p:cNvPr id="4" name="Flowchart: Alternate Process 3">
            <a:extLst>
              <a:ext uri="{FF2B5EF4-FFF2-40B4-BE49-F238E27FC236}">
                <a16:creationId xmlns:a16="http://schemas.microsoft.com/office/drawing/2014/main" id="{A536FADA-2689-CCD8-07F8-B8106871BF7C}"/>
              </a:ext>
            </a:extLst>
          </p:cNvPr>
          <p:cNvSpPr/>
          <p:nvPr/>
        </p:nvSpPr>
        <p:spPr>
          <a:xfrm>
            <a:off x="8645114" y="2923211"/>
            <a:ext cx="1770529" cy="407371"/>
          </a:xfrm>
          <a:prstGeom prst="flowChartAlternateProcess">
            <a:avLst/>
          </a:prstGeom>
          <a:solidFill>
            <a:srgbClr val="DB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Building  the function </a:t>
            </a:r>
          </a:p>
        </p:txBody>
      </p:sp>
      <p:sp>
        <p:nvSpPr>
          <p:cNvPr id="5" name="TextBox 4">
            <a:extLst>
              <a:ext uri="{FF2B5EF4-FFF2-40B4-BE49-F238E27FC236}">
                <a16:creationId xmlns:a16="http://schemas.microsoft.com/office/drawing/2014/main" id="{67CF9ABD-C117-41F4-0E9D-B95F87CA75DB}"/>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Level. ( 0 ) </a:t>
            </a:r>
          </a:p>
        </p:txBody>
      </p:sp>
      <p:pic>
        <p:nvPicPr>
          <p:cNvPr id="6" name="Picture 5" descr="Logo&#10;&#10;Description automatically generated">
            <a:extLst>
              <a:ext uri="{FF2B5EF4-FFF2-40B4-BE49-F238E27FC236}">
                <a16:creationId xmlns:a16="http://schemas.microsoft.com/office/drawing/2014/main" id="{F621FFF1-005D-4B64-F511-B96587E9D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7" name="Footer Placeholder 3">
            <a:extLst>
              <a:ext uri="{FF2B5EF4-FFF2-40B4-BE49-F238E27FC236}">
                <a16:creationId xmlns:a16="http://schemas.microsoft.com/office/drawing/2014/main" id="{95D3FD8F-19E0-71B0-E6E2-361EC7ACD67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TextBox 7">
            <a:extLst>
              <a:ext uri="{FF2B5EF4-FFF2-40B4-BE49-F238E27FC236}">
                <a16:creationId xmlns:a16="http://schemas.microsoft.com/office/drawing/2014/main" id="{C71AD177-EDDB-C22F-3859-9904F493954D}"/>
              </a:ext>
            </a:extLst>
          </p:cNvPr>
          <p:cNvSpPr txBox="1"/>
          <p:nvPr/>
        </p:nvSpPr>
        <p:spPr>
          <a:xfrm>
            <a:off x="1183340" y="3506994"/>
            <a:ext cx="3195021" cy="83099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This experience refers to organisations that are trying to evaluate the fit of trade marketing in relation to their needs have such to start with a nucleus and try to gain the experience  </a:t>
            </a:r>
          </a:p>
        </p:txBody>
      </p:sp>
      <p:sp>
        <p:nvSpPr>
          <p:cNvPr id="9" name="TextBox 8">
            <a:extLst>
              <a:ext uri="{FF2B5EF4-FFF2-40B4-BE49-F238E27FC236}">
                <a16:creationId xmlns:a16="http://schemas.microsoft.com/office/drawing/2014/main" id="{DFAB82CC-7C4F-F7BC-C9F6-F89A5F0A16DB}"/>
              </a:ext>
            </a:extLst>
          </p:cNvPr>
          <p:cNvSpPr txBox="1"/>
          <p:nvPr/>
        </p:nvSpPr>
        <p:spPr>
          <a:xfrm>
            <a:off x="4509246" y="3506994"/>
            <a:ext cx="3195021" cy="83099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Some basic experience is now in place and the organisation was trying to understand the mix between functional responsibilities and functional reporting </a:t>
            </a:r>
          </a:p>
        </p:txBody>
      </p:sp>
      <p:sp>
        <p:nvSpPr>
          <p:cNvPr id="10" name="TextBox 9">
            <a:extLst>
              <a:ext uri="{FF2B5EF4-FFF2-40B4-BE49-F238E27FC236}">
                <a16:creationId xmlns:a16="http://schemas.microsoft.com/office/drawing/2014/main" id="{34488C6C-72DF-8316-955A-D93B15CAE320}"/>
              </a:ext>
            </a:extLst>
          </p:cNvPr>
          <p:cNvSpPr txBox="1"/>
          <p:nvPr/>
        </p:nvSpPr>
        <p:spPr>
          <a:xfrm>
            <a:off x="7835153" y="3506993"/>
            <a:ext cx="3195021" cy="120032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200" b="1">
                <a:solidFill>
                  <a:schemeClr val="tx1">
                    <a:lumMod val="50000"/>
                    <a:lumOff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Nations experience is now at a mature state there's a good element of experience between functional experience and reporting and now the decisions move forward with the long term location after trade marketing function then its responsibilities </a:t>
            </a:r>
          </a:p>
        </p:txBody>
      </p:sp>
      <p:pic>
        <p:nvPicPr>
          <p:cNvPr id="14" name="Graphic 13" descr="Crawl outline">
            <a:extLst>
              <a:ext uri="{FF2B5EF4-FFF2-40B4-BE49-F238E27FC236}">
                <a16:creationId xmlns:a16="http://schemas.microsoft.com/office/drawing/2014/main" id="{1DFC7594-E5E5-60C0-D7AE-8FF22021E9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040615"/>
            <a:ext cx="914400" cy="914400"/>
          </a:xfrm>
          <a:prstGeom prst="rect">
            <a:avLst/>
          </a:prstGeom>
        </p:spPr>
      </p:pic>
      <p:pic>
        <p:nvPicPr>
          <p:cNvPr id="18" name="Graphic 17" descr="Run outline">
            <a:extLst>
              <a:ext uri="{FF2B5EF4-FFF2-40B4-BE49-F238E27FC236}">
                <a16:creationId xmlns:a16="http://schemas.microsoft.com/office/drawing/2014/main" id="{D9BE829E-825D-85F2-2F68-B8A6DCC32E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85281" y="1920606"/>
            <a:ext cx="914400" cy="914400"/>
          </a:xfrm>
          <a:prstGeom prst="rect">
            <a:avLst/>
          </a:prstGeom>
        </p:spPr>
      </p:pic>
      <p:pic>
        <p:nvPicPr>
          <p:cNvPr id="20" name="Graphic 19" descr="Baby crawling outline">
            <a:extLst>
              <a:ext uri="{FF2B5EF4-FFF2-40B4-BE49-F238E27FC236}">
                <a16:creationId xmlns:a16="http://schemas.microsoft.com/office/drawing/2014/main" id="{8E60D39E-C7D4-27CD-9109-5730B62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92319" y="1976904"/>
            <a:ext cx="914400" cy="914400"/>
          </a:xfrm>
          <a:prstGeom prst="rect">
            <a:avLst/>
          </a:prstGeom>
        </p:spPr>
      </p:pic>
    </p:spTree>
    <p:extLst>
      <p:ext uri="{BB962C8B-B14F-4D97-AF65-F5344CB8AC3E}">
        <p14:creationId xmlns:p14="http://schemas.microsoft.com/office/powerpoint/2010/main" val="76917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ADF6DF66-4507-7645-D92B-BDAC21023A68}"/>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Level. ( 0 )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6" name="Flowchart: Alternate Process 45">
            <a:extLst>
              <a:ext uri="{FF2B5EF4-FFF2-40B4-BE49-F238E27FC236}">
                <a16:creationId xmlns:a16="http://schemas.microsoft.com/office/drawing/2014/main" id="{E6F1CDDF-9AF6-6866-CB73-567B855B4917}"/>
              </a:ext>
            </a:extLst>
          </p:cNvPr>
          <p:cNvSpPr/>
          <p:nvPr/>
        </p:nvSpPr>
        <p:spPr>
          <a:xfrm>
            <a:off x="1241612" y="2700167"/>
            <a:ext cx="2796988" cy="294759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lumMod val="50000"/>
                  <a:lumOff val="50000"/>
                </a:schemeClr>
              </a:solidFill>
            </a:endParaRPr>
          </a:p>
          <a:p>
            <a:r>
              <a:rPr lang="en-GB" sz="1200" b="1" dirty="0">
                <a:solidFill>
                  <a:schemeClr val="tx1">
                    <a:lumMod val="50000"/>
                    <a:lumOff val="50000"/>
                  </a:schemeClr>
                </a:solidFill>
              </a:rPr>
              <a:t>In flat and young organisations</a:t>
            </a:r>
          </a:p>
          <a:p>
            <a:endParaRPr lang="en-GB" sz="1200" dirty="0">
              <a:solidFill>
                <a:schemeClr val="tx1">
                  <a:lumMod val="50000"/>
                  <a:lumOff val="50000"/>
                </a:schemeClr>
              </a:solidFill>
            </a:endParaRPr>
          </a:p>
          <a:p>
            <a:pPr marL="228600" indent="-228600">
              <a:buFont typeface="+mj-lt"/>
              <a:buAutoNum type="arabicPeriod"/>
            </a:pPr>
            <a:r>
              <a:rPr lang="en-GB" sz="1200" dirty="0">
                <a:solidFill>
                  <a:schemeClr val="tx1">
                    <a:lumMod val="50000"/>
                    <a:lumOff val="50000"/>
                  </a:schemeClr>
                </a:solidFill>
              </a:rPr>
              <a:t>Trade marketing may fit right under the general manager alongside sales and marketing </a:t>
            </a:r>
          </a:p>
          <a:p>
            <a:pPr marL="228600" indent="-228600">
              <a:buFont typeface="+mj-lt"/>
              <a:buAutoNum type="arabicPeriod"/>
            </a:pPr>
            <a:r>
              <a:rPr lang="en-GB" sz="1200" dirty="0">
                <a:solidFill>
                  <a:schemeClr val="tx1">
                    <a:lumMod val="50000"/>
                    <a:lumOff val="50000"/>
                  </a:schemeClr>
                </a:solidFill>
              </a:rPr>
              <a:t>Or reporting to marketing </a:t>
            </a:r>
          </a:p>
          <a:p>
            <a:pPr marL="228600" indent="-228600">
              <a:buFont typeface="+mj-lt"/>
              <a:buAutoNum type="arabicPeriod"/>
            </a:pPr>
            <a:r>
              <a:rPr lang="en-GB" sz="1200" dirty="0">
                <a:solidFill>
                  <a:schemeClr val="tx1">
                    <a:lumMod val="50000"/>
                    <a:lumOff val="50000"/>
                  </a:schemeClr>
                </a:solidFill>
              </a:rPr>
              <a:t>reporting to sales </a:t>
            </a:r>
          </a:p>
          <a:p>
            <a:pPr marL="228600" indent="-228600">
              <a:buFont typeface="+mj-lt"/>
              <a:buAutoNum type="arabicPeriod"/>
            </a:pPr>
            <a:endParaRPr lang="en-GB" sz="1200" dirty="0">
              <a:solidFill>
                <a:schemeClr val="tx1">
                  <a:lumMod val="50000"/>
                  <a:lumOff val="50000"/>
                </a:schemeClr>
              </a:solidFill>
            </a:endParaRPr>
          </a:p>
          <a:p>
            <a:pPr marL="228600" indent="-228600">
              <a:buFont typeface="+mj-lt"/>
              <a:buAutoNum type="arabicPeriod"/>
            </a:pPr>
            <a:endParaRPr lang="en-GB" sz="1200" dirty="0">
              <a:solidFill>
                <a:schemeClr val="tx1">
                  <a:lumMod val="50000"/>
                  <a:lumOff val="50000"/>
                </a:schemeClr>
              </a:solidFill>
            </a:endParaRPr>
          </a:p>
          <a:p>
            <a:pPr marL="228600" indent="-228600">
              <a:buFont typeface="+mj-lt"/>
              <a:buAutoNum type="arabicPeriod"/>
            </a:pPr>
            <a:endParaRPr lang="en-GB" sz="1200" dirty="0">
              <a:solidFill>
                <a:schemeClr val="tx1">
                  <a:lumMod val="50000"/>
                  <a:lumOff val="50000"/>
                </a:schemeClr>
              </a:solidFill>
            </a:endParaRPr>
          </a:p>
          <a:p>
            <a:pPr marL="228600" indent="-228600">
              <a:buFont typeface="+mj-lt"/>
              <a:buAutoNum type="arabicPeriod"/>
            </a:pPr>
            <a:endParaRPr lang="en-GB" sz="1200" dirty="0">
              <a:solidFill>
                <a:schemeClr val="tx1">
                  <a:lumMod val="50000"/>
                  <a:lumOff val="50000"/>
                </a:schemeClr>
              </a:solidFill>
            </a:endParaRPr>
          </a:p>
          <a:p>
            <a:pPr marL="228600" indent="-228600">
              <a:buFont typeface="+mj-lt"/>
              <a:buAutoNum type="arabicPeriod"/>
            </a:pPr>
            <a:endParaRPr lang="en-GB" sz="1200" dirty="0">
              <a:solidFill>
                <a:schemeClr val="tx1">
                  <a:lumMod val="50000"/>
                  <a:lumOff val="50000"/>
                </a:schemeClr>
              </a:solidFill>
            </a:endParaRPr>
          </a:p>
        </p:txBody>
      </p:sp>
      <p:sp>
        <p:nvSpPr>
          <p:cNvPr id="48" name="Flowchart: Alternate Process 47">
            <a:extLst>
              <a:ext uri="{FF2B5EF4-FFF2-40B4-BE49-F238E27FC236}">
                <a16:creationId xmlns:a16="http://schemas.microsoft.com/office/drawing/2014/main" id="{67AB1DE8-30D5-4C82-88E0-18535D39A184}"/>
              </a:ext>
            </a:extLst>
          </p:cNvPr>
          <p:cNvSpPr/>
          <p:nvPr/>
        </p:nvSpPr>
        <p:spPr>
          <a:xfrm>
            <a:off x="4697506" y="2700167"/>
            <a:ext cx="2796988" cy="294759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lumMod val="50000"/>
                  <a:lumOff val="50000"/>
                </a:schemeClr>
              </a:solidFill>
            </a:endParaRPr>
          </a:p>
          <a:p>
            <a:r>
              <a:rPr lang="en-GB" sz="1200" b="1" dirty="0">
                <a:solidFill>
                  <a:schemeClr val="tx1">
                    <a:lumMod val="50000"/>
                    <a:lumOff val="50000"/>
                  </a:schemeClr>
                </a:solidFill>
              </a:rPr>
              <a:t>In moderately mature and moderately old organisations  organisations</a:t>
            </a:r>
          </a:p>
          <a:p>
            <a:pPr marL="228600" indent="-228600">
              <a:buFont typeface="+mj-lt"/>
              <a:buAutoNum type="arabicPeriod"/>
            </a:pPr>
            <a:endParaRPr lang="en-GB" sz="1200" dirty="0">
              <a:solidFill>
                <a:schemeClr val="tx1">
                  <a:lumMod val="50000"/>
                  <a:lumOff val="50000"/>
                </a:schemeClr>
              </a:solidFill>
            </a:endParaRPr>
          </a:p>
          <a:p>
            <a:pPr marL="228600" indent="-228600">
              <a:buFont typeface="+mj-lt"/>
              <a:buAutoNum type="arabicPeriod"/>
            </a:pPr>
            <a:r>
              <a:rPr lang="en-GB" sz="1200" dirty="0">
                <a:solidFill>
                  <a:schemeClr val="tx1">
                    <a:lumMod val="50000"/>
                    <a:lumOff val="50000"/>
                  </a:schemeClr>
                </a:solidFill>
              </a:rPr>
              <a:t> trade marketing may fit alongside sales </a:t>
            </a:r>
          </a:p>
          <a:p>
            <a:pPr marL="228600" indent="-228600">
              <a:buFont typeface="+mj-lt"/>
              <a:buAutoNum type="arabicPeriod"/>
            </a:pPr>
            <a:r>
              <a:rPr lang="en-GB" sz="1200" dirty="0">
                <a:solidFill>
                  <a:schemeClr val="tx1">
                    <a:lumMod val="50000"/>
                    <a:lumOff val="50000"/>
                  </a:schemeClr>
                </a:solidFill>
              </a:rPr>
              <a:t>right under the general manager alongside sales and marketing </a:t>
            </a:r>
          </a:p>
          <a:p>
            <a:pPr marL="228600" indent="-228600">
              <a:buFont typeface="+mj-lt"/>
              <a:buAutoNum type="arabicPeriod"/>
            </a:pPr>
            <a:r>
              <a:rPr lang="en-GB" sz="1200" dirty="0">
                <a:solidFill>
                  <a:schemeClr val="tx1">
                    <a:lumMod val="50000"/>
                    <a:lumOff val="50000"/>
                  </a:schemeClr>
                </a:solidFill>
              </a:rPr>
              <a:t>Or reporting to marketing </a:t>
            </a:r>
          </a:p>
          <a:p>
            <a:pPr marL="228600" indent="-228600">
              <a:buFont typeface="+mj-lt"/>
              <a:buAutoNum type="arabicPeriod"/>
            </a:pPr>
            <a:r>
              <a:rPr lang="en-GB" sz="1200" dirty="0">
                <a:solidFill>
                  <a:schemeClr val="tx1">
                    <a:lumMod val="50000"/>
                    <a:lumOff val="50000"/>
                  </a:schemeClr>
                </a:solidFill>
              </a:rPr>
              <a:t>or reporting to sales </a:t>
            </a:r>
          </a:p>
          <a:p>
            <a:pPr marL="228600" indent="-228600">
              <a:buFont typeface="+mj-lt"/>
              <a:buAutoNum type="arabicPeriod"/>
            </a:pPr>
            <a:endParaRPr lang="en-GB" sz="1200" dirty="0">
              <a:solidFill>
                <a:schemeClr val="tx1">
                  <a:lumMod val="50000"/>
                  <a:lumOff val="50000"/>
                </a:schemeClr>
              </a:solidFill>
            </a:endParaRPr>
          </a:p>
        </p:txBody>
      </p:sp>
      <p:sp>
        <p:nvSpPr>
          <p:cNvPr id="49" name="Flowchart: Alternate Process 48">
            <a:extLst>
              <a:ext uri="{FF2B5EF4-FFF2-40B4-BE49-F238E27FC236}">
                <a16:creationId xmlns:a16="http://schemas.microsoft.com/office/drawing/2014/main" id="{36E41FCD-62E6-1C0C-6B18-9F3FBFFC4118}"/>
              </a:ext>
            </a:extLst>
          </p:cNvPr>
          <p:cNvSpPr/>
          <p:nvPr/>
        </p:nvSpPr>
        <p:spPr>
          <a:xfrm>
            <a:off x="8153400" y="2689405"/>
            <a:ext cx="2796988" cy="294759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lumMod val="50000"/>
                  <a:lumOff val="50000"/>
                </a:schemeClr>
              </a:solidFill>
            </a:endParaRPr>
          </a:p>
          <a:p>
            <a:endParaRPr lang="en-GB" sz="1200" b="1" dirty="0">
              <a:solidFill>
                <a:schemeClr val="tx1">
                  <a:lumMod val="50000"/>
                  <a:lumOff val="50000"/>
                </a:schemeClr>
              </a:solidFill>
            </a:endParaRPr>
          </a:p>
          <a:p>
            <a:endParaRPr lang="en-GB" sz="1200" b="1" dirty="0">
              <a:solidFill>
                <a:schemeClr val="tx1">
                  <a:lumMod val="50000"/>
                  <a:lumOff val="50000"/>
                </a:schemeClr>
              </a:solidFill>
            </a:endParaRPr>
          </a:p>
          <a:p>
            <a:r>
              <a:rPr lang="en-GB" sz="1200" b="1" dirty="0">
                <a:solidFill>
                  <a:schemeClr val="tx1">
                    <a:lumMod val="50000"/>
                    <a:lumOff val="50000"/>
                  </a:schemeClr>
                </a:solidFill>
              </a:rPr>
              <a:t>In mature organisations</a:t>
            </a:r>
          </a:p>
          <a:p>
            <a:pPr marL="228600" indent="-228600">
              <a:buFont typeface="+mj-lt"/>
              <a:buAutoNum type="arabicPeriod"/>
            </a:pPr>
            <a:endParaRPr lang="en-GB" sz="1200" dirty="0">
              <a:solidFill>
                <a:schemeClr val="tx1">
                  <a:lumMod val="50000"/>
                  <a:lumOff val="50000"/>
                </a:schemeClr>
              </a:solidFill>
            </a:endParaRPr>
          </a:p>
          <a:p>
            <a:pPr marL="228600" indent="-228600">
              <a:buFont typeface="+mj-lt"/>
              <a:buAutoNum type="arabicPeriod"/>
            </a:pPr>
            <a:r>
              <a:rPr lang="en-GB" sz="1200" dirty="0">
                <a:solidFill>
                  <a:schemeClr val="tx1">
                    <a:lumMod val="50000"/>
                    <a:lumOff val="50000"/>
                  </a:schemeClr>
                </a:solidFill>
              </a:rPr>
              <a:t> Good marketing will be stand alone organisation </a:t>
            </a:r>
          </a:p>
          <a:p>
            <a:pPr marL="228600" indent="-228600">
              <a:buFont typeface="+mj-lt"/>
              <a:buAutoNum type="arabicPeriod"/>
            </a:pPr>
            <a:r>
              <a:rPr lang="en-GB" sz="1200" dirty="0">
                <a:solidFill>
                  <a:schemeClr val="tx1">
                    <a:lumMod val="50000"/>
                    <a:lumOff val="50000"/>
                  </a:schemeClr>
                </a:solidFill>
              </a:rPr>
              <a:t>trade marketing may fit right under marketing</a:t>
            </a:r>
          </a:p>
          <a:p>
            <a:pPr marL="228600" indent="-228600">
              <a:buFont typeface="+mj-lt"/>
              <a:buAutoNum type="arabicPeriod"/>
            </a:pPr>
            <a:r>
              <a:rPr lang="en-GB" sz="1200" dirty="0">
                <a:solidFill>
                  <a:schemeClr val="tx1">
                    <a:lumMod val="50000"/>
                    <a:lumOff val="50000"/>
                  </a:schemeClr>
                </a:solidFill>
              </a:rPr>
              <a:t>Or you could have a joined customer facing organisation where you have shopper marketing category marketing and trade marketing coupled into one unit reporting to the head of the business </a:t>
            </a:r>
          </a:p>
        </p:txBody>
      </p:sp>
      <p:sp>
        <p:nvSpPr>
          <p:cNvPr id="50" name="Flowchart: Alternate Process 49">
            <a:extLst>
              <a:ext uri="{FF2B5EF4-FFF2-40B4-BE49-F238E27FC236}">
                <a16:creationId xmlns:a16="http://schemas.microsoft.com/office/drawing/2014/main" id="{859D2C72-9DDE-6EC1-7D16-90211C972FAB}"/>
              </a:ext>
            </a:extLst>
          </p:cNvPr>
          <p:cNvSpPr/>
          <p:nvPr/>
        </p:nvSpPr>
        <p:spPr>
          <a:xfrm>
            <a:off x="1459319" y="1261377"/>
            <a:ext cx="9273361" cy="1407461"/>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200" dirty="0">
                <a:solidFill>
                  <a:schemeClr val="tx1">
                    <a:lumMod val="50000"/>
                    <a:lumOff val="50000"/>
                  </a:schemeClr>
                </a:solidFill>
              </a:rPr>
              <a:t>The question is where will trade marketing fit organizationally </a:t>
            </a:r>
          </a:p>
          <a:p>
            <a:pPr marL="228600" indent="-228600">
              <a:buFont typeface="+mj-lt"/>
              <a:buAutoNum type="arabicPeriod"/>
            </a:pPr>
            <a:r>
              <a:rPr lang="en-GB" sz="1200" dirty="0">
                <a:solidFill>
                  <a:schemeClr val="tx1">
                    <a:lumMod val="50000"/>
                    <a:lumOff val="50000"/>
                  </a:schemeClr>
                </a:solidFill>
              </a:rPr>
              <a:t>it depends every organisation and company brings a certain experience and maturity level which determines based on local conditions where team leaders view trade marketing fitting in in the next three slides we have given some possibilities aware based on maturity trade marketing may well fit in from an organisation point of view these are suppositions and eventually will depend on three aspects A) organization maturity , B) market requirements &amp; C) functional responsibilities of the trade marketing role.</a:t>
            </a:r>
          </a:p>
        </p:txBody>
      </p:sp>
    </p:spTree>
    <p:extLst>
      <p:ext uri="{BB962C8B-B14F-4D97-AF65-F5344CB8AC3E}">
        <p14:creationId xmlns:p14="http://schemas.microsoft.com/office/powerpoint/2010/main" val="226233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
        <p:nvSpPr>
          <p:cNvPr id="8" name="TextBox 7">
            <a:extLst>
              <a:ext uri="{FF2B5EF4-FFF2-40B4-BE49-F238E27FC236}">
                <a16:creationId xmlns:a16="http://schemas.microsoft.com/office/drawing/2014/main" id="{A615D863-513E-3739-66FF-0805F9C60EC0}"/>
              </a:ext>
            </a:extLst>
          </p:cNvPr>
          <p:cNvSpPr txBox="1"/>
          <p:nvPr/>
        </p:nvSpPr>
        <p:spPr>
          <a:xfrm>
            <a:off x="143391" y="5697413"/>
            <a:ext cx="5468645" cy="276999"/>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Tree>
    <p:extLst>
      <p:ext uri="{BB962C8B-B14F-4D97-AF65-F5344CB8AC3E}">
        <p14:creationId xmlns:p14="http://schemas.microsoft.com/office/powerpoint/2010/main" val="301240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641E0A-6284-EE1D-A513-A8042DFD04FF}"/>
              </a:ext>
            </a:extLst>
          </p:cNvPr>
          <p:cNvPicPr>
            <a:picLocks noChangeAspect="1"/>
          </p:cNvPicPr>
          <p:nvPr/>
        </p:nvPicPr>
        <p:blipFill>
          <a:blip r:embed="rId2"/>
          <a:stretch>
            <a:fillRect/>
          </a:stretch>
        </p:blipFill>
        <p:spPr>
          <a:xfrm>
            <a:off x="1395162" y="955675"/>
            <a:ext cx="9648825" cy="5400675"/>
          </a:xfrm>
          <a:prstGeom prst="rect">
            <a:avLst/>
          </a:prstGeom>
        </p:spPr>
      </p:pic>
      <p:sp>
        <p:nvSpPr>
          <p:cNvPr id="12" name="TextBox 11">
            <a:extLst>
              <a:ext uri="{FF2B5EF4-FFF2-40B4-BE49-F238E27FC236}">
                <a16:creationId xmlns:a16="http://schemas.microsoft.com/office/drawing/2014/main" id="{CE719DB2-A060-A48D-D2C1-0D9A7452BCB5}"/>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RACI Matrix </a:t>
            </a:r>
          </a:p>
        </p:txBody>
      </p:sp>
      <p:pic>
        <p:nvPicPr>
          <p:cNvPr id="13" name="Picture 12" descr="Logo&#10;&#10;Description automatically generated">
            <a:extLst>
              <a:ext uri="{FF2B5EF4-FFF2-40B4-BE49-F238E27FC236}">
                <a16:creationId xmlns:a16="http://schemas.microsoft.com/office/drawing/2014/main" id="{9C755D85-0DFE-77C9-5A86-4136F6C54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4" name="Footer Placeholder 3">
            <a:extLst>
              <a:ext uri="{FF2B5EF4-FFF2-40B4-BE49-F238E27FC236}">
                <a16:creationId xmlns:a16="http://schemas.microsoft.com/office/drawing/2014/main" id="{0E790FCC-0697-0A24-F365-34D26506D4AB}"/>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www.upskilpro.com</a:t>
            </a:r>
          </a:p>
        </p:txBody>
      </p:sp>
      <p:grpSp>
        <p:nvGrpSpPr>
          <p:cNvPr id="3" name="Group 2">
            <a:extLst>
              <a:ext uri="{FF2B5EF4-FFF2-40B4-BE49-F238E27FC236}">
                <a16:creationId xmlns:a16="http://schemas.microsoft.com/office/drawing/2014/main" id="{2C04B2C4-47CB-4A60-8E54-01BD2F602F0B}"/>
              </a:ext>
            </a:extLst>
          </p:cNvPr>
          <p:cNvGrpSpPr/>
          <p:nvPr/>
        </p:nvGrpSpPr>
        <p:grpSpPr>
          <a:xfrm>
            <a:off x="8228339" y="663576"/>
            <a:ext cx="2253888" cy="559465"/>
            <a:chOff x="8728604" y="1532333"/>
            <a:chExt cx="2253888" cy="559465"/>
          </a:xfrm>
        </p:grpSpPr>
        <p:sp>
          <p:nvSpPr>
            <p:cNvPr id="27" name="Rectangle 26">
              <a:extLst>
                <a:ext uri="{FF2B5EF4-FFF2-40B4-BE49-F238E27FC236}">
                  <a16:creationId xmlns:a16="http://schemas.microsoft.com/office/drawing/2014/main" id="{6BB0F4E1-07A1-44B8-A96A-43CEF8259A76}"/>
                </a:ext>
              </a:extLst>
            </p:cNvPr>
            <p:cNvSpPr/>
            <p:nvPr/>
          </p:nvSpPr>
          <p:spPr>
            <a:xfrm>
              <a:off x="8728604" y="1532334"/>
              <a:ext cx="532638" cy="557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R</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28" name="Rectangle 27">
              <a:extLst>
                <a:ext uri="{FF2B5EF4-FFF2-40B4-BE49-F238E27FC236}">
                  <a16:creationId xmlns:a16="http://schemas.microsoft.com/office/drawing/2014/main" id="{1BFF4475-43A8-499E-8D66-82D156D19C3C}"/>
                </a:ext>
              </a:extLst>
            </p:cNvPr>
            <p:cNvSpPr/>
            <p:nvPr/>
          </p:nvSpPr>
          <p:spPr>
            <a:xfrm>
              <a:off x="9301460" y="1532333"/>
              <a:ext cx="532638" cy="5575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A</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29" name="Rectangle 28">
              <a:extLst>
                <a:ext uri="{FF2B5EF4-FFF2-40B4-BE49-F238E27FC236}">
                  <a16:creationId xmlns:a16="http://schemas.microsoft.com/office/drawing/2014/main" id="{9C166EB8-79ED-4BAE-8AEF-79BE000EEC48}"/>
                </a:ext>
              </a:extLst>
            </p:cNvPr>
            <p:cNvSpPr/>
            <p:nvPr/>
          </p:nvSpPr>
          <p:spPr>
            <a:xfrm>
              <a:off x="9871400" y="1532334"/>
              <a:ext cx="532638" cy="5575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C</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sp>
          <p:nvSpPr>
            <p:cNvPr id="30" name="Rectangle 29">
              <a:extLst>
                <a:ext uri="{FF2B5EF4-FFF2-40B4-BE49-F238E27FC236}">
                  <a16:creationId xmlns:a16="http://schemas.microsoft.com/office/drawing/2014/main" id="{2AB9DCB4-277D-4D43-8362-7CAE195C7FEB}"/>
                </a:ext>
              </a:extLst>
            </p:cNvPr>
            <p:cNvSpPr/>
            <p:nvPr/>
          </p:nvSpPr>
          <p:spPr>
            <a:xfrm>
              <a:off x="10449854" y="1534223"/>
              <a:ext cx="532638" cy="557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Lato Light" panose="020F0502020204030203"/>
                  <a:ea typeface="+mn-ea"/>
                  <a:cs typeface="+mn-cs"/>
                </a:rPr>
                <a:t>I</a:t>
              </a:r>
              <a:endParaRPr kumimoji="0" lang="id-ID" sz="2400" b="1" i="0" u="none" strike="noStrike" kern="1200" cap="none" spc="0" normalizeH="0" baseline="0" noProof="0" dirty="0">
                <a:ln>
                  <a:noFill/>
                </a:ln>
                <a:solidFill>
                  <a:srgbClr val="FFFFFF"/>
                </a:solidFill>
                <a:effectLst/>
                <a:uLnTx/>
                <a:uFillTx/>
                <a:latin typeface="Lato Light" panose="020F0502020204030203"/>
                <a:ea typeface="+mn-ea"/>
                <a:cs typeface="+mn-cs"/>
              </a:endParaRPr>
            </a:p>
          </p:txBody>
        </p:sp>
      </p:grpSp>
      <p:sp>
        <p:nvSpPr>
          <p:cNvPr id="2" name="TextBox 1">
            <a:extLst>
              <a:ext uri="{FF2B5EF4-FFF2-40B4-BE49-F238E27FC236}">
                <a16:creationId xmlns:a16="http://schemas.microsoft.com/office/drawing/2014/main" id="{BBD9EDE9-DC8E-173B-9FB1-7328BF51F2B5}"/>
              </a:ext>
            </a:extLst>
          </p:cNvPr>
          <p:cNvSpPr txBox="1"/>
          <p:nvPr/>
        </p:nvSpPr>
        <p:spPr>
          <a:xfrm>
            <a:off x="5820450" y="6341969"/>
            <a:ext cx="5130265" cy="215444"/>
          </a:xfrm>
          <a:prstGeom prst="rect">
            <a:avLst/>
          </a:prstGeom>
          <a:noFill/>
        </p:spPr>
        <p:txBody>
          <a:bodyPr wrap="square" rtlCol="0">
            <a:spAutoFit/>
          </a:bodyPr>
          <a:lstStyle/>
          <a:p>
            <a:pPr algn="r"/>
            <a:r>
              <a:rPr lang="en-GB" sz="800" i="1" dirty="0">
                <a:latin typeface="Lato Light" panose="020F0502020204030203" pitchFamily="34" charset="0"/>
                <a:ea typeface="Lato Light" panose="020F0502020204030203" pitchFamily="34" charset="0"/>
                <a:cs typeface="Lato Light" panose="020F0502020204030203" pitchFamily="34" charset="0"/>
              </a:rPr>
              <a:t>The excel tool for RACI matrix is available under </a:t>
            </a:r>
            <a:r>
              <a:rPr lang="en-GB" sz="800" i="1">
                <a:latin typeface="Lato Light" panose="020F0502020204030203" pitchFamily="34" charset="0"/>
                <a:ea typeface="Lato Light" panose="020F0502020204030203" pitchFamily="34" charset="0"/>
                <a:cs typeface="Lato Light" panose="020F0502020204030203" pitchFamily="34" charset="0"/>
              </a:rPr>
              <a:t>no 9047 </a:t>
            </a:r>
            <a:r>
              <a:rPr lang="en-GB" sz="800" i="1" dirty="0">
                <a:latin typeface="Lato Light" panose="020F0502020204030203" pitchFamily="34" charset="0"/>
                <a:ea typeface="Lato Light" panose="020F0502020204030203" pitchFamily="34" charset="0"/>
                <a:cs typeface="Lato Light" panose="020F0502020204030203" pitchFamily="34" charset="0"/>
              </a:rPr>
              <a:t>@ www.upskilpro.com</a:t>
            </a:r>
          </a:p>
        </p:txBody>
      </p:sp>
    </p:spTree>
    <p:extLst>
      <p:ext uri="{BB962C8B-B14F-4D97-AF65-F5344CB8AC3E}">
        <p14:creationId xmlns:p14="http://schemas.microsoft.com/office/powerpoint/2010/main" val="2578862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86E6394B-2A06-C1B4-F0A2-5753654BA451}"/>
              </a:ext>
            </a:extLst>
          </p:cNvPr>
          <p:cNvSpPr/>
          <p:nvPr/>
        </p:nvSpPr>
        <p:spPr>
          <a:xfrm>
            <a:off x="494852" y="1441524"/>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3B28C84-27AF-B92E-2464-75AFE1551682}"/>
              </a:ext>
            </a:extLst>
          </p:cNvPr>
          <p:cNvSpPr/>
          <p:nvPr/>
        </p:nvSpPr>
        <p:spPr>
          <a:xfrm>
            <a:off x="4894626" y="2736014"/>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16" name="Rectangle: Rounded Corners 15">
            <a:extLst>
              <a:ext uri="{FF2B5EF4-FFF2-40B4-BE49-F238E27FC236}">
                <a16:creationId xmlns:a16="http://schemas.microsoft.com/office/drawing/2014/main" id="{9EED73B9-93BF-90A5-8EBD-93B6B3AEEE92}"/>
              </a:ext>
            </a:extLst>
          </p:cNvPr>
          <p:cNvSpPr/>
          <p:nvPr/>
        </p:nvSpPr>
        <p:spPr>
          <a:xfrm>
            <a:off x="2767318"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sp>
        <p:nvSpPr>
          <p:cNvPr id="4" name="Rectangle: Rounded Corners 3">
            <a:extLst>
              <a:ext uri="{FF2B5EF4-FFF2-40B4-BE49-F238E27FC236}">
                <a16:creationId xmlns:a16="http://schemas.microsoft.com/office/drawing/2014/main" id="{010D3583-7431-2975-0A01-B777527AD2A8}"/>
              </a:ext>
            </a:extLst>
          </p:cNvPr>
          <p:cNvSpPr/>
          <p:nvPr/>
        </p:nvSpPr>
        <p:spPr>
          <a:xfrm>
            <a:off x="2748130" y="1599137"/>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13" name="Rectangle: Rounded Corners 12">
            <a:extLst>
              <a:ext uri="{FF2B5EF4-FFF2-40B4-BE49-F238E27FC236}">
                <a16:creationId xmlns:a16="http://schemas.microsoft.com/office/drawing/2014/main" id="{FE393839-645B-E7B4-3D6D-F9F4C56072FA}"/>
              </a:ext>
            </a:extLst>
          </p:cNvPr>
          <p:cNvSpPr/>
          <p:nvPr/>
        </p:nvSpPr>
        <p:spPr>
          <a:xfrm>
            <a:off x="1684813" y="213913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sp>
        <p:nvSpPr>
          <p:cNvPr id="15" name="Rectangle: Rounded Corners 14">
            <a:extLst>
              <a:ext uri="{FF2B5EF4-FFF2-40B4-BE49-F238E27FC236}">
                <a16:creationId xmlns:a16="http://schemas.microsoft.com/office/drawing/2014/main" id="{02E5638E-F9E7-3559-5030-3CC05D798B1B}"/>
              </a:ext>
            </a:extLst>
          </p:cNvPr>
          <p:cNvSpPr/>
          <p:nvPr/>
        </p:nvSpPr>
        <p:spPr>
          <a:xfrm>
            <a:off x="3819907" y="216306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5ABE008B-B5DE-4FBF-9221-48C64A23B0BB}"/>
              </a:ext>
            </a:extLst>
          </p:cNvPr>
          <p:cNvSpPr/>
          <p:nvPr/>
        </p:nvSpPr>
        <p:spPr>
          <a:xfrm>
            <a:off x="3819907"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87FB8F5D-5B32-6146-6FC2-BA4B3FC733DF}"/>
              </a:ext>
            </a:extLst>
          </p:cNvPr>
          <p:cNvSpPr/>
          <p:nvPr/>
        </p:nvSpPr>
        <p:spPr>
          <a:xfrm>
            <a:off x="4894627" y="2163172"/>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sp>
        <p:nvSpPr>
          <p:cNvPr id="40" name="TextBox 39">
            <a:extLst>
              <a:ext uri="{FF2B5EF4-FFF2-40B4-BE49-F238E27FC236}">
                <a16:creationId xmlns:a16="http://schemas.microsoft.com/office/drawing/2014/main" id="{ADF6DF66-4507-7645-D92B-BDAC21023A68}"/>
              </a:ext>
            </a:extLst>
          </p:cNvPr>
          <p:cNvSpPr txBox="1"/>
          <p:nvPr/>
        </p:nvSpPr>
        <p:spPr>
          <a:xfrm>
            <a:off x="244266" y="218260"/>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Level. ( 0 )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8" name="Rectangle: Rounded Corners 27">
            <a:extLst>
              <a:ext uri="{FF2B5EF4-FFF2-40B4-BE49-F238E27FC236}">
                <a16:creationId xmlns:a16="http://schemas.microsoft.com/office/drawing/2014/main" id="{C2C2666E-2F49-2C02-3A8A-E0E4C16CEFC5}"/>
              </a:ext>
            </a:extLst>
          </p:cNvPr>
          <p:cNvSpPr/>
          <p:nvPr/>
        </p:nvSpPr>
        <p:spPr>
          <a:xfrm>
            <a:off x="1692599"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Category Management</a:t>
            </a:r>
          </a:p>
        </p:txBody>
      </p:sp>
      <p:sp>
        <p:nvSpPr>
          <p:cNvPr id="32" name="Rectangle: Rounded Corners 31">
            <a:extLst>
              <a:ext uri="{FF2B5EF4-FFF2-40B4-BE49-F238E27FC236}">
                <a16:creationId xmlns:a16="http://schemas.microsoft.com/office/drawing/2014/main" id="{983FBD63-A676-3C67-3DBB-8B78260CE693}"/>
              </a:ext>
            </a:extLst>
          </p:cNvPr>
          <p:cNvSpPr/>
          <p:nvPr/>
        </p:nvSpPr>
        <p:spPr>
          <a:xfrm>
            <a:off x="610773" y="273218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Shopper Marketing</a:t>
            </a:r>
          </a:p>
        </p:txBody>
      </p:sp>
      <p:sp>
        <p:nvSpPr>
          <p:cNvPr id="33" name="Flowchart: Alternate Process 32">
            <a:extLst>
              <a:ext uri="{FF2B5EF4-FFF2-40B4-BE49-F238E27FC236}">
                <a16:creationId xmlns:a16="http://schemas.microsoft.com/office/drawing/2014/main" id="{55D91524-692F-411F-0261-89DDA0BE5ECB}"/>
              </a:ext>
            </a:extLst>
          </p:cNvPr>
          <p:cNvSpPr/>
          <p:nvPr/>
        </p:nvSpPr>
        <p:spPr>
          <a:xfrm>
            <a:off x="6204800" y="1437776"/>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9DA75F81-1BA0-EBC5-3289-864D06B0D63F}"/>
              </a:ext>
            </a:extLst>
          </p:cNvPr>
          <p:cNvSpPr/>
          <p:nvPr/>
        </p:nvSpPr>
        <p:spPr>
          <a:xfrm>
            <a:off x="7394760" y="3321481"/>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35" name="Rectangle: Rounded Corners 34">
            <a:extLst>
              <a:ext uri="{FF2B5EF4-FFF2-40B4-BE49-F238E27FC236}">
                <a16:creationId xmlns:a16="http://schemas.microsoft.com/office/drawing/2014/main" id="{EBA7A628-E836-578A-5F4D-37FA3A271946}"/>
              </a:ext>
            </a:extLst>
          </p:cNvPr>
          <p:cNvSpPr/>
          <p:nvPr/>
        </p:nvSpPr>
        <p:spPr>
          <a:xfrm>
            <a:off x="8477266"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sp>
        <p:nvSpPr>
          <p:cNvPr id="36" name="Rectangle: Rounded Corners 35">
            <a:extLst>
              <a:ext uri="{FF2B5EF4-FFF2-40B4-BE49-F238E27FC236}">
                <a16:creationId xmlns:a16="http://schemas.microsoft.com/office/drawing/2014/main" id="{5C44785F-FB9B-1733-3B63-6D58E8F03983}"/>
              </a:ext>
            </a:extLst>
          </p:cNvPr>
          <p:cNvSpPr/>
          <p:nvPr/>
        </p:nvSpPr>
        <p:spPr>
          <a:xfrm>
            <a:off x="8458078" y="1595389"/>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37" name="Rectangle: Rounded Corners 36">
            <a:extLst>
              <a:ext uri="{FF2B5EF4-FFF2-40B4-BE49-F238E27FC236}">
                <a16:creationId xmlns:a16="http://schemas.microsoft.com/office/drawing/2014/main" id="{5D5F98DF-B42F-CE77-7FFC-47A956EF5C67}"/>
              </a:ext>
            </a:extLst>
          </p:cNvPr>
          <p:cNvSpPr/>
          <p:nvPr/>
        </p:nvSpPr>
        <p:spPr>
          <a:xfrm>
            <a:off x="7394761" y="2135389"/>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sp>
        <p:nvSpPr>
          <p:cNvPr id="43" name="Rectangle: Rounded Corners 42">
            <a:extLst>
              <a:ext uri="{FF2B5EF4-FFF2-40B4-BE49-F238E27FC236}">
                <a16:creationId xmlns:a16="http://schemas.microsoft.com/office/drawing/2014/main" id="{8BB6336A-2DF4-D291-0B9B-043F563FBA7C}"/>
              </a:ext>
            </a:extLst>
          </p:cNvPr>
          <p:cNvSpPr/>
          <p:nvPr/>
        </p:nvSpPr>
        <p:spPr>
          <a:xfrm>
            <a:off x="9529855" y="2159312"/>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44" name="Rectangle: Rounded Corners 43">
            <a:extLst>
              <a:ext uri="{FF2B5EF4-FFF2-40B4-BE49-F238E27FC236}">
                <a16:creationId xmlns:a16="http://schemas.microsoft.com/office/drawing/2014/main" id="{38213D5A-2B58-BF1C-AADB-7BAA74F6B343}"/>
              </a:ext>
            </a:extLst>
          </p:cNvPr>
          <p:cNvSpPr/>
          <p:nvPr/>
        </p:nvSpPr>
        <p:spPr>
          <a:xfrm>
            <a:off x="9529855"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45" name="Rectangle: Rounded Corners 44">
            <a:extLst>
              <a:ext uri="{FF2B5EF4-FFF2-40B4-BE49-F238E27FC236}">
                <a16:creationId xmlns:a16="http://schemas.microsoft.com/office/drawing/2014/main" id="{F5E43967-CADF-F1DD-9130-E47DEF5D0657}"/>
              </a:ext>
            </a:extLst>
          </p:cNvPr>
          <p:cNvSpPr/>
          <p:nvPr/>
        </p:nvSpPr>
        <p:spPr>
          <a:xfrm>
            <a:off x="10604575" y="2159424"/>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sp>
        <p:nvSpPr>
          <p:cNvPr id="46" name="Rectangle: Rounded Corners 45">
            <a:extLst>
              <a:ext uri="{FF2B5EF4-FFF2-40B4-BE49-F238E27FC236}">
                <a16:creationId xmlns:a16="http://schemas.microsoft.com/office/drawing/2014/main" id="{8F8D3AC4-98BF-65F8-68A1-12E305F41F75}"/>
              </a:ext>
            </a:extLst>
          </p:cNvPr>
          <p:cNvSpPr/>
          <p:nvPr/>
        </p:nvSpPr>
        <p:spPr>
          <a:xfrm>
            <a:off x="7402547"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Category Management</a:t>
            </a:r>
          </a:p>
        </p:txBody>
      </p:sp>
      <p:sp>
        <p:nvSpPr>
          <p:cNvPr id="47" name="Rectangle: Rounded Corners 46">
            <a:extLst>
              <a:ext uri="{FF2B5EF4-FFF2-40B4-BE49-F238E27FC236}">
                <a16:creationId xmlns:a16="http://schemas.microsoft.com/office/drawing/2014/main" id="{2450A7DB-76ED-682B-954A-985CC71BF9DE}"/>
              </a:ext>
            </a:extLst>
          </p:cNvPr>
          <p:cNvSpPr/>
          <p:nvPr/>
        </p:nvSpPr>
        <p:spPr>
          <a:xfrm>
            <a:off x="6320721" y="2728435"/>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Shopper Marketing</a:t>
            </a:r>
          </a:p>
        </p:txBody>
      </p:sp>
      <p:sp>
        <p:nvSpPr>
          <p:cNvPr id="48" name="Flowchart: Alternate Process 47">
            <a:extLst>
              <a:ext uri="{FF2B5EF4-FFF2-40B4-BE49-F238E27FC236}">
                <a16:creationId xmlns:a16="http://schemas.microsoft.com/office/drawing/2014/main" id="{DB932E9B-F357-85C6-923E-AFFC732085D6}"/>
              </a:ext>
            </a:extLst>
          </p:cNvPr>
          <p:cNvSpPr/>
          <p:nvPr/>
        </p:nvSpPr>
        <p:spPr>
          <a:xfrm>
            <a:off x="494852" y="3861738"/>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B41602B3-BBAD-AF2E-10DF-54E37C2546D3}"/>
              </a:ext>
            </a:extLst>
          </p:cNvPr>
          <p:cNvSpPr/>
          <p:nvPr/>
        </p:nvSpPr>
        <p:spPr>
          <a:xfrm>
            <a:off x="3830972" y="5155030"/>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50" name="Rectangle: Rounded Corners 49">
            <a:extLst>
              <a:ext uri="{FF2B5EF4-FFF2-40B4-BE49-F238E27FC236}">
                <a16:creationId xmlns:a16="http://schemas.microsoft.com/office/drawing/2014/main" id="{6F1919B8-8D3B-3E52-9E99-53F6F2142AEC}"/>
              </a:ext>
            </a:extLst>
          </p:cNvPr>
          <p:cNvSpPr/>
          <p:nvPr/>
        </p:nvSpPr>
        <p:spPr>
          <a:xfrm>
            <a:off x="2767318" y="5152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sp>
        <p:nvSpPr>
          <p:cNvPr id="51" name="Rectangle: Rounded Corners 50">
            <a:extLst>
              <a:ext uri="{FF2B5EF4-FFF2-40B4-BE49-F238E27FC236}">
                <a16:creationId xmlns:a16="http://schemas.microsoft.com/office/drawing/2014/main" id="{C111183E-7F65-3DEB-9A6A-0D3136CB1C4B}"/>
              </a:ext>
            </a:extLst>
          </p:cNvPr>
          <p:cNvSpPr/>
          <p:nvPr/>
        </p:nvSpPr>
        <p:spPr>
          <a:xfrm>
            <a:off x="2748130" y="4019351"/>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52" name="Rectangle: Rounded Corners 51">
            <a:extLst>
              <a:ext uri="{FF2B5EF4-FFF2-40B4-BE49-F238E27FC236}">
                <a16:creationId xmlns:a16="http://schemas.microsoft.com/office/drawing/2014/main" id="{5A5A5828-034D-5021-3860-CAB476811AC6}"/>
              </a:ext>
            </a:extLst>
          </p:cNvPr>
          <p:cNvSpPr/>
          <p:nvPr/>
        </p:nvSpPr>
        <p:spPr>
          <a:xfrm>
            <a:off x="1684813" y="455935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sp>
        <p:nvSpPr>
          <p:cNvPr id="53" name="Rectangle: Rounded Corners 52">
            <a:extLst>
              <a:ext uri="{FF2B5EF4-FFF2-40B4-BE49-F238E27FC236}">
                <a16:creationId xmlns:a16="http://schemas.microsoft.com/office/drawing/2014/main" id="{532FF678-0E31-22BE-83E4-90CC6F3ED2FE}"/>
              </a:ext>
            </a:extLst>
          </p:cNvPr>
          <p:cNvSpPr/>
          <p:nvPr/>
        </p:nvSpPr>
        <p:spPr>
          <a:xfrm>
            <a:off x="3819907" y="4583274"/>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54" name="Rectangle: Rounded Corners 53">
            <a:extLst>
              <a:ext uri="{FF2B5EF4-FFF2-40B4-BE49-F238E27FC236}">
                <a16:creationId xmlns:a16="http://schemas.microsoft.com/office/drawing/2014/main" id="{0922D61B-B223-5A1C-8D99-34B602471B9A}"/>
              </a:ext>
            </a:extLst>
          </p:cNvPr>
          <p:cNvSpPr/>
          <p:nvPr/>
        </p:nvSpPr>
        <p:spPr>
          <a:xfrm>
            <a:off x="4905384" y="516475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55" name="Rectangle: Rounded Corners 54">
            <a:extLst>
              <a:ext uri="{FF2B5EF4-FFF2-40B4-BE49-F238E27FC236}">
                <a16:creationId xmlns:a16="http://schemas.microsoft.com/office/drawing/2014/main" id="{44D08AE7-A101-EB82-B884-907B87669CB4}"/>
              </a:ext>
            </a:extLst>
          </p:cNvPr>
          <p:cNvSpPr/>
          <p:nvPr/>
        </p:nvSpPr>
        <p:spPr>
          <a:xfrm>
            <a:off x="4894627" y="458338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sp>
        <p:nvSpPr>
          <p:cNvPr id="56" name="Rectangle: Rounded Corners 55">
            <a:extLst>
              <a:ext uri="{FF2B5EF4-FFF2-40B4-BE49-F238E27FC236}">
                <a16:creationId xmlns:a16="http://schemas.microsoft.com/office/drawing/2014/main" id="{A53F7048-BF4E-E699-1E1C-A24009062FE6}"/>
              </a:ext>
            </a:extLst>
          </p:cNvPr>
          <p:cNvSpPr/>
          <p:nvPr/>
        </p:nvSpPr>
        <p:spPr>
          <a:xfrm>
            <a:off x="1692599" y="5152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Category Management</a:t>
            </a:r>
          </a:p>
        </p:txBody>
      </p:sp>
      <p:sp>
        <p:nvSpPr>
          <p:cNvPr id="57" name="Rectangle: Rounded Corners 56">
            <a:extLst>
              <a:ext uri="{FF2B5EF4-FFF2-40B4-BE49-F238E27FC236}">
                <a16:creationId xmlns:a16="http://schemas.microsoft.com/office/drawing/2014/main" id="{CA6D2131-CB6B-3E08-1A0F-3D5C13D259D6}"/>
              </a:ext>
            </a:extLst>
          </p:cNvPr>
          <p:cNvSpPr/>
          <p:nvPr/>
        </p:nvSpPr>
        <p:spPr>
          <a:xfrm>
            <a:off x="610773" y="5152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Shopper Marketing</a:t>
            </a:r>
          </a:p>
        </p:txBody>
      </p:sp>
      <p:sp>
        <p:nvSpPr>
          <p:cNvPr id="58" name="Flowchart: Alternate Process 57">
            <a:extLst>
              <a:ext uri="{FF2B5EF4-FFF2-40B4-BE49-F238E27FC236}">
                <a16:creationId xmlns:a16="http://schemas.microsoft.com/office/drawing/2014/main" id="{CEC8D1C6-7FAF-78D0-A786-DA71BFF81E25}"/>
              </a:ext>
            </a:extLst>
          </p:cNvPr>
          <p:cNvSpPr/>
          <p:nvPr/>
        </p:nvSpPr>
        <p:spPr>
          <a:xfrm>
            <a:off x="6255338" y="3919738"/>
            <a:ext cx="5518674" cy="2086983"/>
          </a:xfrm>
          <a:prstGeom prst="flowChartAlternateProcess">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11634761-6874-DA2A-6ECA-2106F410B41F}"/>
              </a:ext>
            </a:extLst>
          </p:cNvPr>
          <p:cNvSpPr/>
          <p:nvPr/>
        </p:nvSpPr>
        <p:spPr>
          <a:xfrm>
            <a:off x="8509261" y="4641274"/>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60" name="Rectangle: Rounded Corners 59">
            <a:extLst>
              <a:ext uri="{FF2B5EF4-FFF2-40B4-BE49-F238E27FC236}">
                <a16:creationId xmlns:a16="http://schemas.microsoft.com/office/drawing/2014/main" id="{4F4012F4-82AE-679D-9244-D706F4280F95}"/>
              </a:ext>
            </a:extLst>
          </p:cNvPr>
          <p:cNvSpPr/>
          <p:nvPr/>
        </p:nvSpPr>
        <p:spPr>
          <a:xfrm>
            <a:off x="8527804" y="5210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sp>
        <p:nvSpPr>
          <p:cNvPr id="61" name="Rectangle: Rounded Corners 60">
            <a:extLst>
              <a:ext uri="{FF2B5EF4-FFF2-40B4-BE49-F238E27FC236}">
                <a16:creationId xmlns:a16="http://schemas.microsoft.com/office/drawing/2014/main" id="{3D384F23-D059-F4A2-7457-BDA5F59E86EE}"/>
              </a:ext>
            </a:extLst>
          </p:cNvPr>
          <p:cNvSpPr/>
          <p:nvPr/>
        </p:nvSpPr>
        <p:spPr>
          <a:xfrm>
            <a:off x="8508616" y="4077351"/>
            <a:ext cx="1030459" cy="540000"/>
          </a:xfrm>
          <a:prstGeom prst="roundRect">
            <a:avLst/>
          </a:prstGeom>
          <a:solidFill>
            <a:srgbClr val="DB5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62" name="Rectangle: Rounded Corners 61">
            <a:extLst>
              <a:ext uri="{FF2B5EF4-FFF2-40B4-BE49-F238E27FC236}">
                <a16:creationId xmlns:a16="http://schemas.microsoft.com/office/drawing/2014/main" id="{1E477DF4-0C04-A156-4C03-470C6BA83850}"/>
              </a:ext>
            </a:extLst>
          </p:cNvPr>
          <p:cNvSpPr/>
          <p:nvPr/>
        </p:nvSpPr>
        <p:spPr>
          <a:xfrm>
            <a:off x="7445299" y="461735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sp>
        <p:nvSpPr>
          <p:cNvPr id="63" name="Rectangle: Rounded Corners 62">
            <a:extLst>
              <a:ext uri="{FF2B5EF4-FFF2-40B4-BE49-F238E27FC236}">
                <a16:creationId xmlns:a16="http://schemas.microsoft.com/office/drawing/2014/main" id="{847E890D-8C66-4B98-88F6-A1367D687729}"/>
              </a:ext>
            </a:extLst>
          </p:cNvPr>
          <p:cNvSpPr/>
          <p:nvPr/>
        </p:nvSpPr>
        <p:spPr>
          <a:xfrm>
            <a:off x="9580393" y="4641274"/>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64" name="Rectangle: Rounded Corners 63">
            <a:extLst>
              <a:ext uri="{FF2B5EF4-FFF2-40B4-BE49-F238E27FC236}">
                <a16:creationId xmlns:a16="http://schemas.microsoft.com/office/drawing/2014/main" id="{292BDB0A-37EE-DC46-3781-5AA621063B96}"/>
              </a:ext>
            </a:extLst>
          </p:cNvPr>
          <p:cNvSpPr/>
          <p:nvPr/>
        </p:nvSpPr>
        <p:spPr>
          <a:xfrm>
            <a:off x="10665870" y="522275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65" name="Rectangle: Rounded Corners 64">
            <a:extLst>
              <a:ext uri="{FF2B5EF4-FFF2-40B4-BE49-F238E27FC236}">
                <a16:creationId xmlns:a16="http://schemas.microsoft.com/office/drawing/2014/main" id="{386FB586-07C1-D30B-0F8D-03BD7328D852}"/>
              </a:ext>
            </a:extLst>
          </p:cNvPr>
          <p:cNvSpPr/>
          <p:nvPr/>
        </p:nvSpPr>
        <p:spPr>
          <a:xfrm>
            <a:off x="10655113" y="4641386"/>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sp>
        <p:nvSpPr>
          <p:cNvPr id="66" name="Rectangle: Rounded Corners 65">
            <a:extLst>
              <a:ext uri="{FF2B5EF4-FFF2-40B4-BE49-F238E27FC236}">
                <a16:creationId xmlns:a16="http://schemas.microsoft.com/office/drawing/2014/main" id="{BBB51E9F-A653-9EBC-1DAB-1866FD371C08}"/>
              </a:ext>
            </a:extLst>
          </p:cNvPr>
          <p:cNvSpPr/>
          <p:nvPr/>
        </p:nvSpPr>
        <p:spPr>
          <a:xfrm>
            <a:off x="7453085" y="5210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Category Management</a:t>
            </a:r>
          </a:p>
        </p:txBody>
      </p:sp>
      <p:sp>
        <p:nvSpPr>
          <p:cNvPr id="67" name="Rectangle: Rounded Corners 66">
            <a:extLst>
              <a:ext uri="{FF2B5EF4-FFF2-40B4-BE49-F238E27FC236}">
                <a16:creationId xmlns:a16="http://schemas.microsoft.com/office/drawing/2014/main" id="{46249077-15C2-678B-C7AF-1027A02D154E}"/>
              </a:ext>
            </a:extLst>
          </p:cNvPr>
          <p:cNvSpPr/>
          <p:nvPr/>
        </p:nvSpPr>
        <p:spPr>
          <a:xfrm>
            <a:off x="6371259" y="5210397"/>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Shopper Marketing</a:t>
            </a:r>
          </a:p>
        </p:txBody>
      </p:sp>
      <p:sp>
        <p:nvSpPr>
          <p:cNvPr id="2" name="TextBox 1">
            <a:extLst>
              <a:ext uri="{FF2B5EF4-FFF2-40B4-BE49-F238E27FC236}">
                <a16:creationId xmlns:a16="http://schemas.microsoft.com/office/drawing/2014/main" id="{1B63CA50-1E43-6E9D-7629-15421769B63A}"/>
              </a:ext>
            </a:extLst>
          </p:cNvPr>
          <p:cNvSpPr txBox="1"/>
          <p:nvPr/>
        </p:nvSpPr>
        <p:spPr>
          <a:xfrm>
            <a:off x="711199" y="1524000"/>
            <a:ext cx="558800" cy="369332"/>
          </a:xfrm>
          <a:prstGeom prst="rect">
            <a:avLst/>
          </a:prstGeom>
          <a:noFill/>
        </p:spPr>
        <p:txBody>
          <a:bodyPr wrap="square" rtlCol="0">
            <a:spAutoFit/>
          </a:bodyPr>
          <a:lstStyle/>
          <a:p>
            <a:pPr algn="ctr"/>
            <a:r>
              <a:rPr lang="en-GB" dirty="0"/>
              <a:t>#1</a:t>
            </a:r>
          </a:p>
        </p:txBody>
      </p:sp>
      <p:sp>
        <p:nvSpPr>
          <p:cNvPr id="3" name="TextBox 2">
            <a:extLst>
              <a:ext uri="{FF2B5EF4-FFF2-40B4-BE49-F238E27FC236}">
                <a16:creationId xmlns:a16="http://schemas.microsoft.com/office/drawing/2014/main" id="{BFE3CE8E-8546-9526-EDA7-115EFBDF8766}"/>
              </a:ext>
            </a:extLst>
          </p:cNvPr>
          <p:cNvSpPr txBox="1"/>
          <p:nvPr/>
        </p:nvSpPr>
        <p:spPr>
          <a:xfrm>
            <a:off x="6371165" y="1519767"/>
            <a:ext cx="558800" cy="369332"/>
          </a:xfrm>
          <a:prstGeom prst="rect">
            <a:avLst/>
          </a:prstGeom>
          <a:noFill/>
        </p:spPr>
        <p:txBody>
          <a:bodyPr wrap="square" rtlCol="0">
            <a:spAutoFit/>
          </a:bodyPr>
          <a:lstStyle/>
          <a:p>
            <a:pPr algn="ctr"/>
            <a:r>
              <a:rPr lang="en-GB" dirty="0"/>
              <a:t>#2</a:t>
            </a:r>
          </a:p>
        </p:txBody>
      </p:sp>
      <p:sp>
        <p:nvSpPr>
          <p:cNvPr id="6" name="TextBox 5">
            <a:extLst>
              <a:ext uri="{FF2B5EF4-FFF2-40B4-BE49-F238E27FC236}">
                <a16:creationId xmlns:a16="http://schemas.microsoft.com/office/drawing/2014/main" id="{F797ECEB-A618-188D-CA53-A32987257180}"/>
              </a:ext>
            </a:extLst>
          </p:cNvPr>
          <p:cNvSpPr txBox="1"/>
          <p:nvPr/>
        </p:nvSpPr>
        <p:spPr>
          <a:xfrm>
            <a:off x="791632" y="4089400"/>
            <a:ext cx="558800" cy="369332"/>
          </a:xfrm>
          <a:prstGeom prst="rect">
            <a:avLst/>
          </a:prstGeom>
          <a:noFill/>
        </p:spPr>
        <p:txBody>
          <a:bodyPr wrap="square" rtlCol="0">
            <a:spAutoFit/>
          </a:bodyPr>
          <a:lstStyle/>
          <a:p>
            <a:pPr algn="ctr"/>
            <a:r>
              <a:rPr lang="en-GB" dirty="0"/>
              <a:t>#3</a:t>
            </a:r>
          </a:p>
        </p:txBody>
      </p:sp>
      <p:sp>
        <p:nvSpPr>
          <p:cNvPr id="7" name="TextBox 6">
            <a:extLst>
              <a:ext uri="{FF2B5EF4-FFF2-40B4-BE49-F238E27FC236}">
                <a16:creationId xmlns:a16="http://schemas.microsoft.com/office/drawing/2014/main" id="{AE425302-F8B1-1C85-AFC1-504B6B653A7C}"/>
              </a:ext>
            </a:extLst>
          </p:cNvPr>
          <p:cNvSpPr txBox="1"/>
          <p:nvPr/>
        </p:nvSpPr>
        <p:spPr>
          <a:xfrm>
            <a:off x="6451598" y="4085167"/>
            <a:ext cx="558800" cy="369332"/>
          </a:xfrm>
          <a:prstGeom prst="rect">
            <a:avLst/>
          </a:prstGeom>
          <a:noFill/>
        </p:spPr>
        <p:txBody>
          <a:bodyPr wrap="square" rtlCol="0">
            <a:spAutoFit/>
          </a:bodyPr>
          <a:lstStyle/>
          <a:p>
            <a:pPr algn="ctr"/>
            <a:r>
              <a:rPr lang="en-GB" dirty="0"/>
              <a:t>#4</a:t>
            </a:r>
          </a:p>
        </p:txBody>
      </p:sp>
      <p:sp>
        <p:nvSpPr>
          <p:cNvPr id="8" name="Flowchart: Alternate Process 7">
            <a:extLst>
              <a:ext uri="{FF2B5EF4-FFF2-40B4-BE49-F238E27FC236}">
                <a16:creationId xmlns:a16="http://schemas.microsoft.com/office/drawing/2014/main" id="{16FCCC87-C6C2-825F-CEC4-1426711788B0}"/>
              </a:ext>
            </a:extLst>
          </p:cNvPr>
          <p:cNvSpPr/>
          <p:nvPr/>
        </p:nvSpPr>
        <p:spPr>
          <a:xfrm>
            <a:off x="3606970" y="529891"/>
            <a:ext cx="6720623" cy="74770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i="1" dirty="0">
                <a:solidFill>
                  <a:schemeClr val="tx1"/>
                </a:solidFill>
                <a:latin typeface="Lato Light" panose="020F0502020204030203" pitchFamily="34" charset="0"/>
                <a:ea typeface="Lato Light" panose="020F0502020204030203" pitchFamily="34" charset="0"/>
                <a:cs typeface="Lato Light" panose="020F0502020204030203" pitchFamily="34" charset="0"/>
              </a:rPr>
              <a:t>We have outlines 4 slightly different organisation alignment possibilities , the most important part about aligning trade marketing functionally is to decide where the function will be best located in a neutral manner , this should focus on the best place to function mindsight for trade marketing , every organisation will go through a learning process and eventually find the right alignment for the TM function.  </a:t>
            </a:r>
          </a:p>
        </p:txBody>
      </p:sp>
    </p:spTree>
    <p:extLst>
      <p:ext uri="{BB962C8B-B14F-4D97-AF65-F5344CB8AC3E}">
        <p14:creationId xmlns:p14="http://schemas.microsoft.com/office/powerpoint/2010/main" val="67126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8BB7DAB-8D6E-3F07-BD67-D4A701CCDBD1}"/>
              </a:ext>
            </a:extLst>
          </p:cNvPr>
          <p:cNvGrpSpPr/>
          <p:nvPr/>
        </p:nvGrpSpPr>
        <p:grpSpPr>
          <a:xfrm>
            <a:off x="2720769" y="3357506"/>
            <a:ext cx="1481078" cy="461877"/>
            <a:chOff x="4012245" y="4324428"/>
            <a:chExt cx="1481078" cy="461877"/>
          </a:xfrm>
        </p:grpSpPr>
        <p:cxnSp>
          <p:nvCxnSpPr>
            <p:cNvPr id="9" name="Straight Connector 8">
              <a:extLst>
                <a:ext uri="{FF2B5EF4-FFF2-40B4-BE49-F238E27FC236}">
                  <a16:creationId xmlns:a16="http://schemas.microsoft.com/office/drawing/2014/main" id="{5D7911ED-8589-1962-D59F-FFA327E2DE45}"/>
                </a:ext>
              </a:extLst>
            </p:cNvPr>
            <p:cNvCxnSpPr>
              <a:cxnSpLocks/>
            </p:cNvCxnSpPr>
            <p:nvPr/>
          </p:nvCxnSpPr>
          <p:spPr>
            <a:xfrm flipV="1">
              <a:off x="4012245" y="4554184"/>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449986-658B-6E25-1794-0DDADE1D707F}"/>
                </a:ext>
              </a:extLst>
            </p:cNvPr>
            <p:cNvCxnSpPr>
              <a:cxnSpLocks/>
            </p:cNvCxnSpPr>
            <p:nvPr/>
          </p:nvCxnSpPr>
          <p:spPr>
            <a:xfrm flipH="1" flipV="1">
              <a:off x="5482174" y="453182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E47F22B-EAD5-1DA0-41D4-144665DAE52B}"/>
                </a:ext>
              </a:extLst>
            </p:cNvPr>
            <p:cNvCxnSpPr>
              <a:cxnSpLocks/>
            </p:cNvCxnSpPr>
            <p:nvPr/>
          </p:nvCxnSpPr>
          <p:spPr>
            <a:xfrm>
              <a:off x="4012245" y="4551428"/>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82E2CB-19F5-3B21-CE90-E85FD43F9669}"/>
                </a:ext>
              </a:extLst>
            </p:cNvPr>
            <p:cNvCxnSpPr>
              <a:cxnSpLocks/>
            </p:cNvCxnSpPr>
            <p:nvPr/>
          </p:nvCxnSpPr>
          <p:spPr>
            <a:xfrm flipH="1" flipV="1">
              <a:off x="4689361" y="432442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Rounded Corners 13">
            <a:extLst>
              <a:ext uri="{FF2B5EF4-FFF2-40B4-BE49-F238E27FC236}">
                <a16:creationId xmlns:a16="http://schemas.microsoft.com/office/drawing/2014/main" id="{13B28C84-27AF-B92E-2464-75AFE1551682}"/>
              </a:ext>
            </a:extLst>
          </p:cNvPr>
          <p:cNvSpPr/>
          <p:nvPr/>
        </p:nvSpPr>
        <p:spPr>
          <a:xfrm>
            <a:off x="3505491" y="3645754"/>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16" name="Rectangle: Rounded Corners 15">
            <a:extLst>
              <a:ext uri="{FF2B5EF4-FFF2-40B4-BE49-F238E27FC236}">
                <a16:creationId xmlns:a16="http://schemas.microsoft.com/office/drawing/2014/main" id="{9EED73B9-93BF-90A5-8EBD-93B6B3AEEE92}"/>
              </a:ext>
            </a:extLst>
          </p:cNvPr>
          <p:cNvSpPr/>
          <p:nvPr/>
        </p:nvSpPr>
        <p:spPr>
          <a:xfrm>
            <a:off x="2368575"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cxnSp>
        <p:nvCxnSpPr>
          <p:cNvPr id="20" name="Straight Connector 19">
            <a:extLst>
              <a:ext uri="{FF2B5EF4-FFF2-40B4-BE49-F238E27FC236}">
                <a16:creationId xmlns:a16="http://schemas.microsoft.com/office/drawing/2014/main" id="{A706FD39-CBD8-6A23-DAE6-F6777C6CE169}"/>
              </a:ext>
            </a:extLst>
          </p:cNvPr>
          <p:cNvCxnSpPr>
            <a:cxnSpLocks/>
          </p:cNvCxnSpPr>
          <p:nvPr/>
        </p:nvCxnSpPr>
        <p:spPr>
          <a:xfrm flipH="1" flipV="1">
            <a:off x="3426457" y="2749465"/>
            <a:ext cx="1" cy="67693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D5EECB-0D62-A876-2585-3D500E2D1059}"/>
              </a:ext>
            </a:extLst>
          </p:cNvPr>
          <p:cNvCxnSpPr/>
          <p:nvPr/>
        </p:nvCxnSpPr>
        <p:spPr>
          <a:xfrm flipH="1" flipV="1">
            <a:off x="6463659" y="273350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392DC4-5BAA-155A-B3A8-83F80E33F999}"/>
              </a:ext>
            </a:extLst>
          </p:cNvPr>
          <p:cNvCxnSpPr>
            <a:cxnSpLocks/>
          </p:cNvCxnSpPr>
          <p:nvPr/>
        </p:nvCxnSpPr>
        <p:spPr>
          <a:xfrm>
            <a:off x="3430736" y="2753108"/>
            <a:ext cx="3038429"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49169E-E2B0-3BC5-2E24-0136EFFF76F9}"/>
              </a:ext>
            </a:extLst>
          </p:cNvPr>
          <p:cNvCxnSpPr/>
          <p:nvPr/>
        </p:nvCxnSpPr>
        <p:spPr>
          <a:xfrm flipH="1" flipV="1">
            <a:off x="4692815" y="253869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010D3583-7431-2975-0A01-B777527AD2A8}"/>
              </a:ext>
            </a:extLst>
          </p:cNvPr>
          <p:cNvSpPr/>
          <p:nvPr/>
        </p:nvSpPr>
        <p:spPr>
          <a:xfrm>
            <a:off x="4182002" y="206923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13" name="Rectangle: Rounded Corners 12">
            <a:extLst>
              <a:ext uri="{FF2B5EF4-FFF2-40B4-BE49-F238E27FC236}">
                <a16:creationId xmlns:a16="http://schemas.microsoft.com/office/drawing/2014/main" id="{FE393839-645B-E7B4-3D6D-F9F4C56072FA}"/>
              </a:ext>
            </a:extLst>
          </p:cNvPr>
          <p:cNvSpPr/>
          <p:nvPr/>
        </p:nvSpPr>
        <p:spPr>
          <a:xfrm>
            <a:off x="2915507"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grpSp>
        <p:nvGrpSpPr>
          <p:cNvPr id="39" name="Group 38">
            <a:extLst>
              <a:ext uri="{FF2B5EF4-FFF2-40B4-BE49-F238E27FC236}">
                <a16:creationId xmlns:a16="http://schemas.microsoft.com/office/drawing/2014/main" id="{94046348-2D40-60D8-0F12-F436DA639864}"/>
              </a:ext>
            </a:extLst>
          </p:cNvPr>
          <p:cNvGrpSpPr/>
          <p:nvPr/>
        </p:nvGrpSpPr>
        <p:grpSpPr>
          <a:xfrm>
            <a:off x="5807224" y="3358934"/>
            <a:ext cx="1481078" cy="461877"/>
            <a:chOff x="4012245" y="4324428"/>
            <a:chExt cx="1481078" cy="461877"/>
          </a:xfrm>
        </p:grpSpPr>
        <p:cxnSp>
          <p:nvCxnSpPr>
            <p:cNvPr id="29" name="Straight Connector 28">
              <a:extLst>
                <a:ext uri="{FF2B5EF4-FFF2-40B4-BE49-F238E27FC236}">
                  <a16:creationId xmlns:a16="http://schemas.microsoft.com/office/drawing/2014/main" id="{A4AC7992-F473-A50B-6055-F540304E1A12}"/>
                </a:ext>
              </a:extLst>
            </p:cNvPr>
            <p:cNvCxnSpPr>
              <a:cxnSpLocks/>
            </p:cNvCxnSpPr>
            <p:nvPr/>
          </p:nvCxnSpPr>
          <p:spPr>
            <a:xfrm flipV="1">
              <a:off x="4012245" y="4554184"/>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3C36BE-33BA-C3A9-733A-BCE663433AF9}"/>
                </a:ext>
              </a:extLst>
            </p:cNvPr>
            <p:cNvCxnSpPr>
              <a:cxnSpLocks/>
            </p:cNvCxnSpPr>
            <p:nvPr/>
          </p:nvCxnSpPr>
          <p:spPr>
            <a:xfrm flipH="1" flipV="1">
              <a:off x="5482174" y="453182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3897E9-4076-0F84-4249-4B5732AEB9F1}"/>
                </a:ext>
              </a:extLst>
            </p:cNvPr>
            <p:cNvCxnSpPr>
              <a:cxnSpLocks/>
            </p:cNvCxnSpPr>
            <p:nvPr/>
          </p:nvCxnSpPr>
          <p:spPr>
            <a:xfrm>
              <a:off x="4012245" y="4551428"/>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B3CEF93-DAD7-4138-32C5-B46FE9EB7E93}"/>
                </a:ext>
              </a:extLst>
            </p:cNvPr>
            <p:cNvCxnSpPr>
              <a:cxnSpLocks/>
            </p:cNvCxnSpPr>
            <p:nvPr/>
          </p:nvCxnSpPr>
          <p:spPr>
            <a:xfrm flipH="1" flipV="1">
              <a:off x="4689361" y="432442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Rounded Corners 14">
            <a:extLst>
              <a:ext uri="{FF2B5EF4-FFF2-40B4-BE49-F238E27FC236}">
                <a16:creationId xmlns:a16="http://schemas.microsoft.com/office/drawing/2014/main" id="{02E5638E-F9E7-3559-5030-3CC05D798B1B}"/>
              </a:ext>
            </a:extLst>
          </p:cNvPr>
          <p:cNvSpPr/>
          <p:nvPr/>
        </p:nvSpPr>
        <p:spPr>
          <a:xfrm>
            <a:off x="5937094"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5ABE008B-B5DE-4FBF-9221-48C64A23B0BB}"/>
              </a:ext>
            </a:extLst>
          </p:cNvPr>
          <p:cNvSpPr/>
          <p:nvPr/>
        </p:nvSpPr>
        <p:spPr>
          <a:xfrm>
            <a:off x="5421864" y="365601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87FB8F5D-5B32-6146-6FC2-BA4B3FC733DF}"/>
              </a:ext>
            </a:extLst>
          </p:cNvPr>
          <p:cNvSpPr/>
          <p:nvPr/>
        </p:nvSpPr>
        <p:spPr>
          <a:xfrm>
            <a:off x="6689079"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sp>
        <p:nvSpPr>
          <p:cNvPr id="40" name="TextBox 39">
            <a:extLst>
              <a:ext uri="{FF2B5EF4-FFF2-40B4-BE49-F238E27FC236}">
                <a16:creationId xmlns:a16="http://schemas.microsoft.com/office/drawing/2014/main" id="{ADF6DF66-4507-7645-D92B-BDAC21023A68}"/>
              </a:ext>
            </a:extLst>
          </p:cNvPr>
          <p:cNvSpPr txBox="1"/>
          <p:nvPr/>
        </p:nvSpPr>
        <p:spPr>
          <a:xfrm>
            <a:off x="184446" y="162713"/>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Possibilities ( 1 )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TextBox 1">
            <a:extLst>
              <a:ext uri="{FF2B5EF4-FFF2-40B4-BE49-F238E27FC236}">
                <a16:creationId xmlns:a16="http://schemas.microsoft.com/office/drawing/2014/main" id="{9C2B2D3D-99E4-D41E-606E-BB81CA4839D4}"/>
              </a:ext>
            </a:extLst>
          </p:cNvPr>
          <p:cNvSpPr txBox="1"/>
          <p:nvPr/>
        </p:nvSpPr>
        <p:spPr>
          <a:xfrm>
            <a:off x="7934771" y="2767834"/>
            <a:ext cx="3656345" cy="1938992"/>
          </a:xfrm>
          <a:prstGeom prst="rect">
            <a:avLst/>
          </a:prstGeom>
          <a:noFill/>
        </p:spPr>
        <p:txBody>
          <a:bodyPr wrap="square" rtlCol="0">
            <a:spAutoFit/>
          </a:bodyPr>
          <a:lstStyle/>
          <a:p>
            <a:r>
              <a:rPr lang="en-GB" sz="1200" b="1" u="sng" dirty="0">
                <a:latin typeface="Lato Long"/>
                <a:ea typeface="Lato" panose="020F0502020204030203" pitchFamily="34" charset="0"/>
                <a:cs typeface="Lato" panose="020F0502020204030203" pitchFamily="34" charset="0"/>
              </a:rPr>
              <a:t>Observation</a:t>
            </a:r>
            <a:r>
              <a:rPr lang="en-GB" sz="1200" dirty="0">
                <a:latin typeface="Lato Long"/>
                <a:ea typeface="Lato" panose="020F0502020204030203" pitchFamily="34" charset="0"/>
                <a:cs typeface="Lato" panose="020F0502020204030203" pitchFamily="34" charset="0"/>
              </a:rPr>
              <a:t> </a:t>
            </a:r>
          </a:p>
          <a:p>
            <a:r>
              <a:rPr lang="en-GB" sz="1200" dirty="0">
                <a:latin typeface="Lato Long"/>
                <a:ea typeface="Lato" panose="020F0502020204030203" pitchFamily="34" charset="0"/>
                <a:cs typeface="Lato" panose="020F0502020204030203" pitchFamily="34" charset="0"/>
              </a:rPr>
              <a:t>In this case we observe 2 broad functional units that report to the leadership function at the top .</a:t>
            </a:r>
          </a:p>
          <a:p>
            <a:r>
              <a:rPr lang="en-GB" sz="1200" dirty="0">
                <a:latin typeface="Lato Long"/>
                <a:ea typeface="Lato" panose="020F0502020204030203" pitchFamily="34" charset="0"/>
                <a:cs typeface="Lato" panose="020F0502020204030203" pitchFamily="34" charset="0"/>
              </a:rPr>
              <a:t>The trade marketing function has been dependant alignment  to marketing in this case it may be for a because the alignment for the TM function is highly relevant to the marketing objectives as a pre requirement for onboarding and inclusion reasons.</a:t>
            </a:r>
          </a:p>
          <a:p>
            <a:endParaRPr lang="en-GB" sz="1200" dirty="0">
              <a:latin typeface="Lato Long"/>
              <a:ea typeface="Lato" panose="020F0502020204030203" pitchFamily="34" charset="0"/>
              <a:cs typeface="Lato" panose="020F0502020204030203" pitchFamily="34" charset="0"/>
            </a:endParaRPr>
          </a:p>
          <a:p>
            <a:endParaRPr lang="en-GB" sz="1200" dirty="0">
              <a:latin typeface="Lato Long"/>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49908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3B28C84-27AF-B92E-2464-75AFE1551682}"/>
              </a:ext>
            </a:extLst>
          </p:cNvPr>
          <p:cNvSpPr/>
          <p:nvPr/>
        </p:nvSpPr>
        <p:spPr>
          <a:xfrm>
            <a:off x="3612315" y="2962090"/>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16" name="Rectangle: Rounded Corners 15">
            <a:extLst>
              <a:ext uri="{FF2B5EF4-FFF2-40B4-BE49-F238E27FC236}">
                <a16:creationId xmlns:a16="http://schemas.microsoft.com/office/drawing/2014/main" id="{9EED73B9-93BF-90A5-8EBD-93B6B3AEEE92}"/>
              </a:ext>
            </a:extLst>
          </p:cNvPr>
          <p:cNvSpPr/>
          <p:nvPr/>
        </p:nvSpPr>
        <p:spPr>
          <a:xfrm>
            <a:off x="2372850"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cxnSp>
        <p:nvCxnSpPr>
          <p:cNvPr id="20" name="Straight Connector 19">
            <a:extLst>
              <a:ext uri="{FF2B5EF4-FFF2-40B4-BE49-F238E27FC236}">
                <a16:creationId xmlns:a16="http://schemas.microsoft.com/office/drawing/2014/main" id="{A706FD39-CBD8-6A23-DAE6-F6777C6CE169}"/>
              </a:ext>
            </a:extLst>
          </p:cNvPr>
          <p:cNvCxnSpPr>
            <a:cxnSpLocks/>
            <a:stCxn id="16" idx="0"/>
          </p:cNvCxnSpPr>
          <p:nvPr/>
        </p:nvCxnSpPr>
        <p:spPr>
          <a:xfrm flipH="1" flipV="1">
            <a:off x="2888079" y="2744258"/>
            <a:ext cx="1" cy="90099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BD5EECB-0D62-A876-2585-3D500E2D1059}"/>
              </a:ext>
            </a:extLst>
          </p:cNvPr>
          <p:cNvCxnSpPr/>
          <p:nvPr/>
        </p:nvCxnSpPr>
        <p:spPr>
          <a:xfrm flipH="1" flipV="1">
            <a:off x="5421074" y="273350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3FDCDE-6339-BBFC-CB32-DC9013E3C335}"/>
              </a:ext>
            </a:extLst>
          </p:cNvPr>
          <p:cNvCxnSpPr/>
          <p:nvPr/>
        </p:nvCxnSpPr>
        <p:spPr>
          <a:xfrm flipH="1" flipV="1">
            <a:off x="4154575" y="274425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392DC4-5BAA-155A-B3A8-83F80E33F999}"/>
              </a:ext>
            </a:extLst>
          </p:cNvPr>
          <p:cNvCxnSpPr>
            <a:cxnSpLocks/>
          </p:cNvCxnSpPr>
          <p:nvPr/>
        </p:nvCxnSpPr>
        <p:spPr>
          <a:xfrm>
            <a:off x="2888079" y="2753108"/>
            <a:ext cx="254414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349169E-E2B0-3BC5-2E24-0136EFFF76F9}"/>
              </a:ext>
            </a:extLst>
          </p:cNvPr>
          <p:cNvCxnSpPr/>
          <p:nvPr/>
        </p:nvCxnSpPr>
        <p:spPr>
          <a:xfrm flipH="1" flipV="1">
            <a:off x="4150158" y="253869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010D3583-7431-2975-0A01-B777527AD2A8}"/>
              </a:ext>
            </a:extLst>
          </p:cNvPr>
          <p:cNvSpPr/>
          <p:nvPr/>
        </p:nvSpPr>
        <p:spPr>
          <a:xfrm>
            <a:off x="3639345" y="206923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13" name="Rectangle: Rounded Corners 12">
            <a:extLst>
              <a:ext uri="{FF2B5EF4-FFF2-40B4-BE49-F238E27FC236}">
                <a16:creationId xmlns:a16="http://schemas.microsoft.com/office/drawing/2014/main" id="{FE393839-645B-E7B4-3D6D-F9F4C56072FA}"/>
              </a:ext>
            </a:extLst>
          </p:cNvPr>
          <p:cNvSpPr/>
          <p:nvPr/>
        </p:nvSpPr>
        <p:spPr>
          <a:xfrm>
            <a:off x="2372850"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grpSp>
        <p:nvGrpSpPr>
          <p:cNvPr id="39" name="Group 38">
            <a:extLst>
              <a:ext uri="{FF2B5EF4-FFF2-40B4-BE49-F238E27FC236}">
                <a16:creationId xmlns:a16="http://schemas.microsoft.com/office/drawing/2014/main" id="{94046348-2D40-60D8-0F12-F436DA639864}"/>
              </a:ext>
            </a:extLst>
          </p:cNvPr>
          <p:cNvGrpSpPr/>
          <p:nvPr/>
        </p:nvGrpSpPr>
        <p:grpSpPr>
          <a:xfrm>
            <a:off x="4721910" y="3358934"/>
            <a:ext cx="1481078" cy="461877"/>
            <a:chOff x="4012245" y="4324428"/>
            <a:chExt cx="1481078" cy="461877"/>
          </a:xfrm>
        </p:grpSpPr>
        <p:cxnSp>
          <p:nvCxnSpPr>
            <p:cNvPr id="29" name="Straight Connector 28">
              <a:extLst>
                <a:ext uri="{FF2B5EF4-FFF2-40B4-BE49-F238E27FC236}">
                  <a16:creationId xmlns:a16="http://schemas.microsoft.com/office/drawing/2014/main" id="{A4AC7992-F473-A50B-6055-F540304E1A12}"/>
                </a:ext>
              </a:extLst>
            </p:cNvPr>
            <p:cNvCxnSpPr>
              <a:cxnSpLocks/>
            </p:cNvCxnSpPr>
            <p:nvPr/>
          </p:nvCxnSpPr>
          <p:spPr>
            <a:xfrm flipV="1">
              <a:off x="4012245" y="4554184"/>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3C36BE-33BA-C3A9-733A-BCE663433AF9}"/>
                </a:ext>
              </a:extLst>
            </p:cNvPr>
            <p:cNvCxnSpPr>
              <a:cxnSpLocks/>
            </p:cNvCxnSpPr>
            <p:nvPr/>
          </p:nvCxnSpPr>
          <p:spPr>
            <a:xfrm flipH="1" flipV="1">
              <a:off x="5482174" y="453182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3897E9-4076-0F84-4249-4B5732AEB9F1}"/>
                </a:ext>
              </a:extLst>
            </p:cNvPr>
            <p:cNvCxnSpPr>
              <a:cxnSpLocks/>
            </p:cNvCxnSpPr>
            <p:nvPr/>
          </p:nvCxnSpPr>
          <p:spPr>
            <a:xfrm>
              <a:off x="4012245" y="4551428"/>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B3CEF93-DAD7-4138-32C5-B46FE9EB7E93}"/>
                </a:ext>
              </a:extLst>
            </p:cNvPr>
            <p:cNvCxnSpPr>
              <a:cxnSpLocks/>
            </p:cNvCxnSpPr>
            <p:nvPr/>
          </p:nvCxnSpPr>
          <p:spPr>
            <a:xfrm flipH="1" flipV="1">
              <a:off x="4689361" y="4324428"/>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Rounded Corners 14">
            <a:extLst>
              <a:ext uri="{FF2B5EF4-FFF2-40B4-BE49-F238E27FC236}">
                <a16:creationId xmlns:a16="http://schemas.microsoft.com/office/drawing/2014/main" id="{02E5638E-F9E7-3559-5030-3CC05D798B1B}"/>
              </a:ext>
            </a:extLst>
          </p:cNvPr>
          <p:cNvSpPr/>
          <p:nvPr/>
        </p:nvSpPr>
        <p:spPr>
          <a:xfrm>
            <a:off x="4851780"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5ABE008B-B5DE-4FBF-9221-48C64A23B0BB}"/>
              </a:ext>
            </a:extLst>
          </p:cNvPr>
          <p:cNvSpPr/>
          <p:nvPr/>
        </p:nvSpPr>
        <p:spPr>
          <a:xfrm>
            <a:off x="4336550" y="365601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87FB8F5D-5B32-6146-6FC2-BA4B3FC733DF}"/>
              </a:ext>
            </a:extLst>
          </p:cNvPr>
          <p:cNvSpPr/>
          <p:nvPr/>
        </p:nvSpPr>
        <p:spPr>
          <a:xfrm>
            <a:off x="5603765"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sp>
        <p:nvSpPr>
          <p:cNvPr id="40" name="TextBox 39">
            <a:extLst>
              <a:ext uri="{FF2B5EF4-FFF2-40B4-BE49-F238E27FC236}">
                <a16:creationId xmlns:a16="http://schemas.microsoft.com/office/drawing/2014/main" id="{ADF6DF66-4507-7645-D92B-BDAC21023A68}"/>
              </a:ext>
            </a:extLst>
          </p:cNvPr>
          <p:cNvSpPr txBox="1"/>
          <p:nvPr/>
        </p:nvSpPr>
        <p:spPr>
          <a:xfrm>
            <a:off x="252811" y="209713"/>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Possibilities ( 2 ) </a:t>
            </a:r>
          </a:p>
        </p:txBody>
      </p:sp>
      <p:pic>
        <p:nvPicPr>
          <p:cNvPr id="41" name="Picture 40" descr="Logo&#10;&#10;Description automatically generated">
            <a:extLst>
              <a:ext uri="{FF2B5EF4-FFF2-40B4-BE49-F238E27FC236}">
                <a16:creationId xmlns:a16="http://schemas.microsoft.com/office/drawing/2014/main" id="{FBA224E9-86E6-27A9-D7EB-94E2BB1D2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2" name="Footer Placeholder 3">
            <a:extLst>
              <a:ext uri="{FF2B5EF4-FFF2-40B4-BE49-F238E27FC236}">
                <a16:creationId xmlns:a16="http://schemas.microsoft.com/office/drawing/2014/main" id="{82496967-75EA-6823-9867-6E44C6A4B4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TextBox 1">
            <a:extLst>
              <a:ext uri="{FF2B5EF4-FFF2-40B4-BE49-F238E27FC236}">
                <a16:creationId xmlns:a16="http://schemas.microsoft.com/office/drawing/2014/main" id="{9C2B2D3D-99E4-D41E-606E-BB81CA4839D4}"/>
              </a:ext>
            </a:extLst>
          </p:cNvPr>
          <p:cNvSpPr txBox="1"/>
          <p:nvPr/>
        </p:nvSpPr>
        <p:spPr>
          <a:xfrm>
            <a:off x="7049868" y="2430275"/>
            <a:ext cx="4357513" cy="1938992"/>
          </a:xfrm>
          <a:prstGeom prst="rect">
            <a:avLst/>
          </a:prstGeom>
          <a:noFill/>
        </p:spPr>
        <p:txBody>
          <a:bodyPr wrap="square" rtlCol="0">
            <a:spAutoFit/>
          </a:bodyPr>
          <a:lstStyle/>
          <a:p>
            <a:r>
              <a:rPr lang="en-GB" sz="1200" b="1" u="sng" dirty="0">
                <a:latin typeface="Lato Long"/>
                <a:ea typeface="Lato" panose="020F0502020204030203" pitchFamily="34" charset="0"/>
                <a:cs typeface="Lato" panose="020F0502020204030203" pitchFamily="34" charset="0"/>
              </a:rPr>
              <a:t>Observation</a:t>
            </a:r>
            <a:r>
              <a:rPr lang="en-GB" sz="1200" dirty="0">
                <a:latin typeface="Lato Long"/>
                <a:ea typeface="Lato" panose="020F0502020204030203" pitchFamily="34" charset="0"/>
                <a:cs typeface="Lato" panose="020F0502020204030203" pitchFamily="34" charset="0"/>
              </a:rPr>
              <a:t> </a:t>
            </a:r>
          </a:p>
          <a:p>
            <a:r>
              <a:rPr lang="en-GB" sz="1200" dirty="0">
                <a:latin typeface="Lato Long"/>
                <a:ea typeface="Lato" panose="020F0502020204030203" pitchFamily="34" charset="0"/>
                <a:cs typeface="Lato" panose="020F0502020204030203" pitchFamily="34" charset="0"/>
              </a:rPr>
              <a:t>In this case we observe 3 functional units that report to the leadership function at the top .</a:t>
            </a:r>
          </a:p>
          <a:p>
            <a:r>
              <a:rPr lang="en-GB" sz="1200" dirty="0">
                <a:latin typeface="Lato Long"/>
                <a:ea typeface="Lato" panose="020F0502020204030203" pitchFamily="34" charset="0"/>
                <a:cs typeface="Lato" panose="020F0502020204030203" pitchFamily="34" charset="0"/>
              </a:rPr>
              <a:t>The trade marketing function has been given a standalone status , in this case it may be for a variety of reasons or just to give it the attention it deserves , this is possibly a reflection of importance and management alignment.</a:t>
            </a:r>
          </a:p>
          <a:p>
            <a:r>
              <a:rPr lang="en-GB" sz="1200" dirty="0">
                <a:latin typeface="Lato Long"/>
                <a:ea typeface="Lato" panose="020F0502020204030203" pitchFamily="34" charset="0"/>
                <a:cs typeface="Lato" panose="020F0502020204030203" pitchFamily="34" charset="0"/>
              </a:rPr>
              <a:t>It may well be that the functional leadership of the TM team is highly mature and has been functioning within the company for a while.</a:t>
            </a:r>
          </a:p>
        </p:txBody>
      </p:sp>
    </p:spTree>
    <p:extLst>
      <p:ext uri="{BB962C8B-B14F-4D97-AF65-F5344CB8AC3E}">
        <p14:creationId xmlns:p14="http://schemas.microsoft.com/office/powerpoint/2010/main" val="1298867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2973F32-93F2-F0EB-2153-B736D5E86F45}"/>
              </a:ext>
            </a:extLst>
          </p:cNvPr>
          <p:cNvSpPr/>
          <p:nvPr/>
        </p:nvSpPr>
        <p:spPr>
          <a:xfrm>
            <a:off x="3689227" y="3650027"/>
            <a:ext cx="1030459" cy="5400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Trade Marketing</a:t>
            </a:r>
          </a:p>
        </p:txBody>
      </p:sp>
      <p:sp>
        <p:nvSpPr>
          <p:cNvPr id="3" name="Rectangle: Rounded Corners 2">
            <a:extLst>
              <a:ext uri="{FF2B5EF4-FFF2-40B4-BE49-F238E27FC236}">
                <a16:creationId xmlns:a16="http://schemas.microsoft.com/office/drawing/2014/main" id="{0369F0D1-1D8D-F595-B26E-F63BB796B0A3}"/>
              </a:ext>
            </a:extLst>
          </p:cNvPr>
          <p:cNvSpPr/>
          <p:nvPr/>
        </p:nvSpPr>
        <p:spPr>
          <a:xfrm>
            <a:off x="2372850"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Brand Management</a:t>
            </a:r>
          </a:p>
        </p:txBody>
      </p:sp>
      <p:cxnSp>
        <p:nvCxnSpPr>
          <p:cNvPr id="4" name="Straight Connector 3">
            <a:extLst>
              <a:ext uri="{FF2B5EF4-FFF2-40B4-BE49-F238E27FC236}">
                <a16:creationId xmlns:a16="http://schemas.microsoft.com/office/drawing/2014/main" id="{EEE60E8C-4184-03C1-CD20-FEE5B620B6D4}"/>
              </a:ext>
            </a:extLst>
          </p:cNvPr>
          <p:cNvCxnSpPr>
            <a:cxnSpLocks/>
            <a:stCxn id="3" idx="0"/>
          </p:cNvCxnSpPr>
          <p:nvPr/>
        </p:nvCxnSpPr>
        <p:spPr>
          <a:xfrm flipH="1" flipV="1">
            <a:off x="2888079" y="2744258"/>
            <a:ext cx="1" cy="90099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EEA1E87-6B58-ABD3-0E80-436A136B49C4}"/>
              </a:ext>
            </a:extLst>
          </p:cNvPr>
          <p:cNvCxnSpPr/>
          <p:nvPr/>
        </p:nvCxnSpPr>
        <p:spPr>
          <a:xfrm flipH="1" flipV="1">
            <a:off x="5421074" y="2733500"/>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6477A71-23D9-E98D-1ABE-26616471F464}"/>
              </a:ext>
            </a:extLst>
          </p:cNvPr>
          <p:cNvCxnSpPr>
            <a:cxnSpLocks/>
          </p:cNvCxnSpPr>
          <p:nvPr/>
        </p:nvCxnSpPr>
        <p:spPr>
          <a:xfrm>
            <a:off x="2888079" y="2753108"/>
            <a:ext cx="254414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0D8EE7-8B2B-4C62-7159-26BB677F26B1}"/>
              </a:ext>
            </a:extLst>
          </p:cNvPr>
          <p:cNvCxnSpPr/>
          <p:nvPr/>
        </p:nvCxnSpPr>
        <p:spPr>
          <a:xfrm flipH="1" flipV="1">
            <a:off x="4150158" y="253869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232AEEC7-4E47-10D1-31F5-60C1AB02776F}"/>
              </a:ext>
            </a:extLst>
          </p:cNvPr>
          <p:cNvSpPr/>
          <p:nvPr/>
        </p:nvSpPr>
        <p:spPr>
          <a:xfrm>
            <a:off x="3639345" y="206923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GM</a:t>
            </a:r>
          </a:p>
        </p:txBody>
      </p:sp>
      <p:sp>
        <p:nvSpPr>
          <p:cNvPr id="10" name="Rectangle: Rounded Corners 9">
            <a:extLst>
              <a:ext uri="{FF2B5EF4-FFF2-40B4-BE49-F238E27FC236}">
                <a16:creationId xmlns:a16="http://schemas.microsoft.com/office/drawing/2014/main" id="{E62816AC-14D2-0384-3822-5CA91A0CCEF1}"/>
              </a:ext>
            </a:extLst>
          </p:cNvPr>
          <p:cNvSpPr/>
          <p:nvPr/>
        </p:nvSpPr>
        <p:spPr>
          <a:xfrm>
            <a:off x="2372850"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Marketing</a:t>
            </a:r>
          </a:p>
        </p:txBody>
      </p:sp>
      <p:cxnSp>
        <p:nvCxnSpPr>
          <p:cNvPr id="12" name="Straight Connector 11">
            <a:extLst>
              <a:ext uri="{FF2B5EF4-FFF2-40B4-BE49-F238E27FC236}">
                <a16:creationId xmlns:a16="http://schemas.microsoft.com/office/drawing/2014/main" id="{F0839BC4-9610-F405-F240-DF76FF3F9856}"/>
              </a:ext>
            </a:extLst>
          </p:cNvPr>
          <p:cNvCxnSpPr>
            <a:cxnSpLocks/>
          </p:cNvCxnSpPr>
          <p:nvPr/>
        </p:nvCxnSpPr>
        <p:spPr>
          <a:xfrm flipV="1">
            <a:off x="5268840" y="3588690"/>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75F489-FC40-7FA8-AD7F-E38E7B2587D5}"/>
              </a:ext>
            </a:extLst>
          </p:cNvPr>
          <p:cNvCxnSpPr>
            <a:cxnSpLocks/>
          </p:cNvCxnSpPr>
          <p:nvPr/>
        </p:nvCxnSpPr>
        <p:spPr>
          <a:xfrm flipH="1" flipV="1">
            <a:off x="6725951" y="3566326"/>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64D0FF-0FC6-56B4-AAC8-80251DDBA83E}"/>
              </a:ext>
            </a:extLst>
          </p:cNvPr>
          <p:cNvCxnSpPr>
            <a:cxnSpLocks/>
          </p:cNvCxnSpPr>
          <p:nvPr/>
        </p:nvCxnSpPr>
        <p:spPr>
          <a:xfrm>
            <a:off x="5256022" y="3585934"/>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374F99-BE42-CF15-9D1E-4B45B1BFE02D}"/>
              </a:ext>
            </a:extLst>
          </p:cNvPr>
          <p:cNvCxnSpPr>
            <a:cxnSpLocks/>
          </p:cNvCxnSpPr>
          <p:nvPr/>
        </p:nvCxnSpPr>
        <p:spPr>
          <a:xfrm flipH="1" flipV="1">
            <a:off x="5933138" y="3358934"/>
            <a:ext cx="1" cy="227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19BAF7D-290C-AC37-5DDD-140296F23ACF}"/>
              </a:ext>
            </a:extLst>
          </p:cNvPr>
          <p:cNvSpPr/>
          <p:nvPr/>
        </p:nvSpPr>
        <p:spPr>
          <a:xfrm>
            <a:off x="5373073" y="2960500"/>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Sales</a:t>
            </a:r>
          </a:p>
        </p:txBody>
      </p:sp>
      <p:sp>
        <p:nvSpPr>
          <p:cNvPr id="17" name="Rectangle: Rounded Corners 16">
            <a:extLst>
              <a:ext uri="{FF2B5EF4-FFF2-40B4-BE49-F238E27FC236}">
                <a16:creationId xmlns:a16="http://schemas.microsoft.com/office/drawing/2014/main" id="{2D8EFDC2-F4E3-049D-2D7E-7EA4CD382E40}"/>
              </a:ext>
            </a:extLst>
          </p:cNvPr>
          <p:cNvSpPr/>
          <p:nvPr/>
        </p:nvSpPr>
        <p:spPr>
          <a:xfrm>
            <a:off x="4857843" y="3656011"/>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Field Sales</a:t>
            </a:r>
          </a:p>
        </p:txBody>
      </p:sp>
      <p:sp>
        <p:nvSpPr>
          <p:cNvPr id="18" name="Rectangle: Rounded Corners 17">
            <a:extLst>
              <a:ext uri="{FF2B5EF4-FFF2-40B4-BE49-F238E27FC236}">
                <a16:creationId xmlns:a16="http://schemas.microsoft.com/office/drawing/2014/main" id="{B52E0EBA-AE2D-9598-BECC-80B4022CFFC8}"/>
              </a:ext>
            </a:extLst>
          </p:cNvPr>
          <p:cNvSpPr/>
          <p:nvPr/>
        </p:nvSpPr>
        <p:spPr>
          <a:xfrm>
            <a:off x="6125058" y="3645253"/>
            <a:ext cx="1030459"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KAM</a:t>
            </a:r>
          </a:p>
        </p:txBody>
      </p:sp>
      <p:cxnSp>
        <p:nvCxnSpPr>
          <p:cNvPr id="20" name="Straight Connector 19">
            <a:extLst>
              <a:ext uri="{FF2B5EF4-FFF2-40B4-BE49-F238E27FC236}">
                <a16:creationId xmlns:a16="http://schemas.microsoft.com/office/drawing/2014/main" id="{F739CE03-6CB1-9949-D245-8FDC45717DA5}"/>
              </a:ext>
            </a:extLst>
          </p:cNvPr>
          <p:cNvCxnSpPr>
            <a:cxnSpLocks/>
          </p:cNvCxnSpPr>
          <p:nvPr/>
        </p:nvCxnSpPr>
        <p:spPr>
          <a:xfrm flipV="1">
            <a:off x="4186370" y="3582989"/>
            <a:ext cx="0" cy="23212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11A88B-D511-C0D7-B6F6-CD181AAD48F6}"/>
              </a:ext>
            </a:extLst>
          </p:cNvPr>
          <p:cNvCxnSpPr>
            <a:cxnSpLocks/>
          </p:cNvCxnSpPr>
          <p:nvPr/>
        </p:nvCxnSpPr>
        <p:spPr>
          <a:xfrm>
            <a:off x="4169282" y="3584510"/>
            <a:ext cx="14810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826E244-0D9A-E438-ED29-1D4F41F47BB5}"/>
              </a:ext>
            </a:extLst>
          </p:cNvPr>
          <p:cNvSpPr txBox="1"/>
          <p:nvPr/>
        </p:nvSpPr>
        <p:spPr>
          <a:xfrm>
            <a:off x="197263" y="141348"/>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Reporting Possibilities ( 3 ) </a:t>
            </a:r>
          </a:p>
        </p:txBody>
      </p:sp>
      <p:pic>
        <p:nvPicPr>
          <p:cNvPr id="27" name="Picture 26" descr="Logo&#10;&#10;Description automatically generated">
            <a:extLst>
              <a:ext uri="{FF2B5EF4-FFF2-40B4-BE49-F238E27FC236}">
                <a16:creationId xmlns:a16="http://schemas.microsoft.com/office/drawing/2014/main" id="{1D806FC8-FA1B-3C5A-31C6-CB787B580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8" name="Footer Placeholder 3">
            <a:extLst>
              <a:ext uri="{FF2B5EF4-FFF2-40B4-BE49-F238E27FC236}">
                <a16:creationId xmlns:a16="http://schemas.microsoft.com/office/drawing/2014/main" id="{BEFFA26E-1A09-FEE2-43ED-63D1B9DDC28E}"/>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9" name="TextBox 28">
            <a:extLst>
              <a:ext uri="{FF2B5EF4-FFF2-40B4-BE49-F238E27FC236}">
                <a16:creationId xmlns:a16="http://schemas.microsoft.com/office/drawing/2014/main" id="{CC79A063-4EDE-C7F1-96B6-58407B639A79}"/>
              </a:ext>
            </a:extLst>
          </p:cNvPr>
          <p:cNvSpPr txBox="1"/>
          <p:nvPr/>
        </p:nvSpPr>
        <p:spPr>
          <a:xfrm>
            <a:off x="7220784" y="2767834"/>
            <a:ext cx="4357513" cy="1754326"/>
          </a:xfrm>
          <a:prstGeom prst="rect">
            <a:avLst/>
          </a:prstGeom>
          <a:noFill/>
        </p:spPr>
        <p:txBody>
          <a:bodyPr wrap="square" rtlCol="0">
            <a:spAutoFit/>
          </a:bodyPr>
          <a:lstStyle/>
          <a:p>
            <a:r>
              <a:rPr lang="en-GB" sz="1200" b="1" u="sng" dirty="0">
                <a:latin typeface="Lato Long"/>
                <a:ea typeface="Lato" panose="020F0502020204030203" pitchFamily="34" charset="0"/>
                <a:cs typeface="Lato" panose="020F0502020204030203" pitchFamily="34" charset="0"/>
              </a:rPr>
              <a:t>Observation</a:t>
            </a:r>
            <a:r>
              <a:rPr lang="en-GB" sz="1200" dirty="0">
                <a:latin typeface="Lato Long"/>
                <a:ea typeface="Lato" panose="020F0502020204030203" pitchFamily="34" charset="0"/>
                <a:cs typeface="Lato" panose="020F0502020204030203" pitchFamily="34" charset="0"/>
              </a:rPr>
              <a:t> </a:t>
            </a:r>
          </a:p>
          <a:p>
            <a:r>
              <a:rPr lang="en-GB" sz="1200" dirty="0">
                <a:latin typeface="Lato Long"/>
                <a:ea typeface="Lato" panose="020F0502020204030203" pitchFamily="34" charset="0"/>
                <a:cs typeface="Lato" panose="020F0502020204030203" pitchFamily="34" charset="0"/>
              </a:rPr>
              <a:t>In this case we observe 2 functional units that report to the leadership function at the top .</a:t>
            </a:r>
          </a:p>
          <a:p>
            <a:r>
              <a:rPr lang="en-GB" sz="1200" dirty="0">
                <a:latin typeface="Lato Long"/>
                <a:ea typeface="Lato" panose="020F0502020204030203" pitchFamily="34" charset="0"/>
                <a:cs typeface="Lato" panose="020F0502020204030203" pitchFamily="34" charset="0"/>
              </a:rPr>
              <a:t>The trade marketing function has been aligned to sales predominantly which could be a reflection of the organisation giving the account and field engagement high priority in a very operational manner , this could also be a reflection of onboarding the TM function and giving the organisation time to find the best fit for the function .</a:t>
            </a:r>
          </a:p>
        </p:txBody>
      </p:sp>
      <p:sp>
        <p:nvSpPr>
          <p:cNvPr id="30" name="TextBox 29">
            <a:extLst>
              <a:ext uri="{FF2B5EF4-FFF2-40B4-BE49-F238E27FC236}">
                <a16:creationId xmlns:a16="http://schemas.microsoft.com/office/drawing/2014/main" id="{F7A4B1A0-81DF-CFF3-99DC-617316371A12}"/>
              </a:ext>
            </a:extLst>
          </p:cNvPr>
          <p:cNvSpPr txBox="1"/>
          <p:nvPr/>
        </p:nvSpPr>
        <p:spPr>
          <a:xfrm>
            <a:off x="2350093" y="4597638"/>
            <a:ext cx="8250965" cy="915635"/>
          </a:xfrm>
          <a:prstGeom prst="rect">
            <a:avLst/>
          </a:prstGeom>
          <a:noFill/>
        </p:spPr>
        <p:txBody>
          <a:bodyPr wrap="square" rtlCol="0">
            <a:spAutoFit/>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Comments</a:t>
            </a:r>
          </a:p>
          <a:p>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We have deliberately the shopper marketing function out of the organisation in order to give emphasis for the TM function.</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The organisation structures above are purely reflective of the various possibilities , and it will finally come down to the company , the organisation structure , management and the customer engagement to find the right fit for the TM function within the organisation.  </a:t>
            </a:r>
          </a:p>
        </p:txBody>
      </p:sp>
    </p:spTree>
    <p:extLst>
      <p:ext uri="{BB962C8B-B14F-4D97-AF65-F5344CB8AC3E}">
        <p14:creationId xmlns:p14="http://schemas.microsoft.com/office/powerpoint/2010/main" val="383784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eamwork concept">
            <a:extLst>
              <a:ext uri="{FF2B5EF4-FFF2-40B4-BE49-F238E27FC236}">
                <a16:creationId xmlns:a16="http://schemas.microsoft.com/office/drawing/2014/main" id="{CAD8C340-E150-AB4E-3BA8-E72322BE64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27192" y="1527047"/>
            <a:ext cx="6464808" cy="38788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Organisational alignment</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7B2AF473-D051-295D-FFBA-35C43C29FFCF}"/>
              </a:ext>
            </a:extLst>
          </p:cNvPr>
          <p:cNvGrpSpPr/>
          <p:nvPr/>
        </p:nvGrpSpPr>
        <p:grpSpPr>
          <a:xfrm>
            <a:off x="5165513" y="4357163"/>
            <a:ext cx="1055370" cy="1055370"/>
            <a:chOff x="7108613" y="4124330"/>
            <a:chExt cx="1055370" cy="1055370"/>
          </a:xfrm>
        </p:grpSpPr>
        <p:sp>
          <p:nvSpPr>
            <p:cNvPr id="3" name="Oval 2">
              <a:extLst>
                <a:ext uri="{FF2B5EF4-FFF2-40B4-BE49-F238E27FC236}">
                  <a16:creationId xmlns:a16="http://schemas.microsoft.com/office/drawing/2014/main" id="{79FD2A64-887B-99C8-E0AF-CA04BA056BD4}"/>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3644ED79-CA25-AD87-544A-376557EA651E}"/>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176560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527A7-9BFD-8B3C-B2AA-16150CD6C636}"/>
              </a:ext>
            </a:extLst>
          </p:cNvPr>
          <p:cNvSpPr txBox="1"/>
          <p:nvPr/>
        </p:nvSpPr>
        <p:spPr>
          <a:xfrm>
            <a:off x="-1" y="2178157"/>
            <a:ext cx="7341577" cy="2772000"/>
          </a:xfrm>
          <a:prstGeom prst="rect">
            <a:avLst/>
          </a:prstGeom>
          <a:solidFill>
            <a:schemeClr val="accent2"/>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 </a:t>
            </a:r>
          </a:p>
        </p:txBody>
      </p:sp>
      <p:pic>
        <p:nvPicPr>
          <p:cNvPr id="14" name="Picture 13" descr="Logo&#10;&#10;Description automatically generated">
            <a:extLst>
              <a:ext uri="{FF2B5EF4-FFF2-40B4-BE49-F238E27FC236}">
                <a16:creationId xmlns:a16="http://schemas.microsoft.com/office/drawing/2014/main" id="{EF62DA05-0C56-6B0E-B1D3-3BB9E96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98DBF2EC-DC7B-7DF4-C6DB-C6B53EFA037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pic>
        <p:nvPicPr>
          <p:cNvPr id="3" name="Picture 2" descr="100 Thought-Provoking Company Culture Quotes">
            <a:extLst>
              <a:ext uri="{FF2B5EF4-FFF2-40B4-BE49-F238E27FC236}">
                <a16:creationId xmlns:a16="http://schemas.microsoft.com/office/drawing/2014/main" id="{B2A098A1-FC5D-508F-87DC-7C0756A06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367" y="2181667"/>
            <a:ext cx="4855633" cy="27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4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CF9FB-8365-E9A4-AEF7-7F2FBF359933}"/>
              </a:ext>
            </a:extLst>
          </p:cNvPr>
          <p:cNvSpPr txBox="1"/>
          <p:nvPr/>
        </p:nvSpPr>
        <p:spPr>
          <a:xfrm>
            <a:off x="268941" y="207845"/>
            <a:ext cx="7951327" cy="746423"/>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t>
            </a:r>
            <a:endPar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3" name="Picture 2" descr="Logo&#10;&#10;Description automatically generated">
            <a:extLst>
              <a:ext uri="{FF2B5EF4-FFF2-40B4-BE49-F238E27FC236}">
                <a16:creationId xmlns:a16="http://schemas.microsoft.com/office/drawing/2014/main" id="{088BC040-BD61-F986-0890-C742B091C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5E4EA2A7-3B56-B835-9593-14A7CE1E3571}"/>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www.upskilpro.com</a:t>
            </a:r>
          </a:p>
        </p:txBody>
      </p:sp>
      <p:sp>
        <p:nvSpPr>
          <p:cNvPr id="5" name="TextBox 4">
            <a:extLst>
              <a:ext uri="{FF2B5EF4-FFF2-40B4-BE49-F238E27FC236}">
                <a16:creationId xmlns:a16="http://schemas.microsoft.com/office/drawing/2014/main" id="{28F38248-6BB6-3CAC-2967-DF1B023BF5A7}"/>
              </a:ext>
            </a:extLst>
          </p:cNvPr>
          <p:cNvSpPr txBox="1"/>
          <p:nvPr/>
        </p:nvSpPr>
        <p:spPr>
          <a:xfrm>
            <a:off x="240406" y="2189409"/>
            <a:ext cx="459775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 marketing talks to people , Trade Marketing talks with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endParaRPr>
          </a:p>
        </p:txBody>
      </p:sp>
      <p:pic>
        <p:nvPicPr>
          <p:cNvPr id="2052" name="Picture 4" descr="People with shopping carts. Vector silhouette set">
            <a:extLst>
              <a:ext uri="{FF2B5EF4-FFF2-40B4-BE49-F238E27FC236}">
                <a16:creationId xmlns:a16="http://schemas.microsoft.com/office/drawing/2014/main" id="{F1208C42-A498-BD3D-64AE-E29A56F4E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413" y="2760190"/>
            <a:ext cx="7672587" cy="153451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8EE45327-C45E-148B-9C4E-FAED99054E87}"/>
              </a:ext>
            </a:extLst>
          </p:cNvPr>
          <p:cNvGrpSpPr/>
          <p:nvPr/>
        </p:nvGrpSpPr>
        <p:grpSpPr>
          <a:xfrm>
            <a:off x="2222771" y="2293604"/>
            <a:ext cx="914400" cy="914400"/>
            <a:chOff x="2222771" y="2293604"/>
            <a:chExt cx="914400" cy="914400"/>
          </a:xfrm>
        </p:grpSpPr>
        <p:pic>
          <p:nvPicPr>
            <p:cNvPr id="7" name="Graphic 6" descr="Cloud outline">
              <a:extLst>
                <a:ext uri="{FF2B5EF4-FFF2-40B4-BE49-F238E27FC236}">
                  <a16:creationId xmlns:a16="http://schemas.microsoft.com/office/drawing/2014/main" id="{C47BF161-0C2B-60F1-C624-26D08912E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771" y="2293604"/>
              <a:ext cx="914400" cy="914400"/>
            </a:xfrm>
            <a:prstGeom prst="rect">
              <a:avLst/>
            </a:prstGeom>
          </p:spPr>
        </p:pic>
        <p:sp>
          <p:nvSpPr>
            <p:cNvPr id="10" name="TextBox 9">
              <a:extLst>
                <a:ext uri="{FF2B5EF4-FFF2-40B4-BE49-F238E27FC236}">
                  <a16:creationId xmlns:a16="http://schemas.microsoft.com/office/drawing/2014/main" id="{705E3B21-8E18-5593-C724-22DE739E268B}"/>
                </a:ext>
              </a:extLst>
            </p:cNvPr>
            <p:cNvSpPr txBox="1"/>
            <p:nvPr/>
          </p:nvSpPr>
          <p:spPr>
            <a:xfrm>
              <a:off x="2352542" y="2622997"/>
              <a:ext cx="7426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a:t>
              </a:r>
            </a:p>
          </p:txBody>
        </p:sp>
      </p:grpSp>
      <p:grpSp>
        <p:nvGrpSpPr>
          <p:cNvPr id="24" name="Group 23">
            <a:extLst>
              <a:ext uri="{FF2B5EF4-FFF2-40B4-BE49-F238E27FC236}">
                <a16:creationId xmlns:a16="http://schemas.microsoft.com/office/drawing/2014/main" id="{D822C470-4BC2-F268-83A5-2D472C686655}"/>
              </a:ext>
            </a:extLst>
          </p:cNvPr>
          <p:cNvGrpSpPr/>
          <p:nvPr/>
        </p:nvGrpSpPr>
        <p:grpSpPr>
          <a:xfrm>
            <a:off x="3130731" y="1760295"/>
            <a:ext cx="1462734" cy="1462734"/>
            <a:chOff x="3130731" y="1760295"/>
            <a:chExt cx="1462734" cy="1462734"/>
          </a:xfrm>
        </p:grpSpPr>
        <p:pic>
          <p:nvPicPr>
            <p:cNvPr id="14" name="Graphic 13" descr="Cloud outline">
              <a:extLst>
                <a:ext uri="{FF2B5EF4-FFF2-40B4-BE49-F238E27FC236}">
                  <a16:creationId xmlns:a16="http://schemas.microsoft.com/office/drawing/2014/main" id="{E9E8DC02-786B-A328-CB0C-28D8585AB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0731" y="1760295"/>
              <a:ext cx="1462734" cy="1462734"/>
            </a:xfrm>
            <a:prstGeom prst="rect">
              <a:avLst/>
            </a:prstGeom>
          </p:spPr>
        </p:pic>
        <p:sp>
          <p:nvSpPr>
            <p:cNvPr id="18" name="TextBox 17">
              <a:extLst>
                <a:ext uri="{FF2B5EF4-FFF2-40B4-BE49-F238E27FC236}">
                  <a16:creationId xmlns:a16="http://schemas.microsoft.com/office/drawing/2014/main" id="{AC280243-8622-F6B9-1556-1E3908EE9A19}"/>
                </a:ext>
              </a:extLst>
            </p:cNvPr>
            <p:cNvSpPr txBox="1"/>
            <p:nvPr/>
          </p:nvSpPr>
          <p:spPr>
            <a:xfrm>
              <a:off x="3221865" y="2449132"/>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Category</a:t>
              </a:r>
            </a:p>
          </p:txBody>
        </p:sp>
      </p:grpSp>
      <p:grpSp>
        <p:nvGrpSpPr>
          <p:cNvPr id="25" name="Group 24">
            <a:extLst>
              <a:ext uri="{FF2B5EF4-FFF2-40B4-BE49-F238E27FC236}">
                <a16:creationId xmlns:a16="http://schemas.microsoft.com/office/drawing/2014/main" id="{C10973C0-4252-9BF1-3A82-8D89F499A04C}"/>
              </a:ext>
            </a:extLst>
          </p:cNvPr>
          <p:cNvGrpSpPr/>
          <p:nvPr/>
        </p:nvGrpSpPr>
        <p:grpSpPr>
          <a:xfrm>
            <a:off x="3341549" y="4044531"/>
            <a:ext cx="1679768" cy="1051674"/>
            <a:chOff x="2817346" y="4244753"/>
            <a:chExt cx="1543269" cy="914400"/>
          </a:xfrm>
        </p:grpSpPr>
        <p:pic>
          <p:nvPicPr>
            <p:cNvPr id="15" name="Graphic 14" descr="Cloud outline">
              <a:extLst>
                <a:ext uri="{FF2B5EF4-FFF2-40B4-BE49-F238E27FC236}">
                  <a16:creationId xmlns:a16="http://schemas.microsoft.com/office/drawing/2014/main" id="{7F9D9C2D-FF63-6C09-268F-10E5A65385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7346" y="4244753"/>
              <a:ext cx="914400" cy="914400"/>
            </a:xfrm>
            <a:prstGeom prst="rect">
              <a:avLst/>
            </a:prstGeom>
          </p:spPr>
        </p:pic>
        <p:sp>
          <p:nvSpPr>
            <p:cNvPr id="19" name="TextBox 18">
              <a:extLst>
                <a:ext uri="{FF2B5EF4-FFF2-40B4-BE49-F238E27FC236}">
                  <a16:creationId xmlns:a16="http://schemas.microsoft.com/office/drawing/2014/main" id="{7B3CF8FA-E5F1-5EA9-B47C-365637865AE7}"/>
                </a:ext>
              </a:extLst>
            </p:cNvPr>
            <p:cNvSpPr txBox="1"/>
            <p:nvPr/>
          </p:nvSpPr>
          <p:spPr>
            <a:xfrm>
              <a:off x="3031946" y="4600613"/>
              <a:ext cx="13286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ROI</a:t>
              </a:r>
            </a:p>
          </p:txBody>
        </p:sp>
      </p:grpSp>
      <p:grpSp>
        <p:nvGrpSpPr>
          <p:cNvPr id="26" name="Group 25">
            <a:extLst>
              <a:ext uri="{FF2B5EF4-FFF2-40B4-BE49-F238E27FC236}">
                <a16:creationId xmlns:a16="http://schemas.microsoft.com/office/drawing/2014/main" id="{4271DE4A-5158-127F-B262-A5B60494B106}"/>
              </a:ext>
            </a:extLst>
          </p:cNvPr>
          <p:cNvGrpSpPr/>
          <p:nvPr/>
        </p:nvGrpSpPr>
        <p:grpSpPr>
          <a:xfrm>
            <a:off x="2112579" y="3725898"/>
            <a:ext cx="1542486" cy="1340513"/>
            <a:chOff x="1635672" y="3552477"/>
            <a:chExt cx="1542486" cy="1340513"/>
          </a:xfrm>
        </p:grpSpPr>
        <p:pic>
          <p:nvPicPr>
            <p:cNvPr id="13" name="Graphic 12" descr="Cloud outline">
              <a:extLst>
                <a:ext uri="{FF2B5EF4-FFF2-40B4-BE49-F238E27FC236}">
                  <a16:creationId xmlns:a16="http://schemas.microsoft.com/office/drawing/2014/main" id="{7BBE300B-7CD9-4C16-B6BE-1812DD27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5672" y="3552477"/>
              <a:ext cx="1340513" cy="1340513"/>
            </a:xfrm>
            <a:prstGeom prst="rect">
              <a:avLst/>
            </a:prstGeom>
          </p:spPr>
        </p:pic>
        <p:sp>
          <p:nvSpPr>
            <p:cNvPr id="21" name="TextBox 20">
              <a:extLst>
                <a:ext uri="{FF2B5EF4-FFF2-40B4-BE49-F238E27FC236}">
                  <a16:creationId xmlns:a16="http://schemas.microsoft.com/office/drawing/2014/main" id="{EDE7CE4F-BCAC-F629-CCD5-3C20855B3259}"/>
                </a:ext>
              </a:extLst>
            </p:cNvPr>
            <p:cNvSpPr txBox="1"/>
            <p:nvPr/>
          </p:nvSpPr>
          <p:spPr>
            <a:xfrm>
              <a:off x="1733578" y="4199530"/>
              <a:ext cx="14445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Consumer </a:t>
              </a:r>
            </a:p>
          </p:txBody>
        </p:sp>
      </p:grpSp>
      <p:grpSp>
        <p:nvGrpSpPr>
          <p:cNvPr id="27" name="Group 26">
            <a:extLst>
              <a:ext uri="{FF2B5EF4-FFF2-40B4-BE49-F238E27FC236}">
                <a16:creationId xmlns:a16="http://schemas.microsoft.com/office/drawing/2014/main" id="{9B5038B3-A700-9F88-7693-EBE90F290EEE}"/>
              </a:ext>
            </a:extLst>
          </p:cNvPr>
          <p:cNvGrpSpPr/>
          <p:nvPr/>
        </p:nvGrpSpPr>
        <p:grpSpPr>
          <a:xfrm>
            <a:off x="2953536" y="3421117"/>
            <a:ext cx="1618557" cy="1069870"/>
            <a:chOff x="2791939" y="3547242"/>
            <a:chExt cx="1618557" cy="1069870"/>
          </a:xfrm>
        </p:grpSpPr>
        <p:pic>
          <p:nvPicPr>
            <p:cNvPr id="12" name="Graphic 11" descr="Cloud outline">
              <a:extLst>
                <a:ext uri="{FF2B5EF4-FFF2-40B4-BE49-F238E27FC236}">
                  <a16:creationId xmlns:a16="http://schemas.microsoft.com/office/drawing/2014/main" id="{3B96DC59-524A-87C6-AB44-01BB5E86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1939" y="3547242"/>
              <a:ext cx="1543167" cy="1069870"/>
            </a:xfrm>
            <a:prstGeom prst="rect">
              <a:avLst/>
            </a:prstGeom>
          </p:spPr>
        </p:pic>
        <p:sp>
          <p:nvSpPr>
            <p:cNvPr id="22" name="TextBox 21">
              <a:extLst>
                <a:ext uri="{FF2B5EF4-FFF2-40B4-BE49-F238E27FC236}">
                  <a16:creationId xmlns:a16="http://schemas.microsoft.com/office/drawing/2014/main" id="{C0931F5F-89D4-243C-4E97-34E642D403D7}"/>
                </a:ext>
              </a:extLst>
            </p:cNvPr>
            <p:cNvSpPr txBox="1"/>
            <p:nvPr/>
          </p:nvSpPr>
          <p:spPr>
            <a:xfrm>
              <a:off x="2965916" y="4009031"/>
              <a:ext cx="14445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Retailer </a:t>
              </a:r>
            </a:p>
          </p:txBody>
        </p:sp>
      </p:grpSp>
      <p:grpSp>
        <p:nvGrpSpPr>
          <p:cNvPr id="11" name="Group 10">
            <a:extLst>
              <a:ext uri="{FF2B5EF4-FFF2-40B4-BE49-F238E27FC236}">
                <a16:creationId xmlns:a16="http://schemas.microsoft.com/office/drawing/2014/main" id="{0A3863DF-6503-D3FB-3284-3C44E44FAD69}"/>
              </a:ext>
            </a:extLst>
          </p:cNvPr>
          <p:cNvGrpSpPr/>
          <p:nvPr/>
        </p:nvGrpSpPr>
        <p:grpSpPr>
          <a:xfrm>
            <a:off x="1093186" y="4023851"/>
            <a:ext cx="1626365" cy="1330762"/>
            <a:chOff x="1108952" y="4540172"/>
            <a:chExt cx="1626365" cy="1330762"/>
          </a:xfrm>
        </p:grpSpPr>
        <p:pic>
          <p:nvPicPr>
            <p:cNvPr id="16" name="Graphic 15" descr="Cloud outline">
              <a:extLst>
                <a:ext uri="{FF2B5EF4-FFF2-40B4-BE49-F238E27FC236}">
                  <a16:creationId xmlns:a16="http://schemas.microsoft.com/office/drawing/2014/main" id="{16A63562-A90A-F489-CDA6-36D40F5227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952" y="4540172"/>
              <a:ext cx="1330762" cy="1330762"/>
            </a:xfrm>
            <a:prstGeom prst="rect">
              <a:avLst/>
            </a:prstGeom>
          </p:spPr>
        </p:pic>
        <p:sp>
          <p:nvSpPr>
            <p:cNvPr id="23" name="TextBox 22">
              <a:extLst>
                <a:ext uri="{FF2B5EF4-FFF2-40B4-BE49-F238E27FC236}">
                  <a16:creationId xmlns:a16="http://schemas.microsoft.com/office/drawing/2014/main" id="{83669B6B-DB96-22E7-1B0D-1905B957051F}"/>
                </a:ext>
              </a:extLst>
            </p:cNvPr>
            <p:cNvSpPr txBox="1"/>
            <p:nvPr/>
          </p:nvSpPr>
          <p:spPr>
            <a:xfrm>
              <a:off x="1163392" y="5205896"/>
              <a:ext cx="15719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 </a:t>
              </a:r>
            </a:p>
          </p:txBody>
        </p:sp>
      </p:grpSp>
    </p:spTree>
    <p:extLst>
      <p:ext uri="{BB962C8B-B14F-4D97-AF65-F5344CB8AC3E}">
        <p14:creationId xmlns:p14="http://schemas.microsoft.com/office/powerpoint/2010/main" val="270871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Role </a:t>
            </a: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sp>
        <p:nvSpPr>
          <p:cNvPr id="24" name="Rectangle 23">
            <a:extLst>
              <a:ext uri="{FF2B5EF4-FFF2-40B4-BE49-F238E27FC236}">
                <a16:creationId xmlns:a16="http://schemas.microsoft.com/office/drawing/2014/main" id="{330E0320-CF6D-213A-31E6-264739ADC1AA}"/>
              </a:ext>
            </a:extLst>
          </p:cNvPr>
          <p:cNvSpPr/>
          <p:nvPr/>
        </p:nvSpPr>
        <p:spPr>
          <a:xfrm>
            <a:off x="762000" y="1478280"/>
            <a:ext cx="4436428" cy="19507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B71ACE-282B-180D-74C5-CEAA5F7C769B}"/>
              </a:ext>
            </a:extLst>
          </p:cNvPr>
          <p:cNvSpPr/>
          <p:nvPr/>
        </p:nvSpPr>
        <p:spPr>
          <a:xfrm>
            <a:off x="762000" y="4175760"/>
            <a:ext cx="4436428" cy="195072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82D3751-A52C-EE6A-55DF-AEA935B065FB}"/>
              </a:ext>
            </a:extLst>
          </p:cNvPr>
          <p:cNvSpPr/>
          <p:nvPr/>
        </p:nvSpPr>
        <p:spPr>
          <a:xfrm>
            <a:off x="6659880" y="1478280"/>
            <a:ext cx="4436428" cy="195072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28E3178-55E6-BAB8-4095-A90FB8A7B4FB}"/>
              </a:ext>
            </a:extLst>
          </p:cNvPr>
          <p:cNvSpPr/>
          <p:nvPr/>
        </p:nvSpPr>
        <p:spPr>
          <a:xfrm>
            <a:off x="6659880" y="4175760"/>
            <a:ext cx="4436428" cy="19507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8EC67D49-6C0F-9839-3E59-DFD729D6C29A}"/>
              </a:ext>
            </a:extLst>
          </p:cNvPr>
          <p:cNvSpPr/>
          <p:nvPr/>
        </p:nvSpPr>
        <p:spPr>
          <a:xfrm>
            <a:off x="4541521" y="2414747"/>
            <a:ext cx="2775267" cy="2775267"/>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CA3AB45B-C18B-4E03-CDA1-D2B5A14D8AD3}"/>
              </a:ext>
            </a:extLst>
          </p:cNvPr>
          <p:cNvSpPr/>
          <p:nvPr/>
        </p:nvSpPr>
        <p:spPr>
          <a:xfrm>
            <a:off x="4778534" y="2651760"/>
            <a:ext cx="2301240" cy="2301240"/>
          </a:xfrm>
          <a:prstGeom prst="ellipse">
            <a:avLst/>
          </a:prstGeom>
          <a:solidFill>
            <a:srgbClr val="3984A3">
              <a:alpha val="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15C47DE1-4530-B0DB-7BB4-95629C6295AD}"/>
              </a:ext>
            </a:extLst>
          </p:cNvPr>
          <p:cNvSpPr txBox="1"/>
          <p:nvPr/>
        </p:nvSpPr>
        <p:spPr>
          <a:xfrm>
            <a:off x="4644995" y="3449174"/>
            <a:ext cx="2568331" cy="706412"/>
          </a:xfrm>
          <a:prstGeom prst="rect">
            <a:avLst/>
          </a:prstGeom>
          <a:noFill/>
        </p:spPr>
        <p:txBody>
          <a:bodyPr wrap="none" rtlCol="0" anchor="ctr" anchorCtr="0">
            <a:spAutoFit/>
          </a:bodyPr>
          <a:lstStyle/>
          <a:p>
            <a:pPr algn="ctr" defTabSz="914217">
              <a:lnSpc>
                <a:spcPts val="2500"/>
              </a:lnSpc>
            </a:pPr>
            <a:r>
              <a:rPr lang="en-US" sz="1600" b="1" dirty="0">
                <a:solidFill>
                  <a:srgbClr val="FFFFFF"/>
                </a:solidFill>
                <a:latin typeface="Open Sans" panose="020B0606030504020204" pitchFamily="34" charset="0"/>
                <a:ea typeface="League Spartan" charset="0"/>
                <a:cs typeface="Poppins" pitchFamily="2" charset="77"/>
              </a:rPr>
              <a:t>Account management </a:t>
            </a:r>
          </a:p>
          <a:p>
            <a:pPr algn="ctr" defTabSz="914217">
              <a:lnSpc>
                <a:spcPts val="2500"/>
              </a:lnSpc>
            </a:pPr>
            <a:r>
              <a:rPr lang="en-US" sz="1600" b="1" dirty="0">
                <a:solidFill>
                  <a:srgbClr val="FFFFFF"/>
                </a:solidFill>
                <a:latin typeface="Open Sans" panose="020B0606030504020204" pitchFamily="34" charset="0"/>
                <a:ea typeface="League Spartan" charset="0"/>
                <a:cs typeface="Poppins" pitchFamily="2" charset="77"/>
              </a:rPr>
              <a:t>Consumer engagement </a:t>
            </a:r>
          </a:p>
        </p:txBody>
      </p:sp>
      <p:sp>
        <p:nvSpPr>
          <p:cNvPr id="31" name="TextBox 30">
            <a:extLst>
              <a:ext uri="{FF2B5EF4-FFF2-40B4-BE49-F238E27FC236}">
                <a16:creationId xmlns:a16="http://schemas.microsoft.com/office/drawing/2014/main" id="{00C51B2C-60CE-AF74-1AB2-86421B7FC684}"/>
              </a:ext>
            </a:extLst>
          </p:cNvPr>
          <p:cNvSpPr txBox="1"/>
          <p:nvPr/>
        </p:nvSpPr>
        <p:spPr>
          <a:xfrm>
            <a:off x="755633" y="1483069"/>
            <a:ext cx="1468287"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Organization </a:t>
            </a:r>
          </a:p>
        </p:txBody>
      </p:sp>
      <p:sp>
        <p:nvSpPr>
          <p:cNvPr id="32" name="Subtitle 2">
            <a:extLst>
              <a:ext uri="{FF2B5EF4-FFF2-40B4-BE49-F238E27FC236}">
                <a16:creationId xmlns:a16="http://schemas.microsoft.com/office/drawing/2014/main" id="{AE453BAD-4A81-0225-F117-003241FD7B19}"/>
              </a:ext>
            </a:extLst>
          </p:cNvPr>
          <p:cNvSpPr txBox="1">
            <a:spLocks/>
          </p:cNvSpPr>
          <p:nvPr/>
        </p:nvSpPr>
        <p:spPr>
          <a:xfrm>
            <a:off x="731811" y="2134159"/>
            <a:ext cx="4436428" cy="71102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spcBef>
                <a:spcPts val="300"/>
              </a:spcBef>
            </a:pPr>
            <a:r>
              <a:rPr lang="en-US" sz="1100" i="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Engage internal stakeholders and functions to design a trade focused consumer engaged trade marketing organization empowered and aligned to satisfy the customer and constantly remain focused on the consumer.  </a:t>
            </a:r>
          </a:p>
        </p:txBody>
      </p:sp>
      <p:sp>
        <p:nvSpPr>
          <p:cNvPr id="33" name="TextBox 32">
            <a:extLst>
              <a:ext uri="{FF2B5EF4-FFF2-40B4-BE49-F238E27FC236}">
                <a16:creationId xmlns:a16="http://schemas.microsoft.com/office/drawing/2014/main" id="{563B86AC-3CA1-EA20-4578-529466991E33}"/>
              </a:ext>
            </a:extLst>
          </p:cNvPr>
          <p:cNvSpPr txBox="1"/>
          <p:nvPr/>
        </p:nvSpPr>
        <p:spPr>
          <a:xfrm>
            <a:off x="9910278" y="1444579"/>
            <a:ext cx="1011815"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Account </a:t>
            </a:r>
          </a:p>
        </p:txBody>
      </p:sp>
      <p:sp>
        <p:nvSpPr>
          <p:cNvPr id="34" name="Subtitle 2">
            <a:extLst>
              <a:ext uri="{FF2B5EF4-FFF2-40B4-BE49-F238E27FC236}">
                <a16:creationId xmlns:a16="http://schemas.microsoft.com/office/drawing/2014/main" id="{3839D14D-B655-D510-F833-8835EC816AE3}"/>
              </a:ext>
            </a:extLst>
          </p:cNvPr>
          <p:cNvSpPr txBox="1">
            <a:spLocks/>
          </p:cNvSpPr>
          <p:nvPr/>
        </p:nvSpPr>
        <p:spPr>
          <a:xfrm>
            <a:off x="6671068" y="2134159"/>
            <a:ext cx="4414052" cy="713722"/>
          </a:xfrm>
          <a:prstGeom prst="rect">
            <a:avLst/>
          </a:prstGeom>
        </p:spPr>
        <p:txBody>
          <a:bodyPr vert="horz" wrap="square" lIns="45720" tIns="22860" rIns="45720" bIns="22860" rtlCol="0" anchor="t">
            <a:spAutoFit/>
          </a:bodyPr>
          <a:lstStyle>
            <a:defPPr>
              <a:defRPr lang="en-US"/>
            </a:defPPr>
            <a:lvl1pPr indent="0" algn="ctr" defTabSz="543818">
              <a:lnSpc>
                <a:spcPts val="1750"/>
              </a:lnSpc>
              <a:spcBef>
                <a:spcPts val="300"/>
              </a:spcBef>
              <a:buFont typeface="Arial"/>
              <a:buNone/>
              <a:defRPr sz="1400" i="1">
                <a:solidFill>
                  <a:srgbClr val="AAAAAA"/>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100" dirty="0">
                <a:solidFill>
                  <a:schemeClr val="tx1"/>
                </a:solidFill>
              </a:rPr>
              <a:t>Design a set of accounts across channels which reflect our brand and category franchise objectives , remaining focused on the key nominated accounts and delivering the TM plan objectives</a:t>
            </a:r>
          </a:p>
        </p:txBody>
      </p:sp>
      <p:sp>
        <p:nvSpPr>
          <p:cNvPr id="35" name="TextBox 34">
            <a:extLst>
              <a:ext uri="{FF2B5EF4-FFF2-40B4-BE49-F238E27FC236}">
                <a16:creationId xmlns:a16="http://schemas.microsoft.com/office/drawing/2014/main" id="{AC2E0A22-5594-D4A6-30A3-864A38203A1E}"/>
              </a:ext>
            </a:extLst>
          </p:cNvPr>
          <p:cNvSpPr txBox="1"/>
          <p:nvPr/>
        </p:nvSpPr>
        <p:spPr>
          <a:xfrm>
            <a:off x="9704060" y="5727606"/>
            <a:ext cx="1284327"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Consumer  </a:t>
            </a:r>
          </a:p>
        </p:txBody>
      </p:sp>
      <p:sp>
        <p:nvSpPr>
          <p:cNvPr id="36" name="Subtitle 2">
            <a:extLst>
              <a:ext uri="{FF2B5EF4-FFF2-40B4-BE49-F238E27FC236}">
                <a16:creationId xmlns:a16="http://schemas.microsoft.com/office/drawing/2014/main" id="{A052B680-3B03-3D22-9C6A-A2709030C497}"/>
              </a:ext>
            </a:extLst>
          </p:cNvPr>
          <p:cNvSpPr txBox="1">
            <a:spLocks/>
          </p:cNvSpPr>
          <p:nvPr/>
        </p:nvSpPr>
        <p:spPr>
          <a:xfrm>
            <a:off x="6691781" y="4775179"/>
            <a:ext cx="4402864"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spcBef>
                <a:spcPts val="300"/>
              </a:spcBef>
            </a:pPr>
            <a:r>
              <a:rPr lang="en-US" sz="1100" i="1" dirty="0">
                <a:solidFill>
                  <a:schemeClr val="tx1"/>
                </a:solidFill>
                <a:latin typeface="Lato Light" panose="020F0502020204030203" pitchFamily="34" charset="0"/>
                <a:ea typeface="Lato Light" panose="020F0502020204030203" pitchFamily="34" charset="0"/>
              </a:rPr>
              <a:t>Know your consumer , make all attempts to know how to track and manage him at the category making sure to utilize analytics and research always and make the brand experience pleasurable.</a:t>
            </a:r>
          </a:p>
        </p:txBody>
      </p:sp>
      <p:sp>
        <p:nvSpPr>
          <p:cNvPr id="37" name="TextBox 36">
            <a:extLst>
              <a:ext uri="{FF2B5EF4-FFF2-40B4-BE49-F238E27FC236}">
                <a16:creationId xmlns:a16="http://schemas.microsoft.com/office/drawing/2014/main" id="{E46E61DF-4BA0-9630-7F93-CED1227D904D}"/>
              </a:ext>
            </a:extLst>
          </p:cNvPr>
          <p:cNvSpPr txBox="1"/>
          <p:nvPr/>
        </p:nvSpPr>
        <p:spPr>
          <a:xfrm>
            <a:off x="725812" y="5740669"/>
            <a:ext cx="1349152"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Promotions </a:t>
            </a:r>
          </a:p>
        </p:txBody>
      </p:sp>
      <p:sp>
        <p:nvSpPr>
          <p:cNvPr id="38" name="Subtitle 2">
            <a:extLst>
              <a:ext uri="{FF2B5EF4-FFF2-40B4-BE49-F238E27FC236}">
                <a16:creationId xmlns:a16="http://schemas.microsoft.com/office/drawing/2014/main" id="{EBCD3557-CBFC-8E1D-9598-683F95B6E341}"/>
              </a:ext>
            </a:extLst>
          </p:cNvPr>
          <p:cNvSpPr txBox="1">
            <a:spLocks/>
          </p:cNvSpPr>
          <p:nvPr/>
        </p:nvSpPr>
        <p:spPr>
          <a:xfrm>
            <a:off x="762000" y="4797867"/>
            <a:ext cx="4436428"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spcBef>
                <a:spcPts val="300"/>
              </a:spcBef>
            </a:pPr>
            <a:r>
              <a:rPr lang="en-US" sz="1100" i="1" dirty="0">
                <a:solidFill>
                  <a:schemeClr val="tx1"/>
                </a:solidFill>
                <a:latin typeface="Lato Light" panose="020F0502020204030203" pitchFamily="34" charset="0"/>
                <a:ea typeface="Lato Light" panose="020F0502020204030203" pitchFamily="34" charset="0"/>
              </a:rPr>
              <a:t>Design and deliver a superbly crafted TM plan in a calendarized manner with specific brand and category promotions aimed at retaining and converting new consumers to our franchise. </a:t>
            </a:r>
          </a:p>
        </p:txBody>
      </p:sp>
      <p:sp>
        <p:nvSpPr>
          <p:cNvPr id="39" name="TextBox 38">
            <a:extLst>
              <a:ext uri="{FF2B5EF4-FFF2-40B4-BE49-F238E27FC236}">
                <a16:creationId xmlns:a16="http://schemas.microsoft.com/office/drawing/2014/main" id="{0EA19336-E344-B2E0-8103-E9A519A9D054}"/>
              </a:ext>
            </a:extLst>
          </p:cNvPr>
          <p:cNvSpPr txBox="1"/>
          <p:nvPr/>
        </p:nvSpPr>
        <p:spPr>
          <a:xfrm>
            <a:off x="7336821" y="3647575"/>
            <a:ext cx="1021433"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External </a:t>
            </a:r>
          </a:p>
        </p:txBody>
      </p:sp>
      <p:sp>
        <p:nvSpPr>
          <p:cNvPr id="40" name="TextBox 39">
            <a:extLst>
              <a:ext uri="{FF2B5EF4-FFF2-40B4-BE49-F238E27FC236}">
                <a16:creationId xmlns:a16="http://schemas.microsoft.com/office/drawing/2014/main" id="{FFAEA812-FE1F-6954-8414-B66C2E55DB5B}"/>
              </a:ext>
            </a:extLst>
          </p:cNvPr>
          <p:cNvSpPr txBox="1"/>
          <p:nvPr/>
        </p:nvSpPr>
        <p:spPr>
          <a:xfrm>
            <a:off x="3535362" y="3568791"/>
            <a:ext cx="984565"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Internal </a:t>
            </a:r>
          </a:p>
        </p:txBody>
      </p:sp>
      <p:sp>
        <p:nvSpPr>
          <p:cNvPr id="41" name="TextBox 40">
            <a:extLst>
              <a:ext uri="{FF2B5EF4-FFF2-40B4-BE49-F238E27FC236}">
                <a16:creationId xmlns:a16="http://schemas.microsoft.com/office/drawing/2014/main" id="{FFC9CCC9-55BC-350F-0D84-F426892646E5}"/>
              </a:ext>
            </a:extLst>
          </p:cNvPr>
          <p:cNvSpPr txBox="1"/>
          <p:nvPr/>
        </p:nvSpPr>
        <p:spPr>
          <a:xfrm rot="5400000">
            <a:off x="5332039" y="5639271"/>
            <a:ext cx="1284326"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Extensional</a:t>
            </a:r>
          </a:p>
        </p:txBody>
      </p:sp>
      <p:sp>
        <p:nvSpPr>
          <p:cNvPr id="42" name="TextBox 41">
            <a:extLst>
              <a:ext uri="{FF2B5EF4-FFF2-40B4-BE49-F238E27FC236}">
                <a16:creationId xmlns:a16="http://schemas.microsoft.com/office/drawing/2014/main" id="{89BA1A5F-C1A6-1A87-7CD6-219EF88DEE22}"/>
              </a:ext>
            </a:extLst>
          </p:cNvPr>
          <p:cNvSpPr txBox="1"/>
          <p:nvPr/>
        </p:nvSpPr>
        <p:spPr>
          <a:xfrm rot="5400000">
            <a:off x="5312639" y="1675974"/>
            <a:ext cx="1233030" cy="385811"/>
          </a:xfrm>
          <a:prstGeom prst="rect">
            <a:avLst/>
          </a:prstGeom>
          <a:noFill/>
        </p:spPr>
        <p:txBody>
          <a:bodyPr wrap="none" rtlCol="0" anchor="ctr" anchorCtr="0">
            <a:spAutoFit/>
          </a:bodyPr>
          <a:lstStyle/>
          <a:p>
            <a:pPr algn="ctr" defTabSz="914217">
              <a:lnSpc>
                <a:spcPts val="2500"/>
              </a:lnSpc>
            </a:pPr>
            <a:r>
              <a:rPr lang="en-US" sz="1600" b="1" dirty="0">
                <a:solidFill>
                  <a:srgbClr val="08204D"/>
                </a:solidFill>
                <a:latin typeface="Open Sans" panose="020B0606030504020204" pitchFamily="34" charset="0"/>
                <a:ea typeface="League Spartan" charset="0"/>
                <a:cs typeface="Poppins" pitchFamily="2" charset="77"/>
              </a:rPr>
              <a:t>Functional </a:t>
            </a:r>
          </a:p>
        </p:txBody>
      </p:sp>
    </p:spTree>
    <p:extLst>
      <p:ext uri="{BB962C8B-B14F-4D97-AF65-F5344CB8AC3E}">
        <p14:creationId xmlns:p14="http://schemas.microsoft.com/office/powerpoint/2010/main" val="323522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D5F68-ABB0-5DC0-7C83-66E27E8A1CE1}"/>
              </a:ext>
            </a:extLst>
          </p:cNvPr>
          <p:cNvSpPr txBox="1"/>
          <p:nvPr/>
        </p:nvSpPr>
        <p:spPr>
          <a:xfrm>
            <a:off x="268942" y="207845"/>
            <a:ext cx="6413314"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The Trade Marketing Role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Vision to execution</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69EDD55A-421E-FC20-2B13-4AC71FA75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49C35D56-424F-DAA6-143A-4832A65AC164}"/>
              </a:ext>
            </a:extLst>
          </p:cNvPr>
          <p:cNvSpPr>
            <a:spLocks noGrp="1"/>
          </p:cNvSpPr>
          <p:nvPr>
            <p:ph type="ftr" sz="quarter" idx="11"/>
          </p:nvPr>
        </p:nvSpPr>
        <p:spPr>
          <a:xfrm>
            <a:off x="4038600" y="6356350"/>
            <a:ext cx="4114800" cy="365125"/>
          </a:xfrm>
        </p:spPr>
        <p:txBody>
          <a:bodyPr/>
          <a:lstStyle/>
          <a:p>
            <a:r>
              <a:rPr lang="en-GB" dirty="0"/>
              <a:t>www.upskilpro.</a:t>
            </a:r>
            <a:r>
              <a:rPr lang="en-GB" dirty="0">
                <a:solidFill>
                  <a:prstClr val="black">
                    <a:lumMod val="75000"/>
                    <a:lumOff val="25000"/>
                  </a:prstClr>
                </a:solidFill>
                <a:cs typeface="Arial" panose="020B0604020202020204" pitchFamily="34" charset="0"/>
              </a:rPr>
              <a:t>com</a:t>
            </a:r>
          </a:p>
        </p:txBody>
      </p:sp>
      <p:graphicFrame>
        <p:nvGraphicFramePr>
          <p:cNvPr id="43" name="Table 4">
            <a:extLst>
              <a:ext uri="{FF2B5EF4-FFF2-40B4-BE49-F238E27FC236}">
                <a16:creationId xmlns:a16="http://schemas.microsoft.com/office/drawing/2014/main" id="{FD0F9775-B33C-2114-8D95-23DD71CBE848}"/>
              </a:ext>
            </a:extLst>
          </p:cNvPr>
          <p:cNvGraphicFramePr>
            <a:graphicFrameLocks noGrp="1"/>
          </p:cNvGraphicFramePr>
          <p:nvPr>
            <p:extLst>
              <p:ext uri="{D42A27DB-BD31-4B8C-83A1-F6EECF244321}">
                <p14:modId xmlns:p14="http://schemas.microsoft.com/office/powerpoint/2010/main" val="1940782150"/>
              </p:ext>
            </p:extLst>
          </p:nvPr>
        </p:nvGraphicFramePr>
        <p:xfrm>
          <a:off x="638174" y="1671679"/>
          <a:ext cx="10925176" cy="3967480"/>
        </p:xfrm>
        <a:graphic>
          <a:graphicData uri="http://schemas.openxmlformats.org/drawingml/2006/table">
            <a:tbl>
              <a:tblPr firstRow="1" bandRow="1">
                <a:tableStyleId>{5C22544A-7EE6-4342-B048-85BDC9FD1C3A}</a:tableStyleId>
              </a:tblPr>
              <a:tblGrid>
                <a:gridCol w="2353084">
                  <a:extLst>
                    <a:ext uri="{9D8B030D-6E8A-4147-A177-3AD203B41FA5}">
                      <a16:colId xmlns:a16="http://schemas.microsoft.com/office/drawing/2014/main" val="1767777834"/>
                    </a:ext>
                  </a:extLst>
                </a:gridCol>
                <a:gridCol w="2857364">
                  <a:extLst>
                    <a:ext uri="{9D8B030D-6E8A-4147-A177-3AD203B41FA5}">
                      <a16:colId xmlns:a16="http://schemas.microsoft.com/office/drawing/2014/main" val="2615588611"/>
                    </a:ext>
                  </a:extLst>
                </a:gridCol>
                <a:gridCol w="2857364">
                  <a:extLst>
                    <a:ext uri="{9D8B030D-6E8A-4147-A177-3AD203B41FA5}">
                      <a16:colId xmlns:a16="http://schemas.microsoft.com/office/drawing/2014/main" val="1072251535"/>
                    </a:ext>
                  </a:extLst>
                </a:gridCol>
                <a:gridCol w="2857364">
                  <a:extLst>
                    <a:ext uri="{9D8B030D-6E8A-4147-A177-3AD203B41FA5}">
                      <a16:colId xmlns:a16="http://schemas.microsoft.com/office/drawing/2014/main" val="1430090913"/>
                    </a:ext>
                  </a:extLst>
                </a:gridCol>
              </a:tblGrid>
              <a:tr h="370840">
                <a:tc rowSpan="2">
                  <a:txBody>
                    <a:bodyPr/>
                    <a:lstStyle/>
                    <a:p>
                      <a:pPr algn="ctr"/>
                      <a:r>
                        <a:rPr lang="en-GB" sz="2400" dirty="0">
                          <a:solidFill>
                            <a:srgbClr val="002060"/>
                          </a:solidFill>
                          <a:latin typeface="Poppins" panose="00000500000000000000" pitchFamily="2" charset="0"/>
                          <a:cs typeface="Poppins" panose="00000500000000000000" pitchFamily="2" charset="0"/>
                        </a:rPr>
                        <a:t>TRADE MARKETING </a:t>
                      </a:r>
                    </a:p>
                  </a:txBody>
                  <a:tcPr anchor="ctr">
                    <a:solidFill>
                      <a:schemeClr val="bg1"/>
                    </a:solidFill>
                  </a:tcPr>
                </a:tc>
                <a:tc>
                  <a:txBody>
                    <a:bodyPr/>
                    <a:lstStyle/>
                    <a:p>
                      <a:pPr algn="ctr"/>
                      <a:r>
                        <a:rPr lang="en-GB" sz="1800" b="1" dirty="0">
                          <a:solidFill>
                            <a:schemeClr val="tx1"/>
                          </a:solidFill>
                        </a:rPr>
                        <a:t>Vision</a:t>
                      </a:r>
                    </a:p>
                  </a:txBody>
                  <a:tcPr anchor="ctr">
                    <a:solidFill>
                      <a:srgbClr val="FFC000"/>
                    </a:solidFill>
                  </a:tcPr>
                </a:tc>
                <a:tc>
                  <a:txBody>
                    <a:bodyPr/>
                    <a:lstStyle/>
                    <a:p>
                      <a:pPr algn="ctr"/>
                      <a:r>
                        <a:rPr lang="en-GB" sz="1800" b="1" dirty="0">
                          <a:solidFill>
                            <a:schemeClr val="tx1"/>
                          </a:solidFill>
                        </a:rPr>
                        <a:t>Engagement</a:t>
                      </a:r>
                    </a:p>
                  </a:txBody>
                  <a:tcPr anchor="ctr">
                    <a:solidFill>
                      <a:srgbClr val="FFC000"/>
                    </a:solidFill>
                  </a:tcPr>
                </a:tc>
                <a:tc>
                  <a:txBody>
                    <a:bodyPr/>
                    <a:lstStyle/>
                    <a:p>
                      <a:pPr algn="ctr"/>
                      <a:r>
                        <a:rPr lang="en-GB" sz="1800" b="1" dirty="0">
                          <a:solidFill>
                            <a:schemeClr val="tx1"/>
                          </a:solidFill>
                        </a:rPr>
                        <a:t>Execution</a:t>
                      </a:r>
                    </a:p>
                  </a:txBody>
                  <a:tcPr anchor="ctr">
                    <a:solidFill>
                      <a:srgbClr val="FFC000"/>
                    </a:solidFill>
                  </a:tcPr>
                </a:tc>
                <a:extLst>
                  <a:ext uri="{0D108BD9-81ED-4DB2-BD59-A6C34878D82A}">
                    <a16:rowId xmlns:a16="http://schemas.microsoft.com/office/drawing/2014/main" val="2784721144"/>
                  </a:ext>
                </a:extLst>
              </a:tr>
              <a:tr h="370840">
                <a:tc vMerge="1">
                  <a:txBody>
                    <a:bodyPr/>
                    <a:lstStyle/>
                    <a:p>
                      <a:pPr algn="ctr"/>
                      <a:endParaRPr lang="en-GB" sz="2400" dirty="0">
                        <a:solidFill>
                          <a:srgbClr val="002060"/>
                        </a:solidFill>
                        <a:latin typeface="Poppins" panose="00000500000000000000" pitchFamily="2" charset="0"/>
                        <a:cs typeface="Poppins" panose="00000500000000000000" pitchFamily="2" charset="0"/>
                      </a:endParaRPr>
                    </a:p>
                  </a:txBody>
                  <a:tcPr anchor="ctr">
                    <a:solidFill>
                      <a:schemeClr val="bg1"/>
                    </a:solidFill>
                  </a:tcPr>
                </a:tc>
                <a:tc>
                  <a:txBody>
                    <a:bodyPr/>
                    <a:lstStyle/>
                    <a:p>
                      <a:pPr algn="ctr"/>
                      <a:r>
                        <a:rPr lang="en-GB" sz="1100" b="1" dirty="0">
                          <a:solidFill>
                            <a:schemeClr val="bg1"/>
                          </a:solidFill>
                        </a:rPr>
                        <a:t>Strategy &amp; Organisation</a:t>
                      </a:r>
                    </a:p>
                  </a:txBody>
                  <a:tcPr anchor="ctr">
                    <a:solidFill>
                      <a:srgbClr val="3984A3"/>
                    </a:solidFill>
                  </a:tcPr>
                </a:tc>
                <a:tc>
                  <a:txBody>
                    <a:bodyPr/>
                    <a:lstStyle/>
                    <a:p>
                      <a:pPr algn="ctr"/>
                      <a:r>
                        <a:rPr lang="en-GB" sz="1100" b="1" dirty="0">
                          <a:solidFill>
                            <a:schemeClr val="bg1"/>
                          </a:solidFill>
                        </a:rPr>
                        <a:t>Customer &amp; Markets </a:t>
                      </a:r>
                    </a:p>
                  </a:txBody>
                  <a:tcPr anchor="ctr">
                    <a:solidFill>
                      <a:srgbClr val="3984A3"/>
                    </a:solidFill>
                  </a:tcPr>
                </a:tc>
                <a:tc>
                  <a:txBody>
                    <a:bodyPr/>
                    <a:lstStyle/>
                    <a:p>
                      <a:pPr algn="ctr"/>
                      <a:r>
                        <a:rPr lang="en-GB" sz="1100" b="1" dirty="0">
                          <a:solidFill>
                            <a:schemeClr val="bg1"/>
                          </a:solidFill>
                        </a:rPr>
                        <a:t>Implementing TM</a:t>
                      </a:r>
                    </a:p>
                  </a:txBody>
                  <a:tcPr anchor="ctr">
                    <a:solidFill>
                      <a:srgbClr val="3984A3"/>
                    </a:solidFill>
                  </a:tcPr>
                </a:tc>
                <a:extLst>
                  <a:ext uri="{0D108BD9-81ED-4DB2-BD59-A6C34878D82A}">
                    <a16:rowId xmlns:a16="http://schemas.microsoft.com/office/drawing/2014/main" val="2785390457"/>
                  </a:ext>
                </a:extLst>
              </a:tr>
              <a:tr h="370840">
                <a:tc>
                  <a:txBody>
                    <a:bodyPr/>
                    <a:lstStyle/>
                    <a:p>
                      <a:pPr algn="l"/>
                      <a:r>
                        <a:rPr lang="en-GB" sz="1100" b="1" dirty="0">
                          <a:solidFill>
                            <a:schemeClr val="bg1"/>
                          </a:solidFill>
                        </a:rPr>
                        <a:t>Strategy </a:t>
                      </a:r>
                    </a:p>
                  </a:txBody>
                  <a:tcPr anchor="ctr">
                    <a:solidFill>
                      <a:srgbClr val="3984A3"/>
                    </a:solidFill>
                  </a:tcPr>
                </a:tc>
                <a:tc>
                  <a:txBody>
                    <a:bodyPr/>
                    <a:lstStyle/>
                    <a:p>
                      <a:pPr algn="l"/>
                      <a:r>
                        <a:rPr lang="en-GB" sz="1000" dirty="0"/>
                        <a:t>All Strategies are 100% of the time aligned to our brand and corporate plans</a:t>
                      </a:r>
                    </a:p>
                  </a:txBody>
                  <a:tcPr anchor="ctr">
                    <a:solidFill>
                      <a:schemeClr val="bg1">
                        <a:lumMod val="95000"/>
                      </a:schemeClr>
                    </a:solidFill>
                  </a:tcPr>
                </a:tc>
                <a:tc>
                  <a:txBody>
                    <a:bodyPr/>
                    <a:lstStyle/>
                    <a:p>
                      <a:pPr algn="l"/>
                      <a:r>
                        <a:rPr lang="en-GB" sz="1000" dirty="0"/>
                        <a:t>Engaging the category and capabilities of the customer and our products </a:t>
                      </a:r>
                    </a:p>
                  </a:txBody>
                  <a:tcPr anchor="ctr">
                    <a:solidFill>
                      <a:schemeClr val="bg1">
                        <a:lumMod val="95000"/>
                      </a:schemeClr>
                    </a:solidFill>
                  </a:tcPr>
                </a:tc>
                <a:tc>
                  <a:txBody>
                    <a:bodyPr/>
                    <a:lstStyle/>
                    <a:p>
                      <a:pPr algn="l"/>
                      <a:r>
                        <a:rPr lang="en-GB" sz="1000" dirty="0"/>
                        <a:t>Strategy execution based on customer groups and channel characteristics </a:t>
                      </a:r>
                    </a:p>
                  </a:txBody>
                  <a:tcPr anchor="ctr">
                    <a:solidFill>
                      <a:schemeClr val="bg1">
                        <a:lumMod val="95000"/>
                      </a:schemeClr>
                    </a:solidFill>
                  </a:tcPr>
                </a:tc>
                <a:extLst>
                  <a:ext uri="{0D108BD9-81ED-4DB2-BD59-A6C34878D82A}">
                    <a16:rowId xmlns:a16="http://schemas.microsoft.com/office/drawing/2014/main" val="393784944"/>
                  </a:ext>
                </a:extLst>
              </a:tr>
              <a:tr h="370840">
                <a:tc>
                  <a:txBody>
                    <a:bodyPr/>
                    <a:lstStyle/>
                    <a:p>
                      <a:pPr algn="l"/>
                      <a:r>
                        <a:rPr lang="en-GB" sz="1100" b="1" dirty="0">
                          <a:solidFill>
                            <a:schemeClr val="bg1"/>
                          </a:solidFill>
                        </a:rPr>
                        <a:t>Insights &amp; Analytics </a:t>
                      </a:r>
                    </a:p>
                  </a:txBody>
                  <a:tcPr anchor="ctr">
                    <a:solidFill>
                      <a:srgbClr val="3984A3"/>
                    </a:solidFill>
                  </a:tcPr>
                </a:tc>
                <a:tc>
                  <a:txBody>
                    <a:bodyPr/>
                    <a:lstStyle/>
                    <a:p>
                      <a:pPr algn="l"/>
                      <a:r>
                        <a:rPr lang="en-GB" sz="1000" dirty="0"/>
                        <a:t>Best in class utilizing I&amp;A to deliver solutions to our channels and brands for superior trade marketing  </a:t>
                      </a:r>
                    </a:p>
                  </a:txBody>
                  <a:tcPr anchor="ctr">
                    <a:solidFill>
                      <a:schemeClr val="bg1">
                        <a:lumMod val="95000"/>
                      </a:schemeClr>
                    </a:solidFill>
                  </a:tcPr>
                </a:tc>
                <a:tc>
                  <a:txBody>
                    <a:bodyPr/>
                    <a:lstStyle/>
                    <a:p>
                      <a:pPr algn="l"/>
                      <a:r>
                        <a:rPr lang="en-GB" sz="1000" dirty="0"/>
                        <a:t>Utilising  research &amp; analytics to plan , segment and build the customer engagement plan. </a:t>
                      </a:r>
                    </a:p>
                  </a:txBody>
                  <a:tcPr anchor="ctr">
                    <a:solidFill>
                      <a:schemeClr val="bg1">
                        <a:lumMod val="95000"/>
                      </a:schemeClr>
                    </a:solidFill>
                  </a:tcPr>
                </a:tc>
                <a:tc>
                  <a:txBody>
                    <a:bodyPr/>
                    <a:lstStyle/>
                    <a:p>
                      <a:pPr algn="l"/>
                      <a:r>
                        <a:rPr lang="en-GB" sz="1000" dirty="0"/>
                        <a:t>Utilising trade marketing principles , analytics and insights to deliver category and business growth </a:t>
                      </a:r>
                    </a:p>
                  </a:txBody>
                  <a:tcPr anchor="ctr">
                    <a:solidFill>
                      <a:schemeClr val="bg1">
                        <a:lumMod val="95000"/>
                      </a:schemeClr>
                    </a:solidFill>
                  </a:tcPr>
                </a:tc>
                <a:extLst>
                  <a:ext uri="{0D108BD9-81ED-4DB2-BD59-A6C34878D82A}">
                    <a16:rowId xmlns:a16="http://schemas.microsoft.com/office/drawing/2014/main" val="1262706864"/>
                  </a:ext>
                </a:extLst>
              </a:tr>
              <a:tr h="370840">
                <a:tc>
                  <a:txBody>
                    <a:bodyPr/>
                    <a:lstStyle/>
                    <a:p>
                      <a:pPr algn="l"/>
                      <a:r>
                        <a:rPr lang="en-GB" sz="1100" b="1" dirty="0">
                          <a:solidFill>
                            <a:schemeClr val="bg1"/>
                          </a:solidFill>
                        </a:rPr>
                        <a:t>Accounts</a:t>
                      </a:r>
                    </a:p>
                  </a:txBody>
                  <a:tcPr anchor="ctr">
                    <a:solidFill>
                      <a:srgbClr val="3984A3"/>
                    </a:solidFill>
                  </a:tcPr>
                </a:tc>
                <a:tc>
                  <a:txBody>
                    <a:bodyPr/>
                    <a:lstStyle/>
                    <a:p>
                      <a:pPr algn="l"/>
                      <a:r>
                        <a:rPr lang="en-GB" sz="1000" dirty="0"/>
                        <a:t>Close partnerships which are built on trust and competency  </a:t>
                      </a:r>
                    </a:p>
                  </a:txBody>
                  <a:tcPr anchor="ctr">
                    <a:solidFill>
                      <a:schemeClr val="bg1">
                        <a:lumMod val="95000"/>
                      </a:schemeClr>
                    </a:solidFill>
                  </a:tcPr>
                </a:tc>
                <a:tc>
                  <a:txBody>
                    <a:bodyPr/>
                    <a:lstStyle/>
                    <a:p>
                      <a:pPr algn="l"/>
                      <a:r>
                        <a:rPr lang="en-GB" sz="1000" dirty="0"/>
                        <a:t>Segment accounts into drive, invest and manage</a:t>
                      </a:r>
                    </a:p>
                  </a:txBody>
                  <a:tcPr anchor="ctr">
                    <a:solidFill>
                      <a:schemeClr val="bg1">
                        <a:lumMod val="95000"/>
                      </a:schemeClr>
                    </a:solidFill>
                  </a:tcPr>
                </a:tc>
                <a:tc>
                  <a:txBody>
                    <a:bodyPr/>
                    <a:lstStyle/>
                    <a:p>
                      <a:pPr algn="l"/>
                      <a:r>
                        <a:rPr lang="en-GB" sz="1000" dirty="0"/>
                        <a:t>Prioritise execution in matched accounts delivering share customer engagement</a:t>
                      </a:r>
                    </a:p>
                  </a:txBody>
                  <a:tcPr anchor="ctr">
                    <a:solidFill>
                      <a:schemeClr val="bg1">
                        <a:lumMod val="95000"/>
                      </a:schemeClr>
                    </a:solidFill>
                  </a:tcPr>
                </a:tc>
                <a:extLst>
                  <a:ext uri="{0D108BD9-81ED-4DB2-BD59-A6C34878D82A}">
                    <a16:rowId xmlns:a16="http://schemas.microsoft.com/office/drawing/2014/main" val="2007159013"/>
                  </a:ext>
                </a:extLst>
              </a:tr>
              <a:tr h="370840">
                <a:tc>
                  <a:txBody>
                    <a:bodyPr/>
                    <a:lstStyle/>
                    <a:p>
                      <a:pPr algn="l"/>
                      <a:r>
                        <a:rPr lang="en-GB" sz="1100" b="1" dirty="0">
                          <a:solidFill>
                            <a:schemeClr val="bg1"/>
                          </a:solidFill>
                        </a:rPr>
                        <a:t>Planning</a:t>
                      </a:r>
                    </a:p>
                  </a:txBody>
                  <a:tcPr anchor="ctr">
                    <a:solidFill>
                      <a:srgbClr val="3984A3"/>
                    </a:solidFill>
                  </a:tcPr>
                </a:tc>
                <a:tc>
                  <a:txBody>
                    <a:bodyPr/>
                    <a:lstStyle/>
                    <a:p>
                      <a:pPr algn="l"/>
                      <a:r>
                        <a:rPr lang="en-GB" sz="1000" dirty="0"/>
                        <a:t>Trade Marketing plans are developed in engagement with Brand and marketing functions </a:t>
                      </a:r>
                    </a:p>
                  </a:txBody>
                  <a:tcPr anchor="ctr">
                    <a:solidFill>
                      <a:schemeClr val="bg1">
                        <a:lumMod val="95000"/>
                      </a:schemeClr>
                    </a:solidFill>
                  </a:tcPr>
                </a:tc>
                <a:tc>
                  <a:txBody>
                    <a:bodyPr/>
                    <a:lstStyle/>
                    <a:p>
                      <a:pPr algn="l"/>
                      <a:r>
                        <a:rPr lang="en-GB" sz="1000" dirty="0"/>
                        <a:t>Engaging the category and capabilities of the customer and our products </a:t>
                      </a:r>
                    </a:p>
                  </a:txBody>
                  <a:tcPr anchor="ctr">
                    <a:solidFill>
                      <a:schemeClr val="bg1">
                        <a:lumMod val="95000"/>
                      </a:schemeClr>
                    </a:solidFill>
                  </a:tcPr>
                </a:tc>
                <a:tc>
                  <a:txBody>
                    <a:bodyPr/>
                    <a:lstStyle/>
                    <a:p>
                      <a:pPr algn="l"/>
                      <a:r>
                        <a:rPr lang="en-GB" sz="1000" dirty="0"/>
                        <a:t>All plans are driven by utilizing key planning concepts aimed at specific milestones &amp; objectives </a:t>
                      </a:r>
                    </a:p>
                  </a:txBody>
                  <a:tcPr anchor="ctr">
                    <a:solidFill>
                      <a:schemeClr val="bg1">
                        <a:lumMod val="95000"/>
                      </a:schemeClr>
                    </a:solidFill>
                  </a:tcPr>
                </a:tc>
                <a:extLst>
                  <a:ext uri="{0D108BD9-81ED-4DB2-BD59-A6C34878D82A}">
                    <a16:rowId xmlns:a16="http://schemas.microsoft.com/office/drawing/2014/main" val="1938060915"/>
                  </a:ext>
                </a:extLst>
              </a:tr>
              <a:tr h="370840">
                <a:tc>
                  <a:txBody>
                    <a:bodyPr/>
                    <a:lstStyle/>
                    <a:p>
                      <a:pPr algn="l"/>
                      <a:r>
                        <a:rPr lang="en-GB" sz="1100" b="1" dirty="0">
                          <a:solidFill>
                            <a:schemeClr val="bg1"/>
                          </a:solidFill>
                        </a:rPr>
                        <a:t>NPD</a:t>
                      </a:r>
                    </a:p>
                  </a:txBody>
                  <a:tcPr anchor="ctr">
                    <a:solidFill>
                      <a:srgbClr val="3984A3"/>
                    </a:solidFill>
                  </a:tcPr>
                </a:tc>
                <a:tc>
                  <a:txBody>
                    <a:bodyPr/>
                    <a:lstStyle/>
                    <a:p>
                      <a:pPr algn="l"/>
                      <a:r>
                        <a:rPr lang="en-GB" sz="1000" dirty="0"/>
                        <a:t>Planned NPD roll out utilizing customer , channel and portfolio mix matrix </a:t>
                      </a:r>
                    </a:p>
                  </a:txBody>
                  <a:tcPr anchor="ctr">
                    <a:solidFill>
                      <a:schemeClr val="bg1">
                        <a:lumMod val="95000"/>
                      </a:schemeClr>
                    </a:solidFill>
                  </a:tcPr>
                </a:tc>
                <a:tc>
                  <a:txBody>
                    <a:bodyPr/>
                    <a:lstStyle/>
                    <a:p>
                      <a:pPr algn="l"/>
                      <a:r>
                        <a:rPr lang="en-GB" sz="1000" dirty="0"/>
                        <a:t>Align NPD to select accounts and channels</a:t>
                      </a:r>
                    </a:p>
                  </a:txBody>
                  <a:tcPr anchor="ctr">
                    <a:solidFill>
                      <a:schemeClr val="bg1">
                        <a:lumMod val="95000"/>
                      </a:schemeClr>
                    </a:solidFill>
                  </a:tcPr>
                </a:tc>
                <a:tc>
                  <a:txBody>
                    <a:bodyPr/>
                    <a:lstStyle/>
                    <a:p>
                      <a:pPr algn="l"/>
                      <a:r>
                        <a:rPr lang="en-GB" sz="1000" dirty="0"/>
                        <a:t>Targeted execution of NPD to customer franchise driven accounts </a:t>
                      </a:r>
                    </a:p>
                  </a:txBody>
                  <a:tcPr anchor="ctr">
                    <a:solidFill>
                      <a:schemeClr val="bg1">
                        <a:lumMod val="95000"/>
                      </a:schemeClr>
                    </a:solidFill>
                  </a:tcPr>
                </a:tc>
                <a:extLst>
                  <a:ext uri="{0D108BD9-81ED-4DB2-BD59-A6C34878D82A}">
                    <a16:rowId xmlns:a16="http://schemas.microsoft.com/office/drawing/2014/main" val="2516073490"/>
                  </a:ext>
                </a:extLst>
              </a:tr>
              <a:tr h="370840">
                <a:tc>
                  <a:txBody>
                    <a:bodyPr/>
                    <a:lstStyle/>
                    <a:p>
                      <a:pPr algn="l"/>
                      <a:r>
                        <a:rPr lang="en-GB" sz="1100" b="1" dirty="0">
                          <a:solidFill>
                            <a:schemeClr val="bg1"/>
                          </a:solidFill>
                        </a:rPr>
                        <a:t>Execution </a:t>
                      </a:r>
                    </a:p>
                  </a:txBody>
                  <a:tcPr anchor="ctr">
                    <a:solidFill>
                      <a:srgbClr val="3984A3"/>
                    </a:solidFill>
                  </a:tcPr>
                </a:tc>
                <a:tc>
                  <a:txBody>
                    <a:bodyPr/>
                    <a:lstStyle/>
                    <a:p>
                      <a:pPr algn="l"/>
                      <a:r>
                        <a:rPr lang="en-GB" sz="1000" dirty="0"/>
                        <a:t>Trade Marketing plans are built on customer and product engagement and aligned planning </a:t>
                      </a:r>
                    </a:p>
                  </a:txBody>
                  <a:tcPr anchor="ctr">
                    <a:solidFill>
                      <a:schemeClr val="bg1">
                        <a:lumMod val="95000"/>
                      </a:schemeClr>
                    </a:solidFill>
                  </a:tcPr>
                </a:tc>
                <a:tc>
                  <a:txBody>
                    <a:bodyPr/>
                    <a:lstStyle/>
                    <a:p>
                      <a:pPr algn="l"/>
                      <a:r>
                        <a:rPr lang="en-GB" sz="1000" dirty="0"/>
                        <a:t>Design TM plans and present to key customers ahead of time </a:t>
                      </a:r>
                    </a:p>
                  </a:txBody>
                  <a:tcPr anchor="ctr">
                    <a:solidFill>
                      <a:schemeClr val="bg1">
                        <a:lumMod val="95000"/>
                      </a:schemeClr>
                    </a:solidFill>
                  </a:tcPr>
                </a:tc>
                <a:tc>
                  <a:txBody>
                    <a:bodyPr/>
                    <a:lstStyle/>
                    <a:p>
                      <a:pPr algn="l"/>
                      <a:r>
                        <a:rPr lang="en-GB" sz="1000" dirty="0"/>
                        <a:t>Ensure TM execution standards are supported by timelines and KPI’s</a:t>
                      </a:r>
                    </a:p>
                  </a:txBody>
                  <a:tcPr anchor="ctr">
                    <a:solidFill>
                      <a:schemeClr val="bg1">
                        <a:lumMod val="95000"/>
                      </a:schemeClr>
                    </a:solidFill>
                  </a:tcPr>
                </a:tc>
                <a:extLst>
                  <a:ext uri="{0D108BD9-81ED-4DB2-BD59-A6C34878D82A}">
                    <a16:rowId xmlns:a16="http://schemas.microsoft.com/office/drawing/2014/main" val="4121479918"/>
                  </a:ext>
                </a:extLst>
              </a:tr>
              <a:tr h="370840">
                <a:tc>
                  <a:txBody>
                    <a:bodyPr/>
                    <a:lstStyle/>
                    <a:p>
                      <a:pPr algn="l"/>
                      <a:r>
                        <a:rPr lang="en-GB" sz="1100" b="1" dirty="0">
                          <a:solidFill>
                            <a:schemeClr val="bg1"/>
                          </a:solidFill>
                        </a:rPr>
                        <a:t>Promotions</a:t>
                      </a:r>
                    </a:p>
                  </a:txBody>
                  <a:tcPr anchor="ctr">
                    <a:solidFill>
                      <a:srgbClr val="3984A3"/>
                    </a:solidFill>
                  </a:tcPr>
                </a:tc>
                <a:tc>
                  <a:txBody>
                    <a:bodyPr/>
                    <a:lstStyle/>
                    <a:p>
                      <a:pPr algn="l"/>
                      <a:r>
                        <a:rPr lang="en-GB" sz="1000" dirty="0"/>
                        <a:t>All promotions are based on brand priorities and aimed at growth in market share </a:t>
                      </a:r>
                    </a:p>
                  </a:txBody>
                  <a:tcPr anchor="ctr">
                    <a:solidFill>
                      <a:schemeClr val="bg1">
                        <a:lumMod val="95000"/>
                      </a:schemeClr>
                    </a:solidFill>
                  </a:tcPr>
                </a:tc>
                <a:tc>
                  <a:txBody>
                    <a:bodyPr/>
                    <a:lstStyle/>
                    <a:p>
                      <a:pPr algn="l"/>
                      <a:r>
                        <a:rPr lang="en-GB" sz="1000" dirty="0"/>
                        <a:t>Develop engaging and targeted trade marketing driven customer promotions </a:t>
                      </a:r>
                    </a:p>
                  </a:txBody>
                  <a:tcPr anchor="ctr">
                    <a:solidFill>
                      <a:schemeClr val="bg1">
                        <a:lumMod val="95000"/>
                      </a:schemeClr>
                    </a:solidFill>
                  </a:tcPr>
                </a:tc>
                <a:tc>
                  <a:txBody>
                    <a:bodyPr/>
                    <a:lstStyle/>
                    <a:p>
                      <a:pPr algn="l"/>
                      <a:r>
                        <a:rPr lang="en-GB" sz="1000" dirty="0"/>
                        <a:t>All promotions must deliver executional excellence in design , targeting and value</a:t>
                      </a:r>
                    </a:p>
                  </a:txBody>
                  <a:tcPr anchor="ctr">
                    <a:solidFill>
                      <a:schemeClr val="bg1">
                        <a:lumMod val="95000"/>
                      </a:schemeClr>
                    </a:solidFill>
                  </a:tcPr>
                </a:tc>
                <a:extLst>
                  <a:ext uri="{0D108BD9-81ED-4DB2-BD59-A6C34878D82A}">
                    <a16:rowId xmlns:a16="http://schemas.microsoft.com/office/drawing/2014/main" val="919580420"/>
                  </a:ext>
                </a:extLst>
              </a:tr>
              <a:tr h="370840">
                <a:tc>
                  <a:txBody>
                    <a:bodyPr/>
                    <a:lstStyle/>
                    <a:p>
                      <a:pPr algn="l"/>
                      <a:endParaRPr lang="en-GB" sz="1000" b="1" dirty="0"/>
                    </a:p>
                  </a:txBody>
                  <a:tcPr anchor="ctr">
                    <a:solidFill>
                      <a:schemeClr val="bg1"/>
                    </a:solidFill>
                  </a:tcPr>
                </a:tc>
                <a:tc>
                  <a:txBody>
                    <a:bodyPr/>
                    <a:lstStyle/>
                    <a:p>
                      <a:pPr algn="ctr"/>
                      <a:endParaRPr lang="en-GB" sz="1100" dirty="0"/>
                    </a:p>
                  </a:txBody>
                  <a:tcPr anchor="ctr">
                    <a:solidFill>
                      <a:srgbClr val="3984A3"/>
                    </a:solidFill>
                  </a:tcPr>
                </a:tc>
                <a:tc>
                  <a:txBody>
                    <a:bodyPr/>
                    <a:lstStyle/>
                    <a:p>
                      <a:pPr algn="ctr"/>
                      <a:endParaRPr lang="en-GB" sz="1100" dirty="0"/>
                    </a:p>
                  </a:txBody>
                  <a:tcPr anchor="ctr">
                    <a:solidFill>
                      <a:srgbClr val="3984A3"/>
                    </a:solidFill>
                  </a:tcPr>
                </a:tc>
                <a:tc>
                  <a:txBody>
                    <a:bodyPr/>
                    <a:lstStyle/>
                    <a:p>
                      <a:pPr algn="ctr"/>
                      <a:endParaRPr lang="en-GB" sz="1100" dirty="0"/>
                    </a:p>
                  </a:txBody>
                  <a:tcPr anchor="ctr">
                    <a:solidFill>
                      <a:srgbClr val="3984A3"/>
                    </a:solidFill>
                  </a:tcPr>
                </a:tc>
                <a:extLst>
                  <a:ext uri="{0D108BD9-81ED-4DB2-BD59-A6C34878D82A}">
                    <a16:rowId xmlns:a16="http://schemas.microsoft.com/office/drawing/2014/main" val="7225434"/>
                  </a:ext>
                </a:extLst>
              </a:tr>
            </a:tbl>
          </a:graphicData>
        </a:graphic>
      </p:graphicFrame>
      <p:sp>
        <p:nvSpPr>
          <p:cNvPr id="5" name="TextBox 4">
            <a:extLst>
              <a:ext uri="{FF2B5EF4-FFF2-40B4-BE49-F238E27FC236}">
                <a16:creationId xmlns:a16="http://schemas.microsoft.com/office/drawing/2014/main" id="{A616D419-C2C6-B1A1-8126-0F4AB6CC4349}"/>
              </a:ext>
            </a:extLst>
          </p:cNvPr>
          <p:cNvSpPr txBox="1"/>
          <p:nvPr/>
        </p:nvSpPr>
        <p:spPr>
          <a:xfrm>
            <a:off x="2991028" y="5768411"/>
            <a:ext cx="8571432" cy="461665"/>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I&amp;A – Insights &amp; Analysis</a:t>
            </a:r>
          </a:p>
          <a:p>
            <a:r>
              <a:rPr lang="en-GB" sz="800" dirty="0">
                <a:latin typeface="Lato Light" panose="020F0502020204030203" pitchFamily="34" charset="0"/>
                <a:ea typeface="Lato Light" panose="020F0502020204030203" pitchFamily="34" charset="0"/>
                <a:cs typeface="Lato Light" panose="020F0502020204030203" pitchFamily="34" charset="0"/>
              </a:rPr>
              <a:t>NPD – New Product Development or more commonly referred to as New Product Introduction </a:t>
            </a:r>
          </a:p>
          <a:p>
            <a:r>
              <a:rPr lang="en-GB" sz="800" dirty="0">
                <a:latin typeface="Lato Light" panose="020F0502020204030203" pitchFamily="34" charset="0"/>
                <a:ea typeface="Lato Light" panose="020F0502020204030203" pitchFamily="34" charset="0"/>
                <a:cs typeface="Lato Light" panose="020F0502020204030203" pitchFamily="34" charset="0"/>
              </a:rPr>
              <a:t>TM – Trade Marketing </a:t>
            </a:r>
          </a:p>
        </p:txBody>
      </p:sp>
    </p:spTree>
    <p:extLst>
      <p:ext uri="{BB962C8B-B14F-4D97-AF65-F5344CB8AC3E}">
        <p14:creationId xmlns:p14="http://schemas.microsoft.com/office/powerpoint/2010/main" val="339615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3544</Words>
  <Application>Microsoft Office PowerPoint</Application>
  <PresentationFormat>Widescreen</PresentationFormat>
  <Paragraphs>536</Paragraphs>
  <Slides>26</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26</vt:i4>
      </vt:variant>
    </vt:vector>
  </HeadingPairs>
  <TitlesOfParts>
    <vt:vector size="43" baseType="lpstr">
      <vt:lpstr>Arial</vt:lpstr>
      <vt:lpstr>Calibri</vt:lpstr>
      <vt:lpstr>Calibri Light</vt:lpstr>
      <vt:lpstr>Frutiger-Bold</vt:lpstr>
      <vt:lpstr>Inter</vt:lpstr>
      <vt:lpstr>Lato light</vt:lpstr>
      <vt:lpstr>Lato light</vt:lpstr>
      <vt:lpstr>Lato Long</vt:lpstr>
      <vt:lpstr>Open Sans</vt:lpstr>
      <vt:lpstr>Open Sans Light</vt:lpstr>
      <vt:lpstr>Plato</vt:lpstr>
      <vt:lpstr>Poppins</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1</cp:revision>
  <dcterms:created xsi:type="dcterms:W3CDTF">2022-07-22T14:53:47Z</dcterms:created>
  <dcterms:modified xsi:type="dcterms:W3CDTF">2023-07-06T14:24:56Z</dcterms:modified>
</cp:coreProperties>
</file>