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4" r:id="rId3"/>
    <p:sldMasterId id="2147483686" r:id="rId4"/>
    <p:sldMasterId id="2147483699" r:id="rId5"/>
  </p:sldMasterIdLst>
  <p:sldIdLst>
    <p:sldId id="4526" r:id="rId6"/>
    <p:sldId id="4572" r:id="rId7"/>
    <p:sldId id="4411" r:id="rId8"/>
    <p:sldId id="4412" r:id="rId9"/>
    <p:sldId id="3968" r:id="rId10"/>
    <p:sldId id="4566" r:id="rId11"/>
    <p:sldId id="4530" r:id="rId12"/>
    <p:sldId id="4580" r:id="rId13"/>
    <p:sldId id="4581" r:id="rId14"/>
    <p:sldId id="4579" r:id="rId15"/>
    <p:sldId id="4389" r:id="rId16"/>
    <p:sldId id="4586" r:id="rId17"/>
    <p:sldId id="4397" r:id="rId18"/>
    <p:sldId id="4398" r:id="rId19"/>
    <p:sldId id="4382" r:id="rId20"/>
    <p:sldId id="4383" r:id="rId21"/>
    <p:sldId id="4585" r:id="rId22"/>
    <p:sldId id="4448" r:id="rId23"/>
    <p:sldId id="4437" r:id="rId24"/>
    <p:sldId id="4387" r:id="rId25"/>
    <p:sldId id="4388" r:id="rId26"/>
    <p:sldId id="4578" r:id="rId27"/>
    <p:sldId id="4576" r:id="rId28"/>
    <p:sldId id="4582" r:id="rId29"/>
    <p:sldId id="4587" r:id="rId30"/>
    <p:sldId id="4442" r:id="rId31"/>
    <p:sldId id="4443" r:id="rId32"/>
    <p:sldId id="4573" r:id="rId33"/>
    <p:sldId id="4574" r:id="rId34"/>
    <p:sldId id="4393" r:id="rId35"/>
    <p:sldId id="3802" r:id="rId36"/>
    <p:sldId id="4584" r:id="rId37"/>
    <p:sldId id="256" r:id="rId38"/>
    <p:sldId id="4577" r:id="rId39"/>
    <p:sldId id="4583" r:id="rId40"/>
    <p:sldId id="4414" r:id="rId41"/>
    <p:sldId id="452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29C2BD-CA40-43A1-BD05-754C398E442C}" v="299" dt="2023-12-22T10:35:23.6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6442" autoAdjust="0"/>
    <p:restoredTop sz="94660"/>
  </p:normalViewPr>
  <p:slideViewPr>
    <p:cSldViewPr snapToGrid="0">
      <p:cViewPr varScale="1">
        <p:scale>
          <a:sx n="158" d="100"/>
          <a:sy n="158" d="100"/>
        </p:scale>
        <p:origin x="1000" y="88"/>
      </p:cViewPr>
      <p:guideLst/>
    </p:cSldViewPr>
  </p:slideViewPr>
  <p:notesTextViewPr>
    <p:cViewPr>
      <p:scale>
        <a:sx n="1" d="1"/>
        <a:sy n="1" d="1"/>
      </p:scale>
      <p:origin x="0" y="0"/>
    </p:cViewPr>
  </p:notesTextViewPr>
  <p:sorterViewPr>
    <p:cViewPr>
      <p:scale>
        <a:sx n="107" d="100"/>
        <a:sy n="107"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darshan Chakravarthi" userId="9632d19e-631d-46a5-9e9a-d9cc496f17d0" providerId="ADAL" clId="{5DBF5869-4DC1-4E17-A049-8042FBA222EF}"/>
    <pc:docChg chg="custSel addSld delSld modSld sldOrd">
      <pc:chgData name="Sudarshan Chakravarthi" userId="9632d19e-631d-46a5-9e9a-d9cc496f17d0" providerId="ADAL" clId="{5DBF5869-4DC1-4E17-A049-8042FBA222EF}" dt="2023-03-15T10:53:03.631" v="4699" actId="6549"/>
      <pc:docMkLst>
        <pc:docMk/>
      </pc:docMkLst>
      <pc:sldChg chg="del">
        <pc:chgData name="Sudarshan Chakravarthi" userId="9632d19e-631d-46a5-9e9a-d9cc496f17d0" providerId="ADAL" clId="{5DBF5869-4DC1-4E17-A049-8042FBA222EF}" dt="2022-07-22T16:17:30.883" v="10" actId="47"/>
        <pc:sldMkLst>
          <pc:docMk/>
          <pc:sldMk cId="1675218875" sldId="256"/>
        </pc:sldMkLst>
      </pc:sldChg>
      <pc:sldChg chg="addSp modSp mod">
        <pc:chgData name="Sudarshan Chakravarthi" userId="9632d19e-631d-46a5-9e9a-d9cc496f17d0" providerId="ADAL" clId="{5DBF5869-4DC1-4E17-A049-8042FBA222EF}" dt="2023-03-15T10:53:03.631" v="4699" actId="6549"/>
        <pc:sldMkLst>
          <pc:docMk/>
          <pc:sldMk cId="2578862732" sldId="3802"/>
        </pc:sldMkLst>
        <pc:spChg chg="add mod">
          <ac:chgData name="Sudarshan Chakravarthi" userId="9632d19e-631d-46a5-9e9a-d9cc496f17d0" providerId="ADAL" clId="{5DBF5869-4DC1-4E17-A049-8042FBA222EF}" dt="2023-03-15T10:53:03.631" v="4699" actId="6549"/>
          <ac:spMkLst>
            <pc:docMk/>
            <pc:sldMk cId="2578862732" sldId="3802"/>
            <ac:spMk id="2" creationId="{BBD9EDE9-DC8E-173B-9FB1-7328BF51F2B5}"/>
          </ac:spMkLst>
        </pc:spChg>
      </pc:sldChg>
      <pc:sldChg chg="add del">
        <pc:chgData name="Sudarshan Chakravarthi" userId="9632d19e-631d-46a5-9e9a-d9cc496f17d0" providerId="ADAL" clId="{5DBF5869-4DC1-4E17-A049-8042FBA222EF}" dt="2023-01-20T09:38:18.500" v="983"/>
        <pc:sldMkLst>
          <pc:docMk/>
          <pc:sldMk cId="4149201057" sldId="3968"/>
        </pc:sldMkLst>
      </pc:sldChg>
      <pc:sldChg chg="modSp add mod">
        <pc:chgData name="Sudarshan Chakravarthi" userId="9632d19e-631d-46a5-9e9a-d9cc496f17d0" providerId="ADAL" clId="{5DBF5869-4DC1-4E17-A049-8042FBA222EF}" dt="2023-02-27T07:54:50.607" v="4642" actId="207"/>
        <pc:sldMkLst>
          <pc:docMk/>
          <pc:sldMk cId="3235228472" sldId="4383"/>
        </pc:sldMkLst>
        <pc:spChg chg="mod">
          <ac:chgData name="Sudarshan Chakravarthi" userId="9632d19e-631d-46a5-9e9a-d9cc496f17d0" providerId="ADAL" clId="{5DBF5869-4DC1-4E17-A049-8042FBA222EF}" dt="2023-02-27T07:54:50.607" v="4642" actId="207"/>
          <ac:spMkLst>
            <pc:docMk/>
            <pc:sldMk cId="3235228472" sldId="4383"/>
            <ac:spMk id="25" creationId="{48B71ACE-282B-180D-74C5-CEAA5F7C769B}"/>
          </ac:spMkLst>
        </pc:spChg>
        <pc:spChg chg="mod">
          <ac:chgData name="Sudarshan Chakravarthi" userId="9632d19e-631d-46a5-9e9a-d9cc496f17d0" providerId="ADAL" clId="{5DBF5869-4DC1-4E17-A049-8042FBA222EF}" dt="2023-02-27T07:54:47.146" v="4641" actId="207"/>
          <ac:spMkLst>
            <pc:docMk/>
            <pc:sldMk cId="3235228472" sldId="4383"/>
            <ac:spMk id="26" creationId="{E82D3751-A52C-EE6A-55DF-AEA935B065FB}"/>
          </ac:spMkLst>
        </pc:spChg>
        <pc:spChg chg="mod">
          <ac:chgData name="Sudarshan Chakravarthi" userId="9632d19e-631d-46a5-9e9a-d9cc496f17d0" providerId="ADAL" clId="{5DBF5869-4DC1-4E17-A049-8042FBA222EF}" dt="2023-02-27T07:54:42.311" v="4640" actId="207"/>
          <ac:spMkLst>
            <pc:docMk/>
            <pc:sldMk cId="3235228472" sldId="4383"/>
            <ac:spMk id="27" creationId="{E28E3178-55E6-BAB8-4095-A90FB8A7B4FB}"/>
          </ac:spMkLst>
        </pc:spChg>
        <pc:spChg chg="mod">
          <ac:chgData name="Sudarshan Chakravarthi" userId="9632d19e-631d-46a5-9e9a-d9cc496f17d0" providerId="ADAL" clId="{5DBF5869-4DC1-4E17-A049-8042FBA222EF}" dt="2023-02-27T07:54:38.982" v="4639" actId="207"/>
          <ac:spMkLst>
            <pc:docMk/>
            <pc:sldMk cId="3235228472" sldId="4383"/>
            <ac:spMk id="32" creationId="{AE453BAD-4A81-0225-F117-003241FD7B19}"/>
          </ac:spMkLst>
        </pc:spChg>
      </pc:sldChg>
      <pc:sldChg chg="add">
        <pc:chgData name="Sudarshan Chakravarthi" userId="9632d19e-631d-46a5-9e9a-d9cc496f17d0" providerId="ADAL" clId="{5DBF5869-4DC1-4E17-A049-8042FBA222EF}" dt="2022-07-23T12:36:10.418" v="26"/>
        <pc:sldMkLst>
          <pc:docMk/>
          <pc:sldMk cId="2866614445" sldId="4385"/>
        </pc:sldMkLst>
      </pc:sldChg>
      <pc:sldChg chg="modSp add mod">
        <pc:chgData name="Sudarshan Chakravarthi" userId="9632d19e-631d-46a5-9e9a-d9cc496f17d0" providerId="ADAL" clId="{5DBF5869-4DC1-4E17-A049-8042FBA222EF}" dt="2022-08-27T07:34:31.431" v="893" actId="1076"/>
        <pc:sldMkLst>
          <pc:docMk/>
          <pc:sldMk cId="3022017086" sldId="4387"/>
        </pc:sldMkLst>
        <pc:spChg chg="mod">
          <ac:chgData name="Sudarshan Chakravarthi" userId="9632d19e-631d-46a5-9e9a-d9cc496f17d0" providerId="ADAL" clId="{5DBF5869-4DC1-4E17-A049-8042FBA222EF}" dt="2022-08-27T07:34:31.431" v="893" actId="1076"/>
          <ac:spMkLst>
            <pc:docMk/>
            <pc:sldMk cId="3022017086" sldId="4387"/>
            <ac:spMk id="43" creationId="{2669806F-1F9B-7EC4-4DE8-0AC231711F65}"/>
          </ac:spMkLst>
        </pc:spChg>
        <pc:picChg chg="mod">
          <ac:chgData name="Sudarshan Chakravarthi" userId="9632d19e-631d-46a5-9e9a-d9cc496f17d0" providerId="ADAL" clId="{5DBF5869-4DC1-4E17-A049-8042FBA222EF}" dt="2022-08-27T07:34:28.061" v="892" actId="1076"/>
          <ac:picMkLst>
            <pc:docMk/>
            <pc:sldMk cId="3022017086" sldId="4387"/>
            <ac:picMk id="49" creationId="{532F3110-6A9F-C917-56E3-F4FC43580165}"/>
          </ac:picMkLst>
        </pc:picChg>
      </pc:sldChg>
      <pc:sldChg chg="modSp add mod">
        <pc:chgData name="Sudarshan Chakravarthi" userId="9632d19e-631d-46a5-9e9a-d9cc496f17d0" providerId="ADAL" clId="{5DBF5869-4DC1-4E17-A049-8042FBA222EF}" dt="2023-02-27T07:53:44.336" v="4638" actId="6549"/>
        <pc:sldMkLst>
          <pc:docMk/>
          <pc:sldMk cId="128864238" sldId="4388"/>
        </pc:sldMkLst>
        <pc:spChg chg="mod">
          <ac:chgData name="Sudarshan Chakravarthi" userId="9632d19e-631d-46a5-9e9a-d9cc496f17d0" providerId="ADAL" clId="{5DBF5869-4DC1-4E17-A049-8042FBA222EF}" dt="2023-02-27T07:53:44.336" v="4638" actId="6549"/>
          <ac:spMkLst>
            <pc:docMk/>
            <pc:sldMk cId="128864238" sldId="4388"/>
            <ac:spMk id="2" creationId="{9E6EC39D-50C2-4247-AF5B-917D53092643}"/>
          </ac:spMkLst>
        </pc:spChg>
      </pc:sldChg>
      <pc:sldChg chg="add">
        <pc:chgData name="Sudarshan Chakravarthi" userId="9632d19e-631d-46a5-9e9a-d9cc496f17d0" providerId="ADAL" clId="{5DBF5869-4DC1-4E17-A049-8042FBA222EF}" dt="2022-07-23T12:36:10.418" v="26"/>
        <pc:sldMkLst>
          <pc:docMk/>
          <pc:sldMk cId="1618483468" sldId="4389"/>
        </pc:sldMkLst>
      </pc:sldChg>
      <pc:sldChg chg="modSp add mod">
        <pc:chgData name="Sudarshan Chakravarthi" userId="9632d19e-631d-46a5-9e9a-d9cc496f17d0" providerId="ADAL" clId="{5DBF5869-4DC1-4E17-A049-8042FBA222EF}" dt="2022-08-27T07:35:57.763" v="974" actId="20577"/>
        <pc:sldMkLst>
          <pc:docMk/>
          <pc:sldMk cId="475571575" sldId="4393"/>
        </pc:sldMkLst>
        <pc:graphicFrameChg chg="modGraphic">
          <ac:chgData name="Sudarshan Chakravarthi" userId="9632d19e-631d-46a5-9e9a-d9cc496f17d0" providerId="ADAL" clId="{5DBF5869-4DC1-4E17-A049-8042FBA222EF}" dt="2022-08-27T07:35:57.763" v="974" actId="20577"/>
          <ac:graphicFrameMkLst>
            <pc:docMk/>
            <pc:sldMk cId="475571575" sldId="4393"/>
            <ac:graphicFrameMk id="43" creationId="{FD0F9775-B33C-2114-8D95-23DD71CBE848}"/>
          </ac:graphicFrameMkLst>
        </pc:graphicFrameChg>
      </pc:sldChg>
      <pc:sldChg chg="add">
        <pc:chgData name="Sudarshan Chakravarthi" userId="9632d19e-631d-46a5-9e9a-d9cc496f17d0" providerId="ADAL" clId="{5DBF5869-4DC1-4E17-A049-8042FBA222EF}" dt="2022-07-23T12:36:10.418" v="26"/>
        <pc:sldMkLst>
          <pc:docMk/>
          <pc:sldMk cId="1309321856" sldId="4396"/>
        </pc:sldMkLst>
      </pc:sldChg>
      <pc:sldChg chg="add">
        <pc:chgData name="Sudarshan Chakravarthi" userId="9632d19e-631d-46a5-9e9a-d9cc496f17d0" providerId="ADAL" clId="{5DBF5869-4DC1-4E17-A049-8042FBA222EF}" dt="2022-07-23T12:36:10.418" v="26"/>
        <pc:sldMkLst>
          <pc:docMk/>
          <pc:sldMk cId="1155971316" sldId="4397"/>
        </pc:sldMkLst>
      </pc:sldChg>
      <pc:sldChg chg="modSp add mod">
        <pc:chgData name="Sudarshan Chakravarthi" userId="9632d19e-631d-46a5-9e9a-d9cc496f17d0" providerId="ADAL" clId="{5DBF5869-4DC1-4E17-A049-8042FBA222EF}" dt="2022-08-27T07:33:52.195" v="891" actId="6549"/>
        <pc:sldMkLst>
          <pc:docMk/>
          <pc:sldMk cId="3396151115" sldId="4398"/>
        </pc:sldMkLst>
        <pc:graphicFrameChg chg="modGraphic">
          <ac:chgData name="Sudarshan Chakravarthi" userId="9632d19e-631d-46a5-9e9a-d9cc496f17d0" providerId="ADAL" clId="{5DBF5869-4DC1-4E17-A049-8042FBA222EF}" dt="2022-08-27T07:33:52.195" v="891" actId="6549"/>
          <ac:graphicFrameMkLst>
            <pc:docMk/>
            <pc:sldMk cId="3396151115" sldId="4398"/>
            <ac:graphicFrameMk id="43" creationId="{FD0F9775-B33C-2114-8D95-23DD71CBE848}"/>
          </ac:graphicFrameMkLst>
        </pc:graphicFrameChg>
      </pc:sldChg>
      <pc:sldChg chg="delSp modSp add del mod">
        <pc:chgData name="Sudarshan Chakravarthi" userId="9632d19e-631d-46a5-9e9a-d9cc496f17d0" providerId="ADAL" clId="{5DBF5869-4DC1-4E17-A049-8042FBA222EF}" dt="2023-01-20T15:44:47.119" v="2348" actId="47"/>
        <pc:sldMkLst>
          <pc:docMk/>
          <pc:sldMk cId="2302342764" sldId="4405"/>
        </pc:sldMkLst>
        <pc:picChg chg="del mod modCrop">
          <ac:chgData name="Sudarshan Chakravarthi" userId="9632d19e-631d-46a5-9e9a-d9cc496f17d0" providerId="ADAL" clId="{5DBF5869-4DC1-4E17-A049-8042FBA222EF}" dt="2023-01-20T15:44:41.300" v="2346" actId="21"/>
          <ac:picMkLst>
            <pc:docMk/>
            <pc:sldMk cId="2302342764" sldId="4405"/>
            <ac:picMk id="3" creationId="{8080620D-FD6F-0942-AFF6-2056C05E2330}"/>
          </ac:picMkLst>
        </pc:picChg>
      </pc:sldChg>
      <pc:sldChg chg="add del">
        <pc:chgData name="Sudarshan Chakravarthi" userId="9632d19e-631d-46a5-9e9a-d9cc496f17d0" providerId="ADAL" clId="{5DBF5869-4DC1-4E17-A049-8042FBA222EF}" dt="2023-01-20T12:48:42.012" v="987" actId="2696"/>
        <pc:sldMkLst>
          <pc:docMk/>
          <pc:sldMk cId="3980062161" sldId="4405"/>
        </pc:sldMkLst>
      </pc:sldChg>
      <pc:sldChg chg="add del">
        <pc:chgData name="Sudarshan Chakravarthi" userId="9632d19e-631d-46a5-9e9a-d9cc496f17d0" providerId="ADAL" clId="{5DBF5869-4DC1-4E17-A049-8042FBA222EF}" dt="2023-01-19T12:18:26.151" v="977"/>
        <pc:sldMkLst>
          <pc:docMk/>
          <pc:sldMk cId="683501595" sldId="4411"/>
        </pc:sldMkLst>
      </pc:sldChg>
      <pc:sldChg chg="add del">
        <pc:chgData name="Sudarshan Chakravarthi" userId="9632d19e-631d-46a5-9e9a-d9cc496f17d0" providerId="ADAL" clId="{5DBF5869-4DC1-4E17-A049-8042FBA222EF}" dt="2023-01-19T12:18:26.151" v="977"/>
        <pc:sldMkLst>
          <pc:docMk/>
          <pc:sldMk cId="2434400758" sldId="4412"/>
        </pc:sldMkLst>
      </pc:sldChg>
      <pc:sldChg chg="add del ord">
        <pc:chgData name="Sudarshan Chakravarthi" userId="9632d19e-631d-46a5-9e9a-d9cc496f17d0" providerId="ADAL" clId="{5DBF5869-4DC1-4E17-A049-8042FBA222EF}" dt="2023-01-19T12:18:34.933" v="979"/>
        <pc:sldMkLst>
          <pc:docMk/>
          <pc:sldMk cId="2586001998" sldId="4413"/>
        </pc:sldMkLst>
      </pc:sldChg>
      <pc:sldChg chg="add del ord">
        <pc:chgData name="Sudarshan Chakravarthi" userId="9632d19e-631d-46a5-9e9a-d9cc496f17d0" providerId="ADAL" clId="{5DBF5869-4DC1-4E17-A049-8042FBA222EF}" dt="2023-01-19T12:18:34.933" v="979"/>
        <pc:sldMkLst>
          <pc:docMk/>
          <pc:sldMk cId="842485834" sldId="4414"/>
        </pc:sldMkLst>
      </pc:sldChg>
      <pc:sldChg chg="add del">
        <pc:chgData name="Sudarshan Chakravarthi" userId="9632d19e-631d-46a5-9e9a-d9cc496f17d0" providerId="ADAL" clId="{5DBF5869-4DC1-4E17-A049-8042FBA222EF}" dt="2023-01-20T13:27:26.848" v="2343" actId="47"/>
        <pc:sldMkLst>
          <pc:docMk/>
          <pc:sldMk cId="3443942097" sldId="4415"/>
        </pc:sldMkLst>
      </pc:sldChg>
      <pc:sldChg chg="del">
        <pc:chgData name="Sudarshan Chakravarthi" userId="9632d19e-631d-46a5-9e9a-d9cc496f17d0" providerId="ADAL" clId="{5DBF5869-4DC1-4E17-A049-8042FBA222EF}" dt="2023-01-20T13:26:13.526" v="2337" actId="47"/>
        <pc:sldMkLst>
          <pc:docMk/>
          <pc:sldMk cId="3339886015" sldId="4439"/>
        </pc:sldMkLst>
      </pc:sldChg>
      <pc:sldChg chg="addSp delSp modSp del mod">
        <pc:chgData name="Sudarshan Chakravarthi" userId="9632d19e-631d-46a5-9e9a-d9cc496f17d0" providerId="ADAL" clId="{5DBF5869-4DC1-4E17-A049-8042FBA222EF}" dt="2023-01-20T13:26:10.876" v="2335" actId="47"/>
        <pc:sldMkLst>
          <pc:docMk/>
          <pc:sldMk cId="3113775348" sldId="4440"/>
        </pc:sldMkLst>
        <pc:picChg chg="add del mod">
          <ac:chgData name="Sudarshan Chakravarthi" userId="9632d19e-631d-46a5-9e9a-d9cc496f17d0" providerId="ADAL" clId="{5DBF5869-4DC1-4E17-A049-8042FBA222EF}" dt="2023-01-20T12:52:07.294" v="1046" actId="21"/>
          <ac:picMkLst>
            <pc:docMk/>
            <pc:sldMk cId="3113775348" sldId="4440"/>
            <ac:picMk id="2" creationId="{0B1950A2-85AA-55C9-E11C-6910B82559EA}"/>
          </ac:picMkLst>
        </pc:picChg>
        <pc:picChg chg="mod">
          <ac:chgData name="Sudarshan Chakravarthi" userId="9632d19e-631d-46a5-9e9a-d9cc496f17d0" providerId="ADAL" clId="{5DBF5869-4DC1-4E17-A049-8042FBA222EF}" dt="2023-01-20T13:26:06.159" v="2334" actId="1076"/>
          <ac:picMkLst>
            <pc:docMk/>
            <pc:sldMk cId="3113775348" sldId="4440"/>
            <ac:picMk id="3" creationId="{5ACE42CF-882F-5C0B-8006-F3415FF7C940}"/>
          </ac:picMkLst>
        </pc:picChg>
        <pc:picChg chg="add del mod">
          <ac:chgData name="Sudarshan Chakravarthi" userId="9632d19e-631d-46a5-9e9a-d9cc496f17d0" providerId="ADAL" clId="{5DBF5869-4DC1-4E17-A049-8042FBA222EF}" dt="2023-01-20T13:23:47.258" v="2278" actId="21"/>
          <ac:picMkLst>
            <pc:docMk/>
            <pc:sldMk cId="3113775348" sldId="4440"/>
            <ac:picMk id="5" creationId="{DBF393B4-7E21-0A81-EE1B-3E05019F70CD}"/>
          </ac:picMkLst>
        </pc:picChg>
      </pc:sldChg>
      <pc:sldChg chg="del">
        <pc:chgData name="Sudarshan Chakravarthi" userId="9632d19e-631d-46a5-9e9a-d9cc496f17d0" providerId="ADAL" clId="{5DBF5869-4DC1-4E17-A049-8042FBA222EF}" dt="2023-01-20T13:26:12.024" v="2336" actId="47"/>
        <pc:sldMkLst>
          <pc:docMk/>
          <pc:sldMk cId="4135119530" sldId="4441"/>
        </pc:sldMkLst>
      </pc:sldChg>
      <pc:sldChg chg="addSp modSp mod ord">
        <pc:chgData name="Sudarshan Chakravarthi" userId="9632d19e-631d-46a5-9e9a-d9cc496f17d0" providerId="ADAL" clId="{5DBF5869-4DC1-4E17-A049-8042FBA222EF}" dt="2023-02-27T08:55:51.817" v="4680" actId="20577"/>
        <pc:sldMkLst>
          <pc:docMk/>
          <pc:sldMk cId="671267976" sldId="4442"/>
        </pc:sldMkLst>
        <pc:spChg chg="add mod">
          <ac:chgData name="Sudarshan Chakravarthi" userId="9632d19e-631d-46a5-9e9a-d9cc496f17d0" providerId="ADAL" clId="{5DBF5869-4DC1-4E17-A049-8042FBA222EF}" dt="2023-02-27T08:55:21.837" v="4668" actId="122"/>
          <ac:spMkLst>
            <pc:docMk/>
            <pc:sldMk cId="671267976" sldId="4442"/>
            <ac:spMk id="2" creationId="{1B63CA50-1E43-6E9D-7629-15421769B63A}"/>
          </ac:spMkLst>
        </pc:spChg>
        <pc:spChg chg="add mod">
          <ac:chgData name="Sudarshan Chakravarthi" userId="9632d19e-631d-46a5-9e9a-d9cc496f17d0" providerId="ADAL" clId="{5DBF5869-4DC1-4E17-A049-8042FBA222EF}" dt="2023-02-27T08:55:42.287" v="4674" actId="20577"/>
          <ac:spMkLst>
            <pc:docMk/>
            <pc:sldMk cId="671267976" sldId="4442"/>
            <ac:spMk id="3" creationId="{BFE3CE8E-8546-9526-EDA7-115EFBDF8766}"/>
          </ac:spMkLst>
        </pc:spChg>
        <pc:spChg chg="mod">
          <ac:chgData name="Sudarshan Chakravarthi" userId="9632d19e-631d-46a5-9e9a-d9cc496f17d0" providerId="ADAL" clId="{5DBF5869-4DC1-4E17-A049-8042FBA222EF}" dt="2023-02-27T08:54:27.243" v="4659" actId="207"/>
          <ac:spMkLst>
            <pc:docMk/>
            <pc:sldMk cId="671267976" sldId="4442"/>
            <ac:spMk id="5" creationId="{86E6394B-2A06-C1B4-F0A2-5753654BA451}"/>
          </ac:spMkLst>
        </pc:spChg>
        <pc:spChg chg="add mod">
          <ac:chgData name="Sudarshan Chakravarthi" userId="9632d19e-631d-46a5-9e9a-d9cc496f17d0" providerId="ADAL" clId="{5DBF5869-4DC1-4E17-A049-8042FBA222EF}" dt="2023-02-27T08:55:47.754" v="4678" actId="20577"/>
          <ac:spMkLst>
            <pc:docMk/>
            <pc:sldMk cId="671267976" sldId="4442"/>
            <ac:spMk id="6" creationId="{F797ECEB-A618-188D-CA53-A32987257180}"/>
          </ac:spMkLst>
        </pc:spChg>
        <pc:spChg chg="add mod">
          <ac:chgData name="Sudarshan Chakravarthi" userId="9632d19e-631d-46a5-9e9a-d9cc496f17d0" providerId="ADAL" clId="{5DBF5869-4DC1-4E17-A049-8042FBA222EF}" dt="2023-02-27T08:55:51.817" v="4680" actId="20577"/>
          <ac:spMkLst>
            <pc:docMk/>
            <pc:sldMk cId="671267976" sldId="4442"/>
            <ac:spMk id="7" creationId="{AE425302-F8B1-1C85-AFC1-504B6B653A7C}"/>
          </ac:spMkLst>
        </pc:spChg>
        <pc:spChg chg="mod">
          <ac:chgData name="Sudarshan Chakravarthi" userId="9632d19e-631d-46a5-9e9a-d9cc496f17d0" providerId="ADAL" clId="{5DBF5869-4DC1-4E17-A049-8042FBA222EF}" dt="2023-02-27T08:54:29.281" v="4660" actId="207"/>
          <ac:spMkLst>
            <pc:docMk/>
            <pc:sldMk cId="671267976" sldId="4442"/>
            <ac:spMk id="33" creationId="{55D91524-692F-411F-0261-89DDA0BE5ECB}"/>
          </ac:spMkLst>
        </pc:spChg>
        <pc:spChg chg="mod">
          <ac:chgData name="Sudarshan Chakravarthi" userId="9632d19e-631d-46a5-9e9a-d9cc496f17d0" providerId="ADAL" clId="{5DBF5869-4DC1-4E17-A049-8042FBA222EF}" dt="2023-02-27T08:54:34.036" v="4662" actId="207"/>
          <ac:spMkLst>
            <pc:docMk/>
            <pc:sldMk cId="671267976" sldId="4442"/>
            <ac:spMk id="48" creationId="{DB932E9B-F357-85C6-923E-AFFC732085D6}"/>
          </ac:spMkLst>
        </pc:spChg>
        <pc:spChg chg="mod">
          <ac:chgData name="Sudarshan Chakravarthi" userId="9632d19e-631d-46a5-9e9a-d9cc496f17d0" providerId="ADAL" clId="{5DBF5869-4DC1-4E17-A049-8042FBA222EF}" dt="2023-02-27T08:54:31.660" v="4661" actId="207"/>
          <ac:spMkLst>
            <pc:docMk/>
            <pc:sldMk cId="671267976" sldId="4442"/>
            <ac:spMk id="58" creationId="{CEC8D1C6-7FAF-78D0-A786-DA71BFF81E25}"/>
          </ac:spMkLst>
        </pc:spChg>
      </pc:sldChg>
      <pc:sldChg chg="addSp delSp modSp mod">
        <pc:chgData name="Sudarshan Chakravarthi" userId="9632d19e-631d-46a5-9e9a-d9cc496f17d0" providerId="ADAL" clId="{5DBF5869-4DC1-4E17-A049-8042FBA222EF}" dt="2023-01-20T15:47:43.137" v="2539" actId="1076"/>
        <pc:sldMkLst>
          <pc:docMk/>
          <pc:sldMk cId="3749908573" sldId="4443"/>
        </pc:sldMkLst>
        <pc:spChg chg="add mod">
          <ac:chgData name="Sudarshan Chakravarthi" userId="9632d19e-631d-46a5-9e9a-d9cc496f17d0" providerId="ADAL" clId="{5DBF5869-4DC1-4E17-A049-8042FBA222EF}" dt="2023-01-20T15:47:22.468" v="2534" actId="115"/>
          <ac:spMkLst>
            <pc:docMk/>
            <pc:sldMk cId="3749908573" sldId="4443"/>
            <ac:spMk id="2" creationId="{9C2B2D3D-99E4-D41E-606E-BB81CA4839D4}"/>
          </ac:spMkLst>
        </pc:spChg>
        <pc:spChg chg="mod">
          <ac:chgData name="Sudarshan Chakravarthi" userId="9632d19e-631d-46a5-9e9a-d9cc496f17d0" providerId="ADAL" clId="{5DBF5869-4DC1-4E17-A049-8042FBA222EF}" dt="2023-01-20T12:50:03.656" v="1015" actId="6549"/>
          <ac:spMkLst>
            <pc:docMk/>
            <pc:sldMk cId="3749908573" sldId="4443"/>
            <ac:spMk id="40" creationId="{ADF6DF66-4507-7645-D92B-BDAC21023A68}"/>
          </ac:spMkLst>
        </pc:spChg>
        <pc:picChg chg="mod">
          <ac:chgData name="Sudarshan Chakravarthi" userId="9632d19e-631d-46a5-9e9a-d9cc496f17d0" providerId="ADAL" clId="{5DBF5869-4DC1-4E17-A049-8042FBA222EF}" dt="2023-01-20T15:47:43.137" v="2539" actId="1076"/>
          <ac:picMkLst>
            <pc:docMk/>
            <pc:sldMk cId="3749908573" sldId="4443"/>
            <ac:picMk id="3" creationId="{5ACE42CF-882F-5C0B-8006-F3415FF7C940}"/>
          </ac:picMkLst>
        </pc:picChg>
        <pc:picChg chg="del mod">
          <ac:chgData name="Sudarshan Chakravarthi" userId="9632d19e-631d-46a5-9e9a-d9cc496f17d0" providerId="ADAL" clId="{5DBF5869-4DC1-4E17-A049-8042FBA222EF}" dt="2023-01-20T12:51:38.018" v="1043" actId="21"/>
          <ac:picMkLst>
            <pc:docMk/>
            <pc:sldMk cId="3749908573" sldId="4443"/>
            <ac:picMk id="5" creationId="{CCDE7288-037D-88B1-7482-37513C9C0F56}"/>
          </ac:picMkLst>
        </pc:picChg>
        <pc:picChg chg="add mod">
          <ac:chgData name="Sudarshan Chakravarthi" userId="9632d19e-631d-46a5-9e9a-d9cc496f17d0" providerId="ADAL" clId="{5DBF5869-4DC1-4E17-A049-8042FBA222EF}" dt="2023-01-20T15:45:37.991" v="2357" actId="1076"/>
          <ac:picMkLst>
            <pc:docMk/>
            <pc:sldMk cId="3749908573" sldId="4443"/>
            <ac:picMk id="5" creationId="{F7E84809-34DF-7275-141B-12317E8ACE5B}"/>
          </ac:picMkLst>
        </pc:picChg>
        <pc:cxnChg chg="mod">
          <ac:chgData name="Sudarshan Chakravarthi" userId="9632d19e-631d-46a5-9e9a-d9cc496f17d0" providerId="ADAL" clId="{5DBF5869-4DC1-4E17-A049-8042FBA222EF}" dt="2023-01-20T15:47:30.682" v="2535" actId="1076"/>
          <ac:cxnSpMkLst>
            <pc:docMk/>
            <pc:sldMk cId="3749908573" sldId="4443"/>
            <ac:cxnSpMk id="10" creationId="{5A8B4FF3-BBA9-FDF6-8510-2D6CECFE69FF}"/>
          </ac:cxnSpMkLst>
        </pc:cxnChg>
        <pc:cxnChg chg="mod">
          <ac:chgData name="Sudarshan Chakravarthi" userId="9632d19e-631d-46a5-9e9a-d9cc496f17d0" providerId="ADAL" clId="{5DBF5869-4DC1-4E17-A049-8042FBA222EF}" dt="2023-01-20T15:47:34.590" v="2536" actId="1076"/>
          <ac:cxnSpMkLst>
            <pc:docMk/>
            <pc:sldMk cId="3749908573" sldId="4443"/>
            <ac:cxnSpMk id="11" creationId="{F8DABEF1-193A-5232-7D18-EFFD6CDD57BD}"/>
          </ac:cxnSpMkLst>
        </pc:cxnChg>
        <pc:cxnChg chg="mod">
          <ac:chgData name="Sudarshan Chakravarthi" userId="9632d19e-631d-46a5-9e9a-d9cc496f17d0" providerId="ADAL" clId="{5DBF5869-4DC1-4E17-A049-8042FBA222EF}" dt="2023-01-20T12:51:22.583" v="1041" actId="1076"/>
          <ac:cxnSpMkLst>
            <pc:docMk/>
            <pc:sldMk cId="3749908573" sldId="4443"/>
            <ac:cxnSpMk id="12" creationId="{2328D102-7AD2-2D7E-8A09-B56E7784F924}"/>
          </ac:cxnSpMkLst>
        </pc:cxnChg>
      </pc:sldChg>
      <pc:sldChg chg="modSp mod">
        <pc:chgData name="Sudarshan Chakravarthi" userId="9632d19e-631d-46a5-9e9a-d9cc496f17d0" providerId="ADAL" clId="{5DBF5869-4DC1-4E17-A049-8042FBA222EF}" dt="2023-02-27T07:50:58.170" v="4634" actId="108"/>
        <pc:sldMkLst>
          <pc:docMk/>
          <pc:sldMk cId="769170083" sldId="4448"/>
        </pc:sldMkLst>
        <pc:spChg chg="mod">
          <ac:chgData name="Sudarshan Chakravarthi" userId="9632d19e-631d-46a5-9e9a-d9cc496f17d0" providerId="ADAL" clId="{5DBF5869-4DC1-4E17-A049-8042FBA222EF}" dt="2023-02-27T07:50:52.060" v="4632" actId="108"/>
          <ac:spMkLst>
            <pc:docMk/>
            <pc:sldMk cId="769170083" sldId="4448"/>
            <ac:spMk id="8" creationId="{C71AD177-EDDB-C22F-3859-9904F493954D}"/>
          </ac:spMkLst>
        </pc:spChg>
        <pc:spChg chg="mod">
          <ac:chgData name="Sudarshan Chakravarthi" userId="9632d19e-631d-46a5-9e9a-d9cc496f17d0" providerId="ADAL" clId="{5DBF5869-4DC1-4E17-A049-8042FBA222EF}" dt="2023-02-27T07:50:55.289" v="4633" actId="108"/>
          <ac:spMkLst>
            <pc:docMk/>
            <pc:sldMk cId="769170083" sldId="4448"/>
            <ac:spMk id="9" creationId="{DFAB82CC-7C4F-F7BC-C9F6-F89A5F0A16DB}"/>
          </ac:spMkLst>
        </pc:spChg>
        <pc:spChg chg="mod">
          <ac:chgData name="Sudarshan Chakravarthi" userId="9632d19e-631d-46a5-9e9a-d9cc496f17d0" providerId="ADAL" clId="{5DBF5869-4DC1-4E17-A049-8042FBA222EF}" dt="2023-02-27T07:50:58.170" v="4634" actId="108"/>
          <ac:spMkLst>
            <pc:docMk/>
            <pc:sldMk cId="769170083" sldId="4448"/>
            <ac:spMk id="10" creationId="{34488C6C-72DF-8316-955A-D93B15CAE320}"/>
          </ac:spMkLst>
        </pc:spChg>
      </pc:sldChg>
      <pc:sldChg chg="del ord">
        <pc:chgData name="Sudarshan Chakravarthi" userId="9632d19e-631d-46a5-9e9a-d9cc496f17d0" providerId="ADAL" clId="{5DBF5869-4DC1-4E17-A049-8042FBA222EF}" dt="2023-01-20T15:44:45.858" v="2347" actId="47"/>
        <pc:sldMkLst>
          <pc:docMk/>
          <pc:sldMk cId="766605004" sldId="4468"/>
        </pc:sldMkLst>
      </pc:sldChg>
      <pc:sldChg chg="addSp delSp modSp mod">
        <pc:chgData name="Sudarshan Chakravarthi" userId="9632d19e-631d-46a5-9e9a-d9cc496f17d0" providerId="ADAL" clId="{5DBF5869-4DC1-4E17-A049-8042FBA222EF}" dt="2023-02-20T12:36:08.572" v="4630" actId="1076"/>
        <pc:sldMkLst>
          <pc:docMk/>
          <pc:sldMk cId="3918385785" sldId="4526"/>
        </pc:sldMkLst>
        <pc:spChg chg="mod">
          <ac:chgData name="Sudarshan Chakravarthi" userId="9632d19e-631d-46a5-9e9a-d9cc496f17d0" providerId="ADAL" clId="{5DBF5869-4DC1-4E17-A049-8042FBA222EF}" dt="2023-02-20T12:36:05.489" v="4629"/>
          <ac:spMkLst>
            <pc:docMk/>
            <pc:sldMk cId="3918385785" sldId="4526"/>
            <ac:spMk id="3" creationId="{3BDF3C9F-F143-E902-F8F6-49B7F4715680}"/>
          </ac:spMkLst>
        </pc:spChg>
        <pc:spChg chg="mod">
          <ac:chgData name="Sudarshan Chakravarthi" userId="9632d19e-631d-46a5-9e9a-d9cc496f17d0" providerId="ADAL" clId="{5DBF5869-4DC1-4E17-A049-8042FBA222EF}" dt="2023-02-20T12:36:05.489" v="4629"/>
          <ac:spMkLst>
            <pc:docMk/>
            <pc:sldMk cId="3918385785" sldId="4526"/>
            <ac:spMk id="5" creationId="{93809AF3-E2D8-CF4E-F69C-1F446A223A2E}"/>
          </ac:spMkLst>
        </pc:spChg>
        <pc:spChg chg="mod">
          <ac:chgData name="Sudarshan Chakravarthi" userId="9632d19e-631d-46a5-9e9a-d9cc496f17d0" providerId="ADAL" clId="{5DBF5869-4DC1-4E17-A049-8042FBA222EF}" dt="2022-07-22T16:17:38.115" v="11" actId="313"/>
          <ac:spMkLst>
            <pc:docMk/>
            <pc:sldMk cId="3918385785" sldId="4526"/>
            <ac:spMk id="19" creationId="{19C1CEDE-1FDC-88D1-65D7-DFF91C6681A9}"/>
          </ac:spMkLst>
        </pc:spChg>
        <pc:grpChg chg="add mod">
          <ac:chgData name="Sudarshan Chakravarthi" userId="9632d19e-631d-46a5-9e9a-d9cc496f17d0" providerId="ADAL" clId="{5DBF5869-4DC1-4E17-A049-8042FBA222EF}" dt="2023-02-20T12:36:08.572" v="4630" actId="1076"/>
          <ac:grpSpMkLst>
            <pc:docMk/>
            <pc:sldMk cId="3918385785" sldId="4526"/>
            <ac:grpSpMk id="2" creationId="{F0486309-6997-DE4C-4B52-719F61C3FC84}"/>
          </ac:grpSpMkLst>
        </pc:grpChg>
        <pc:grpChg chg="del">
          <ac:chgData name="Sudarshan Chakravarthi" userId="9632d19e-631d-46a5-9e9a-d9cc496f17d0" providerId="ADAL" clId="{5DBF5869-4DC1-4E17-A049-8042FBA222EF}" dt="2022-07-22T16:23:14.683" v="12" actId="478"/>
          <ac:grpSpMkLst>
            <pc:docMk/>
            <pc:sldMk cId="3918385785" sldId="4526"/>
            <ac:grpSpMk id="23" creationId="{111C318C-138F-EC23-B668-9F389BE76E35}"/>
          </ac:grpSpMkLst>
        </pc:grpChg>
        <pc:picChg chg="add del mod">
          <ac:chgData name="Sudarshan Chakravarthi" userId="9632d19e-631d-46a5-9e9a-d9cc496f17d0" providerId="ADAL" clId="{5DBF5869-4DC1-4E17-A049-8042FBA222EF}" dt="2022-07-22T16:26:28.631" v="19" actId="478"/>
          <ac:picMkLst>
            <pc:docMk/>
            <pc:sldMk cId="3918385785" sldId="4526"/>
            <ac:picMk id="1026" creationId="{A5EFFC42-384F-BC0D-1B45-D8E47089F090}"/>
          </ac:picMkLst>
        </pc:picChg>
        <pc:picChg chg="add mod">
          <ac:chgData name="Sudarshan Chakravarthi" userId="9632d19e-631d-46a5-9e9a-d9cc496f17d0" providerId="ADAL" clId="{5DBF5869-4DC1-4E17-A049-8042FBA222EF}" dt="2022-07-22T16:26:49.659" v="25"/>
          <ac:picMkLst>
            <pc:docMk/>
            <pc:sldMk cId="3918385785" sldId="4526"/>
            <ac:picMk id="1028" creationId="{CAD8C340-E150-AB4E-3BA8-E72322BE640C}"/>
          </ac:picMkLst>
        </pc:picChg>
      </pc:sldChg>
      <pc:sldChg chg="addSp modSp add">
        <pc:chgData name="Sudarshan Chakravarthi" userId="9632d19e-631d-46a5-9e9a-d9cc496f17d0" providerId="ADAL" clId="{5DBF5869-4DC1-4E17-A049-8042FBA222EF}" dt="2023-02-20T12:36:14.874" v="4631"/>
        <pc:sldMkLst>
          <pc:docMk/>
          <pc:sldMk cId="1176560467" sldId="4527"/>
        </pc:sldMkLst>
        <pc:spChg chg="mod">
          <ac:chgData name="Sudarshan Chakravarthi" userId="9632d19e-631d-46a5-9e9a-d9cc496f17d0" providerId="ADAL" clId="{5DBF5869-4DC1-4E17-A049-8042FBA222EF}" dt="2023-02-20T12:36:14.874" v="4631"/>
          <ac:spMkLst>
            <pc:docMk/>
            <pc:sldMk cId="1176560467" sldId="4527"/>
            <ac:spMk id="3" creationId="{79FD2A64-887B-99C8-E0AF-CA04BA056BD4}"/>
          </ac:spMkLst>
        </pc:spChg>
        <pc:spChg chg="mod">
          <ac:chgData name="Sudarshan Chakravarthi" userId="9632d19e-631d-46a5-9e9a-d9cc496f17d0" providerId="ADAL" clId="{5DBF5869-4DC1-4E17-A049-8042FBA222EF}" dt="2023-02-20T12:36:14.874" v="4631"/>
          <ac:spMkLst>
            <pc:docMk/>
            <pc:sldMk cId="1176560467" sldId="4527"/>
            <ac:spMk id="5" creationId="{3644ED79-CA25-AD87-544A-376557EA651E}"/>
          </ac:spMkLst>
        </pc:spChg>
        <pc:grpChg chg="add mod">
          <ac:chgData name="Sudarshan Chakravarthi" userId="9632d19e-631d-46a5-9e9a-d9cc496f17d0" providerId="ADAL" clId="{5DBF5869-4DC1-4E17-A049-8042FBA222EF}" dt="2023-02-20T12:36:14.874" v="4631"/>
          <ac:grpSpMkLst>
            <pc:docMk/>
            <pc:sldMk cId="1176560467" sldId="4527"/>
            <ac:grpSpMk id="2" creationId="{7B2AF473-D051-295D-FFBA-35C43C29FFCF}"/>
          </ac:grpSpMkLst>
        </pc:grpChg>
      </pc:sldChg>
      <pc:sldChg chg="add del">
        <pc:chgData name="Sudarshan Chakravarthi" userId="9632d19e-631d-46a5-9e9a-d9cc496f17d0" providerId="ADAL" clId="{5DBF5869-4DC1-4E17-A049-8042FBA222EF}" dt="2023-02-28T13:13:41.925" v="4683"/>
        <pc:sldMkLst>
          <pc:docMk/>
          <pc:sldMk cId="2708719641" sldId="4530"/>
        </pc:sldMkLst>
      </pc:sldChg>
      <pc:sldChg chg="addSp delSp modSp add del mod">
        <pc:chgData name="Sudarshan Chakravarthi" userId="9632d19e-631d-46a5-9e9a-d9cc496f17d0" providerId="ADAL" clId="{5DBF5869-4DC1-4E17-A049-8042FBA222EF}" dt="2023-01-20T17:37:27.009" v="4624" actId="14100"/>
        <pc:sldMkLst>
          <pc:docMk/>
          <pc:sldMk cId="3881748987" sldId="4566"/>
        </pc:sldMkLst>
        <pc:spChg chg="mod">
          <ac:chgData name="Sudarshan Chakravarthi" userId="9632d19e-631d-46a5-9e9a-d9cc496f17d0" providerId="ADAL" clId="{5DBF5869-4DC1-4E17-A049-8042FBA222EF}" dt="2023-01-20T17:37:27.009" v="4624" actId="14100"/>
          <ac:spMkLst>
            <pc:docMk/>
            <pc:sldMk cId="3881748987" sldId="4566"/>
            <ac:spMk id="12" creationId="{B0D527A7-9BFD-8B3C-B2AA-16150CD6C636}"/>
          </ac:spMkLst>
        </pc:spChg>
        <pc:picChg chg="add del mod">
          <ac:chgData name="Sudarshan Chakravarthi" userId="9632d19e-631d-46a5-9e9a-d9cc496f17d0" providerId="ADAL" clId="{5DBF5869-4DC1-4E17-A049-8042FBA222EF}" dt="2023-01-20T17:36:51.032" v="4609" actId="478"/>
          <ac:picMkLst>
            <pc:docMk/>
            <pc:sldMk cId="3881748987" sldId="4566"/>
            <ac:picMk id="2" creationId="{D49CD2E8-9AA8-3B3B-AC0C-7669DC9C483C}"/>
          </ac:picMkLst>
        </pc:picChg>
        <pc:picChg chg="add mod">
          <ac:chgData name="Sudarshan Chakravarthi" userId="9632d19e-631d-46a5-9e9a-d9cc496f17d0" providerId="ADAL" clId="{5DBF5869-4DC1-4E17-A049-8042FBA222EF}" dt="2023-01-20T17:37:08.790" v="4613" actId="14100"/>
          <ac:picMkLst>
            <pc:docMk/>
            <pc:sldMk cId="3881748987" sldId="4566"/>
            <ac:picMk id="3" creationId="{B2A098A1-FC5D-508F-87DC-7C0756A060DC}"/>
          </ac:picMkLst>
        </pc:picChg>
        <pc:picChg chg="del">
          <ac:chgData name="Sudarshan Chakravarthi" userId="9632d19e-631d-46a5-9e9a-d9cc496f17d0" providerId="ADAL" clId="{5DBF5869-4DC1-4E17-A049-8042FBA222EF}" dt="2023-01-20T17:34:00.426" v="4604" actId="478"/>
          <ac:picMkLst>
            <pc:docMk/>
            <pc:sldMk cId="3881748987" sldId="4566"/>
            <ac:picMk id="1026" creationId="{F1C0539A-909D-DD84-0122-A55BA2F56608}"/>
          </ac:picMkLst>
        </pc:picChg>
      </pc:sldChg>
      <pc:sldChg chg="addSp delSp modSp new mod">
        <pc:chgData name="Sudarshan Chakravarthi" userId="9632d19e-631d-46a5-9e9a-d9cc496f17d0" providerId="ADAL" clId="{5DBF5869-4DC1-4E17-A049-8042FBA222EF}" dt="2023-01-20T17:14:47.979" v="3020" actId="1076"/>
        <pc:sldMkLst>
          <pc:docMk/>
          <pc:sldMk cId="395412777" sldId="4567"/>
        </pc:sldMkLst>
        <pc:spChg chg="add mod">
          <ac:chgData name="Sudarshan Chakravarthi" userId="9632d19e-631d-46a5-9e9a-d9cc496f17d0" providerId="ADAL" clId="{5DBF5869-4DC1-4E17-A049-8042FBA222EF}" dt="2023-01-20T15:51:25.322" v="2573" actId="1076"/>
          <ac:spMkLst>
            <pc:docMk/>
            <pc:sldMk cId="395412777" sldId="4567"/>
            <ac:spMk id="3" creationId="{540FE143-C5CA-E026-0C2E-6A176D72C322}"/>
          </ac:spMkLst>
        </pc:spChg>
        <pc:spChg chg="add mod">
          <ac:chgData name="Sudarshan Chakravarthi" userId="9632d19e-631d-46a5-9e9a-d9cc496f17d0" providerId="ADAL" clId="{5DBF5869-4DC1-4E17-A049-8042FBA222EF}" dt="2023-01-20T15:51:25.322" v="2573" actId="1076"/>
          <ac:spMkLst>
            <pc:docMk/>
            <pc:sldMk cId="395412777" sldId="4567"/>
            <ac:spMk id="4" creationId="{829390E0-C881-AF66-E812-1C445ACD15AA}"/>
          </ac:spMkLst>
        </pc:spChg>
        <pc:spChg chg="add mod">
          <ac:chgData name="Sudarshan Chakravarthi" userId="9632d19e-631d-46a5-9e9a-d9cc496f17d0" providerId="ADAL" clId="{5DBF5869-4DC1-4E17-A049-8042FBA222EF}" dt="2023-01-20T15:51:25.322" v="2573" actId="1076"/>
          <ac:spMkLst>
            <pc:docMk/>
            <pc:sldMk cId="395412777" sldId="4567"/>
            <ac:spMk id="10" creationId="{8EF50F7E-55F2-C99C-9183-71D9671BE378}"/>
          </ac:spMkLst>
        </pc:spChg>
        <pc:spChg chg="add mod">
          <ac:chgData name="Sudarshan Chakravarthi" userId="9632d19e-631d-46a5-9e9a-d9cc496f17d0" providerId="ADAL" clId="{5DBF5869-4DC1-4E17-A049-8042FBA222EF}" dt="2023-01-20T15:51:25.322" v="2573" actId="1076"/>
          <ac:spMkLst>
            <pc:docMk/>
            <pc:sldMk cId="395412777" sldId="4567"/>
            <ac:spMk id="11" creationId="{608C8A31-7BCA-43F5-CE24-FDD6421A975E}"/>
          </ac:spMkLst>
        </pc:spChg>
        <pc:spChg chg="add mod">
          <ac:chgData name="Sudarshan Chakravarthi" userId="9632d19e-631d-46a5-9e9a-d9cc496f17d0" providerId="ADAL" clId="{5DBF5869-4DC1-4E17-A049-8042FBA222EF}" dt="2023-01-20T15:51:25.322" v="2573" actId="1076"/>
          <ac:spMkLst>
            <pc:docMk/>
            <pc:sldMk cId="395412777" sldId="4567"/>
            <ac:spMk id="17" creationId="{50E40461-67E0-3C44-E6C5-C0765664A104}"/>
          </ac:spMkLst>
        </pc:spChg>
        <pc:spChg chg="add mod">
          <ac:chgData name="Sudarshan Chakravarthi" userId="9632d19e-631d-46a5-9e9a-d9cc496f17d0" providerId="ADAL" clId="{5DBF5869-4DC1-4E17-A049-8042FBA222EF}" dt="2023-01-20T15:51:25.322" v="2573" actId="1076"/>
          <ac:spMkLst>
            <pc:docMk/>
            <pc:sldMk cId="395412777" sldId="4567"/>
            <ac:spMk id="18" creationId="{5F09126B-0A33-15AE-5E2C-50DB4BA35078}"/>
          </ac:spMkLst>
        </pc:spChg>
        <pc:spChg chg="add mod">
          <ac:chgData name="Sudarshan Chakravarthi" userId="9632d19e-631d-46a5-9e9a-d9cc496f17d0" providerId="ADAL" clId="{5DBF5869-4DC1-4E17-A049-8042FBA222EF}" dt="2023-01-20T15:51:25.322" v="2573" actId="1076"/>
          <ac:spMkLst>
            <pc:docMk/>
            <pc:sldMk cId="395412777" sldId="4567"/>
            <ac:spMk id="19" creationId="{8348864F-A7FD-4360-57B8-293E857B2AFA}"/>
          </ac:spMkLst>
        </pc:spChg>
        <pc:spChg chg="add mod">
          <ac:chgData name="Sudarshan Chakravarthi" userId="9632d19e-631d-46a5-9e9a-d9cc496f17d0" providerId="ADAL" clId="{5DBF5869-4DC1-4E17-A049-8042FBA222EF}" dt="2023-01-20T15:51:25.322" v="2573" actId="1076"/>
          <ac:spMkLst>
            <pc:docMk/>
            <pc:sldMk cId="395412777" sldId="4567"/>
            <ac:spMk id="20" creationId="{E7FF8042-F2CF-7C27-6B2C-C8D8DC701532}"/>
          </ac:spMkLst>
        </pc:spChg>
        <pc:spChg chg="add mod">
          <ac:chgData name="Sudarshan Chakravarthi" userId="9632d19e-631d-46a5-9e9a-d9cc496f17d0" providerId="ADAL" clId="{5DBF5869-4DC1-4E17-A049-8042FBA222EF}" dt="2023-01-20T15:51:25.322" v="2573" actId="1076"/>
          <ac:spMkLst>
            <pc:docMk/>
            <pc:sldMk cId="395412777" sldId="4567"/>
            <ac:spMk id="21" creationId="{7305854D-E6B5-BF63-8BBF-D77FF66E259E}"/>
          </ac:spMkLst>
        </pc:spChg>
        <pc:spChg chg="add del mod">
          <ac:chgData name="Sudarshan Chakravarthi" userId="9632d19e-631d-46a5-9e9a-d9cc496f17d0" providerId="ADAL" clId="{5DBF5869-4DC1-4E17-A049-8042FBA222EF}" dt="2023-01-20T15:51:08.156" v="2570" actId="478"/>
          <ac:spMkLst>
            <pc:docMk/>
            <pc:sldMk cId="395412777" sldId="4567"/>
            <ac:spMk id="22" creationId="{BF50B7E0-635F-AB81-227F-CD09AC5EA54F}"/>
          </ac:spMkLst>
        </pc:spChg>
        <pc:spChg chg="add del mod">
          <ac:chgData name="Sudarshan Chakravarthi" userId="9632d19e-631d-46a5-9e9a-d9cc496f17d0" providerId="ADAL" clId="{5DBF5869-4DC1-4E17-A049-8042FBA222EF}" dt="2023-01-20T15:51:08.156" v="2570" actId="478"/>
          <ac:spMkLst>
            <pc:docMk/>
            <pc:sldMk cId="395412777" sldId="4567"/>
            <ac:spMk id="25" creationId="{2C06EF7C-49FD-92AF-15F7-6B65CA036C44}"/>
          </ac:spMkLst>
        </pc:spChg>
        <pc:spChg chg="add mod">
          <ac:chgData name="Sudarshan Chakravarthi" userId="9632d19e-631d-46a5-9e9a-d9cc496f17d0" providerId="ADAL" clId="{5DBF5869-4DC1-4E17-A049-8042FBA222EF}" dt="2023-01-20T13:13:44.562" v="1442" actId="20577"/>
          <ac:spMkLst>
            <pc:docMk/>
            <pc:sldMk cId="395412777" sldId="4567"/>
            <ac:spMk id="26" creationId="{C853DFD3-DD5B-A38B-7AB3-75AED98BB93B}"/>
          </ac:spMkLst>
        </pc:spChg>
        <pc:spChg chg="add del mod">
          <ac:chgData name="Sudarshan Chakravarthi" userId="9632d19e-631d-46a5-9e9a-d9cc496f17d0" providerId="ADAL" clId="{5DBF5869-4DC1-4E17-A049-8042FBA222EF}" dt="2023-01-20T15:51:08.156" v="2570" actId="478"/>
          <ac:spMkLst>
            <pc:docMk/>
            <pc:sldMk cId="395412777" sldId="4567"/>
            <ac:spMk id="27" creationId="{A26F1407-2579-97A2-6DB3-8664FBD522E5}"/>
          </ac:spMkLst>
        </pc:spChg>
        <pc:spChg chg="add mod">
          <ac:chgData name="Sudarshan Chakravarthi" userId="9632d19e-631d-46a5-9e9a-d9cc496f17d0" providerId="ADAL" clId="{5DBF5869-4DC1-4E17-A049-8042FBA222EF}" dt="2023-01-20T17:14:24.265" v="3017" actId="20577"/>
          <ac:spMkLst>
            <pc:docMk/>
            <pc:sldMk cId="395412777" sldId="4567"/>
            <ac:spMk id="28" creationId="{5FB700C9-622B-CA7E-C9F7-BA897AB7283A}"/>
          </ac:spMkLst>
        </pc:spChg>
        <pc:grpChg chg="add mod">
          <ac:chgData name="Sudarshan Chakravarthi" userId="9632d19e-631d-46a5-9e9a-d9cc496f17d0" providerId="ADAL" clId="{5DBF5869-4DC1-4E17-A049-8042FBA222EF}" dt="2023-01-20T15:51:25.322" v="2573" actId="1076"/>
          <ac:grpSpMkLst>
            <pc:docMk/>
            <pc:sldMk cId="395412777" sldId="4567"/>
            <ac:grpSpMk id="12" creationId="{9C9FBC51-A82C-989E-1784-2D72C67F6722}"/>
          </ac:grpSpMkLst>
        </pc:grpChg>
        <pc:picChg chg="add mod ord">
          <ac:chgData name="Sudarshan Chakravarthi" userId="9632d19e-631d-46a5-9e9a-d9cc496f17d0" providerId="ADAL" clId="{5DBF5869-4DC1-4E17-A049-8042FBA222EF}" dt="2023-01-20T17:14:47.979" v="3020" actId="1076"/>
          <ac:picMkLst>
            <pc:docMk/>
            <pc:sldMk cId="395412777" sldId="4567"/>
            <ac:picMk id="2" creationId="{C3F58A34-870E-E461-1A69-8707BC8B4142}"/>
          </ac:picMkLst>
        </pc:picChg>
        <pc:cxnChg chg="add mod">
          <ac:chgData name="Sudarshan Chakravarthi" userId="9632d19e-631d-46a5-9e9a-d9cc496f17d0" providerId="ADAL" clId="{5DBF5869-4DC1-4E17-A049-8042FBA222EF}" dt="2023-01-20T15:51:25.322" v="2573" actId="1076"/>
          <ac:cxnSpMkLst>
            <pc:docMk/>
            <pc:sldMk cId="395412777" sldId="4567"/>
            <ac:cxnSpMk id="5" creationId="{8F8C6786-E98A-5479-C646-34F68168F5A4}"/>
          </ac:cxnSpMkLst>
        </pc:cxnChg>
        <pc:cxnChg chg="add mod">
          <ac:chgData name="Sudarshan Chakravarthi" userId="9632d19e-631d-46a5-9e9a-d9cc496f17d0" providerId="ADAL" clId="{5DBF5869-4DC1-4E17-A049-8042FBA222EF}" dt="2023-01-20T15:51:25.322" v="2573" actId="1076"/>
          <ac:cxnSpMkLst>
            <pc:docMk/>
            <pc:sldMk cId="395412777" sldId="4567"/>
            <ac:cxnSpMk id="6" creationId="{C086541F-1A09-DB46-AF42-EBDC5E31AA31}"/>
          </ac:cxnSpMkLst>
        </pc:cxnChg>
        <pc:cxnChg chg="add mod">
          <ac:chgData name="Sudarshan Chakravarthi" userId="9632d19e-631d-46a5-9e9a-d9cc496f17d0" providerId="ADAL" clId="{5DBF5869-4DC1-4E17-A049-8042FBA222EF}" dt="2023-01-20T15:51:25.322" v="2573" actId="1076"/>
          <ac:cxnSpMkLst>
            <pc:docMk/>
            <pc:sldMk cId="395412777" sldId="4567"/>
            <ac:cxnSpMk id="7" creationId="{B2E7B487-B4EA-1BD0-62DB-A6E5FCCF40D4}"/>
          </ac:cxnSpMkLst>
        </pc:cxnChg>
        <pc:cxnChg chg="add mod">
          <ac:chgData name="Sudarshan Chakravarthi" userId="9632d19e-631d-46a5-9e9a-d9cc496f17d0" providerId="ADAL" clId="{5DBF5869-4DC1-4E17-A049-8042FBA222EF}" dt="2023-01-20T15:51:25.322" v="2573" actId="1076"/>
          <ac:cxnSpMkLst>
            <pc:docMk/>
            <pc:sldMk cId="395412777" sldId="4567"/>
            <ac:cxnSpMk id="8" creationId="{894A2CDC-38C2-9489-DA04-6E7A530D4A30}"/>
          </ac:cxnSpMkLst>
        </pc:cxnChg>
        <pc:cxnChg chg="add mod">
          <ac:chgData name="Sudarshan Chakravarthi" userId="9632d19e-631d-46a5-9e9a-d9cc496f17d0" providerId="ADAL" clId="{5DBF5869-4DC1-4E17-A049-8042FBA222EF}" dt="2023-01-20T15:51:25.322" v="2573" actId="1076"/>
          <ac:cxnSpMkLst>
            <pc:docMk/>
            <pc:sldMk cId="395412777" sldId="4567"/>
            <ac:cxnSpMk id="9" creationId="{9C83B73E-2F8B-2640-53FE-2DB94E1B33EB}"/>
          </ac:cxnSpMkLst>
        </pc:cxnChg>
        <pc:cxnChg chg="mod">
          <ac:chgData name="Sudarshan Chakravarthi" userId="9632d19e-631d-46a5-9e9a-d9cc496f17d0" providerId="ADAL" clId="{5DBF5869-4DC1-4E17-A049-8042FBA222EF}" dt="2023-01-20T12:52:18.337" v="1048"/>
          <ac:cxnSpMkLst>
            <pc:docMk/>
            <pc:sldMk cId="395412777" sldId="4567"/>
            <ac:cxnSpMk id="13" creationId="{1F331B50-4FBA-2B93-E473-84EF47AD7978}"/>
          </ac:cxnSpMkLst>
        </pc:cxnChg>
        <pc:cxnChg chg="mod">
          <ac:chgData name="Sudarshan Chakravarthi" userId="9632d19e-631d-46a5-9e9a-d9cc496f17d0" providerId="ADAL" clId="{5DBF5869-4DC1-4E17-A049-8042FBA222EF}" dt="2023-01-20T12:52:18.337" v="1048"/>
          <ac:cxnSpMkLst>
            <pc:docMk/>
            <pc:sldMk cId="395412777" sldId="4567"/>
            <ac:cxnSpMk id="14" creationId="{59F22AE3-687C-CACF-3539-CA0F3C654F4C}"/>
          </ac:cxnSpMkLst>
        </pc:cxnChg>
        <pc:cxnChg chg="mod">
          <ac:chgData name="Sudarshan Chakravarthi" userId="9632d19e-631d-46a5-9e9a-d9cc496f17d0" providerId="ADAL" clId="{5DBF5869-4DC1-4E17-A049-8042FBA222EF}" dt="2023-01-20T12:53:32.460" v="1161" actId="14100"/>
          <ac:cxnSpMkLst>
            <pc:docMk/>
            <pc:sldMk cId="395412777" sldId="4567"/>
            <ac:cxnSpMk id="15" creationId="{5B7546EB-F07A-D71C-F956-9E2CE672D439}"/>
          </ac:cxnSpMkLst>
        </pc:cxnChg>
        <pc:cxnChg chg="mod">
          <ac:chgData name="Sudarshan Chakravarthi" userId="9632d19e-631d-46a5-9e9a-d9cc496f17d0" providerId="ADAL" clId="{5DBF5869-4DC1-4E17-A049-8042FBA222EF}" dt="2023-01-20T12:52:18.337" v="1048"/>
          <ac:cxnSpMkLst>
            <pc:docMk/>
            <pc:sldMk cId="395412777" sldId="4567"/>
            <ac:cxnSpMk id="16" creationId="{0AFB521D-3C2E-8FAE-D9E9-1F172F363A4F}"/>
          </ac:cxnSpMkLst>
        </pc:cxnChg>
        <pc:cxnChg chg="add mod">
          <ac:chgData name="Sudarshan Chakravarthi" userId="9632d19e-631d-46a5-9e9a-d9cc496f17d0" providerId="ADAL" clId="{5DBF5869-4DC1-4E17-A049-8042FBA222EF}" dt="2023-01-20T15:51:25.322" v="2573" actId="1076"/>
          <ac:cxnSpMkLst>
            <pc:docMk/>
            <pc:sldMk cId="395412777" sldId="4567"/>
            <ac:cxnSpMk id="23" creationId="{31AB62BD-5A11-23E4-438A-A1477B415D67}"/>
          </ac:cxnSpMkLst>
        </pc:cxnChg>
        <pc:cxnChg chg="add mod">
          <ac:chgData name="Sudarshan Chakravarthi" userId="9632d19e-631d-46a5-9e9a-d9cc496f17d0" providerId="ADAL" clId="{5DBF5869-4DC1-4E17-A049-8042FBA222EF}" dt="2023-01-20T15:51:25.322" v="2573" actId="1076"/>
          <ac:cxnSpMkLst>
            <pc:docMk/>
            <pc:sldMk cId="395412777" sldId="4567"/>
            <ac:cxnSpMk id="24" creationId="{1B3B14BE-62CA-C8E7-053F-68DC34C34D01}"/>
          </ac:cxnSpMkLst>
        </pc:cxnChg>
      </pc:sldChg>
      <pc:sldChg chg="new del">
        <pc:chgData name="Sudarshan Chakravarthi" userId="9632d19e-631d-46a5-9e9a-d9cc496f17d0" providerId="ADAL" clId="{5DBF5869-4DC1-4E17-A049-8042FBA222EF}" dt="2023-01-20T12:48:38.337" v="986" actId="47"/>
        <pc:sldMkLst>
          <pc:docMk/>
          <pc:sldMk cId="2573948198" sldId="4567"/>
        </pc:sldMkLst>
      </pc:sldChg>
      <pc:sldChg chg="addSp delSp modSp add mod">
        <pc:chgData name="Sudarshan Chakravarthi" userId="9632d19e-631d-46a5-9e9a-d9cc496f17d0" providerId="ADAL" clId="{5DBF5869-4DC1-4E17-A049-8042FBA222EF}" dt="2023-02-27T08:53:36.866" v="4658" actId="20577"/>
        <pc:sldMkLst>
          <pc:docMk/>
          <pc:sldMk cId="1948656903" sldId="4568"/>
        </pc:sldMkLst>
        <pc:spChg chg="add mod">
          <ac:chgData name="Sudarshan Chakravarthi" userId="9632d19e-631d-46a5-9e9a-d9cc496f17d0" providerId="ADAL" clId="{5DBF5869-4DC1-4E17-A049-8042FBA222EF}" dt="2023-02-27T08:53:36.866" v="4658" actId="20577"/>
          <ac:spMkLst>
            <pc:docMk/>
            <pc:sldMk cId="1948656903" sldId="4568"/>
            <ac:spMk id="3" creationId="{2E7CB448-1B32-4043-A2C2-E57A1E134F2C}"/>
          </ac:spMkLst>
        </pc:spChg>
        <pc:spChg chg="del">
          <ac:chgData name="Sudarshan Chakravarthi" userId="9632d19e-631d-46a5-9e9a-d9cc496f17d0" providerId="ADAL" clId="{5DBF5869-4DC1-4E17-A049-8042FBA222EF}" dt="2023-01-20T13:14:01.778" v="1446" actId="478"/>
          <ac:spMkLst>
            <pc:docMk/>
            <pc:sldMk cId="1948656903" sldId="4568"/>
            <ac:spMk id="3" creationId="{540FE143-C5CA-E026-0C2E-6A176D72C322}"/>
          </ac:spMkLst>
        </pc:spChg>
        <pc:spChg chg="mod">
          <ac:chgData name="Sudarshan Chakravarthi" userId="9632d19e-631d-46a5-9e9a-d9cc496f17d0" providerId="ADAL" clId="{5DBF5869-4DC1-4E17-A049-8042FBA222EF}" dt="2023-01-20T17:15:09.918" v="3024" actId="1076"/>
          <ac:spMkLst>
            <pc:docMk/>
            <pc:sldMk cId="1948656903" sldId="4568"/>
            <ac:spMk id="4" creationId="{829390E0-C881-AF66-E812-1C445ACD15AA}"/>
          </ac:spMkLst>
        </pc:spChg>
        <pc:spChg chg="mod">
          <ac:chgData name="Sudarshan Chakravarthi" userId="9632d19e-631d-46a5-9e9a-d9cc496f17d0" providerId="ADAL" clId="{5DBF5869-4DC1-4E17-A049-8042FBA222EF}" dt="2023-01-20T17:15:09.918" v="3024" actId="1076"/>
          <ac:spMkLst>
            <pc:docMk/>
            <pc:sldMk cId="1948656903" sldId="4568"/>
            <ac:spMk id="10" creationId="{8EF50F7E-55F2-C99C-9183-71D9671BE378}"/>
          </ac:spMkLst>
        </pc:spChg>
        <pc:spChg chg="mod">
          <ac:chgData name="Sudarshan Chakravarthi" userId="9632d19e-631d-46a5-9e9a-d9cc496f17d0" providerId="ADAL" clId="{5DBF5869-4DC1-4E17-A049-8042FBA222EF}" dt="2023-01-20T17:15:09.918" v="3024" actId="1076"/>
          <ac:spMkLst>
            <pc:docMk/>
            <pc:sldMk cId="1948656903" sldId="4568"/>
            <ac:spMk id="11" creationId="{608C8A31-7BCA-43F5-CE24-FDD6421A975E}"/>
          </ac:spMkLst>
        </pc:spChg>
        <pc:spChg chg="mod">
          <ac:chgData name="Sudarshan Chakravarthi" userId="9632d19e-631d-46a5-9e9a-d9cc496f17d0" providerId="ADAL" clId="{5DBF5869-4DC1-4E17-A049-8042FBA222EF}" dt="2023-01-20T17:15:09.918" v="3024" actId="1076"/>
          <ac:spMkLst>
            <pc:docMk/>
            <pc:sldMk cId="1948656903" sldId="4568"/>
            <ac:spMk id="17" creationId="{50E40461-67E0-3C44-E6C5-C0765664A104}"/>
          </ac:spMkLst>
        </pc:spChg>
        <pc:spChg chg="mod">
          <ac:chgData name="Sudarshan Chakravarthi" userId="9632d19e-631d-46a5-9e9a-d9cc496f17d0" providerId="ADAL" clId="{5DBF5869-4DC1-4E17-A049-8042FBA222EF}" dt="2023-01-20T17:15:09.918" v="3024" actId="1076"/>
          <ac:spMkLst>
            <pc:docMk/>
            <pc:sldMk cId="1948656903" sldId="4568"/>
            <ac:spMk id="18" creationId="{5F09126B-0A33-15AE-5E2C-50DB4BA35078}"/>
          </ac:spMkLst>
        </pc:spChg>
        <pc:spChg chg="mod">
          <ac:chgData name="Sudarshan Chakravarthi" userId="9632d19e-631d-46a5-9e9a-d9cc496f17d0" providerId="ADAL" clId="{5DBF5869-4DC1-4E17-A049-8042FBA222EF}" dt="2023-01-20T17:15:09.918" v="3024" actId="1076"/>
          <ac:spMkLst>
            <pc:docMk/>
            <pc:sldMk cId="1948656903" sldId="4568"/>
            <ac:spMk id="19" creationId="{8348864F-A7FD-4360-57B8-293E857B2AFA}"/>
          </ac:spMkLst>
        </pc:spChg>
        <pc:spChg chg="mod">
          <ac:chgData name="Sudarshan Chakravarthi" userId="9632d19e-631d-46a5-9e9a-d9cc496f17d0" providerId="ADAL" clId="{5DBF5869-4DC1-4E17-A049-8042FBA222EF}" dt="2023-01-20T17:15:09.918" v="3024" actId="1076"/>
          <ac:spMkLst>
            <pc:docMk/>
            <pc:sldMk cId="1948656903" sldId="4568"/>
            <ac:spMk id="20" creationId="{E7FF8042-F2CF-7C27-6B2C-C8D8DC701532}"/>
          </ac:spMkLst>
        </pc:spChg>
        <pc:spChg chg="mod">
          <ac:chgData name="Sudarshan Chakravarthi" userId="9632d19e-631d-46a5-9e9a-d9cc496f17d0" providerId="ADAL" clId="{5DBF5869-4DC1-4E17-A049-8042FBA222EF}" dt="2023-01-20T17:15:09.918" v="3024" actId="1076"/>
          <ac:spMkLst>
            <pc:docMk/>
            <pc:sldMk cId="1948656903" sldId="4568"/>
            <ac:spMk id="21" creationId="{7305854D-E6B5-BF63-8BBF-D77FF66E259E}"/>
          </ac:spMkLst>
        </pc:spChg>
        <pc:spChg chg="mod">
          <ac:chgData name="Sudarshan Chakravarthi" userId="9632d19e-631d-46a5-9e9a-d9cc496f17d0" providerId="ADAL" clId="{5DBF5869-4DC1-4E17-A049-8042FBA222EF}" dt="2023-01-20T13:13:55.770" v="1445" actId="6549"/>
          <ac:spMkLst>
            <pc:docMk/>
            <pc:sldMk cId="1948656903" sldId="4568"/>
            <ac:spMk id="26" creationId="{C853DFD3-DD5B-A38B-7AB3-75AED98BB93B}"/>
          </ac:spMkLst>
        </pc:spChg>
        <pc:grpChg chg="mod">
          <ac:chgData name="Sudarshan Chakravarthi" userId="9632d19e-631d-46a5-9e9a-d9cc496f17d0" providerId="ADAL" clId="{5DBF5869-4DC1-4E17-A049-8042FBA222EF}" dt="2023-01-20T17:15:09.918" v="3024" actId="1076"/>
          <ac:grpSpMkLst>
            <pc:docMk/>
            <pc:sldMk cId="1948656903" sldId="4568"/>
            <ac:grpSpMk id="12" creationId="{9C9FBC51-A82C-989E-1784-2D72C67F6722}"/>
          </ac:grpSpMkLst>
        </pc:grpChg>
        <pc:picChg chg="mod">
          <ac:chgData name="Sudarshan Chakravarthi" userId="9632d19e-631d-46a5-9e9a-d9cc496f17d0" providerId="ADAL" clId="{5DBF5869-4DC1-4E17-A049-8042FBA222EF}" dt="2023-01-20T17:15:15.206" v="3026" actId="1076"/>
          <ac:picMkLst>
            <pc:docMk/>
            <pc:sldMk cId="1948656903" sldId="4568"/>
            <ac:picMk id="2" creationId="{C3F58A34-870E-E461-1A69-8707BC8B4142}"/>
          </ac:picMkLst>
        </pc:picChg>
        <pc:cxnChg chg="mod">
          <ac:chgData name="Sudarshan Chakravarthi" userId="9632d19e-631d-46a5-9e9a-d9cc496f17d0" providerId="ADAL" clId="{5DBF5869-4DC1-4E17-A049-8042FBA222EF}" dt="2023-01-20T17:15:09.918" v="3024" actId="1076"/>
          <ac:cxnSpMkLst>
            <pc:docMk/>
            <pc:sldMk cId="1948656903" sldId="4568"/>
            <ac:cxnSpMk id="5" creationId="{8F8C6786-E98A-5479-C646-34F68168F5A4}"/>
          </ac:cxnSpMkLst>
        </pc:cxnChg>
        <pc:cxnChg chg="mod">
          <ac:chgData name="Sudarshan Chakravarthi" userId="9632d19e-631d-46a5-9e9a-d9cc496f17d0" providerId="ADAL" clId="{5DBF5869-4DC1-4E17-A049-8042FBA222EF}" dt="2023-01-20T17:15:09.918" v="3024" actId="1076"/>
          <ac:cxnSpMkLst>
            <pc:docMk/>
            <pc:sldMk cId="1948656903" sldId="4568"/>
            <ac:cxnSpMk id="6" creationId="{C086541F-1A09-DB46-AF42-EBDC5E31AA31}"/>
          </ac:cxnSpMkLst>
        </pc:cxnChg>
        <pc:cxnChg chg="del">
          <ac:chgData name="Sudarshan Chakravarthi" userId="9632d19e-631d-46a5-9e9a-d9cc496f17d0" providerId="ADAL" clId="{5DBF5869-4DC1-4E17-A049-8042FBA222EF}" dt="2023-01-20T13:14:03.916" v="1447" actId="478"/>
          <ac:cxnSpMkLst>
            <pc:docMk/>
            <pc:sldMk cId="1948656903" sldId="4568"/>
            <ac:cxnSpMk id="7" creationId="{B2E7B487-B4EA-1BD0-62DB-A6E5FCCF40D4}"/>
          </ac:cxnSpMkLst>
        </pc:cxnChg>
        <pc:cxnChg chg="mod">
          <ac:chgData name="Sudarshan Chakravarthi" userId="9632d19e-631d-46a5-9e9a-d9cc496f17d0" providerId="ADAL" clId="{5DBF5869-4DC1-4E17-A049-8042FBA222EF}" dt="2023-01-20T17:15:09.918" v="3024" actId="1076"/>
          <ac:cxnSpMkLst>
            <pc:docMk/>
            <pc:sldMk cId="1948656903" sldId="4568"/>
            <ac:cxnSpMk id="8" creationId="{894A2CDC-38C2-9489-DA04-6E7A530D4A30}"/>
          </ac:cxnSpMkLst>
        </pc:cxnChg>
        <pc:cxnChg chg="mod">
          <ac:chgData name="Sudarshan Chakravarthi" userId="9632d19e-631d-46a5-9e9a-d9cc496f17d0" providerId="ADAL" clId="{5DBF5869-4DC1-4E17-A049-8042FBA222EF}" dt="2023-01-20T17:15:09.918" v="3024" actId="1076"/>
          <ac:cxnSpMkLst>
            <pc:docMk/>
            <pc:sldMk cId="1948656903" sldId="4568"/>
            <ac:cxnSpMk id="9" creationId="{9C83B73E-2F8B-2640-53FE-2DB94E1B33EB}"/>
          </ac:cxnSpMkLst>
        </pc:cxnChg>
        <pc:cxnChg chg="mod">
          <ac:chgData name="Sudarshan Chakravarthi" userId="9632d19e-631d-46a5-9e9a-d9cc496f17d0" providerId="ADAL" clId="{5DBF5869-4DC1-4E17-A049-8042FBA222EF}" dt="2023-01-20T17:15:09.918" v="3024" actId="1076"/>
          <ac:cxnSpMkLst>
            <pc:docMk/>
            <pc:sldMk cId="1948656903" sldId="4568"/>
            <ac:cxnSpMk id="23" creationId="{31AB62BD-5A11-23E4-438A-A1477B415D67}"/>
          </ac:cxnSpMkLst>
        </pc:cxnChg>
        <pc:cxnChg chg="mod">
          <ac:chgData name="Sudarshan Chakravarthi" userId="9632d19e-631d-46a5-9e9a-d9cc496f17d0" providerId="ADAL" clId="{5DBF5869-4DC1-4E17-A049-8042FBA222EF}" dt="2023-01-20T17:15:09.918" v="3024" actId="1076"/>
          <ac:cxnSpMkLst>
            <pc:docMk/>
            <pc:sldMk cId="1948656903" sldId="4568"/>
            <ac:cxnSpMk id="24" creationId="{1B3B14BE-62CA-C8E7-053F-68DC34C34D01}"/>
          </ac:cxnSpMkLst>
        </pc:cxnChg>
      </pc:sldChg>
      <pc:sldChg chg="addSp delSp modSp add mod">
        <pc:chgData name="Sudarshan Chakravarthi" userId="9632d19e-631d-46a5-9e9a-d9cc496f17d0" providerId="ADAL" clId="{5DBF5869-4DC1-4E17-A049-8042FBA222EF}" dt="2023-01-20T17:22:24.736" v="3863" actId="1076"/>
        <pc:sldMkLst>
          <pc:docMk/>
          <pc:sldMk cId="2338839014" sldId="4569"/>
        </pc:sldMkLst>
        <pc:spChg chg="mod">
          <ac:chgData name="Sudarshan Chakravarthi" userId="9632d19e-631d-46a5-9e9a-d9cc496f17d0" providerId="ADAL" clId="{5DBF5869-4DC1-4E17-A049-8042FBA222EF}" dt="2023-01-20T17:20:25.665" v="3702" actId="164"/>
          <ac:spMkLst>
            <pc:docMk/>
            <pc:sldMk cId="2338839014" sldId="4569"/>
            <ac:spMk id="4" creationId="{829390E0-C881-AF66-E812-1C445ACD15AA}"/>
          </ac:spMkLst>
        </pc:spChg>
        <pc:spChg chg="add mod">
          <ac:chgData name="Sudarshan Chakravarthi" userId="9632d19e-631d-46a5-9e9a-d9cc496f17d0" providerId="ADAL" clId="{5DBF5869-4DC1-4E17-A049-8042FBA222EF}" dt="2023-01-20T17:22:21.639" v="3862" actId="1076"/>
          <ac:spMkLst>
            <pc:docMk/>
            <pc:sldMk cId="2338839014" sldId="4569"/>
            <ac:spMk id="7" creationId="{D99C8D01-A6A8-3C86-2535-05A65EE75439}"/>
          </ac:spMkLst>
        </pc:spChg>
        <pc:spChg chg="mod">
          <ac:chgData name="Sudarshan Chakravarthi" userId="9632d19e-631d-46a5-9e9a-d9cc496f17d0" providerId="ADAL" clId="{5DBF5869-4DC1-4E17-A049-8042FBA222EF}" dt="2023-01-20T17:20:25.665" v="3702" actId="164"/>
          <ac:spMkLst>
            <pc:docMk/>
            <pc:sldMk cId="2338839014" sldId="4569"/>
            <ac:spMk id="10" creationId="{8EF50F7E-55F2-C99C-9183-71D9671BE378}"/>
          </ac:spMkLst>
        </pc:spChg>
        <pc:spChg chg="mod">
          <ac:chgData name="Sudarshan Chakravarthi" userId="9632d19e-631d-46a5-9e9a-d9cc496f17d0" providerId="ADAL" clId="{5DBF5869-4DC1-4E17-A049-8042FBA222EF}" dt="2023-01-20T17:20:25.665" v="3702" actId="164"/>
          <ac:spMkLst>
            <pc:docMk/>
            <pc:sldMk cId="2338839014" sldId="4569"/>
            <ac:spMk id="11" creationId="{608C8A31-7BCA-43F5-CE24-FDD6421A975E}"/>
          </ac:spMkLst>
        </pc:spChg>
        <pc:spChg chg="mod">
          <ac:chgData name="Sudarshan Chakravarthi" userId="9632d19e-631d-46a5-9e9a-d9cc496f17d0" providerId="ADAL" clId="{5DBF5869-4DC1-4E17-A049-8042FBA222EF}" dt="2023-01-20T17:20:25.665" v="3702" actId="164"/>
          <ac:spMkLst>
            <pc:docMk/>
            <pc:sldMk cId="2338839014" sldId="4569"/>
            <ac:spMk id="17" creationId="{50E40461-67E0-3C44-E6C5-C0765664A104}"/>
          </ac:spMkLst>
        </pc:spChg>
        <pc:spChg chg="mod">
          <ac:chgData name="Sudarshan Chakravarthi" userId="9632d19e-631d-46a5-9e9a-d9cc496f17d0" providerId="ADAL" clId="{5DBF5869-4DC1-4E17-A049-8042FBA222EF}" dt="2023-01-20T17:20:25.665" v="3702" actId="164"/>
          <ac:spMkLst>
            <pc:docMk/>
            <pc:sldMk cId="2338839014" sldId="4569"/>
            <ac:spMk id="18" creationId="{5F09126B-0A33-15AE-5E2C-50DB4BA35078}"/>
          </ac:spMkLst>
        </pc:spChg>
        <pc:spChg chg="mod">
          <ac:chgData name="Sudarshan Chakravarthi" userId="9632d19e-631d-46a5-9e9a-d9cc496f17d0" providerId="ADAL" clId="{5DBF5869-4DC1-4E17-A049-8042FBA222EF}" dt="2023-01-20T17:20:25.665" v="3702" actId="164"/>
          <ac:spMkLst>
            <pc:docMk/>
            <pc:sldMk cId="2338839014" sldId="4569"/>
            <ac:spMk id="19" creationId="{8348864F-A7FD-4360-57B8-293E857B2AFA}"/>
          </ac:spMkLst>
        </pc:spChg>
        <pc:spChg chg="del">
          <ac:chgData name="Sudarshan Chakravarthi" userId="9632d19e-631d-46a5-9e9a-d9cc496f17d0" providerId="ADAL" clId="{5DBF5869-4DC1-4E17-A049-8042FBA222EF}" dt="2023-01-20T13:14:30.416" v="1451" actId="478"/>
          <ac:spMkLst>
            <pc:docMk/>
            <pc:sldMk cId="2338839014" sldId="4569"/>
            <ac:spMk id="20" creationId="{E7FF8042-F2CF-7C27-6B2C-C8D8DC701532}"/>
          </ac:spMkLst>
        </pc:spChg>
        <pc:spChg chg="mod">
          <ac:chgData name="Sudarshan Chakravarthi" userId="9632d19e-631d-46a5-9e9a-d9cc496f17d0" providerId="ADAL" clId="{5DBF5869-4DC1-4E17-A049-8042FBA222EF}" dt="2023-01-20T17:20:25.665" v="3702" actId="164"/>
          <ac:spMkLst>
            <pc:docMk/>
            <pc:sldMk cId="2338839014" sldId="4569"/>
            <ac:spMk id="21" creationId="{7305854D-E6B5-BF63-8BBF-D77FF66E259E}"/>
          </ac:spMkLst>
        </pc:spChg>
        <pc:spChg chg="mod">
          <ac:chgData name="Sudarshan Chakravarthi" userId="9632d19e-631d-46a5-9e9a-d9cc496f17d0" providerId="ADAL" clId="{5DBF5869-4DC1-4E17-A049-8042FBA222EF}" dt="2023-01-20T13:14:22.789" v="1450" actId="6549"/>
          <ac:spMkLst>
            <pc:docMk/>
            <pc:sldMk cId="2338839014" sldId="4569"/>
            <ac:spMk id="26" creationId="{C853DFD3-DD5B-A38B-7AB3-75AED98BB93B}"/>
          </ac:spMkLst>
        </pc:spChg>
        <pc:grpChg chg="add mod">
          <ac:chgData name="Sudarshan Chakravarthi" userId="9632d19e-631d-46a5-9e9a-d9cc496f17d0" providerId="ADAL" clId="{5DBF5869-4DC1-4E17-A049-8042FBA222EF}" dt="2023-01-20T17:20:25.665" v="3702" actId="164"/>
          <ac:grpSpMkLst>
            <pc:docMk/>
            <pc:sldMk cId="2338839014" sldId="4569"/>
            <ac:grpSpMk id="3" creationId="{8890A21D-F0CA-EC2E-D3CD-2683F140D433}"/>
          </ac:grpSpMkLst>
        </pc:grpChg>
        <pc:grpChg chg="mod">
          <ac:chgData name="Sudarshan Chakravarthi" userId="9632d19e-631d-46a5-9e9a-d9cc496f17d0" providerId="ADAL" clId="{5DBF5869-4DC1-4E17-A049-8042FBA222EF}" dt="2023-01-20T17:20:25.665" v="3702" actId="164"/>
          <ac:grpSpMkLst>
            <pc:docMk/>
            <pc:sldMk cId="2338839014" sldId="4569"/>
            <ac:grpSpMk id="12" creationId="{9C9FBC51-A82C-989E-1784-2D72C67F6722}"/>
          </ac:grpSpMkLst>
        </pc:grpChg>
        <pc:picChg chg="mod ord">
          <ac:chgData name="Sudarshan Chakravarthi" userId="9632d19e-631d-46a5-9e9a-d9cc496f17d0" providerId="ADAL" clId="{5DBF5869-4DC1-4E17-A049-8042FBA222EF}" dt="2023-01-20T17:22:24.736" v="3863" actId="1076"/>
          <ac:picMkLst>
            <pc:docMk/>
            <pc:sldMk cId="2338839014" sldId="4569"/>
            <ac:picMk id="2" creationId="{C3F58A34-870E-E461-1A69-8707BC8B4142}"/>
          </ac:picMkLst>
        </pc:picChg>
        <pc:cxnChg chg="mod">
          <ac:chgData name="Sudarshan Chakravarthi" userId="9632d19e-631d-46a5-9e9a-d9cc496f17d0" providerId="ADAL" clId="{5DBF5869-4DC1-4E17-A049-8042FBA222EF}" dt="2023-01-20T17:20:25.665" v="3702" actId="164"/>
          <ac:cxnSpMkLst>
            <pc:docMk/>
            <pc:sldMk cId="2338839014" sldId="4569"/>
            <ac:cxnSpMk id="5" creationId="{8F8C6786-E98A-5479-C646-34F68168F5A4}"/>
          </ac:cxnSpMkLst>
        </pc:cxnChg>
        <pc:cxnChg chg="mod">
          <ac:chgData name="Sudarshan Chakravarthi" userId="9632d19e-631d-46a5-9e9a-d9cc496f17d0" providerId="ADAL" clId="{5DBF5869-4DC1-4E17-A049-8042FBA222EF}" dt="2023-01-20T17:20:25.665" v="3702" actId="164"/>
          <ac:cxnSpMkLst>
            <pc:docMk/>
            <pc:sldMk cId="2338839014" sldId="4569"/>
            <ac:cxnSpMk id="6" creationId="{C086541F-1A09-DB46-AF42-EBDC5E31AA31}"/>
          </ac:cxnSpMkLst>
        </pc:cxnChg>
        <pc:cxnChg chg="mod">
          <ac:chgData name="Sudarshan Chakravarthi" userId="9632d19e-631d-46a5-9e9a-d9cc496f17d0" providerId="ADAL" clId="{5DBF5869-4DC1-4E17-A049-8042FBA222EF}" dt="2023-01-20T17:20:25.665" v="3702" actId="164"/>
          <ac:cxnSpMkLst>
            <pc:docMk/>
            <pc:sldMk cId="2338839014" sldId="4569"/>
            <ac:cxnSpMk id="8" creationId="{894A2CDC-38C2-9489-DA04-6E7A530D4A30}"/>
          </ac:cxnSpMkLst>
        </pc:cxnChg>
        <pc:cxnChg chg="mod">
          <ac:chgData name="Sudarshan Chakravarthi" userId="9632d19e-631d-46a5-9e9a-d9cc496f17d0" providerId="ADAL" clId="{5DBF5869-4DC1-4E17-A049-8042FBA222EF}" dt="2023-01-20T17:20:25.665" v="3702" actId="164"/>
          <ac:cxnSpMkLst>
            <pc:docMk/>
            <pc:sldMk cId="2338839014" sldId="4569"/>
            <ac:cxnSpMk id="9" creationId="{9C83B73E-2F8B-2640-53FE-2DB94E1B33EB}"/>
          </ac:cxnSpMkLst>
        </pc:cxnChg>
        <pc:cxnChg chg="mod">
          <ac:chgData name="Sudarshan Chakravarthi" userId="9632d19e-631d-46a5-9e9a-d9cc496f17d0" providerId="ADAL" clId="{5DBF5869-4DC1-4E17-A049-8042FBA222EF}" dt="2023-01-20T13:14:57.243" v="1536" actId="1038"/>
          <ac:cxnSpMkLst>
            <pc:docMk/>
            <pc:sldMk cId="2338839014" sldId="4569"/>
            <ac:cxnSpMk id="13" creationId="{1F331B50-4FBA-2B93-E473-84EF47AD7978}"/>
          </ac:cxnSpMkLst>
        </pc:cxnChg>
        <pc:cxnChg chg="mod">
          <ac:chgData name="Sudarshan Chakravarthi" userId="9632d19e-631d-46a5-9e9a-d9cc496f17d0" providerId="ADAL" clId="{5DBF5869-4DC1-4E17-A049-8042FBA222EF}" dt="2023-01-20T13:15:02.438" v="1584" actId="1038"/>
          <ac:cxnSpMkLst>
            <pc:docMk/>
            <pc:sldMk cId="2338839014" sldId="4569"/>
            <ac:cxnSpMk id="16" creationId="{0AFB521D-3C2E-8FAE-D9E9-1F172F363A4F}"/>
          </ac:cxnSpMkLst>
        </pc:cxnChg>
        <pc:cxnChg chg="mod">
          <ac:chgData name="Sudarshan Chakravarthi" userId="9632d19e-631d-46a5-9e9a-d9cc496f17d0" providerId="ADAL" clId="{5DBF5869-4DC1-4E17-A049-8042FBA222EF}" dt="2023-01-20T17:20:25.665" v="3702" actId="164"/>
          <ac:cxnSpMkLst>
            <pc:docMk/>
            <pc:sldMk cId="2338839014" sldId="4569"/>
            <ac:cxnSpMk id="23" creationId="{31AB62BD-5A11-23E4-438A-A1477B415D67}"/>
          </ac:cxnSpMkLst>
        </pc:cxnChg>
        <pc:cxnChg chg="del">
          <ac:chgData name="Sudarshan Chakravarthi" userId="9632d19e-631d-46a5-9e9a-d9cc496f17d0" providerId="ADAL" clId="{5DBF5869-4DC1-4E17-A049-8042FBA222EF}" dt="2023-01-20T13:14:32.377" v="1452" actId="478"/>
          <ac:cxnSpMkLst>
            <pc:docMk/>
            <pc:sldMk cId="2338839014" sldId="4569"/>
            <ac:cxnSpMk id="24" creationId="{1B3B14BE-62CA-C8E7-053F-68DC34C34D01}"/>
          </ac:cxnSpMkLst>
        </pc:cxnChg>
      </pc:sldChg>
      <pc:sldChg chg="addSp delSp modSp add mod">
        <pc:chgData name="Sudarshan Chakravarthi" userId="9632d19e-631d-46a5-9e9a-d9cc496f17d0" providerId="ADAL" clId="{5DBF5869-4DC1-4E17-A049-8042FBA222EF}" dt="2023-01-20T17:33:31.399" v="4600" actId="478"/>
        <pc:sldMkLst>
          <pc:docMk/>
          <pc:sldMk cId="1452072744" sldId="4570"/>
        </pc:sldMkLst>
        <pc:spChg chg="mod">
          <ac:chgData name="Sudarshan Chakravarthi" userId="9632d19e-631d-46a5-9e9a-d9cc496f17d0" providerId="ADAL" clId="{5DBF5869-4DC1-4E17-A049-8042FBA222EF}" dt="2023-01-20T17:22:41.451" v="3867" actId="164"/>
          <ac:spMkLst>
            <pc:docMk/>
            <pc:sldMk cId="1452072744" sldId="4570"/>
            <ac:spMk id="4" creationId="{829390E0-C881-AF66-E812-1C445ACD15AA}"/>
          </ac:spMkLst>
        </pc:spChg>
        <pc:spChg chg="mod">
          <ac:chgData name="Sudarshan Chakravarthi" userId="9632d19e-631d-46a5-9e9a-d9cc496f17d0" providerId="ADAL" clId="{5DBF5869-4DC1-4E17-A049-8042FBA222EF}" dt="2023-01-20T17:22:41.451" v="3867" actId="164"/>
          <ac:spMkLst>
            <pc:docMk/>
            <pc:sldMk cId="1452072744" sldId="4570"/>
            <ac:spMk id="10" creationId="{8EF50F7E-55F2-C99C-9183-71D9671BE378}"/>
          </ac:spMkLst>
        </pc:spChg>
        <pc:spChg chg="mod">
          <ac:chgData name="Sudarshan Chakravarthi" userId="9632d19e-631d-46a5-9e9a-d9cc496f17d0" providerId="ADAL" clId="{5DBF5869-4DC1-4E17-A049-8042FBA222EF}" dt="2023-01-20T17:22:41.451" v="3867" actId="164"/>
          <ac:spMkLst>
            <pc:docMk/>
            <pc:sldMk cId="1452072744" sldId="4570"/>
            <ac:spMk id="11" creationId="{608C8A31-7BCA-43F5-CE24-FDD6421A975E}"/>
          </ac:spMkLst>
        </pc:spChg>
        <pc:spChg chg="add mod">
          <ac:chgData name="Sudarshan Chakravarthi" userId="9632d19e-631d-46a5-9e9a-d9cc496f17d0" providerId="ADAL" clId="{5DBF5869-4DC1-4E17-A049-8042FBA222EF}" dt="2023-01-20T17:24:35.288" v="4066" actId="20577"/>
          <ac:spMkLst>
            <pc:docMk/>
            <pc:sldMk cId="1452072744" sldId="4570"/>
            <ac:spMk id="13" creationId="{5B424622-A791-1308-061A-CEE11214EE10}"/>
          </ac:spMkLst>
        </pc:spChg>
        <pc:spChg chg="mod">
          <ac:chgData name="Sudarshan Chakravarthi" userId="9632d19e-631d-46a5-9e9a-d9cc496f17d0" providerId="ADAL" clId="{5DBF5869-4DC1-4E17-A049-8042FBA222EF}" dt="2023-01-20T17:22:41.451" v="3867" actId="164"/>
          <ac:spMkLst>
            <pc:docMk/>
            <pc:sldMk cId="1452072744" sldId="4570"/>
            <ac:spMk id="17" creationId="{50E40461-67E0-3C44-E6C5-C0765664A104}"/>
          </ac:spMkLst>
        </pc:spChg>
        <pc:spChg chg="del mod">
          <ac:chgData name="Sudarshan Chakravarthi" userId="9632d19e-631d-46a5-9e9a-d9cc496f17d0" providerId="ADAL" clId="{5DBF5869-4DC1-4E17-A049-8042FBA222EF}" dt="2023-01-20T13:17:26.347" v="1972" actId="478"/>
          <ac:spMkLst>
            <pc:docMk/>
            <pc:sldMk cId="1452072744" sldId="4570"/>
            <ac:spMk id="18" creationId="{5F09126B-0A33-15AE-5E2C-50DB4BA35078}"/>
          </ac:spMkLst>
        </pc:spChg>
        <pc:spChg chg="del mod">
          <ac:chgData name="Sudarshan Chakravarthi" userId="9632d19e-631d-46a5-9e9a-d9cc496f17d0" providerId="ADAL" clId="{5DBF5869-4DC1-4E17-A049-8042FBA222EF}" dt="2023-01-20T13:17:26.347" v="1972" actId="478"/>
          <ac:spMkLst>
            <pc:docMk/>
            <pc:sldMk cId="1452072744" sldId="4570"/>
            <ac:spMk id="19" creationId="{8348864F-A7FD-4360-57B8-293E857B2AFA}"/>
          </ac:spMkLst>
        </pc:spChg>
        <pc:spChg chg="mod">
          <ac:chgData name="Sudarshan Chakravarthi" userId="9632d19e-631d-46a5-9e9a-d9cc496f17d0" providerId="ADAL" clId="{5DBF5869-4DC1-4E17-A049-8042FBA222EF}" dt="2023-01-20T17:22:41.451" v="3867" actId="164"/>
          <ac:spMkLst>
            <pc:docMk/>
            <pc:sldMk cId="1452072744" sldId="4570"/>
            <ac:spMk id="21" creationId="{7305854D-E6B5-BF63-8BBF-D77FF66E259E}"/>
          </ac:spMkLst>
        </pc:spChg>
        <pc:spChg chg="mod">
          <ac:chgData name="Sudarshan Chakravarthi" userId="9632d19e-631d-46a5-9e9a-d9cc496f17d0" providerId="ADAL" clId="{5DBF5869-4DC1-4E17-A049-8042FBA222EF}" dt="2023-01-20T13:15:38.615" v="1677" actId="20577"/>
          <ac:spMkLst>
            <pc:docMk/>
            <pc:sldMk cId="1452072744" sldId="4570"/>
            <ac:spMk id="26" creationId="{C853DFD3-DD5B-A38B-7AB3-75AED98BB93B}"/>
          </ac:spMkLst>
        </pc:spChg>
        <pc:spChg chg="add mod">
          <ac:chgData name="Sudarshan Chakravarthi" userId="9632d19e-631d-46a5-9e9a-d9cc496f17d0" providerId="ADAL" clId="{5DBF5869-4DC1-4E17-A049-8042FBA222EF}" dt="2023-01-20T17:22:41.451" v="3867" actId="164"/>
          <ac:spMkLst>
            <pc:docMk/>
            <pc:sldMk cId="1452072744" sldId="4570"/>
            <ac:spMk id="29" creationId="{45633E89-705C-1DED-BADF-0D0882621FB2}"/>
          </ac:spMkLst>
        </pc:spChg>
        <pc:spChg chg="add mod">
          <ac:chgData name="Sudarshan Chakravarthi" userId="9632d19e-631d-46a5-9e9a-d9cc496f17d0" providerId="ADAL" clId="{5DBF5869-4DC1-4E17-A049-8042FBA222EF}" dt="2023-01-20T17:22:41.451" v="3867" actId="164"/>
          <ac:spMkLst>
            <pc:docMk/>
            <pc:sldMk cId="1452072744" sldId="4570"/>
            <ac:spMk id="30" creationId="{499893DE-673F-6797-D7EE-943020CD7032}"/>
          </ac:spMkLst>
        </pc:spChg>
        <pc:spChg chg="add mod">
          <ac:chgData name="Sudarshan Chakravarthi" userId="9632d19e-631d-46a5-9e9a-d9cc496f17d0" providerId="ADAL" clId="{5DBF5869-4DC1-4E17-A049-8042FBA222EF}" dt="2023-01-20T17:22:41.451" v="3867" actId="164"/>
          <ac:spMkLst>
            <pc:docMk/>
            <pc:sldMk cId="1452072744" sldId="4570"/>
            <ac:spMk id="31" creationId="{07C47A34-6AD7-72C0-E046-AC35B0D6C533}"/>
          </ac:spMkLst>
        </pc:spChg>
        <pc:grpChg chg="add mod">
          <ac:chgData name="Sudarshan Chakravarthi" userId="9632d19e-631d-46a5-9e9a-d9cc496f17d0" providerId="ADAL" clId="{5DBF5869-4DC1-4E17-A049-8042FBA222EF}" dt="2023-01-20T17:22:44.171" v="3868" actId="1076"/>
          <ac:grpSpMkLst>
            <pc:docMk/>
            <pc:sldMk cId="1452072744" sldId="4570"/>
            <ac:grpSpMk id="12" creationId="{79DED367-3DAA-BBC4-B3C6-B66860CF651F}"/>
          </ac:grpSpMkLst>
        </pc:grpChg>
        <pc:grpChg chg="del">
          <ac:chgData name="Sudarshan Chakravarthi" userId="9632d19e-631d-46a5-9e9a-d9cc496f17d0" providerId="ADAL" clId="{5DBF5869-4DC1-4E17-A049-8042FBA222EF}" dt="2023-01-20T13:17:59.487" v="1977" actId="478"/>
          <ac:grpSpMkLst>
            <pc:docMk/>
            <pc:sldMk cId="1452072744" sldId="4570"/>
            <ac:grpSpMk id="12" creationId="{9C9FBC51-A82C-989E-1784-2D72C67F6722}"/>
          </ac:grpSpMkLst>
        </pc:grpChg>
        <pc:picChg chg="del mod">
          <ac:chgData name="Sudarshan Chakravarthi" userId="9632d19e-631d-46a5-9e9a-d9cc496f17d0" providerId="ADAL" clId="{5DBF5869-4DC1-4E17-A049-8042FBA222EF}" dt="2023-01-20T17:33:31.399" v="4600" actId="478"/>
          <ac:picMkLst>
            <pc:docMk/>
            <pc:sldMk cId="1452072744" sldId="4570"/>
            <ac:picMk id="2" creationId="{C3F58A34-870E-E461-1A69-8707BC8B4142}"/>
          </ac:picMkLst>
        </pc:picChg>
        <pc:cxnChg chg="add mod ord">
          <ac:chgData name="Sudarshan Chakravarthi" userId="9632d19e-631d-46a5-9e9a-d9cc496f17d0" providerId="ADAL" clId="{5DBF5869-4DC1-4E17-A049-8042FBA222EF}" dt="2023-01-20T17:22:41.451" v="3867" actId="164"/>
          <ac:cxnSpMkLst>
            <pc:docMk/>
            <pc:sldMk cId="1452072744" sldId="4570"/>
            <ac:cxnSpMk id="3" creationId="{7EE0A042-99F9-673A-7563-897961A58D5C}"/>
          </ac:cxnSpMkLst>
        </pc:cxnChg>
        <pc:cxnChg chg="mod ord">
          <ac:chgData name="Sudarshan Chakravarthi" userId="9632d19e-631d-46a5-9e9a-d9cc496f17d0" providerId="ADAL" clId="{5DBF5869-4DC1-4E17-A049-8042FBA222EF}" dt="2023-01-20T17:22:41.451" v="3867" actId="164"/>
          <ac:cxnSpMkLst>
            <pc:docMk/>
            <pc:sldMk cId="1452072744" sldId="4570"/>
            <ac:cxnSpMk id="5" creationId="{8F8C6786-E98A-5479-C646-34F68168F5A4}"/>
          </ac:cxnSpMkLst>
        </pc:cxnChg>
        <pc:cxnChg chg="mod">
          <ac:chgData name="Sudarshan Chakravarthi" userId="9632d19e-631d-46a5-9e9a-d9cc496f17d0" providerId="ADAL" clId="{5DBF5869-4DC1-4E17-A049-8042FBA222EF}" dt="2023-01-20T17:22:41.451" v="3867" actId="164"/>
          <ac:cxnSpMkLst>
            <pc:docMk/>
            <pc:sldMk cId="1452072744" sldId="4570"/>
            <ac:cxnSpMk id="6" creationId="{C086541F-1A09-DB46-AF42-EBDC5E31AA31}"/>
          </ac:cxnSpMkLst>
        </pc:cxnChg>
        <pc:cxnChg chg="add mod">
          <ac:chgData name="Sudarshan Chakravarthi" userId="9632d19e-631d-46a5-9e9a-d9cc496f17d0" providerId="ADAL" clId="{5DBF5869-4DC1-4E17-A049-8042FBA222EF}" dt="2023-01-20T17:22:41.451" v="3867" actId="164"/>
          <ac:cxnSpMkLst>
            <pc:docMk/>
            <pc:sldMk cId="1452072744" sldId="4570"/>
            <ac:cxnSpMk id="7" creationId="{A877536E-0AD5-3C57-4A50-CCC3A0AA1980}"/>
          </ac:cxnSpMkLst>
        </pc:cxnChg>
        <pc:cxnChg chg="mod">
          <ac:chgData name="Sudarshan Chakravarthi" userId="9632d19e-631d-46a5-9e9a-d9cc496f17d0" providerId="ADAL" clId="{5DBF5869-4DC1-4E17-A049-8042FBA222EF}" dt="2023-01-20T17:22:41.451" v="3867" actId="164"/>
          <ac:cxnSpMkLst>
            <pc:docMk/>
            <pc:sldMk cId="1452072744" sldId="4570"/>
            <ac:cxnSpMk id="8" creationId="{894A2CDC-38C2-9489-DA04-6E7A530D4A30}"/>
          </ac:cxnSpMkLst>
        </pc:cxnChg>
        <pc:cxnChg chg="mod">
          <ac:chgData name="Sudarshan Chakravarthi" userId="9632d19e-631d-46a5-9e9a-d9cc496f17d0" providerId="ADAL" clId="{5DBF5869-4DC1-4E17-A049-8042FBA222EF}" dt="2023-01-20T17:22:41.451" v="3867" actId="164"/>
          <ac:cxnSpMkLst>
            <pc:docMk/>
            <pc:sldMk cId="1452072744" sldId="4570"/>
            <ac:cxnSpMk id="9" creationId="{9C83B73E-2F8B-2640-53FE-2DB94E1B33EB}"/>
          </ac:cxnSpMkLst>
        </pc:cxnChg>
        <pc:cxnChg chg="add mod">
          <ac:chgData name="Sudarshan Chakravarthi" userId="9632d19e-631d-46a5-9e9a-d9cc496f17d0" providerId="ADAL" clId="{5DBF5869-4DC1-4E17-A049-8042FBA222EF}" dt="2023-01-20T17:22:41.451" v="3867" actId="164"/>
          <ac:cxnSpMkLst>
            <pc:docMk/>
            <pc:sldMk cId="1452072744" sldId="4570"/>
            <ac:cxnSpMk id="22" creationId="{6DC55BBB-4F40-3DF6-05D6-A1D1798ACF04}"/>
          </ac:cxnSpMkLst>
        </pc:cxnChg>
        <pc:cxnChg chg="del">
          <ac:chgData name="Sudarshan Chakravarthi" userId="9632d19e-631d-46a5-9e9a-d9cc496f17d0" providerId="ADAL" clId="{5DBF5869-4DC1-4E17-A049-8042FBA222EF}" dt="2023-01-20T13:17:58.204" v="1976" actId="478"/>
          <ac:cxnSpMkLst>
            <pc:docMk/>
            <pc:sldMk cId="1452072744" sldId="4570"/>
            <ac:cxnSpMk id="23" creationId="{31AB62BD-5A11-23E4-438A-A1477B415D67}"/>
          </ac:cxnSpMkLst>
        </pc:cxnChg>
        <pc:cxnChg chg="add mod ord">
          <ac:chgData name="Sudarshan Chakravarthi" userId="9632d19e-631d-46a5-9e9a-d9cc496f17d0" providerId="ADAL" clId="{5DBF5869-4DC1-4E17-A049-8042FBA222EF}" dt="2023-01-20T17:22:41.451" v="3867" actId="164"/>
          <ac:cxnSpMkLst>
            <pc:docMk/>
            <pc:sldMk cId="1452072744" sldId="4570"/>
            <ac:cxnSpMk id="24" creationId="{CFD07A20-6EB2-7862-DE15-8A46D020BF3F}"/>
          </ac:cxnSpMkLst>
        </pc:cxnChg>
        <pc:cxnChg chg="add mod">
          <ac:chgData name="Sudarshan Chakravarthi" userId="9632d19e-631d-46a5-9e9a-d9cc496f17d0" providerId="ADAL" clId="{5DBF5869-4DC1-4E17-A049-8042FBA222EF}" dt="2023-01-20T17:22:41.451" v="3867" actId="164"/>
          <ac:cxnSpMkLst>
            <pc:docMk/>
            <pc:sldMk cId="1452072744" sldId="4570"/>
            <ac:cxnSpMk id="25" creationId="{F9E2E40B-E27F-E833-2236-5A84FEAD19E4}"/>
          </ac:cxnSpMkLst>
        </pc:cxnChg>
        <pc:cxnChg chg="add mod">
          <ac:chgData name="Sudarshan Chakravarthi" userId="9632d19e-631d-46a5-9e9a-d9cc496f17d0" providerId="ADAL" clId="{5DBF5869-4DC1-4E17-A049-8042FBA222EF}" dt="2023-01-20T17:22:41.451" v="3867" actId="164"/>
          <ac:cxnSpMkLst>
            <pc:docMk/>
            <pc:sldMk cId="1452072744" sldId="4570"/>
            <ac:cxnSpMk id="27" creationId="{083DFA8B-48D5-0E34-7A5E-BCEC3184CAD0}"/>
          </ac:cxnSpMkLst>
        </pc:cxnChg>
        <pc:cxnChg chg="add mod">
          <ac:chgData name="Sudarshan Chakravarthi" userId="9632d19e-631d-46a5-9e9a-d9cc496f17d0" providerId="ADAL" clId="{5DBF5869-4DC1-4E17-A049-8042FBA222EF}" dt="2023-01-20T17:22:41.451" v="3867" actId="164"/>
          <ac:cxnSpMkLst>
            <pc:docMk/>
            <pc:sldMk cId="1452072744" sldId="4570"/>
            <ac:cxnSpMk id="28" creationId="{1B76A02A-BCAE-B417-456C-9E81BD6F5F7D}"/>
          </ac:cxnSpMkLst>
        </pc:cxnChg>
        <pc:cxnChg chg="add mod">
          <ac:chgData name="Sudarshan Chakravarthi" userId="9632d19e-631d-46a5-9e9a-d9cc496f17d0" providerId="ADAL" clId="{5DBF5869-4DC1-4E17-A049-8042FBA222EF}" dt="2023-01-20T17:22:41.451" v="3867" actId="164"/>
          <ac:cxnSpMkLst>
            <pc:docMk/>
            <pc:sldMk cId="1452072744" sldId="4570"/>
            <ac:cxnSpMk id="32" creationId="{ABE14C1F-A65D-4270-6041-9B994D5EAA7E}"/>
          </ac:cxnSpMkLst>
        </pc:cxnChg>
      </pc:sldChg>
      <pc:sldChg chg="addSp delSp modSp add mod">
        <pc:chgData name="Sudarshan Chakravarthi" userId="9632d19e-631d-46a5-9e9a-d9cc496f17d0" providerId="ADAL" clId="{5DBF5869-4DC1-4E17-A049-8042FBA222EF}" dt="2023-01-20T17:33:36.890" v="4602" actId="478"/>
        <pc:sldMkLst>
          <pc:docMk/>
          <pc:sldMk cId="3260934229" sldId="4571"/>
        </pc:sldMkLst>
        <pc:spChg chg="mod ord topLvl">
          <ac:chgData name="Sudarshan Chakravarthi" userId="9632d19e-631d-46a5-9e9a-d9cc496f17d0" providerId="ADAL" clId="{5DBF5869-4DC1-4E17-A049-8042FBA222EF}" dt="2023-01-20T17:30:18.687" v="4231" actId="1076"/>
          <ac:spMkLst>
            <pc:docMk/>
            <pc:sldMk cId="3260934229" sldId="4571"/>
            <ac:spMk id="4" creationId="{829390E0-C881-AF66-E812-1C445ACD15AA}"/>
          </ac:spMkLst>
        </pc:spChg>
        <pc:spChg chg="mod topLvl">
          <ac:chgData name="Sudarshan Chakravarthi" userId="9632d19e-631d-46a5-9e9a-d9cc496f17d0" providerId="ADAL" clId="{5DBF5869-4DC1-4E17-A049-8042FBA222EF}" dt="2023-01-20T17:28:32.335" v="4209" actId="165"/>
          <ac:spMkLst>
            <pc:docMk/>
            <pc:sldMk cId="3260934229" sldId="4571"/>
            <ac:spMk id="10" creationId="{8EF50F7E-55F2-C99C-9183-71D9671BE378}"/>
          </ac:spMkLst>
        </pc:spChg>
        <pc:spChg chg="mod topLvl">
          <ac:chgData name="Sudarshan Chakravarthi" userId="9632d19e-631d-46a5-9e9a-d9cc496f17d0" providerId="ADAL" clId="{5DBF5869-4DC1-4E17-A049-8042FBA222EF}" dt="2023-01-20T17:28:32.335" v="4209" actId="165"/>
          <ac:spMkLst>
            <pc:docMk/>
            <pc:sldMk cId="3260934229" sldId="4571"/>
            <ac:spMk id="11" creationId="{608C8A31-7BCA-43F5-CE24-FDD6421A975E}"/>
          </ac:spMkLst>
        </pc:spChg>
        <pc:spChg chg="add mod topLvl">
          <ac:chgData name="Sudarshan Chakravarthi" userId="9632d19e-631d-46a5-9e9a-d9cc496f17d0" providerId="ADAL" clId="{5DBF5869-4DC1-4E17-A049-8042FBA222EF}" dt="2023-01-20T17:28:32.335" v="4209" actId="165"/>
          <ac:spMkLst>
            <pc:docMk/>
            <pc:sldMk cId="3260934229" sldId="4571"/>
            <ac:spMk id="12" creationId="{F6C572F1-17DD-91F8-BF71-D13A75D84DB7}"/>
          </ac:spMkLst>
        </pc:spChg>
        <pc:spChg chg="add mod topLvl">
          <ac:chgData name="Sudarshan Chakravarthi" userId="9632d19e-631d-46a5-9e9a-d9cc496f17d0" providerId="ADAL" clId="{5DBF5869-4DC1-4E17-A049-8042FBA222EF}" dt="2023-01-20T17:28:32.335" v="4209" actId="165"/>
          <ac:spMkLst>
            <pc:docMk/>
            <pc:sldMk cId="3260934229" sldId="4571"/>
            <ac:spMk id="13" creationId="{FFEBA2C3-EC11-E222-3F3E-DEE794ACF6D4}"/>
          </ac:spMkLst>
        </pc:spChg>
        <pc:spChg chg="add mod">
          <ac:chgData name="Sudarshan Chakravarthi" userId="9632d19e-631d-46a5-9e9a-d9cc496f17d0" providerId="ADAL" clId="{5DBF5869-4DC1-4E17-A049-8042FBA222EF}" dt="2023-01-20T17:33:27.914" v="4599" actId="5793"/>
          <ac:spMkLst>
            <pc:docMk/>
            <pc:sldMk cId="3260934229" sldId="4571"/>
            <ac:spMk id="16" creationId="{EA7026C8-357D-EB0E-F178-5F590FCF5773}"/>
          </ac:spMkLst>
        </pc:spChg>
        <pc:spChg chg="mod topLvl">
          <ac:chgData name="Sudarshan Chakravarthi" userId="9632d19e-631d-46a5-9e9a-d9cc496f17d0" providerId="ADAL" clId="{5DBF5869-4DC1-4E17-A049-8042FBA222EF}" dt="2023-01-20T17:28:32.335" v="4209" actId="165"/>
          <ac:spMkLst>
            <pc:docMk/>
            <pc:sldMk cId="3260934229" sldId="4571"/>
            <ac:spMk id="17" creationId="{50E40461-67E0-3C44-E6C5-C0765664A104}"/>
          </ac:spMkLst>
        </pc:spChg>
        <pc:spChg chg="mod topLvl">
          <ac:chgData name="Sudarshan Chakravarthi" userId="9632d19e-631d-46a5-9e9a-d9cc496f17d0" providerId="ADAL" clId="{5DBF5869-4DC1-4E17-A049-8042FBA222EF}" dt="2023-01-20T17:29:01.540" v="4216" actId="1076"/>
          <ac:spMkLst>
            <pc:docMk/>
            <pc:sldMk cId="3260934229" sldId="4571"/>
            <ac:spMk id="21" creationId="{7305854D-E6B5-BF63-8BBF-D77FF66E259E}"/>
          </ac:spMkLst>
        </pc:spChg>
        <pc:spChg chg="mod">
          <ac:chgData name="Sudarshan Chakravarthi" userId="9632d19e-631d-46a5-9e9a-d9cc496f17d0" providerId="ADAL" clId="{5DBF5869-4DC1-4E17-A049-8042FBA222EF}" dt="2023-01-20T13:19:57.502" v="2027" actId="6549"/>
          <ac:spMkLst>
            <pc:docMk/>
            <pc:sldMk cId="3260934229" sldId="4571"/>
            <ac:spMk id="26" creationId="{C853DFD3-DD5B-A38B-7AB3-75AED98BB93B}"/>
          </ac:spMkLst>
        </pc:spChg>
        <pc:spChg chg="mod topLvl">
          <ac:chgData name="Sudarshan Chakravarthi" userId="9632d19e-631d-46a5-9e9a-d9cc496f17d0" providerId="ADAL" clId="{5DBF5869-4DC1-4E17-A049-8042FBA222EF}" dt="2023-01-20T17:28:51.865" v="4214" actId="1076"/>
          <ac:spMkLst>
            <pc:docMk/>
            <pc:sldMk cId="3260934229" sldId="4571"/>
            <ac:spMk id="29" creationId="{45633E89-705C-1DED-BADF-0D0882621FB2}"/>
          </ac:spMkLst>
        </pc:spChg>
        <pc:spChg chg="mod topLvl">
          <ac:chgData name="Sudarshan Chakravarthi" userId="9632d19e-631d-46a5-9e9a-d9cc496f17d0" providerId="ADAL" clId="{5DBF5869-4DC1-4E17-A049-8042FBA222EF}" dt="2023-01-20T17:28:32.335" v="4209" actId="165"/>
          <ac:spMkLst>
            <pc:docMk/>
            <pc:sldMk cId="3260934229" sldId="4571"/>
            <ac:spMk id="30" creationId="{499893DE-673F-6797-D7EE-943020CD7032}"/>
          </ac:spMkLst>
        </pc:spChg>
        <pc:spChg chg="del mod topLvl">
          <ac:chgData name="Sudarshan Chakravarthi" userId="9632d19e-631d-46a5-9e9a-d9cc496f17d0" providerId="ADAL" clId="{5DBF5869-4DC1-4E17-A049-8042FBA222EF}" dt="2023-01-20T17:30:04.264" v="4230" actId="478"/>
          <ac:spMkLst>
            <pc:docMk/>
            <pc:sldMk cId="3260934229" sldId="4571"/>
            <ac:spMk id="31" creationId="{07C47A34-6AD7-72C0-E046-AC35B0D6C533}"/>
          </ac:spMkLst>
        </pc:spChg>
        <pc:grpChg chg="add del mod">
          <ac:chgData name="Sudarshan Chakravarthi" userId="9632d19e-631d-46a5-9e9a-d9cc496f17d0" providerId="ADAL" clId="{5DBF5869-4DC1-4E17-A049-8042FBA222EF}" dt="2023-01-20T17:28:32.335" v="4209" actId="165"/>
          <ac:grpSpMkLst>
            <pc:docMk/>
            <pc:sldMk cId="3260934229" sldId="4571"/>
            <ac:grpSpMk id="14" creationId="{8ADCC3D9-CF75-C28F-6943-1260629B1376}"/>
          </ac:grpSpMkLst>
        </pc:grpChg>
        <pc:picChg chg="del mod">
          <ac:chgData name="Sudarshan Chakravarthi" userId="9632d19e-631d-46a5-9e9a-d9cc496f17d0" providerId="ADAL" clId="{5DBF5869-4DC1-4E17-A049-8042FBA222EF}" dt="2023-01-20T17:33:35.566" v="4601" actId="478"/>
          <ac:picMkLst>
            <pc:docMk/>
            <pc:sldMk cId="3260934229" sldId="4571"/>
            <ac:picMk id="2" creationId="{C3F58A34-870E-E461-1A69-8707BC8B4142}"/>
          </ac:picMkLst>
        </pc:picChg>
        <pc:picChg chg="add del mod">
          <ac:chgData name="Sudarshan Chakravarthi" userId="9632d19e-631d-46a5-9e9a-d9cc496f17d0" providerId="ADAL" clId="{5DBF5869-4DC1-4E17-A049-8042FBA222EF}" dt="2023-01-20T17:33:36.890" v="4602" actId="478"/>
          <ac:picMkLst>
            <pc:docMk/>
            <pc:sldMk cId="3260934229" sldId="4571"/>
            <ac:picMk id="19" creationId="{2CC41CA9-3D41-055B-BA99-5C8FB19918B2}"/>
          </ac:picMkLst>
        </pc:picChg>
        <pc:cxnChg chg="mod topLvl">
          <ac:chgData name="Sudarshan Chakravarthi" userId="9632d19e-631d-46a5-9e9a-d9cc496f17d0" providerId="ADAL" clId="{5DBF5869-4DC1-4E17-A049-8042FBA222EF}" dt="2023-01-20T17:30:30.253" v="4234" actId="14100"/>
          <ac:cxnSpMkLst>
            <pc:docMk/>
            <pc:sldMk cId="3260934229" sldId="4571"/>
            <ac:cxnSpMk id="3" creationId="{7EE0A042-99F9-673A-7563-897961A58D5C}"/>
          </ac:cxnSpMkLst>
        </pc:cxnChg>
        <pc:cxnChg chg="mod topLvl">
          <ac:chgData name="Sudarshan Chakravarthi" userId="9632d19e-631d-46a5-9e9a-d9cc496f17d0" providerId="ADAL" clId="{5DBF5869-4DC1-4E17-A049-8042FBA222EF}" dt="2023-01-20T17:28:32.335" v="4209" actId="165"/>
          <ac:cxnSpMkLst>
            <pc:docMk/>
            <pc:sldMk cId="3260934229" sldId="4571"/>
            <ac:cxnSpMk id="5" creationId="{8F8C6786-E98A-5479-C646-34F68168F5A4}"/>
          </ac:cxnSpMkLst>
        </pc:cxnChg>
        <pc:cxnChg chg="mod topLvl">
          <ac:chgData name="Sudarshan Chakravarthi" userId="9632d19e-631d-46a5-9e9a-d9cc496f17d0" providerId="ADAL" clId="{5DBF5869-4DC1-4E17-A049-8042FBA222EF}" dt="2023-01-20T17:28:32.335" v="4209" actId="165"/>
          <ac:cxnSpMkLst>
            <pc:docMk/>
            <pc:sldMk cId="3260934229" sldId="4571"/>
            <ac:cxnSpMk id="6" creationId="{C086541F-1A09-DB46-AF42-EBDC5E31AA31}"/>
          </ac:cxnSpMkLst>
        </pc:cxnChg>
        <pc:cxnChg chg="mod topLvl">
          <ac:chgData name="Sudarshan Chakravarthi" userId="9632d19e-631d-46a5-9e9a-d9cc496f17d0" providerId="ADAL" clId="{5DBF5869-4DC1-4E17-A049-8042FBA222EF}" dt="2023-01-20T17:28:32.335" v="4209" actId="165"/>
          <ac:cxnSpMkLst>
            <pc:docMk/>
            <pc:sldMk cId="3260934229" sldId="4571"/>
            <ac:cxnSpMk id="7" creationId="{A877536E-0AD5-3C57-4A50-CCC3A0AA1980}"/>
          </ac:cxnSpMkLst>
        </pc:cxnChg>
        <pc:cxnChg chg="mod topLvl">
          <ac:chgData name="Sudarshan Chakravarthi" userId="9632d19e-631d-46a5-9e9a-d9cc496f17d0" providerId="ADAL" clId="{5DBF5869-4DC1-4E17-A049-8042FBA222EF}" dt="2023-01-20T17:28:32.335" v="4209" actId="165"/>
          <ac:cxnSpMkLst>
            <pc:docMk/>
            <pc:sldMk cId="3260934229" sldId="4571"/>
            <ac:cxnSpMk id="8" creationId="{894A2CDC-38C2-9489-DA04-6E7A530D4A30}"/>
          </ac:cxnSpMkLst>
        </pc:cxnChg>
        <pc:cxnChg chg="mod topLvl">
          <ac:chgData name="Sudarshan Chakravarthi" userId="9632d19e-631d-46a5-9e9a-d9cc496f17d0" providerId="ADAL" clId="{5DBF5869-4DC1-4E17-A049-8042FBA222EF}" dt="2023-01-20T17:28:32.335" v="4209" actId="165"/>
          <ac:cxnSpMkLst>
            <pc:docMk/>
            <pc:sldMk cId="3260934229" sldId="4571"/>
            <ac:cxnSpMk id="9" creationId="{9C83B73E-2F8B-2640-53FE-2DB94E1B33EB}"/>
          </ac:cxnSpMkLst>
        </pc:cxnChg>
        <pc:cxnChg chg="add mod ord topLvl">
          <ac:chgData name="Sudarshan Chakravarthi" userId="9632d19e-631d-46a5-9e9a-d9cc496f17d0" providerId="ADAL" clId="{5DBF5869-4DC1-4E17-A049-8042FBA222EF}" dt="2023-01-20T17:28:32.335" v="4209" actId="165"/>
          <ac:cxnSpMkLst>
            <pc:docMk/>
            <pc:sldMk cId="3260934229" sldId="4571"/>
            <ac:cxnSpMk id="15" creationId="{024CE12C-8F42-57DB-CB89-A28570C29522}"/>
          </ac:cxnSpMkLst>
        </pc:cxnChg>
        <pc:cxnChg chg="mod topLvl">
          <ac:chgData name="Sudarshan Chakravarthi" userId="9632d19e-631d-46a5-9e9a-d9cc496f17d0" providerId="ADAL" clId="{5DBF5869-4DC1-4E17-A049-8042FBA222EF}" dt="2023-01-20T17:28:32.335" v="4209" actId="165"/>
          <ac:cxnSpMkLst>
            <pc:docMk/>
            <pc:sldMk cId="3260934229" sldId="4571"/>
            <ac:cxnSpMk id="22" creationId="{6DC55BBB-4F40-3DF6-05D6-A1D1798ACF04}"/>
          </ac:cxnSpMkLst>
        </pc:cxnChg>
        <pc:cxnChg chg="mod topLvl">
          <ac:chgData name="Sudarshan Chakravarthi" userId="9632d19e-631d-46a5-9e9a-d9cc496f17d0" providerId="ADAL" clId="{5DBF5869-4DC1-4E17-A049-8042FBA222EF}" dt="2023-01-20T17:28:32.335" v="4209" actId="165"/>
          <ac:cxnSpMkLst>
            <pc:docMk/>
            <pc:sldMk cId="3260934229" sldId="4571"/>
            <ac:cxnSpMk id="24" creationId="{CFD07A20-6EB2-7862-DE15-8A46D020BF3F}"/>
          </ac:cxnSpMkLst>
        </pc:cxnChg>
        <pc:cxnChg chg="mod topLvl">
          <ac:chgData name="Sudarshan Chakravarthi" userId="9632d19e-631d-46a5-9e9a-d9cc496f17d0" providerId="ADAL" clId="{5DBF5869-4DC1-4E17-A049-8042FBA222EF}" dt="2023-01-20T17:28:32.335" v="4209" actId="165"/>
          <ac:cxnSpMkLst>
            <pc:docMk/>
            <pc:sldMk cId="3260934229" sldId="4571"/>
            <ac:cxnSpMk id="25" creationId="{F9E2E40B-E27F-E833-2236-5A84FEAD19E4}"/>
          </ac:cxnSpMkLst>
        </pc:cxnChg>
        <pc:cxnChg chg="mod topLvl">
          <ac:chgData name="Sudarshan Chakravarthi" userId="9632d19e-631d-46a5-9e9a-d9cc496f17d0" providerId="ADAL" clId="{5DBF5869-4DC1-4E17-A049-8042FBA222EF}" dt="2023-01-20T17:28:32.335" v="4209" actId="165"/>
          <ac:cxnSpMkLst>
            <pc:docMk/>
            <pc:sldMk cId="3260934229" sldId="4571"/>
            <ac:cxnSpMk id="27" creationId="{083DFA8B-48D5-0E34-7A5E-BCEC3184CAD0}"/>
          </ac:cxnSpMkLst>
        </pc:cxnChg>
        <pc:cxnChg chg="mod topLvl">
          <ac:chgData name="Sudarshan Chakravarthi" userId="9632d19e-631d-46a5-9e9a-d9cc496f17d0" providerId="ADAL" clId="{5DBF5869-4DC1-4E17-A049-8042FBA222EF}" dt="2023-01-20T17:30:24.327" v="4233" actId="14100"/>
          <ac:cxnSpMkLst>
            <pc:docMk/>
            <pc:sldMk cId="3260934229" sldId="4571"/>
            <ac:cxnSpMk id="28" creationId="{1B76A02A-BCAE-B417-456C-9E81BD6F5F7D}"/>
          </ac:cxnSpMkLst>
        </pc:cxnChg>
        <pc:cxnChg chg="mod topLvl">
          <ac:chgData name="Sudarshan Chakravarthi" userId="9632d19e-631d-46a5-9e9a-d9cc496f17d0" providerId="ADAL" clId="{5DBF5869-4DC1-4E17-A049-8042FBA222EF}" dt="2023-01-20T17:28:32.335" v="4209" actId="165"/>
          <ac:cxnSpMkLst>
            <pc:docMk/>
            <pc:sldMk cId="3260934229" sldId="4571"/>
            <ac:cxnSpMk id="32" creationId="{ABE14C1F-A65D-4270-6041-9B994D5EAA7E}"/>
          </ac:cxnSpMkLst>
        </pc:cxnChg>
        <pc:cxnChg chg="add mod">
          <ac:chgData name="Sudarshan Chakravarthi" userId="9632d19e-631d-46a5-9e9a-d9cc496f17d0" providerId="ADAL" clId="{5DBF5869-4DC1-4E17-A049-8042FBA222EF}" dt="2023-01-20T17:30:21.407" v="4232" actId="1076"/>
          <ac:cxnSpMkLst>
            <pc:docMk/>
            <pc:sldMk cId="3260934229" sldId="4571"/>
            <ac:cxnSpMk id="33" creationId="{A680DAC0-B1CB-DC85-D5DD-9E1168D14DE5}"/>
          </ac:cxnSpMkLst>
        </pc:cxnChg>
      </pc:sldChg>
      <pc:sldChg chg="delSp add mod">
        <pc:chgData name="Sudarshan Chakravarthi" userId="9632d19e-631d-46a5-9e9a-d9cc496f17d0" providerId="ADAL" clId="{5DBF5869-4DC1-4E17-A049-8042FBA222EF}" dt="2023-02-20T12:36:02.751" v="4628" actId="21"/>
        <pc:sldMkLst>
          <pc:docMk/>
          <pc:sldMk cId="3012401429" sldId="4572"/>
        </pc:sldMkLst>
        <pc:grpChg chg="del">
          <ac:chgData name="Sudarshan Chakravarthi" userId="9632d19e-631d-46a5-9e9a-d9cc496f17d0" providerId="ADAL" clId="{5DBF5869-4DC1-4E17-A049-8042FBA222EF}" dt="2023-02-20T12:36:02.751" v="4628" actId="21"/>
          <ac:grpSpMkLst>
            <pc:docMk/>
            <pc:sldMk cId="3012401429" sldId="4572"/>
            <ac:grpSpMk id="7" creationId="{BA1B565A-E045-6D20-AE09-A5459769E6A8}"/>
          </ac:grpSpMkLst>
        </pc:grpChg>
      </pc:sldChg>
      <pc:sldChg chg="add del">
        <pc:chgData name="Sudarshan Chakravarthi" userId="9632d19e-631d-46a5-9e9a-d9cc496f17d0" providerId="ADAL" clId="{5DBF5869-4DC1-4E17-A049-8042FBA222EF}" dt="2023-02-20T12:35:58.638" v="4626"/>
        <pc:sldMkLst>
          <pc:docMk/>
          <pc:sldMk cId="3157888962" sldId="4572"/>
        </pc:sldMkLst>
      </pc:sldChg>
      <pc:sldChg chg="new del">
        <pc:chgData name="Sudarshan Chakravarthi" userId="9632d19e-631d-46a5-9e9a-d9cc496f17d0" providerId="ADAL" clId="{5DBF5869-4DC1-4E17-A049-8042FBA222EF}" dt="2023-01-20T13:27:05.738" v="2340" actId="47"/>
        <pc:sldMkLst>
          <pc:docMk/>
          <pc:sldMk cId="3806640699" sldId="4572"/>
        </pc:sldMkLst>
      </pc:sldChg>
      <pc:sldChg chg="delSp modSp add del mod">
        <pc:chgData name="Sudarshan Chakravarthi" userId="9632d19e-631d-46a5-9e9a-d9cc496f17d0" providerId="ADAL" clId="{5DBF5869-4DC1-4E17-A049-8042FBA222EF}" dt="2023-01-20T17:33:48.931" v="4603" actId="47"/>
        <pc:sldMkLst>
          <pc:docMk/>
          <pc:sldMk cId="1932367542" sldId="4573"/>
        </pc:sldMkLst>
        <pc:spChg chg="mod">
          <ac:chgData name="Sudarshan Chakravarthi" userId="9632d19e-631d-46a5-9e9a-d9cc496f17d0" providerId="ADAL" clId="{5DBF5869-4DC1-4E17-A049-8042FBA222EF}" dt="2023-01-20T13:25:51.462" v="2333" actId="6549"/>
          <ac:spMkLst>
            <pc:docMk/>
            <pc:sldMk cId="1932367542" sldId="4573"/>
            <ac:spMk id="4" creationId="{829390E0-C881-AF66-E812-1C445ACD15AA}"/>
          </ac:spMkLst>
        </pc:spChg>
        <pc:spChg chg="mod">
          <ac:chgData name="Sudarshan Chakravarthi" userId="9632d19e-631d-46a5-9e9a-d9cc496f17d0" providerId="ADAL" clId="{5DBF5869-4DC1-4E17-A049-8042FBA222EF}" dt="2023-01-20T13:25:04.207" v="2301" actId="20577"/>
          <ac:spMkLst>
            <pc:docMk/>
            <pc:sldMk cId="1932367542" sldId="4573"/>
            <ac:spMk id="12" creationId="{F6C572F1-17DD-91F8-BF71-D13A75D84DB7}"/>
          </ac:spMkLst>
        </pc:spChg>
        <pc:spChg chg="del">
          <ac:chgData name="Sudarshan Chakravarthi" userId="9632d19e-631d-46a5-9e9a-d9cc496f17d0" providerId="ADAL" clId="{5DBF5869-4DC1-4E17-A049-8042FBA222EF}" dt="2023-01-20T13:25:36.117" v="2331" actId="478"/>
          <ac:spMkLst>
            <pc:docMk/>
            <pc:sldMk cId="1932367542" sldId="4573"/>
            <ac:spMk id="13" creationId="{FFEBA2C3-EC11-E222-3F3E-DEE794ACF6D4}"/>
          </ac:spMkLst>
        </pc:spChg>
        <pc:spChg chg="mod">
          <ac:chgData name="Sudarshan Chakravarthi" userId="9632d19e-631d-46a5-9e9a-d9cc496f17d0" providerId="ADAL" clId="{5DBF5869-4DC1-4E17-A049-8042FBA222EF}" dt="2023-01-20T13:24:43.530" v="2283" actId="20577"/>
          <ac:spMkLst>
            <pc:docMk/>
            <pc:sldMk cId="1932367542" sldId="4573"/>
            <ac:spMk id="26" creationId="{C853DFD3-DD5B-A38B-7AB3-75AED98BB93B}"/>
          </ac:spMkLst>
        </pc:spChg>
        <pc:spChg chg="mod">
          <ac:chgData name="Sudarshan Chakravarthi" userId="9632d19e-631d-46a5-9e9a-d9cc496f17d0" providerId="ADAL" clId="{5DBF5869-4DC1-4E17-A049-8042FBA222EF}" dt="2023-01-20T13:25:10.084" v="2304" actId="20577"/>
          <ac:spMkLst>
            <pc:docMk/>
            <pc:sldMk cId="1932367542" sldId="4573"/>
            <ac:spMk id="29" creationId="{45633E89-705C-1DED-BADF-0D0882621FB2}"/>
          </ac:spMkLst>
        </pc:spChg>
        <pc:spChg chg="mod">
          <ac:chgData name="Sudarshan Chakravarthi" userId="9632d19e-631d-46a5-9e9a-d9cc496f17d0" providerId="ADAL" clId="{5DBF5869-4DC1-4E17-A049-8042FBA222EF}" dt="2023-01-20T13:25:31.297" v="2330" actId="20577"/>
          <ac:spMkLst>
            <pc:docMk/>
            <pc:sldMk cId="1932367542" sldId="4573"/>
            <ac:spMk id="31" creationId="{07C47A34-6AD7-72C0-E046-AC35B0D6C533}"/>
          </ac:spMkLst>
        </pc:spChg>
        <pc:picChg chg="mod">
          <ac:chgData name="Sudarshan Chakravarthi" userId="9632d19e-631d-46a5-9e9a-d9cc496f17d0" providerId="ADAL" clId="{5DBF5869-4DC1-4E17-A049-8042FBA222EF}" dt="2023-01-20T13:24:54.015" v="2285" actId="1076"/>
          <ac:picMkLst>
            <pc:docMk/>
            <pc:sldMk cId="1932367542" sldId="4573"/>
            <ac:picMk id="19" creationId="{2CC41CA9-3D41-055B-BA99-5C8FB19918B2}"/>
          </ac:picMkLst>
        </pc:picChg>
      </pc:sldChg>
    </pc:docChg>
  </pc:docChgLst>
  <pc:docChgLst>
    <pc:chgData name="Sudarshan Chakravarthi" userId="9632d19e-631d-46a5-9e9a-d9cc496f17d0" providerId="ADAL" clId="{EA29C2BD-CA40-43A1-BD05-754C398E442C}"/>
    <pc:docChg chg="undo custSel addSld delSld modSld sldOrd">
      <pc:chgData name="Sudarshan Chakravarthi" userId="9632d19e-631d-46a5-9e9a-d9cc496f17d0" providerId="ADAL" clId="{EA29C2BD-CA40-43A1-BD05-754C398E442C}" dt="2023-12-22T10:35:39.491" v="12605" actId="6549"/>
      <pc:docMkLst>
        <pc:docMk/>
      </pc:docMkLst>
      <pc:sldChg chg="addSp delSp modSp add mod ord">
        <pc:chgData name="Sudarshan Chakravarthi" userId="9632d19e-631d-46a5-9e9a-d9cc496f17d0" providerId="ADAL" clId="{EA29C2BD-CA40-43A1-BD05-754C398E442C}" dt="2023-12-22T10:31:17.308" v="12468"/>
        <pc:sldMkLst>
          <pc:docMk/>
          <pc:sldMk cId="3680006652" sldId="256"/>
        </pc:sldMkLst>
        <pc:spChg chg="add mod">
          <ac:chgData name="Sudarshan Chakravarthi" userId="9632d19e-631d-46a5-9e9a-d9cc496f17d0" providerId="ADAL" clId="{EA29C2BD-CA40-43A1-BD05-754C398E442C}" dt="2023-10-26T12:14:00.849" v="11852"/>
          <ac:spMkLst>
            <pc:docMk/>
            <pc:sldMk cId="3680006652" sldId="256"/>
            <ac:spMk id="2" creationId="{18741FD3-8801-268A-F847-5DE1E39789EC}"/>
          </ac:spMkLst>
        </pc:spChg>
        <pc:spChg chg="add del mod">
          <ac:chgData name="Sudarshan Chakravarthi" userId="9632d19e-631d-46a5-9e9a-d9cc496f17d0" providerId="ADAL" clId="{EA29C2BD-CA40-43A1-BD05-754C398E442C}" dt="2023-10-24T07:43:07.610" v="3812" actId="478"/>
          <ac:spMkLst>
            <pc:docMk/>
            <pc:sldMk cId="3680006652" sldId="256"/>
            <ac:spMk id="2" creationId="{C13CB73F-A086-FBC8-2336-F8C3658D9EB6}"/>
          </ac:spMkLst>
        </pc:spChg>
        <pc:spChg chg="add del mod">
          <ac:chgData name="Sudarshan Chakravarthi" userId="9632d19e-631d-46a5-9e9a-d9cc496f17d0" providerId="ADAL" clId="{EA29C2BD-CA40-43A1-BD05-754C398E442C}" dt="2023-10-25T10:35:06.930" v="10350" actId="478"/>
          <ac:spMkLst>
            <pc:docMk/>
            <pc:sldMk cId="3680006652" sldId="256"/>
            <ac:spMk id="2" creationId="{CE0AF332-3162-300F-5B4C-554C28D028A9}"/>
          </ac:spMkLst>
        </pc:spChg>
        <pc:spChg chg="add del mod">
          <ac:chgData name="Sudarshan Chakravarthi" userId="9632d19e-631d-46a5-9e9a-d9cc496f17d0" providerId="ADAL" clId="{EA29C2BD-CA40-43A1-BD05-754C398E442C}" dt="2023-10-24T07:43:07.610" v="3812" actId="478"/>
          <ac:spMkLst>
            <pc:docMk/>
            <pc:sldMk cId="3680006652" sldId="256"/>
            <ac:spMk id="3" creationId="{1686D4AB-B194-5421-1429-5682FBB31D34}"/>
          </ac:spMkLst>
        </pc:spChg>
        <pc:spChg chg="add del mod">
          <ac:chgData name="Sudarshan Chakravarthi" userId="9632d19e-631d-46a5-9e9a-d9cc496f17d0" providerId="ADAL" clId="{EA29C2BD-CA40-43A1-BD05-754C398E442C}" dt="2023-10-25T10:35:06.930" v="10350" actId="478"/>
          <ac:spMkLst>
            <pc:docMk/>
            <pc:sldMk cId="3680006652" sldId="256"/>
            <ac:spMk id="3" creationId="{AE13A6D3-4990-5B47-FA3F-A04AB26887E9}"/>
          </ac:spMkLst>
        </pc:spChg>
        <pc:spChg chg="add del mod">
          <ac:chgData name="Sudarshan Chakravarthi" userId="9632d19e-631d-46a5-9e9a-d9cc496f17d0" providerId="ADAL" clId="{EA29C2BD-CA40-43A1-BD05-754C398E442C}" dt="2023-10-25T10:35:06.930" v="10350" actId="478"/>
          <ac:spMkLst>
            <pc:docMk/>
            <pc:sldMk cId="3680006652" sldId="256"/>
            <ac:spMk id="4" creationId="{96FF5283-E1DA-DDBC-A27A-13707F5BE457}"/>
          </ac:spMkLst>
        </pc:spChg>
        <pc:spChg chg="add del mod">
          <ac:chgData name="Sudarshan Chakravarthi" userId="9632d19e-631d-46a5-9e9a-d9cc496f17d0" providerId="ADAL" clId="{EA29C2BD-CA40-43A1-BD05-754C398E442C}" dt="2023-10-24T07:43:07.610" v="3812" actId="478"/>
          <ac:spMkLst>
            <pc:docMk/>
            <pc:sldMk cId="3680006652" sldId="256"/>
            <ac:spMk id="4" creationId="{E8B7263F-3CCA-08CC-EE52-5030C43B09B5}"/>
          </ac:spMkLst>
        </pc:spChg>
        <pc:spChg chg="add del mod">
          <ac:chgData name="Sudarshan Chakravarthi" userId="9632d19e-631d-46a5-9e9a-d9cc496f17d0" providerId="ADAL" clId="{EA29C2BD-CA40-43A1-BD05-754C398E442C}" dt="2023-10-25T10:22:38.225" v="9503" actId="478"/>
          <ac:spMkLst>
            <pc:docMk/>
            <pc:sldMk cId="3680006652" sldId="256"/>
            <ac:spMk id="5" creationId="{389110F9-1748-011C-1928-C8D113EA2CAF}"/>
          </ac:spMkLst>
        </pc:spChg>
        <pc:spChg chg="add del mod">
          <ac:chgData name="Sudarshan Chakravarthi" userId="9632d19e-631d-46a5-9e9a-d9cc496f17d0" providerId="ADAL" clId="{EA29C2BD-CA40-43A1-BD05-754C398E442C}" dt="2023-10-24T07:40:11.389" v="3755" actId="478"/>
          <ac:spMkLst>
            <pc:docMk/>
            <pc:sldMk cId="3680006652" sldId="256"/>
            <ac:spMk id="5" creationId="{3A48375A-93E0-CCF6-39C3-87404DD1E9C3}"/>
          </ac:spMkLst>
        </pc:spChg>
        <pc:spChg chg="add del mod">
          <ac:chgData name="Sudarshan Chakravarthi" userId="9632d19e-631d-46a5-9e9a-d9cc496f17d0" providerId="ADAL" clId="{EA29C2BD-CA40-43A1-BD05-754C398E442C}" dt="2023-10-24T07:40:09.934" v="3754" actId="478"/>
          <ac:spMkLst>
            <pc:docMk/>
            <pc:sldMk cId="3680006652" sldId="256"/>
            <ac:spMk id="6" creationId="{50079425-1AD3-D50E-15E5-1E1733B7D36D}"/>
          </ac:spMkLst>
        </pc:spChg>
        <pc:spChg chg="add del mod">
          <ac:chgData name="Sudarshan Chakravarthi" userId="9632d19e-631d-46a5-9e9a-d9cc496f17d0" providerId="ADAL" clId="{EA29C2BD-CA40-43A1-BD05-754C398E442C}" dt="2023-10-25T10:35:06.930" v="10350" actId="478"/>
          <ac:spMkLst>
            <pc:docMk/>
            <pc:sldMk cId="3680006652" sldId="256"/>
            <ac:spMk id="6" creationId="{D17E20F9-B497-A608-0AD2-82D7F5A0B256}"/>
          </ac:spMkLst>
        </pc:spChg>
        <pc:spChg chg="add mod">
          <ac:chgData name="Sudarshan Chakravarthi" userId="9632d19e-631d-46a5-9e9a-d9cc496f17d0" providerId="ADAL" clId="{EA29C2BD-CA40-43A1-BD05-754C398E442C}" dt="2023-10-24T07:48:09.340" v="4035" actId="20577"/>
          <ac:spMkLst>
            <pc:docMk/>
            <pc:sldMk cId="3680006652" sldId="256"/>
            <ac:spMk id="7" creationId="{0C63D92A-A8B5-6FEB-DE1E-B1F79A578A01}"/>
          </ac:spMkLst>
        </pc:spChg>
        <pc:spChg chg="add del mod">
          <ac:chgData name="Sudarshan Chakravarthi" userId="9632d19e-631d-46a5-9e9a-d9cc496f17d0" providerId="ADAL" clId="{EA29C2BD-CA40-43A1-BD05-754C398E442C}" dt="2023-10-23T16:20:15.887" v="3728"/>
          <ac:spMkLst>
            <pc:docMk/>
            <pc:sldMk cId="3680006652" sldId="256"/>
            <ac:spMk id="7" creationId="{88827981-CA34-BAEA-4CE4-7D3D86760EB2}"/>
          </ac:spMkLst>
        </pc:spChg>
        <pc:spChg chg="add del mod">
          <ac:chgData name="Sudarshan Chakravarthi" userId="9632d19e-631d-46a5-9e9a-d9cc496f17d0" providerId="ADAL" clId="{EA29C2BD-CA40-43A1-BD05-754C398E442C}" dt="2023-10-23T16:20:15.887" v="3728"/>
          <ac:spMkLst>
            <pc:docMk/>
            <pc:sldMk cId="3680006652" sldId="256"/>
            <ac:spMk id="8" creationId="{97CD32E6-FD96-27D9-7A79-AB3DF57DA98B}"/>
          </ac:spMkLst>
        </pc:spChg>
        <pc:spChg chg="add mod">
          <ac:chgData name="Sudarshan Chakravarthi" userId="9632d19e-631d-46a5-9e9a-d9cc496f17d0" providerId="ADAL" clId="{EA29C2BD-CA40-43A1-BD05-754C398E442C}" dt="2023-10-24T07:43:18.566" v="3813"/>
          <ac:spMkLst>
            <pc:docMk/>
            <pc:sldMk cId="3680006652" sldId="256"/>
            <ac:spMk id="9" creationId="{C36518FB-6D62-128E-EC98-DD263F61DFDC}"/>
          </ac:spMkLst>
        </pc:spChg>
        <pc:spChg chg="add del mod">
          <ac:chgData name="Sudarshan Chakravarthi" userId="9632d19e-631d-46a5-9e9a-d9cc496f17d0" providerId="ADAL" clId="{EA29C2BD-CA40-43A1-BD05-754C398E442C}" dt="2023-10-23T16:20:15.887" v="3728"/>
          <ac:spMkLst>
            <pc:docMk/>
            <pc:sldMk cId="3680006652" sldId="256"/>
            <ac:spMk id="9" creationId="{E8F23B8B-8EC5-7D27-3DBB-4969DF778A82}"/>
          </ac:spMkLst>
        </pc:spChg>
        <pc:spChg chg="add del mod">
          <ac:chgData name="Sudarshan Chakravarthi" userId="9632d19e-631d-46a5-9e9a-d9cc496f17d0" providerId="ADAL" clId="{EA29C2BD-CA40-43A1-BD05-754C398E442C}" dt="2023-10-25T10:35:06.930" v="10350" actId="478"/>
          <ac:spMkLst>
            <pc:docMk/>
            <pc:sldMk cId="3680006652" sldId="256"/>
            <ac:spMk id="10" creationId="{831C58BD-4692-F5E5-DDC4-57C3B6D0852D}"/>
          </ac:spMkLst>
        </pc:spChg>
        <pc:spChg chg="add del mod">
          <ac:chgData name="Sudarshan Chakravarthi" userId="9632d19e-631d-46a5-9e9a-d9cc496f17d0" providerId="ADAL" clId="{EA29C2BD-CA40-43A1-BD05-754C398E442C}" dt="2023-10-23T16:20:15.887" v="3728"/>
          <ac:spMkLst>
            <pc:docMk/>
            <pc:sldMk cId="3680006652" sldId="256"/>
            <ac:spMk id="10" creationId="{E24C11FF-B171-4D1C-2D72-CE6035FCF8DD}"/>
          </ac:spMkLst>
        </pc:spChg>
        <pc:spChg chg="add del mod">
          <ac:chgData name="Sudarshan Chakravarthi" userId="9632d19e-631d-46a5-9e9a-d9cc496f17d0" providerId="ADAL" clId="{EA29C2BD-CA40-43A1-BD05-754C398E442C}" dt="2023-10-23T16:20:15.887" v="3728"/>
          <ac:spMkLst>
            <pc:docMk/>
            <pc:sldMk cId="3680006652" sldId="256"/>
            <ac:spMk id="11" creationId="{7B4BC621-00F3-5362-3554-D729EFC1B9FD}"/>
          </ac:spMkLst>
        </pc:spChg>
        <pc:spChg chg="add del mod">
          <ac:chgData name="Sudarshan Chakravarthi" userId="9632d19e-631d-46a5-9e9a-d9cc496f17d0" providerId="ADAL" clId="{EA29C2BD-CA40-43A1-BD05-754C398E442C}" dt="2023-10-25T10:35:06.930" v="10350" actId="478"/>
          <ac:spMkLst>
            <pc:docMk/>
            <pc:sldMk cId="3680006652" sldId="256"/>
            <ac:spMk id="11" creationId="{974A9BEE-B627-97D8-09D7-380418B38CED}"/>
          </ac:spMkLst>
        </pc:spChg>
        <pc:spChg chg="add del mod">
          <ac:chgData name="Sudarshan Chakravarthi" userId="9632d19e-631d-46a5-9e9a-d9cc496f17d0" providerId="ADAL" clId="{EA29C2BD-CA40-43A1-BD05-754C398E442C}" dt="2023-10-25T10:35:06.930" v="10350" actId="478"/>
          <ac:spMkLst>
            <pc:docMk/>
            <pc:sldMk cId="3680006652" sldId="256"/>
            <ac:spMk id="12" creationId="{D983F7EB-396A-54FA-5323-A75C72770945}"/>
          </ac:spMkLst>
        </pc:spChg>
        <pc:spChg chg="add del mod">
          <ac:chgData name="Sudarshan Chakravarthi" userId="9632d19e-631d-46a5-9e9a-d9cc496f17d0" providerId="ADAL" clId="{EA29C2BD-CA40-43A1-BD05-754C398E442C}" dt="2023-10-25T10:35:06.930" v="10350" actId="478"/>
          <ac:spMkLst>
            <pc:docMk/>
            <pc:sldMk cId="3680006652" sldId="256"/>
            <ac:spMk id="13" creationId="{3369A40B-521E-BA7D-886A-E70CF712B65D}"/>
          </ac:spMkLst>
        </pc:spChg>
        <pc:spChg chg="add del mod">
          <ac:chgData name="Sudarshan Chakravarthi" userId="9632d19e-631d-46a5-9e9a-d9cc496f17d0" providerId="ADAL" clId="{EA29C2BD-CA40-43A1-BD05-754C398E442C}" dt="2023-10-25T10:35:06.930" v="10350" actId="478"/>
          <ac:spMkLst>
            <pc:docMk/>
            <pc:sldMk cId="3680006652" sldId="256"/>
            <ac:spMk id="14" creationId="{ACD75E7C-70BA-7FAE-D22D-A0B702512ED7}"/>
          </ac:spMkLst>
        </pc:spChg>
        <pc:spChg chg="add del mod">
          <ac:chgData name="Sudarshan Chakravarthi" userId="9632d19e-631d-46a5-9e9a-d9cc496f17d0" providerId="ADAL" clId="{EA29C2BD-CA40-43A1-BD05-754C398E442C}" dt="2023-10-25T10:35:06.930" v="10350" actId="478"/>
          <ac:spMkLst>
            <pc:docMk/>
            <pc:sldMk cId="3680006652" sldId="256"/>
            <ac:spMk id="15" creationId="{CA01D06D-D859-1346-7DDA-85CA7B471564}"/>
          </ac:spMkLst>
        </pc:spChg>
        <pc:spChg chg="add del mod">
          <ac:chgData name="Sudarshan Chakravarthi" userId="9632d19e-631d-46a5-9e9a-d9cc496f17d0" providerId="ADAL" clId="{EA29C2BD-CA40-43A1-BD05-754C398E442C}" dt="2023-10-25T10:35:06.930" v="10350" actId="478"/>
          <ac:spMkLst>
            <pc:docMk/>
            <pc:sldMk cId="3680006652" sldId="256"/>
            <ac:spMk id="16" creationId="{3D6939D3-8487-029C-1FE6-198606569DC7}"/>
          </ac:spMkLst>
        </pc:spChg>
        <pc:spChg chg="add del mod">
          <ac:chgData name="Sudarshan Chakravarthi" userId="9632d19e-631d-46a5-9e9a-d9cc496f17d0" providerId="ADAL" clId="{EA29C2BD-CA40-43A1-BD05-754C398E442C}" dt="2023-10-25T10:35:06.930" v="10350" actId="478"/>
          <ac:spMkLst>
            <pc:docMk/>
            <pc:sldMk cId="3680006652" sldId="256"/>
            <ac:spMk id="17" creationId="{6CFBC8FE-9DBD-9311-8182-CA028327DE55}"/>
          </ac:spMkLst>
        </pc:spChg>
        <pc:spChg chg="add mod">
          <ac:chgData name="Sudarshan Chakravarthi" userId="9632d19e-631d-46a5-9e9a-d9cc496f17d0" providerId="ADAL" clId="{EA29C2BD-CA40-43A1-BD05-754C398E442C}" dt="2023-10-25T10:36:09.654" v="10430" actId="20577"/>
          <ac:spMkLst>
            <pc:docMk/>
            <pc:sldMk cId="3680006652" sldId="256"/>
            <ac:spMk id="18" creationId="{E02B44D5-040E-DC7D-BA6D-835860BF8AC9}"/>
          </ac:spMkLst>
        </pc:spChg>
        <pc:spChg chg="mod">
          <ac:chgData name="Sudarshan Chakravarthi" userId="9632d19e-631d-46a5-9e9a-d9cc496f17d0" providerId="ADAL" clId="{EA29C2BD-CA40-43A1-BD05-754C398E442C}" dt="2023-10-24T07:43:33.968" v="3870" actId="1037"/>
          <ac:spMkLst>
            <pc:docMk/>
            <pc:sldMk cId="3680006652" sldId="256"/>
            <ac:spMk id="43" creationId="{73AB1AB9-C295-A542-FA22-B3358DDA67F8}"/>
          </ac:spMkLst>
        </pc:spChg>
        <pc:spChg chg="mod">
          <ac:chgData name="Sudarshan Chakravarthi" userId="9632d19e-631d-46a5-9e9a-d9cc496f17d0" providerId="ADAL" clId="{EA29C2BD-CA40-43A1-BD05-754C398E442C}" dt="2023-10-24T07:43:33.968" v="3870" actId="1037"/>
          <ac:spMkLst>
            <pc:docMk/>
            <pc:sldMk cId="3680006652" sldId="256"/>
            <ac:spMk id="44" creationId="{27C78412-365B-2FC5-C8C4-DEEF6DE19C5E}"/>
          </ac:spMkLst>
        </pc:spChg>
        <pc:spChg chg="mod">
          <ac:chgData name="Sudarshan Chakravarthi" userId="9632d19e-631d-46a5-9e9a-d9cc496f17d0" providerId="ADAL" clId="{EA29C2BD-CA40-43A1-BD05-754C398E442C}" dt="2023-10-24T07:43:33.968" v="3870" actId="1037"/>
          <ac:spMkLst>
            <pc:docMk/>
            <pc:sldMk cId="3680006652" sldId="256"/>
            <ac:spMk id="45" creationId="{656763EB-72BC-9540-C797-9E065BE77455}"/>
          </ac:spMkLst>
        </pc:spChg>
        <pc:spChg chg="mod">
          <ac:chgData name="Sudarshan Chakravarthi" userId="9632d19e-631d-46a5-9e9a-d9cc496f17d0" providerId="ADAL" clId="{EA29C2BD-CA40-43A1-BD05-754C398E442C}" dt="2023-10-24T07:46:09.069" v="3936" actId="1076"/>
          <ac:spMkLst>
            <pc:docMk/>
            <pc:sldMk cId="3680006652" sldId="256"/>
            <ac:spMk id="46" creationId="{B643ADD8-99E6-52B3-14A8-1FE5821E0097}"/>
          </ac:spMkLst>
        </pc:spChg>
        <pc:spChg chg="mod">
          <ac:chgData name="Sudarshan Chakravarthi" userId="9632d19e-631d-46a5-9e9a-d9cc496f17d0" providerId="ADAL" clId="{EA29C2BD-CA40-43A1-BD05-754C398E442C}" dt="2023-10-24T07:43:33.968" v="3870" actId="1037"/>
          <ac:spMkLst>
            <pc:docMk/>
            <pc:sldMk cId="3680006652" sldId="256"/>
            <ac:spMk id="47" creationId="{6F661EC1-A2D7-2B16-6FE1-EC78501AEB9C}"/>
          </ac:spMkLst>
        </pc:spChg>
        <pc:spChg chg="mod">
          <ac:chgData name="Sudarshan Chakravarthi" userId="9632d19e-631d-46a5-9e9a-d9cc496f17d0" providerId="ADAL" clId="{EA29C2BD-CA40-43A1-BD05-754C398E442C}" dt="2023-10-24T07:43:33.968" v="3870" actId="1037"/>
          <ac:spMkLst>
            <pc:docMk/>
            <pc:sldMk cId="3680006652" sldId="256"/>
            <ac:spMk id="48" creationId="{B0867BF3-8C5D-09F5-3BF5-3268B843547A}"/>
          </ac:spMkLst>
        </pc:spChg>
        <pc:spChg chg="mod">
          <ac:chgData name="Sudarshan Chakravarthi" userId="9632d19e-631d-46a5-9e9a-d9cc496f17d0" providerId="ADAL" clId="{EA29C2BD-CA40-43A1-BD05-754C398E442C}" dt="2023-10-24T07:43:33.968" v="3870" actId="1037"/>
          <ac:spMkLst>
            <pc:docMk/>
            <pc:sldMk cId="3680006652" sldId="256"/>
            <ac:spMk id="49" creationId="{434AAD92-A004-BDB7-0746-E4E6F284915D}"/>
          </ac:spMkLst>
        </pc:spChg>
        <pc:spChg chg="mod">
          <ac:chgData name="Sudarshan Chakravarthi" userId="9632d19e-631d-46a5-9e9a-d9cc496f17d0" providerId="ADAL" clId="{EA29C2BD-CA40-43A1-BD05-754C398E442C}" dt="2023-10-24T07:43:33.968" v="3870" actId="1037"/>
          <ac:spMkLst>
            <pc:docMk/>
            <pc:sldMk cId="3680006652" sldId="256"/>
            <ac:spMk id="50" creationId="{37D550F7-2F94-3C3C-458D-8D6D4E79050E}"/>
          </ac:spMkLst>
        </pc:spChg>
        <pc:spChg chg="mod">
          <ac:chgData name="Sudarshan Chakravarthi" userId="9632d19e-631d-46a5-9e9a-d9cc496f17d0" providerId="ADAL" clId="{EA29C2BD-CA40-43A1-BD05-754C398E442C}" dt="2023-10-24T07:43:33.968" v="3870" actId="1037"/>
          <ac:spMkLst>
            <pc:docMk/>
            <pc:sldMk cId="3680006652" sldId="256"/>
            <ac:spMk id="51" creationId="{E2060FC7-E70A-B282-E874-B56BEBD27594}"/>
          </ac:spMkLst>
        </pc:spChg>
        <pc:spChg chg="mod">
          <ac:chgData name="Sudarshan Chakravarthi" userId="9632d19e-631d-46a5-9e9a-d9cc496f17d0" providerId="ADAL" clId="{EA29C2BD-CA40-43A1-BD05-754C398E442C}" dt="2023-10-24T07:43:33.968" v="3870" actId="1037"/>
          <ac:spMkLst>
            <pc:docMk/>
            <pc:sldMk cId="3680006652" sldId="256"/>
            <ac:spMk id="52" creationId="{6803BD7D-D611-A1E4-6569-7E2C2090BA69}"/>
          </ac:spMkLst>
        </pc:spChg>
        <pc:spChg chg="mod">
          <ac:chgData name="Sudarshan Chakravarthi" userId="9632d19e-631d-46a5-9e9a-d9cc496f17d0" providerId="ADAL" clId="{EA29C2BD-CA40-43A1-BD05-754C398E442C}" dt="2023-10-24T07:43:33.968" v="3870" actId="1037"/>
          <ac:spMkLst>
            <pc:docMk/>
            <pc:sldMk cId="3680006652" sldId="256"/>
            <ac:spMk id="53" creationId="{D888CB62-BFF2-47E9-4444-E36E4AB49ED8}"/>
          </ac:spMkLst>
        </pc:spChg>
        <pc:spChg chg="mod">
          <ac:chgData name="Sudarshan Chakravarthi" userId="9632d19e-631d-46a5-9e9a-d9cc496f17d0" providerId="ADAL" clId="{EA29C2BD-CA40-43A1-BD05-754C398E442C}" dt="2023-10-24T07:43:33.968" v="3870" actId="1037"/>
          <ac:spMkLst>
            <pc:docMk/>
            <pc:sldMk cId="3680006652" sldId="256"/>
            <ac:spMk id="54" creationId="{B8E0E83A-2C59-3EE9-C2FB-6663F02A2A03}"/>
          </ac:spMkLst>
        </pc:spChg>
        <pc:spChg chg="mod">
          <ac:chgData name="Sudarshan Chakravarthi" userId="9632d19e-631d-46a5-9e9a-d9cc496f17d0" providerId="ADAL" clId="{EA29C2BD-CA40-43A1-BD05-754C398E442C}" dt="2023-10-24T07:43:33.968" v="3870" actId="1037"/>
          <ac:spMkLst>
            <pc:docMk/>
            <pc:sldMk cId="3680006652" sldId="256"/>
            <ac:spMk id="56" creationId="{6998B3B3-BA18-D12A-A04F-30D51810F6DA}"/>
          </ac:spMkLst>
        </pc:spChg>
        <pc:spChg chg="mod">
          <ac:chgData name="Sudarshan Chakravarthi" userId="9632d19e-631d-46a5-9e9a-d9cc496f17d0" providerId="ADAL" clId="{EA29C2BD-CA40-43A1-BD05-754C398E442C}" dt="2023-10-24T07:43:33.968" v="3870" actId="1037"/>
          <ac:spMkLst>
            <pc:docMk/>
            <pc:sldMk cId="3680006652" sldId="256"/>
            <ac:spMk id="57" creationId="{BF77F542-01FA-1AA2-E2ED-D878BF8F48CA}"/>
          </ac:spMkLst>
        </pc:spChg>
        <pc:spChg chg="mod">
          <ac:chgData name="Sudarshan Chakravarthi" userId="9632d19e-631d-46a5-9e9a-d9cc496f17d0" providerId="ADAL" clId="{EA29C2BD-CA40-43A1-BD05-754C398E442C}" dt="2023-10-24T07:43:33.968" v="3870" actId="1037"/>
          <ac:spMkLst>
            <pc:docMk/>
            <pc:sldMk cId="3680006652" sldId="256"/>
            <ac:spMk id="58" creationId="{4CF6ED90-9515-CECA-5F54-C744C080B0CC}"/>
          </ac:spMkLst>
        </pc:spChg>
        <pc:spChg chg="mod">
          <ac:chgData name="Sudarshan Chakravarthi" userId="9632d19e-631d-46a5-9e9a-d9cc496f17d0" providerId="ADAL" clId="{EA29C2BD-CA40-43A1-BD05-754C398E442C}" dt="2023-10-24T07:43:33.968" v="3870" actId="1037"/>
          <ac:spMkLst>
            <pc:docMk/>
            <pc:sldMk cId="3680006652" sldId="256"/>
            <ac:spMk id="59" creationId="{78259E69-3E40-E363-D7AE-BC5E38C5B2DA}"/>
          </ac:spMkLst>
        </pc:spChg>
        <pc:spChg chg="mod">
          <ac:chgData name="Sudarshan Chakravarthi" userId="9632d19e-631d-46a5-9e9a-d9cc496f17d0" providerId="ADAL" clId="{EA29C2BD-CA40-43A1-BD05-754C398E442C}" dt="2023-10-24T07:43:33.968" v="3870" actId="1037"/>
          <ac:spMkLst>
            <pc:docMk/>
            <pc:sldMk cId="3680006652" sldId="256"/>
            <ac:spMk id="60" creationId="{0D18C918-78AE-ADBC-F45F-467FEB576027}"/>
          </ac:spMkLst>
        </pc:spChg>
        <pc:spChg chg="mod">
          <ac:chgData name="Sudarshan Chakravarthi" userId="9632d19e-631d-46a5-9e9a-d9cc496f17d0" providerId="ADAL" clId="{EA29C2BD-CA40-43A1-BD05-754C398E442C}" dt="2023-10-24T07:43:33.968" v="3870" actId="1037"/>
          <ac:spMkLst>
            <pc:docMk/>
            <pc:sldMk cId="3680006652" sldId="256"/>
            <ac:spMk id="61" creationId="{EE20FC81-6F09-A75F-BA4F-201EEBF70B13}"/>
          </ac:spMkLst>
        </pc:spChg>
        <pc:spChg chg="mod">
          <ac:chgData name="Sudarshan Chakravarthi" userId="9632d19e-631d-46a5-9e9a-d9cc496f17d0" providerId="ADAL" clId="{EA29C2BD-CA40-43A1-BD05-754C398E442C}" dt="2023-10-24T07:43:33.968" v="3870" actId="1037"/>
          <ac:spMkLst>
            <pc:docMk/>
            <pc:sldMk cId="3680006652" sldId="256"/>
            <ac:spMk id="62" creationId="{3D6BECA7-FB9D-41DD-4F2B-FDC8AED66B42}"/>
          </ac:spMkLst>
        </pc:spChg>
        <pc:spChg chg="mod">
          <ac:chgData name="Sudarshan Chakravarthi" userId="9632d19e-631d-46a5-9e9a-d9cc496f17d0" providerId="ADAL" clId="{EA29C2BD-CA40-43A1-BD05-754C398E442C}" dt="2023-10-25T10:18:57.614" v="9346" actId="313"/>
          <ac:spMkLst>
            <pc:docMk/>
            <pc:sldMk cId="3680006652" sldId="256"/>
            <ac:spMk id="63" creationId="{2E97D349-5CFA-E5C2-BE0A-E73FF050D382}"/>
          </ac:spMkLst>
        </pc:spChg>
        <pc:spChg chg="mod">
          <ac:chgData name="Sudarshan Chakravarthi" userId="9632d19e-631d-46a5-9e9a-d9cc496f17d0" providerId="ADAL" clId="{EA29C2BD-CA40-43A1-BD05-754C398E442C}" dt="2023-10-24T07:43:33.968" v="3870" actId="1037"/>
          <ac:spMkLst>
            <pc:docMk/>
            <pc:sldMk cId="3680006652" sldId="256"/>
            <ac:spMk id="64" creationId="{642AE798-7C2B-62AB-E940-D298CCCCE33B}"/>
          </ac:spMkLst>
        </pc:spChg>
        <pc:spChg chg="mod">
          <ac:chgData name="Sudarshan Chakravarthi" userId="9632d19e-631d-46a5-9e9a-d9cc496f17d0" providerId="ADAL" clId="{EA29C2BD-CA40-43A1-BD05-754C398E442C}" dt="2023-10-24T07:43:33.968" v="3870" actId="1037"/>
          <ac:spMkLst>
            <pc:docMk/>
            <pc:sldMk cId="3680006652" sldId="256"/>
            <ac:spMk id="65" creationId="{35528391-8DD0-B68A-46B8-B569960F5EEA}"/>
          </ac:spMkLst>
        </pc:spChg>
        <pc:spChg chg="mod">
          <ac:chgData name="Sudarshan Chakravarthi" userId="9632d19e-631d-46a5-9e9a-d9cc496f17d0" providerId="ADAL" clId="{EA29C2BD-CA40-43A1-BD05-754C398E442C}" dt="2023-10-24T07:43:33.968" v="3870" actId="1037"/>
          <ac:spMkLst>
            <pc:docMk/>
            <pc:sldMk cId="3680006652" sldId="256"/>
            <ac:spMk id="66" creationId="{A8D26E16-9826-538F-2812-44C184C96BC1}"/>
          </ac:spMkLst>
        </pc:spChg>
        <pc:spChg chg="mod">
          <ac:chgData name="Sudarshan Chakravarthi" userId="9632d19e-631d-46a5-9e9a-d9cc496f17d0" providerId="ADAL" clId="{EA29C2BD-CA40-43A1-BD05-754C398E442C}" dt="2023-10-24T07:44:47.997" v="3891" actId="20577"/>
          <ac:spMkLst>
            <pc:docMk/>
            <pc:sldMk cId="3680006652" sldId="256"/>
            <ac:spMk id="67" creationId="{B1F51B7A-447A-A65E-CF48-3C6DE60DC077}"/>
          </ac:spMkLst>
        </pc:spChg>
        <pc:spChg chg="mod">
          <ac:chgData name="Sudarshan Chakravarthi" userId="9632d19e-631d-46a5-9e9a-d9cc496f17d0" providerId="ADAL" clId="{EA29C2BD-CA40-43A1-BD05-754C398E442C}" dt="2023-10-24T07:43:33.968" v="3870" actId="1037"/>
          <ac:spMkLst>
            <pc:docMk/>
            <pc:sldMk cId="3680006652" sldId="256"/>
            <ac:spMk id="68" creationId="{6F3BE446-8BC4-1E66-0450-C95622DC1CB8}"/>
          </ac:spMkLst>
        </pc:spChg>
        <pc:spChg chg="mod">
          <ac:chgData name="Sudarshan Chakravarthi" userId="9632d19e-631d-46a5-9e9a-d9cc496f17d0" providerId="ADAL" clId="{EA29C2BD-CA40-43A1-BD05-754C398E442C}" dt="2023-10-24T07:43:33.968" v="3870" actId="1037"/>
          <ac:spMkLst>
            <pc:docMk/>
            <pc:sldMk cId="3680006652" sldId="256"/>
            <ac:spMk id="69" creationId="{50F15696-CC06-222F-0C36-9EFC95CF4C11}"/>
          </ac:spMkLst>
        </pc:spChg>
        <pc:spChg chg="mod">
          <ac:chgData name="Sudarshan Chakravarthi" userId="9632d19e-631d-46a5-9e9a-d9cc496f17d0" providerId="ADAL" clId="{EA29C2BD-CA40-43A1-BD05-754C398E442C}" dt="2023-10-24T07:43:33.968" v="3870" actId="1037"/>
          <ac:spMkLst>
            <pc:docMk/>
            <pc:sldMk cId="3680006652" sldId="256"/>
            <ac:spMk id="70" creationId="{0315072E-BFA7-2EF2-F426-6BEE5C37F01C}"/>
          </ac:spMkLst>
        </pc:spChg>
        <pc:spChg chg="mod">
          <ac:chgData name="Sudarshan Chakravarthi" userId="9632d19e-631d-46a5-9e9a-d9cc496f17d0" providerId="ADAL" clId="{EA29C2BD-CA40-43A1-BD05-754C398E442C}" dt="2023-10-24T07:46:13.943" v="3938" actId="1076"/>
          <ac:spMkLst>
            <pc:docMk/>
            <pc:sldMk cId="3680006652" sldId="256"/>
            <ac:spMk id="71" creationId="{61A45A75-3EE8-FDA4-44FB-3447A89675B2}"/>
          </ac:spMkLst>
        </pc:spChg>
        <pc:spChg chg="mod">
          <ac:chgData name="Sudarshan Chakravarthi" userId="9632d19e-631d-46a5-9e9a-d9cc496f17d0" providerId="ADAL" clId="{EA29C2BD-CA40-43A1-BD05-754C398E442C}" dt="2023-10-24T07:43:33.968" v="3870" actId="1037"/>
          <ac:spMkLst>
            <pc:docMk/>
            <pc:sldMk cId="3680006652" sldId="256"/>
            <ac:spMk id="72" creationId="{BBB1FA3C-12C1-AFC6-A7F7-FC6DF121D53B}"/>
          </ac:spMkLst>
        </pc:spChg>
        <pc:spChg chg="mod">
          <ac:chgData name="Sudarshan Chakravarthi" userId="9632d19e-631d-46a5-9e9a-d9cc496f17d0" providerId="ADAL" clId="{EA29C2BD-CA40-43A1-BD05-754C398E442C}" dt="2023-10-24T07:44:26.167" v="3883" actId="113"/>
          <ac:spMkLst>
            <pc:docMk/>
            <pc:sldMk cId="3680006652" sldId="256"/>
            <ac:spMk id="73" creationId="{B85A0FDE-CDB0-6116-E012-BBCE0788B66F}"/>
          </ac:spMkLst>
        </pc:spChg>
        <pc:spChg chg="mod">
          <ac:chgData name="Sudarshan Chakravarthi" userId="9632d19e-631d-46a5-9e9a-d9cc496f17d0" providerId="ADAL" clId="{EA29C2BD-CA40-43A1-BD05-754C398E442C}" dt="2023-10-24T07:43:33.968" v="3870" actId="1037"/>
          <ac:spMkLst>
            <pc:docMk/>
            <pc:sldMk cId="3680006652" sldId="256"/>
            <ac:spMk id="74" creationId="{08ADEF0F-275D-1627-587D-7C2BCC6E56ED}"/>
          </ac:spMkLst>
        </pc:spChg>
        <pc:spChg chg="mod">
          <ac:chgData name="Sudarshan Chakravarthi" userId="9632d19e-631d-46a5-9e9a-d9cc496f17d0" providerId="ADAL" clId="{EA29C2BD-CA40-43A1-BD05-754C398E442C}" dt="2023-10-24T07:43:33.968" v="3870" actId="1037"/>
          <ac:spMkLst>
            <pc:docMk/>
            <pc:sldMk cId="3680006652" sldId="256"/>
            <ac:spMk id="75" creationId="{1C771F86-63EE-D5B3-F943-1427B8AA6331}"/>
          </ac:spMkLst>
        </pc:spChg>
        <pc:spChg chg="mod">
          <ac:chgData name="Sudarshan Chakravarthi" userId="9632d19e-631d-46a5-9e9a-d9cc496f17d0" providerId="ADAL" clId="{EA29C2BD-CA40-43A1-BD05-754C398E442C}" dt="2023-10-24T07:43:33.968" v="3870" actId="1037"/>
          <ac:spMkLst>
            <pc:docMk/>
            <pc:sldMk cId="3680006652" sldId="256"/>
            <ac:spMk id="76" creationId="{E6CBAEC5-CB50-0146-3E33-033186A96789}"/>
          </ac:spMkLst>
        </pc:spChg>
        <pc:spChg chg="mod">
          <ac:chgData name="Sudarshan Chakravarthi" userId="9632d19e-631d-46a5-9e9a-d9cc496f17d0" providerId="ADAL" clId="{EA29C2BD-CA40-43A1-BD05-754C398E442C}" dt="2023-10-24T07:43:33.968" v="3870" actId="1037"/>
          <ac:spMkLst>
            <pc:docMk/>
            <pc:sldMk cId="3680006652" sldId="256"/>
            <ac:spMk id="77" creationId="{A9F886B6-ECE5-5F42-7E6B-1031E4D34028}"/>
          </ac:spMkLst>
        </pc:spChg>
        <pc:spChg chg="mod">
          <ac:chgData name="Sudarshan Chakravarthi" userId="9632d19e-631d-46a5-9e9a-d9cc496f17d0" providerId="ADAL" clId="{EA29C2BD-CA40-43A1-BD05-754C398E442C}" dt="2023-10-24T07:43:33.968" v="3870" actId="1037"/>
          <ac:spMkLst>
            <pc:docMk/>
            <pc:sldMk cId="3680006652" sldId="256"/>
            <ac:spMk id="78" creationId="{0E88DDF8-74C1-3951-B2AF-FF2EE534D134}"/>
          </ac:spMkLst>
        </pc:spChg>
        <pc:spChg chg="mod">
          <ac:chgData name="Sudarshan Chakravarthi" userId="9632d19e-631d-46a5-9e9a-d9cc496f17d0" providerId="ADAL" clId="{EA29C2BD-CA40-43A1-BD05-754C398E442C}" dt="2023-10-24T07:43:33.968" v="3870" actId="1037"/>
          <ac:spMkLst>
            <pc:docMk/>
            <pc:sldMk cId="3680006652" sldId="256"/>
            <ac:spMk id="79" creationId="{4812B8C6-98A9-6999-BD5B-97D71E9CD4F0}"/>
          </ac:spMkLst>
        </pc:spChg>
        <pc:spChg chg="mod">
          <ac:chgData name="Sudarshan Chakravarthi" userId="9632d19e-631d-46a5-9e9a-d9cc496f17d0" providerId="ADAL" clId="{EA29C2BD-CA40-43A1-BD05-754C398E442C}" dt="2023-10-24T07:43:33.968" v="3870" actId="1037"/>
          <ac:spMkLst>
            <pc:docMk/>
            <pc:sldMk cId="3680006652" sldId="256"/>
            <ac:spMk id="80" creationId="{3201F3A6-BB8C-416A-6671-940CE5F1FA14}"/>
          </ac:spMkLst>
        </pc:spChg>
        <pc:spChg chg="mod">
          <ac:chgData name="Sudarshan Chakravarthi" userId="9632d19e-631d-46a5-9e9a-d9cc496f17d0" providerId="ADAL" clId="{EA29C2BD-CA40-43A1-BD05-754C398E442C}" dt="2023-10-24T07:43:33.968" v="3870" actId="1037"/>
          <ac:spMkLst>
            <pc:docMk/>
            <pc:sldMk cId="3680006652" sldId="256"/>
            <ac:spMk id="81" creationId="{9B223625-C1D2-F851-7A0A-CC970C303CFD}"/>
          </ac:spMkLst>
        </pc:spChg>
        <pc:picChg chg="add mod">
          <ac:chgData name="Sudarshan Chakravarthi" userId="9632d19e-631d-46a5-9e9a-d9cc496f17d0" providerId="ADAL" clId="{EA29C2BD-CA40-43A1-BD05-754C398E442C}" dt="2023-10-24T07:43:18.566" v="3813"/>
          <ac:picMkLst>
            <pc:docMk/>
            <pc:sldMk cId="3680006652" sldId="256"/>
            <ac:picMk id="8" creationId="{4B1C97EE-FDEB-96B3-1432-53E29E182E76}"/>
          </ac:picMkLst>
        </pc:picChg>
      </pc:sldChg>
      <pc:sldChg chg="addSp delSp modSp mod ord">
        <pc:chgData name="Sudarshan Chakravarthi" userId="9632d19e-631d-46a5-9e9a-d9cc496f17d0" providerId="ADAL" clId="{EA29C2BD-CA40-43A1-BD05-754C398E442C}" dt="2023-12-22T10:30:34.867" v="12460"/>
        <pc:sldMkLst>
          <pc:docMk/>
          <pc:sldMk cId="3395877134" sldId="4382"/>
        </pc:sldMkLst>
        <pc:spChg chg="mod">
          <ac:chgData name="Sudarshan Chakravarthi" userId="9632d19e-631d-46a5-9e9a-d9cc496f17d0" providerId="ADAL" clId="{EA29C2BD-CA40-43A1-BD05-754C398E442C}" dt="2023-10-24T12:35:20.313" v="7451" actId="1076"/>
          <ac:spMkLst>
            <pc:docMk/>
            <pc:sldMk cId="3395877134" sldId="4382"/>
            <ac:spMk id="88" creationId="{FC3F1CB1-8557-46C0-65C5-8FFA0DFE0A28}"/>
          </ac:spMkLst>
        </pc:spChg>
        <pc:spChg chg="mod">
          <ac:chgData name="Sudarshan Chakravarthi" userId="9632d19e-631d-46a5-9e9a-d9cc496f17d0" providerId="ADAL" clId="{EA29C2BD-CA40-43A1-BD05-754C398E442C}" dt="2023-10-24T12:34:31.322" v="7448" actId="33524"/>
          <ac:spMkLst>
            <pc:docMk/>
            <pc:sldMk cId="3395877134" sldId="4382"/>
            <ac:spMk id="91" creationId="{317EA6AA-D0D8-FBF7-341E-AF00909A441D}"/>
          </ac:spMkLst>
        </pc:spChg>
        <pc:picChg chg="add del">
          <ac:chgData name="Sudarshan Chakravarthi" userId="9632d19e-631d-46a5-9e9a-d9cc496f17d0" providerId="ADAL" clId="{EA29C2BD-CA40-43A1-BD05-754C398E442C}" dt="2023-10-24T12:35:29.018" v="7453" actId="21"/>
          <ac:picMkLst>
            <pc:docMk/>
            <pc:sldMk cId="3395877134" sldId="4382"/>
            <ac:picMk id="2" creationId="{91B6527C-4932-70DE-C665-131F5F85B4CC}"/>
          </ac:picMkLst>
        </pc:picChg>
      </pc:sldChg>
      <pc:sldChg chg="addSp delSp modSp mod ord">
        <pc:chgData name="Sudarshan Chakravarthi" userId="9632d19e-631d-46a5-9e9a-d9cc496f17d0" providerId="ADAL" clId="{EA29C2BD-CA40-43A1-BD05-754C398E442C}" dt="2023-12-22T10:28:03.004" v="12444"/>
        <pc:sldMkLst>
          <pc:docMk/>
          <pc:sldMk cId="3235228472" sldId="4383"/>
        </pc:sldMkLst>
        <pc:spChg chg="mod">
          <ac:chgData name="Sudarshan Chakravarthi" userId="9632d19e-631d-46a5-9e9a-d9cc496f17d0" providerId="ADAL" clId="{EA29C2BD-CA40-43A1-BD05-754C398E442C}" dt="2023-10-23T14:25:53.174" v="2877" actId="1076"/>
          <ac:spMkLst>
            <pc:docMk/>
            <pc:sldMk cId="3235228472" sldId="4383"/>
            <ac:spMk id="2" creationId="{20CD5F68-ABB0-5DC0-7C83-66E27E8A1CE1}"/>
          </ac:spMkLst>
        </pc:spChg>
        <pc:spChg chg="add mod">
          <ac:chgData name="Sudarshan Chakravarthi" userId="9632d19e-631d-46a5-9e9a-d9cc496f17d0" providerId="ADAL" clId="{EA29C2BD-CA40-43A1-BD05-754C398E442C}" dt="2023-10-24T11:25:04.656" v="6694" actId="1076"/>
          <ac:spMkLst>
            <pc:docMk/>
            <pc:sldMk cId="3235228472" sldId="4383"/>
            <ac:spMk id="5" creationId="{A1844984-F54F-E1B3-80FF-191D3F13FE7C}"/>
          </ac:spMkLst>
        </pc:spChg>
        <pc:spChg chg="mod">
          <ac:chgData name="Sudarshan Chakravarthi" userId="9632d19e-631d-46a5-9e9a-d9cc496f17d0" providerId="ADAL" clId="{EA29C2BD-CA40-43A1-BD05-754C398E442C}" dt="2023-10-24T11:24:20.802" v="6682" actId="207"/>
          <ac:spMkLst>
            <pc:docMk/>
            <pc:sldMk cId="3235228472" sldId="4383"/>
            <ac:spMk id="24" creationId="{330E0320-CF6D-213A-31E6-264739ADC1AA}"/>
          </ac:spMkLst>
        </pc:spChg>
        <pc:spChg chg="mod">
          <ac:chgData name="Sudarshan Chakravarthi" userId="9632d19e-631d-46a5-9e9a-d9cc496f17d0" providerId="ADAL" clId="{EA29C2BD-CA40-43A1-BD05-754C398E442C}" dt="2023-10-24T11:24:37.393" v="6686" actId="207"/>
          <ac:spMkLst>
            <pc:docMk/>
            <pc:sldMk cId="3235228472" sldId="4383"/>
            <ac:spMk id="25" creationId="{48B71ACE-282B-180D-74C5-CEAA5F7C769B}"/>
          </ac:spMkLst>
        </pc:spChg>
        <pc:spChg chg="mod">
          <ac:chgData name="Sudarshan Chakravarthi" userId="9632d19e-631d-46a5-9e9a-d9cc496f17d0" providerId="ADAL" clId="{EA29C2BD-CA40-43A1-BD05-754C398E442C}" dt="2023-10-24T11:24:04.196" v="6678" actId="207"/>
          <ac:spMkLst>
            <pc:docMk/>
            <pc:sldMk cId="3235228472" sldId="4383"/>
            <ac:spMk id="26" creationId="{E82D3751-A52C-EE6A-55DF-AEA935B065FB}"/>
          </ac:spMkLst>
        </pc:spChg>
        <pc:spChg chg="mod">
          <ac:chgData name="Sudarshan Chakravarthi" userId="9632d19e-631d-46a5-9e9a-d9cc496f17d0" providerId="ADAL" clId="{EA29C2BD-CA40-43A1-BD05-754C398E442C}" dt="2023-10-24T11:24:50.059" v="6691" actId="207"/>
          <ac:spMkLst>
            <pc:docMk/>
            <pc:sldMk cId="3235228472" sldId="4383"/>
            <ac:spMk id="27" creationId="{E28E3178-55E6-BAB8-4095-A90FB8A7B4FB}"/>
          </ac:spMkLst>
        </pc:spChg>
        <pc:spChg chg="mod">
          <ac:chgData name="Sudarshan Chakravarthi" userId="9632d19e-631d-46a5-9e9a-d9cc496f17d0" providerId="ADAL" clId="{EA29C2BD-CA40-43A1-BD05-754C398E442C}" dt="2023-10-25T10:36:31.911" v="10435" actId="20577"/>
          <ac:spMkLst>
            <pc:docMk/>
            <pc:sldMk cId="3235228472" sldId="4383"/>
            <ac:spMk id="30" creationId="{15C47DE1-4530-B0DB-7BB4-95629C6295AD}"/>
          </ac:spMkLst>
        </pc:spChg>
        <pc:spChg chg="mod">
          <ac:chgData name="Sudarshan Chakravarthi" userId="9632d19e-631d-46a5-9e9a-d9cc496f17d0" providerId="ADAL" clId="{EA29C2BD-CA40-43A1-BD05-754C398E442C}" dt="2023-10-24T11:24:29.188" v="6684" actId="207"/>
          <ac:spMkLst>
            <pc:docMk/>
            <pc:sldMk cId="3235228472" sldId="4383"/>
            <ac:spMk id="32" creationId="{AE453BAD-4A81-0225-F117-003241FD7B19}"/>
          </ac:spMkLst>
        </pc:spChg>
        <pc:spChg chg="mod">
          <ac:chgData name="Sudarshan Chakravarthi" userId="9632d19e-631d-46a5-9e9a-d9cc496f17d0" providerId="ADAL" clId="{EA29C2BD-CA40-43A1-BD05-754C398E442C}" dt="2023-10-24T11:27:24.237" v="6744" actId="1076"/>
          <ac:spMkLst>
            <pc:docMk/>
            <pc:sldMk cId="3235228472" sldId="4383"/>
            <ac:spMk id="33" creationId="{563B86AC-3CA1-EA20-4578-529466991E33}"/>
          </ac:spMkLst>
        </pc:spChg>
        <pc:spChg chg="mod">
          <ac:chgData name="Sudarshan Chakravarthi" userId="9632d19e-631d-46a5-9e9a-d9cc496f17d0" providerId="ADAL" clId="{EA29C2BD-CA40-43A1-BD05-754C398E442C}" dt="2023-10-24T11:24:34.892" v="6685" actId="207"/>
          <ac:spMkLst>
            <pc:docMk/>
            <pc:sldMk cId="3235228472" sldId="4383"/>
            <ac:spMk id="34" creationId="{3839D14D-B655-D510-F833-8835EC816AE3}"/>
          </ac:spMkLst>
        </pc:spChg>
        <pc:spChg chg="mod">
          <ac:chgData name="Sudarshan Chakravarthi" userId="9632d19e-631d-46a5-9e9a-d9cc496f17d0" providerId="ADAL" clId="{EA29C2BD-CA40-43A1-BD05-754C398E442C}" dt="2023-10-24T11:24:47.539" v="6690" actId="207"/>
          <ac:spMkLst>
            <pc:docMk/>
            <pc:sldMk cId="3235228472" sldId="4383"/>
            <ac:spMk id="36" creationId="{A052B680-3B03-3D22-9C6A-A2709030C497}"/>
          </ac:spMkLst>
        </pc:spChg>
        <pc:spChg chg="mod">
          <ac:chgData name="Sudarshan Chakravarthi" userId="9632d19e-631d-46a5-9e9a-d9cc496f17d0" providerId="ADAL" clId="{EA29C2BD-CA40-43A1-BD05-754C398E442C}" dt="2023-10-24T11:25:52.664" v="6724" actId="1076"/>
          <ac:spMkLst>
            <pc:docMk/>
            <pc:sldMk cId="3235228472" sldId="4383"/>
            <ac:spMk id="37" creationId="{E46E61DF-4BA0-9630-7F93-CED1227D904D}"/>
          </ac:spMkLst>
        </pc:spChg>
        <pc:spChg chg="mod">
          <ac:chgData name="Sudarshan Chakravarthi" userId="9632d19e-631d-46a5-9e9a-d9cc496f17d0" providerId="ADAL" clId="{EA29C2BD-CA40-43A1-BD05-754C398E442C}" dt="2023-10-24T11:24:42.376" v="6688" actId="120"/>
          <ac:spMkLst>
            <pc:docMk/>
            <pc:sldMk cId="3235228472" sldId="4383"/>
            <ac:spMk id="38" creationId="{EBCD3557-CBFC-8E1D-9598-683F95B6E341}"/>
          </ac:spMkLst>
        </pc:spChg>
        <pc:picChg chg="add del">
          <ac:chgData name="Sudarshan Chakravarthi" userId="9632d19e-631d-46a5-9e9a-d9cc496f17d0" providerId="ADAL" clId="{EA29C2BD-CA40-43A1-BD05-754C398E442C}" dt="2023-10-23T14:28:19.008" v="2960" actId="21"/>
          <ac:picMkLst>
            <pc:docMk/>
            <pc:sldMk cId="3235228472" sldId="4383"/>
            <ac:picMk id="6" creationId="{686A1490-6B5D-56CA-42A8-CACD028A8D37}"/>
          </ac:picMkLst>
        </pc:picChg>
        <pc:picChg chg="add del">
          <ac:chgData name="Sudarshan Chakravarthi" userId="9632d19e-631d-46a5-9e9a-d9cc496f17d0" providerId="ADAL" clId="{EA29C2BD-CA40-43A1-BD05-754C398E442C}" dt="2023-10-24T11:26:05.231" v="6726" actId="21"/>
          <ac:picMkLst>
            <pc:docMk/>
            <pc:sldMk cId="3235228472" sldId="4383"/>
            <ac:picMk id="6" creationId="{9534A67B-4397-D6C7-3C18-0422DFDBB6FA}"/>
          </ac:picMkLst>
        </pc:picChg>
        <pc:picChg chg="add del">
          <ac:chgData name="Sudarshan Chakravarthi" userId="9632d19e-631d-46a5-9e9a-d9cc496f17d0" providerId="ADAL" clId="{EA29C2BD-CA40-43A1-BD05-754C398E442C}" dt="2023-10-25T10:36:47.454" v="10437" actId="21"/>
          <ac:picMkLst>
            <pc:docMk/>
            <pc:sldMk cId="3235228472" sldId="4383"/>
            <ac:picMk id="6" creationId="{C88C762B-E01A-6F06-B2B2-0F720876495A}"/>
          </ac:picMkLst>
        </pc:picChg>
        <pc:picChg chg="add del">
          <ac:chgData name="Sudarshan Chakravarthi" userId="9632d19e-631d-46a5-9e9a-d9cc496f17d0" providerId="ADAL" clId="{EA29C2BD-CA40-43A1-BD05-754C398E442C}" dt="2023-10-24T11:27:43.909" v="6746" actId="21"/>
          <ac:picMkLst>
            <pc:docMk/>
            <pc:sldMk cId="3235228472" sldId="4383"/>
            <ac:picMk id="7" creationId="{DC06DE3C-5F2E-7887-931C-DE8459A93CE9}"/>
          </ac:picMkLst>
        </pc:picChg>
      </pc:sldChg>
      <pc:sldChg chg="del">
        <pc:chgData name="Sudarshan Chakravarthi" userId="9632d19e-631d-46a5-9e9a-d9cc496f17d0" providerId="ADAL" clId="{EA29C2BD-CA40-43A1-BD05-754C398E442C}" dt="2023-10-24T12:06:17.507" v="6810" actId="47"/>
        <pc:sldMkLst>
          <pc:docMk/>
          <pc:sldMk cId="2866614445" sldId="4385"/>
        </pc:sldMkLst>
      </pc:sldChg>
      <pc:sldChg chg="addSp modSp mod ord">
        <pc:chgData name="Sudarshan Chakravarthi" userId="9632d19e-631d-46a5-9e9a-d9cc496f17d0" providerId="ADAL" clId="{EA29C2BD-CA40-43A1-BD05-754C398E442C}" dt="2023-12-22T10:30:58.361" v="12464"/>
        <pc:sldMkLst>
          <pc:docMk/>
          <pc:sldMk cId="3022017086" sldId="4387"/>
        </pc:sldMkLst>
        <pc:spChg chg="add mod">
          <ac:chgData name="Sudarshan Chakravarthi" userId="9632d19e-631d-46a5-9e9a-d9cc496f17d0" providerId="ADAL" clId="{EA29C2BD-CA40-43A1-BD05-754C398E442C}" dt="2023-08-21T14:14:17.170" v="2759" actId="108"/>
          <ac:spMkLst>
            <pc:docMk/>
            <pc:sldMk cId="3022017086" sldId="4387"/>
            <ac:spMk id="2" creationId="{610D939F-0352-16E5-1642-064079FA567B}"/>
          </ac:spMkLst>
        </pc:spChg>
        <pc:spChg chg="add mod">
          <ac:chgData name="Sudarshan Chakravarthi" userId="9632d19e-631d-46a5-9e9a-d9cc496f17d0" providerId="ADAL" clId="{EA29C2BD-CA40-43A1-BD05-754C398E442C}" dt="2023-08-21T14:14:36.900" v="2765" actId="1076"/>
          <ac:spMkLst>
            <pc:docMk/>
            <pc:sldMk cId="3022017086" sldId="4387"/>
            <ac:spMk id="3" creationId="{4A49B103-5066-5D6B-89E2-FB5F7513EA7C}"/>
          </ac:spMkLst>
        </pc:spChg>
        <pc:spChg chg="mod">
          <ac:chgData name="Sudarshan Chakravarthi" userId="9632d19e-631d-46a5-9e9a-d9cc496f17d0" providerId="ADAL" clId="{EA29C2BD-CA40-43A1-BD05-754C398E442C}" dt="2023-08-21T14:13:50.896" v="2754" actId="20577"/>
          <ac:spMkLst>
            <pc:docMk/>
            <pc:sldMk cId="3022017086" sldId="4387"/>
            <ac:spMk id="27" creationId="{72AEA0BF-9D53-1B37-597D-AD75C5A692CB}"/>
          </ac:spMkLst>
        </pc:spChg>
        <pc:spChg chg="mod">
          <ac:chgData name="Sudarshan Chakravarthi" userId="9632d19e-631d-46a5-9e9a-d9cc496f17d0" providerId="ADAL" clId="{EA29C2BD-CA40-43A1-BD05-754C398E442C}" dt="2023-08-21T14:14:33.943" v="2764" actId="1076"/>
          <ac:spMkLst>
            <pc:docMk/>
            <pc:sldMk cId="3022017086" sldId="4387"/>
            <ac:spMk id="28" creationId="{C0CC1503-1759-A390-EEDD-E761ACE156B6}"/>
          </ac:spMkLst>
        </pc:spChg>
        <pc:spChg chg="mod">
          <ac:chgData name="Sudarshan Chakravarthi" userId="9632d19e-631d-46a5-9e9a-d9cc496f17d0" providerId="ADAL" clId="{EA29C2BD-CA40-43A1-BD05-754C398E442C}" dt="2023-07-06T14:24:49.251" v="2744" actId="20577"/>
          <ac:spMkLst>
            <pc:docMk/>
            <pc:sldMk cId="3022017086" sldId="4387"/>
            <ac:spMk id="40" creationId="{23391DE4-E256-0DF4-28FD-46D0EECEED96}"/>
          </ac:spMkLst>
        </pc:spChg>
        <pc:spChg chg="mod">
          <ac:chgData name="Sudarshan Chakravarthi" userId="9632d19e-631d-46a5-9e9a-d9cc496f17d0" providerId="ADAL" clId="{EA29C2BD-CA40-43A1-BD05-754C398E442C}" dt="2023-08-21T14:14:46.773" v="2766" actId="1076"/>
          <ac:spMkLst>
            <pc:docMk/>
            <pc:sldMk cId="3022017086" sldId="4387"/>
            <ac:spMk id="43" creationId="{2669806F-1F9B-7EC4-4DE8-0AC231711F65}"/>
          </ac:spMkLst>
        </pc:spChg>
        <pc:spChg chg="mod">
          <ac:chgData name="Sudarshan Chakravarthi" userId="9632d19e-631d-46a5-9e9a-d9cc496f17d0" providerId="ADAL" clId="{EA29C2BD-CA40-43A1-BD05-754C398E442C}" dt="2023-08-21T14:14:51.686" v="2767" actId="1076"/>
          <ac:spMkLst>
            <pc:docMk/>
            <pc:sldMk cId="3022017086" sldId="4387"/>
            <ac:spMk id="48" creationId="{9B630C10-B5D7-4306-51DE-3E30F77085E5}"/>
          </ac:spMkLst>
        </pc:spChg>
      </pc:sldChg>
      <pc:sldChg chg="modSp mod ord">
        <pc:chgData name="Sudarshan Chakravarthi" userId="9632d19e-631d-46a5-9e9a-d9cc496f17d0" providerId="ADAL" clId="{EA29C2BD-CA40-43A1-BD05-754C398E442C}" dt="2023-12-22T10:31:01.994" v="12466"/>
        <pc:sldMkLst>
          <pc:docMk/>
          <pc:sldMk cId="128864238" sldId="4388"/>
        </pc:sldMkLst>
        <pc:spChg chg="mod">
          <ac:chgData name="Sudarshan Chakravarthi" userId="9632d19e-631d-46a5-9e9a-d9cc496f17d0" providerId="ADAL" clId="{EA29C2BD-CA40-43A1-BD05-754C398E442C}" dt="2023-10-24T12:06:34.698" v="6811" actId="33524"/>
          <ac:spMkLst>
            <pc:docMk/>
            <pc:sldMk cId="128864238" sldId="4388"/>
            <ac:spMk id="2" creationId="{9E6EC39D-50C2-4247-AF5B-917D53092643}"/>
          </ac:spMkLst>
        </pc:spChg>
      </pc:sldChg>
      <pc:sldChg chg="addSp delSp modSp mod ord">
        <pc:chgData name="Sudarshan Chakravarthi" userId="9632d19e-631d-46a5-9e9a-d9cc496f17d0" providerId="ADAL" clId="{EA29C2BD-CA40-43A1-BD05-754C398E442C}" dt="2023-12-22T10:29:04.478" v="12448"/>
        <pc:sldMkLst>
          <pc:docMk/>
          <pc:sldMk cId="1618483468" sldId="4389"/>
        </pc:sldMkLst>
        <pc:spChg chg="add mod">
          <ac:chgData name="Sudarshan Chakravarthi" userId="9632d19e-631d-46a5-9e9a-d9cc496f17d0" providerId="ADAL" clId="{EA29C2BD-CA40-43A1-BD05-754C398E442C}" dt="2023-10-24T12:25:07.688" v="7146" actId="1076"/>
          <ac:spMkLst>
            <pc:docMk/>
            <pc:sldMk cId="1618483468" sldId="4389"/>
            <ac:spMk id="2" creationId="{849A65AC-D7FF-F0C8-601C-3A591D22C076}"/>
          </ac:spMkLst>
        </pc:spChg>
        <pc:spChg chg="mod">
          <ac:chgData name="Sudarshan Chakravarthi" userId="9632d19e-631d-46a5-9e9a-d9cc496f17d0" providerId="ADAL" clId="{EA29C2BD-CA40-43A1-BD05-754C398E442C}" dt="2023-10-24T12:07:59.902" v="6845" actId="20577"/>
          <ac:spMkLst>
            <pc:docMk/>
            <pc:sldMk cId="1618483468" sldId="4389"/>
            <ac:spMk id="111" creationId="{D70848F9-A9A5-41D7-62E2-6CAB438CE8BC}"/>
          </ac:spMkLst>
        </pc:spChg>
        <pc:spChg chg="mod">
          <ac:chgData name="Sudarshan Chakravarthi" userId="9632d19e-631d-46a5-9e9a-d9cc496f17d0" providerId="ADAL" clId="{EA29C2BD-CA40-43A1-BD05-754C398E442C}" dt="2023-10-24T12:08:40.767" v="6916" actId="2711"/>
          <ac:spMkLst>
            <pc:docMk/>
            <pc:sldMk cId="1618483468" sldId="4389"/>
            <ac:spMk id="112" creationId="{1575E5BF-2F2F-5B22-F74A-E609218674F5}"/>
          </ac:spMkLst>
        </pc:spChg>
        <pc:spChg chg="mod">
          <ac:chgData name="Sudarshan Chakravarthi" userId="9632d19e-631d-46a5-9e9a-d9cc496f17d0" providerId="ADAL" clId="{EA29C2BD-CA40-43A1-BD05-754C398E442C}" dt="2023-10-24T12:08:07.985" v="6863" actId="20577"/>
          <ac:spMkLst>
            <pc:docMk/>
            <pc:sldMk cId="1618483468" sldId="4389"/>
            <ac:spMk id="113" creationId="{B3B41987-EFD7-5E19-18AB-A91864DC97BA}"/>
          </ac:spMkLst>
        </pc:spChg>
        <pc:spChg chg="mod">
          <ac:chgData name="Sudarshan Chakravarthi" userId="9632d19e-631d-46a5-9e9a-d9cc496f17d0" providerId="ADAL" clId="{EA29C2BD-CA40-43A1-BD05-754C398E442C}" dt="2023-10-24T12:24:54.295" v="7144" actId="6549"/>
          <ac:spMkLst>
            <pc:docMk/>
            <pc:sldMk cId="1618483468" sldId="4389"/>
            <ac:spMk id="115" creationId="{5C28B3E1-80D7-0290-4EC0-7C6D42D7FDA8}"/>
          </ac:spMkLst>
        </pc:spChg>
        <pc:spChg chg="mod">
          <ac:chgData name="Sudarshan Chakravarthi" userId="9632d19e-631d-46a5-9e9a-d9cc496f17d0" providerId="ADAL" clId="{EA29C2BD-CA40-43A1-BD05-754C398E442C}" dt="2023-10-24T12:24:57.525" v="7145" actId="20577"/>
          <ac:spMkLst>
            <pc:docMk/>
            <pc:sldMk cId="1618483468" sldId="4389"/>
            <ac:spMk id="116" creationId="{4A7A1E8A-88AD-3059-3D56-01CF1D08F368}"/>
          </ac:spMkLst>
        </pc:spChg>
        <pc:spChg chg="mod">
          <ac:chgData name="Sudarshan Chakravarthi" userId="9632d19e-631d-46a5-9e9a-d9cc496f17d0" providerId="ADAL" clId="{EA29C2BD-CA40-43A1-BD05-754C398E442C}" dt="2023-10-24T12:25:16.440" v="7148" actId="1076"/>
          <ac:spMkLst>
            <pc:docMk/>
            <pc:sldMk cId="1618483468" sldId="4389"/>
            <ac:spMk id="120" creationId="{70CCF282-99F7-1EB2-CF4B-BE8FA558A661}"/>
          </ac:spMkLst>
        </pc:spChg>
        <pc:spChg chg="mod">
          <ac:chgData name="Sudarshan Chakravarthi" userId="9632d19e-631d-46a5-9e9a-d9cc496f17d0" providerId="ADAL" clId="{EA29C2BD-CA40-43A1-BD05-754C398E442C}" dt="2023-10-24T12:25:09.543" v="7147" actId="6549"/>
          <ac:spMkLst>
            <pc:docMk/>
            <pc:sldMk cId="1618483468" sldId="4389"/>
            <ac:spMk id="121" creationId="{8480C4ED-E181-F727-2ADB-07485059A230}"/>
          </ac:spMkLst>
        </pc:spChg>
        <pc:picChg chg="add del">
          <ac:chgData name="Sudarshan Chakravarthi" userId="9632d19e-631d-46a5-9e9a-d9cc496f17d0" providerId="ADAL" clId="{EA29C2BD-CA40-43A1-BD05-754C398E442C}" dt="2023-10-24T12:15:01.087" v="7092" actId="21"/>
          <ac:picMkLst>
            <pc:docMk/>
            <pc:sldMk cId="1618483468" sldId="4389"/>
            <ac:picMk id="3" creationId="{6A621103-DE47-9DC0-7461-DF9752B114C2}"/>
          </ac:picMkLst>
        </pc:picChg>
        <pc:picChg chg="add del mod modCrop">
          <ac:chgData name="Sudarshan Chakravarthi" userId="9632d19e-631d-46a5-9e9a-d9cc496f17d0" providerId="ADAL" clId="{EA29C2BD-CA40-43A1-BD05-754C398E442C}" dt="2023-10-24T12:25:36.031" v="7152" actId="21"/>
          <ac:picMkLst>
            <pc:docMk/>
            <pc:sldMk cId="1618483468" sldId="4389"/>
            <ac:picMk id="4" creationId="{91E15EC3-B700-AA06-3CCF-6C9BCC038F27}"/>
          </ac:picMkLst>
        </pc:picChg>
      </pc:sldChg>
      <pc:sldChg chg="del">
        <pc:chgData name="Sudarshan Chakravarthi" userId="9632d19e-631d-46a5-9e9a-d9cc496f17d0" providerId="ADAL" clId="{EA29C2BD-CA40-43A1-BD05-754C398E442C}" dt="2023-10-24T12:35:08.940" v="7449" actId="47"/>
        <pc:sldMkLst>
          <pc:docMk/>
          <pc:sldMk cId="1309321856" sldId="4396"/>
        </pc:sldMkLst>
      </pc:sldChg>
      <pc:sldChg chg="addSp delSp modSp mod ord">
        <pc:chgData name="Sudarshan Chakravarthi" userId="9632d19e-631d-46a5-9e9a-d9cc496f17d0" providerId="ADAL" clId="{EA29C2BD-CA40-43A1-BD05-754C398E442C}" dt="2023-12-22T10:29:25.650" v="12452"/>
        <pc:sldMkLst>
          <pc:docMk/>
          <pc:sldMk cId="1155971316" sldId="4397"/>
        </pc:sldMkLst>
        <pc:spChg chg="add mod ord">
          <ac:chgData name="Sudarshan Chakravarthi" userId="9632d19e-631d-46a5-9e9a-d9cc496f17d0" providerId="ADAL" clId="{EA29C2BD-CA40-43A1-BD05-754C398E442C}" dt="2023-10-24T12:52:04.115" v="8872" actId="1035"/>
          <ac:spMkLst>
            <pc:docMk/>
            <pc:sldMk cId="1155971316" sldId="4397"/>
            <ac:spMk id="4" creationId="{33D8FD40-E4DE-5FC7-3BF1-E4FB26C2F68D}"/>
          </ac:spMkLst>
        </pc:spChg>
        <pc:spChg chg="add mod">
          <ac:chgData name="Sudarshan Chakravarthi" userId="9632d19e-631d-46a5-9e9a-d9cc496f17d0" providerId="ADAL" clId="{EA29C2BD-CA40-43A1-BD05-754C398E442C}" dt="2023-10-24T12:52:04.115" v="8872" actId="1035"/>
          <ac:spMkLst>
            <pc:docMk/>
            <pc:sldMk cId="1155971316" sldId="4397"/>
            <ac:spMk id="6" creationId="{DC3BAAA2-820E-1174-92B7-FD316D0FBA5E}"/>
          </ac:spMkLst>
        </pc:spChg>
        <pc:spChg chg="add mod ord">
          <ac:chgData name="Sudarshan Chakravarthi" userId="9632d19e-631d-46a5-9e9a-d9cc496f17d0" providerId="ADAL" clId="{EA29C2BD-CA40-43A1-BD05-754C398E442C}" dt="2023-10-24T12:52:04.115" v="8872" actId="1035"/>
          <ac:spMkLst>
            <pc:docMk/>
            <pc:sldMk cId="1155971316" sldId="4397"/>
            <ac:spMk id="8" creationId="{15AF1DD8-B42D-927B-F961-3882571001C5}"/>
          </ac:spMkLst>
        </pc:spChg>
        <pc:spChg chg="add mod">
          <ac:chgData name="Sudarshan Chakravarthi" userId="9632d19e-631d-46a5-9e9a-d9cc496f17d0" providerId="ADAL" clId="{EA29C2BD-CA40-43A1-BD05-754C398E442C}" dt="2023-10-24T12:52:04.115" v="8872" actId="1035"/>
          <ac:spMkLst>
            <pc:docMk/>
            <pc:sldMk cId="1155971316" sldId="4397"/>
            <ac:spMk id="17" creationId="{CCFB1B5E-5746-E32A-F487-6841C5FE2D1F}"/>
          </ac:spMkLst>
        </pc:spChg>
        <pc:spChg chg="add mod">
          <ac:chgData name="Sudarshan Chakravarthi" userId="9632d19e-631d-46a5-9e9a-d9cc496f17d0" providerId="ADAL" clId="{EA29C2BD-CA40-43A1-BD05-754C398E442C}" dt="2023-10-24T12:52:04.115" v="8872" actId="1035"/>
          <ac:spMkLst>
            <pc:docMk/>
            <pc:sldMk cId="1155971316" sldId="4397"/>
            <ac:spMk id="18" creationId="{EC5C001A-C15D-357D-C951-37BA48E8A862}"/>
          </ac:spMkLst>
        </pc:spChg>
        <pc:spChg chg="add mod">
          <ac:chgData name="Sudarshan Chakravarthi" userId="9632d19e-631d-46a5-9e9a-d9cc496f17d0" providerId="ADAL" clId="{EA29C2BD-CA40-43A1-BD05-754C398E442C}" dt="2023-10-24T12:52:04.115" v="8872" actId="1035"/>
          <ac:spMkLst>
            <pc:docMk/>
            <pc:sldMk cId="1155971316" sldId="4397"/>
            <ac:spMk id="19" creationId="{05C1A7C8-7608-B98C-5843-FEC01CDA77E8}"/>
          </ac:spMkLst>
        </pc:spChg>
        <pc:spChg chg="mod">
          <ac:chgData name="Sudarshan Chakravarthi" userId="9632d19e-631d-46a5-9e9a-d9cc496f17d0" providerId="ADAL" clId="{EA29C2BD-CA40-43A1-BD05-754C398E442C}" dt="2023-10-24T12:52:04.115" v="8872" actId="1035"/>
          <ac:spMkLst>
            <pc:docMk/>
            <pc:sldMk cId="1155971316" sldId="4397"/>
            <ac:spMk id="50" creationId="{7347D696-1C28-A357-668D-C38E491BB6AB}"/>
          </ac:spMkLst>
        </pc:spChg>
        <pc:spChg chg="mod">
          <ac:chgData name="Sudarshan Chakravarthi" userId="9632d19e-631d-46a5-9e9a-d9cc496f17d0" providerId="ADAL" clId="{EA29C2BD-CA40-43A1-BD05-754C398E442C}" dt="2023-10-24T12:52:04.115" v="8872" actId="1035"/>
          <ac:spMkLst>
            <pc:docMk/>
            <pc:sldMk cId="1155971316" sldId="4397"/>
            <ac:spMk id="51" creationId="{CDB359F6-3BFD-D8D1-F424-91D6AC5B61DF}"/>
          </ac:spMkLst>
        </pc:spChg>
        <pc:spChg chg="mod">
          <ac:chgData name="Sudarshan Chakravarthi" userId="9632d19e-631d-46a5-9e9a-d9cc496f17d0" providerId="ADAL" clId="{EA29C2BD-CA40-43A1-BD05-754C398E442C}" dt="2023-10-24T12:52:04.115" v="8872" actId="1035"/>
          <ac:spMkLst>
            <pc:docMk/>
            <pc:sldMk cId="1155971316" sldId="4397"/>
            <ac:spMk id="52" creationId="{EA9F53E0-45C6-2165-B3EC-26DCA46F261E}"/>
          </ac:spMkLst>
        </pc:spChg>
        <pc:spChg chg="mod">
          <ac:chgData name="Sudarshan Chakravarthi" userId="9632d19e-631d-46a5-9e9a-d9cc496f17d0" providerId="ADAL" clId="{EA29C2BD-CA40-43A1-BD05-754C398E442C}" dt="2023-10-24T12:52:04.115" v="8872" actId="1035"/>
          <ac:spMkLst>
            <pc:docMk/>
            <pc:sldMk cId="1155971316" sldId="4397"/>
            <ac:spMk id="53" creationId="{A7F0E488-5F0F-3471-7BD6-8B0F7FBD6156}"/>
          </ac:spMkLst>
        </pc:spChg>
        <pc:spChg chg="mod">
          <ac:chgData name="Sudarshan Chakravarthi" userId="9632d19e-631d-46a5-9e9a-d9cc496f17d0" providerId="ADAL" clId="{EA29C2BD-CA40-43A1-BD05-754C398E442C}" dt="2023-10-24T12:52:04.115" v="8872" actId="1035"/>
          <ac:spMkLst>
            <pc:docMk/>
            <pc:sldMk cId="1155971316" sldId="4397"/>
            <ac:spMk id="54" creationId="{BF4799D9-7742-B452-B0D4-424AB560D6B0}"/>
          </ac:spMkLst>
        </pc:spChg>
        <pc:spChg chg="mod">
          <ac:chgData name="Sudarshan Chakravarthi" userId="9632d19e-631d-46a5-9e9a-d9cc496f17d0" providerId="ADAL" clId="{EA29C2BD-CA40-43A1-BD05-754C398E442C}" dt="2023-10-24T12:52:04.115" v="8872" actId="1035"/>
          <ac:spMkLst>
            <pc:docMk/>
            <pc:sldMk cId="1155971316" sldId="4397"/>
            <ac:spMk id="55" creationId="{77AFAC20-B8DB-4C3D-8052-325DDCE4AC9A}"/>
          </ac:spMkLst>
        </pc:spChg>
        <pc:spChg chg="mod">
          <ac:chgData name="Sudarshan Chakravarthi" userId="9632d19e-631d-46a5-9e9a-d9cc496f17d0" providerId="ADAL" clId="{EA29C2BD-CA40-43A1-BD05-754C398E442C}" dt="2023-10-24T12:52:04.115" v="8872" actId="1035"/>
          <ac:spMkLst>
            <pc:docMk/>
            <pc:sldMk cId="1155971316" sldId="4397"/>
            <ac:spMk id="56" creationId="{515AEEA7-A374-150B-F987-74F2D01D044A}"/>
          </ac:spMkLst>
        </pc:spChg>
        <pc:spChg chg="mod">
          <ac:chgData name="Sudarshan Chakravarthi" userId="9632d19e-631d-46a5-9e9a-d9cc496f17d0" providerId="ADAL" clId="{EA29C2BD-CA40-43A1-BD05-754C398E442C}" dt="2023-10-24T12:52:04.115" v="8872" actId="1035"/>
          <ac:spMkLst>
            <pc:docMk/>
            <pc:sldMk cId="1155971316" sldId="4397"/>
            <ac:spMk id="57" creationId="{A91A4298-E3B0-D558-46E2-88BE303A9915}"/>
          </ac:spMkLst>
        </pc:spChg>
        <pc:spChg chg="mod">
          <ac:chgData name="Sudarshan Chakravarthi" userId="9632d19e-631d-46a5-9e9a-d9cc496f17d0" providerId="ADAL" clId="{EA29C2BD-CA40-43A1-BD05-754C398E442C}" dt="2023-10-24T12:52:04.115" v="8872" actId="1035"/>
          <ac:spMkLst>
            <pc:docMk/>
            <pc:sldMk cId="1155971316" sldId="4397"/>
            <ac:spMk id="58" creationId="{D083365A-D2CA-B564-1824-A1E09A936408}"/>
          </ac:spMkLst>
        </pc:spChg>
        <pc:spChg chg="mod">
          <ac:chgData name="Sudarshan Chakravarthi" userId="9632d19e-631d-46a5-9e9a-d9cc496f17d0" providerId="ADAL" clId="{EA29C2BD-CA40-43A1-BD05-754C398E442C}" dt="2023-10-24T12:52:04.115" v="8872" actId="1035"/>
          <ac:spMkLst>
            <pc:docMk/>
            <pc:sldMk cId="1155971316" sldId="4397"/>
            <ac:spMk id="61" creationId="{12B068B6-E989-1350-323B-77A49FBEB180}"/>
          </ac:spMkLst>
        </pc:spChg>
        <pc:spChg chg="mod">
          <ac:chgData name="Sudarshan Chakravarthi" userId="9632d19e-631d-46a5-9e9a-d9cc496f17d0" providerId="ADAL" clId="{EA29C2BD-CA40-43A1-BD05-754C398E442C}" dt="2023-10-24T12:52:04.115" v="8872" actId="1035"/>
          <ac:spMkLst>
            <pc:docMk/>
            <pc:sldMk cId="1155971316" sldId="4397"/>
            <ac:spMk id="62" creationId="{3A218EF1-0ADB-22F1-9B74-4900F7A5B65A}"/>
          </ac:spMkLst>
        </pc:spChg>
        <pc:spChg chg="mod">
          <ac:chgData name="Sudarshan Chakravarthi" userId="9632d19e-631d-46a5-9e9a-d9cc496f17d0" providerId="ADAL" clId="{EA29C2BD-CA40-43A1-BD05-754C398E442C}" dt="2023-10-24T12:52:04.115" v="8872" actId="1035"/>
          <ac:spMkLst>
            <pc:docMk/>
            <pc:sldMk cId="1155971316" sldId="4397"/>
            <ac:spMk id="63" creationId="{ADD14D0F-F416-F06D-9972-A84DD852BD76}"/>
          </ac:spMkLst>
        </pc:spChg>
        <pc:spChg chg="mod">
          <ac:chgData name="Sudarshan Chakravarthi" userId="9632d19e-631d-46a5-9e9a-d9cc496f17d0" providerId="ADAL" clId="{EA29C2BD-CA40-43A1-BD05-754C398E442C}" dt="2023-10-24T12:52:04.115" v="8872" actId="1035"/>
          <ac:spMkLst>
            <pc:docMk/>
            <pc:sldMk cId="1155971316" sldId="4397"/>
            <ac:spMk id="64" creationId="{93D55D7F-5024-8B8D-0818-0EB9209B444A}"/>
          </ac:spMkLst>
        </pc:spChg>
        <pc:spChg chg="mod">
          <ac:chgData name="Sudarshan Chakravarthi" userId="9632d19e-631d-46a5-9e9a-d9cc496f17d0" providerId="ADAL" clId="{EA29C2BD-CA40-43A1-BD05-754C398E442C}" dt="2023-10-24T12:52:04.115" v="8872" actId="1035"/>
          <ac:spMkLst>
            <pc:docMk/>
            <pc:sldMk cId="1155971316" sldId="4397"/>
            <ac:spMk id="65" creationId="{61C25A12-5AF8-DF48-AE91-49C3E29F0DAE}"/>
          </ac:spMkLst>
        </pc:spChg>
        <pc:spChg chg="mod">
          <ac:chgData name="Sudarshan Chakravarthi" userId="9632d19e-631d-46a5-9e9a-d9cc496f17d0" providerId="ADAL" clId="{EA29C2BD-CA40-43A1-BD05-754C398E442C}" dt="2023-10-24T12:52:04.115" v="8872" actId="1035"/>
          <ac:spMkLst>
            <pc:docMk/>
            <pc:sldMk cId="1155971316" sldId="4397"/>
            <ac:spMk id="66" creationId="{9A96DC04-C286-A1C3-1B96-E8D66C3BDF11}"/>
          </ac:spMkLst>
        </pc:spChg>
        <pc:spChg chg="mod">
          <ac:chgData name="Sudarshan Chakravarthi" userId="9632d19e-631d-46a5-9e9a-d9cc496f17d0" providerId="ADAL" clId="{EA29C2BD-CA40-43A1-BD05-754C398E442C}" dt="2023-10-24T12:52:04.115" v="8872" actId="1035"/>
          <ac:spMkLst>
            <pc:docMk/>
            <pc:sldMk cId="1155971316" sldId="4397"/>
            <ac:spMk id="67" creationId="{3CDE893C-DD62-AB8A-B3A6-773BB31C3C7E}"/>
          </ac:spMkLst>
        </pc:spChg>
        <pc:spChg chg="mod">
          <ac:chgData name="Sudarshan Chakravarthi" userId="9632d19e-631d-46a5-9e9a-d9cc496f17d0" providerId="ADAL" clId="{EA29C2BD-CA40-43A1-BD05-754C398E442C}" dt="2023-10-24T12:52:04.115" v="8872" actId="1035"/>
          <ac:spMkLst>
            <pc:docMk/>
            <pc:sldMk cId="1155971316" sldId="4397"/>
            <ac:spMk id="77" creationId="{F877AD4F-AC1B-74A5-372B-B94C735448DD}"/>
          </ac:spMkLst>
        </pc:spChg>
        <pc:spChg chg="mod">
          <ac:chgData name="Sudarshan Chakravarthi" userId="9632d19e-631d-46a5-9e9a-d9cc496f17d0" providerId="ADAL" clId="{EA29C2BD-CA40-43A1-BD05-754C398E442C}" dt="2023-10-24T12:52:04.115" v="8872" actId="1035"/>
          <ac:spMkLst>
            <pc:docMk/>
            <pc:sldMk cId="1155971316" sldId="4397"/>
            <ac:spMk id="78" creationId="{4020BAD0-F4B3-257D-8699-01C6A57B0E97}"/>
          </ac:spMkLst>
        </pc:spChg>
        <pc:spChg chg="mod">
          <ac:chgData name="Sudarshan Chakravarthi" userId="9632d19e-631d-46a5-9e9a-d9cc496f17d0" providerId="ADAL" clId="{EA29C2BD-CA40-43A1-BD05-754C398E442C}" dt="2023-10-24T12:52:04.115" v="8872" actId="1035"/>
          <ac:spMkLst>
            <pc:docMk/>
            <pc:sldMk cId="1155971316" sldId="4397"/>
            <ac:spMk id="79" creationId="{7DFFEFFC-B2E2-3362-DC88-F87407D02625}"/>
          </ac:spMkLst>
        </pc:spChg>
        <pc:spChg chg="mod">
          <ac:chgData name="Sudarshan Chakravarthi" userId="9632d19e-631d-46a5-9e9a-d9cc496f17d0" providerId="ADAL" clId="{EA29C2BD-CA40-43A1-BD05-754C398E442C}" dt="2023-10-24T12:52:04.115" v="8872" actId="1035"/>
          <ac:spMkLst>
            <pc:docMk/>
            <pc:sldMk cId="1155971316" sldId="4397"/>
            <ac:spMk id="80" creationId="{8DCE7A87-EFB6-1E84-9726-E5CC5D223E60}"/>
          </ac:spMkLst>
        </pc:spChg>
        <pc:spChg chg="mod">
          <ac:chgData name="Sudarshan Chakravarthi" userId="9632d19e-631d-46a5-9e9a-d9cc496f17d0" providerId="ADAL" clId="{EA29C2BD-CA40-43A1-BD05-754C398E442C}" dt="2023-10-24T12:52:04.115" v="8872" actId="1035"/>
          <ac:spMkLst>
            <pc:docMk/>
            <pc:sldMk cId="1155971316" sldId="4397"/>
            <ac:spMk id="81" creationId="{F07630F1-917E-8CFD-DA20-5B3415763205}"/>
          </ac:spMkLst>
        </pc:spChg>
        <pc:spChg chg="mod">
          <ac:chgData name="Sudarshan Chakravarthi" userId="9632d19e-631d-46a5-9e9a-d9cc496f17d0" providerId="ADAL" clId="{EA29C2BD-CA40-43A1-BD05-754C398E442C}" dt="2023-10-24T12:52:04.115" v="8872" actId="1035"/>
          <ac:spMkLst>
            <pc:docMk/>
            <pc:sldMk cId="1155971316" sldId="4397"/>
            <ac:spMk id="82" creationId="{C799EA83-037E-1112-774A-2CB6D329A705}"/>
          </ac:spMkLst>
        </pc:spChg>
        <pc:spChg chg="mod">
          <ac:chgData name="Sudarshan Chakravarthi" userId="9632d19e-631d-46a5-9e9a-d9cc496f17d0" providerId="ADAL" clId="{EA29C2BD-CA40-43A1-BD05-754C398E442C}" dt="2023-10-24T12:52:04.115" v="8872" actId="1035"/>
          <ac:spMkLst>
            <pc:docMk/>
            <pc:sldMk cId="1155971316" sldId="4397"/>
            <ac:spMk id="83" creationId="{55E5B257-BD67-95D6-7364-C4B381F92536}"/>
          </ac:spMkLst>
        </pc:spChg>
        <pc:spChg chg="mod">
          <ac:chgData name="Sudarshan Chakravarthi" userId="9632d19e-631d-46a5-9e9a-d9cc496f17d0" providerId="ADAL" clId="{EA29C2BD-CA40-43A1-BD05-754C398E442C}" dt="2023-10-24T12:52:04.115" v="8872" actId="1035"/>
          <ac:spMkLst>
            <pc:docMk/>
            <pc:sldMk cId="1155971316" sldId="4397"/>
            <ac:spMk id="84" creationId="{005EFBE0-0DF1-1215-0F3F-24F750A8227B}"/>
          </ac:spMkLst>
        </pc:spChg>
        <pc:spChg chg="mod">
          <ac:chgData name="Sudarshan Chakravarthi" userId="9632d19e-631d-46a5-9e9a-d9cc496f17d0" providerId="ADAL" clId="{EA29C2BD-CA40-43A1-BD05-754C398E442C}" dt="2023-10-24T12:52:04.115" v="8872" actId="1035"/>
          <ac:spMkLst>
            <pc:docMk/>
            <pc:sldMk cId="1155971316" sldId="4397"/>
            <ac:spMk id="85" creationId="{5700D990-62CC-7449-3AF4-81568A55CEF5}"/>
          </ac:spMkLst>
        </pc:spChg>
        <pc:spChg chg="mod">
          <ac:chgData name="Sudarshan Chakravarthi" userId="9632d19e-631d-46a5-9e9a-d9cc496f17d0" providerId="ADAL" clId="{EA29C2BD-CA40-43A1-BD05-754C398E442C}" dt="2023-10-24T12:52:04.115" v="8872" actId="1035"/>
          <ac:spMkLst>
            <pc:docMk/>
            <pc:sldMk cId="1155971316" sldId="4397"/>
            <ac:spMk id="86" creationId="{D64562C2-5BA7-02A4-5BE8-F7948FC993D4}"/>
          </ac:spMkLst>
        </pc:spChg>
        <pc:spChg chg="mod">
          <ac:chgData name="Sudarshan Chakravarthi" userId="9632d19e-631d-46a5-9e9a-d9cc496f17d0" providerId="ADAL" clId="{EA29C2BD-CA40-43A1-BD05-754C398E442C}" dt="2023-10-24T12:52:04.115" v="8872" actId="1035"/>
          <ac:spMkLst>
            <pc:docMk/>
            <pc:sldMk cId="1155971316" sldId="4397"/>
            <ac:spMk id="87" creationId="{F63EC5EA-216C-5E4F-15F1-1CDAA310DAF8}"/>
          </ac:spMkLst>
        </pc:spChg>
        <pc:spChg chg="mod">
          <ac:chgData name="Sudarshan Chakravarthi" userId="9632d19e-631d-46a5-9e9a-d9cc496f17d0" providerId="ADAL" clId="{EA29C2BD-CA40-43A1-BD05-754C398E442C}" dt="2023-10-24T12:52:04.115" v="8872" actId="1035"/>
          <ac:spMkLst>
            <pc:docMk/>
            <pc:sldMk cId="1155971316" sldId="4397"/>
            <ac:spMk id="88" creationId="{3EF8099C-CFBE-04B3-6B69-4433EE5AA53E}"/>
          </ac:spMkLst>
        </pc:spChg>
        <pc:spChg chg="mod">
          <ac:chgData name="Sudarshan Chakravarthi" userId="9632d19e-631d-46a5-9e9a-d9cc496f17d0" providerId="ADAL" clId="{EA29C2BD-CA40-43A1-BD05-754C398E442C}" dt="2023-10-24T12:52:04.115" v="8872" actId="1035"/>
          <ac:spMkLst>
            <pc:docMk/>
            <pc:sldMk cId="1155971316" sldId="4397"/>
            <ac:spMk id="89" creationId="{F996CBBE-F309-05F9-9337-41F8AB121721}"/>
          </ac:spMkLst>
        </pc:spChg>
        <pc:spChg chg="mod">
          <ac:chgData name="Sudarshan Chakravarthi" userId="9632d19e-631d-46a5-9e9a-d9cc496f17d0" providerId="ADAL" clId="{EA29C2BD-CA40-43A1-BD05-754C398E442C}" dt="2023-10-24T12:52:04.115" v="8872" actId="1035"/>
          <ac:spMkLst>
            <pc:docMk/>
            <pc:sldMk cId="1155971316" sldId="4397"/>
            <ac:spMk id="90" creationId="{8D018AED-E346-13E1-F488-170E933C165B}"/>
          </ac:spMkLst>
        </pc:spChg>
        <pc:spChg chg="mod">
          <ac:chgData name="Sudarshan Chakravarthi" userId="9632d19e-631d-46a5-9e9a-d9cc496f17d0" providerId="ADAL" clId="{EA29C2BD-CA40-43A1-BD05-754C398E442C}" dt="2023-10-24T12:52:04.115" v="8872" actId="1035"/>
          <ac:spMkLst>
            <pc:docMk/>
            <pc:sldMk cId="1155971316" sldId="4397"/>
            <ac:spMk id="91" creationId="{B8ECC17D-36DC-A5F3-D93D-F4501923B2F3}"/>
          </ac:spMkLst>
        </pc:spChg>
        <pc:spChg chg="mod">
          <ac:chgData name="Sudarshan Chakravarthi" userId="9632d19e-631d-46a5-9e9a-d9cc496f17d0" providerId="ADAL" clId="{EA29C2BD-CA40-43A1-BD05-754C398E442C}" dt="2023-10-24T12:52:04.115" v="8872" actId="1035"/>
          <ac:spMkLst>
            <pc:docMk/>
            <pc:sldMk cId="1155971316" sldId="4397"/>
            <ac:spMk id="92" creationId="{B1293A48-8817-4A66-F788-2E55440D40B5}"/>
          </ac:spMkLst>
        </pc:spChg>
        <pc:spChg chg="mod">
          <ac:chgData name="Sudarshan Chakravarthi" userId="9632d19e-631d-46a5-9e9a-d9cc496f17d0" providerId="ADAL" clId="{EA29C2BD-CA40-43A1-BD05-754C398E442C}" dt="2023-10-24T12:52:04.115" v="8872" actId="1035"/>
          <ac:spMkLst>
            <pc:docMk/>
            <pc:sldMk cId="1155971316" sldId="4397"/>
            <ac:spMk id="93" creationId="{5AE14079-D09A-C393-D2FA-9771A08F50A2}"/>
          </ac:spMkLst>
        </pc:spChg>
        <pc:spChg chg="mod">
          <ac:chgData name="Sudarshan Chakravarthi" userId="9632d19e-631d-46a5-9e9a-d9cc496f17d0" providerId="ADAL" clId="{EA29C2BD-CA40-43A1-BD05-754C398E442C}" dt="2023-10-24T12:52:04.115" v="8872" actId="1035"/>
          <ac:spMkLst>
            <pc:docMk/>
            <pc:sldMk cId="1155971316" sldId="4397"/>
            <ac:spMk id="94" creationId="{07598A52-53D1-E849-30BF-47AF4ACDE666}"/>
          </ac:spMkLst>
        </pc:spChg>
        <pc:spChg chg="mod">
          <ac:chgData name="Sudarshan Chakravarthi" userId="9632d19e-631d-46a5-9e9a-d9cc496f17d0" providerId="ADAL" clId="{EA29C2BD-CA40-43A1-BD05-754C398E442C}" dt="2023-10-24T12:52:04.115" v="8872" actId="1035"/>
          <ac:spMkLst>
            <pc:docMk/>
            <pc:sldMk cId="1155971316" sldId="4397"/>
            <ac:spMk id="97" creationId="{22084A7D-BEB4-32B1-0989-74AD78F6FF6D}"/>
          </ac:spMkLst>
        </pc:spChg>
        <pc:spChg chg="mod">
          <ac:chgData name="Sudarshan Chakravarthi" userId="9632d19e-631d-46a5-9e9a-d9cc496f17d0" providerId="ADAL" clId="{EA29C2BD-CA40-43A1-BD05-754C398E442C}" dt="2023-10-24T12:55:45.522" v="8873"/>
          <ac:spMkLst>
            <pc:docMk/>
            <pc:sldMk cId="1155971316" sldId="4397"/>
            <ac:spMk id="98" creationId="{597D2080-51DD-D381-C382-3B591640A8F2}"/>
          </ac:spMkLst>
        </pc:spChg>
        <pc:spChg chg="del">
          <ac:chgData name="Sudarshan Chakravarthi" userId="9632d19e-631d-46a5-9e9a-d9cc496f17d0" providerId="ADAL" clId="{EA29C2BD-CA40-43A1-BD05-754C398E442C}" dt="2023-10-24T12:38:00.035" v="7555" actId="478"/>
          <ac:spMkLst>
            <pc:docMk/>
            <pc:sldMk cId="1155971316" sldId="4397"/>
            <ac:spMk id="100" creationId="{77D09282-01C1-2982-BF2F-F1902B311BBA}"/>
          </ac:spMkLst>
        </pc:spChg>
        <pc:spChg chg="mod">
          <ac:chgData name="Sudarshan Chakravarthi" userId="9632d19e-631d-46a5-9e9a-d9cc496f17d0" providerId="ADAL" clId="{EA29C2BD-CA40-43A1-BD05-754C398E442C}" dt="2023-10-24T12:52:04.115" v="8872" actId="1035"/>
          <ac:spMkLst>
            <pc:docMk/>
            <pc:sldMk cId="1155971316" sldId="4397"/>
            <ac:spMk id="101" creationId="{38EE9E85-B0F3-D8C3-488C-E4B0DB11904E}"/>
          </ac:spMkLst>
        </pc:spChg>
        <pc:spChg chg="mod">
          <ac:chgData name="Sudarshan Chakravarthi" userId="9632d19e-631d-46a5-9e9a-d9cc496f17d0" providerId="ADAL" clId="{EA29C2BD-CA40-43A1-BD05-754C398E442C}" dt="2023-10-24T12:52:04.115" v="8872" actId="1035"/>
          <ac:spMkLst>
            <pc:docMk/>
            <pc:sldMk cId="1155971316" sldId="4397"/>
            <ac:spMk id="102" creationId="{F593F8F9-7220-B413-0DEA-4CCE09643196}"/>
          </ac:spMkLst>
        </pc:spChg>
        <pc:picChg chg="add del mod">
          <ac:chgData name="Sudarshan Chakravarthi" userId="9632d19e-631d-46a5-9e9a-d9cc496f17d0" providerId="ADAL" clId="{EA29C2BD-CA40-43A1-BD05-754C398E442C}" dt="2023-10-24T12:51:55.659" v="8867" actId="478"/>
          <ac:picMkLst>
            <pc:docMk/>
            <pc:sldMk cId="1155971316" sldId="4397"/>
            <ac:picMk id="2" creationId="{080EA83D-6AED-2862-41F2-C3D4D45776ED}"/>
          </ac:picMkLst>
        </pc:picChg>
        <pc:picChg chg="mod">
          <ac:chgData name="Sudarshan Chakravarthi" userId="9632d19e-631d-46a5-9e9a-d9cc496f17d0" providerId="ADAL" clId="{EA29C2BD-CA40-43A1-BD05-754C398E442C}" dt="2023-10-24T12:52:04.115" v="8872" actId="1035"/>
          <ac:picMkLst>
            <pc:docMk/>
            <pc:sldMk cId="1155971316" sldId="4397"/>
            <ac:picMk id="3" creationId="{6B69A6B2-944C-6018-EE74-58D8E8D83BD3}"/>
          </ac:picMkLst>
        </pc:picChg>
        <pc:picChg chg="mod">
          <ac:chgData name="Sudarshan Chakravarthi" userId="9632d19e-631d-46a5-9e9a-d9cc496f17d0" providerId="ADAL" clId="{EA29C2BD-CA40-43A1-BD05-754C398E442C}" dt="2023-10-24T12:52:04.115" v="8872" actId="1035"/>
          <ac:picMkLst>
            <pc:docMk/>
            <pc:sldMk cId="1155971316" sldId="4397"/>
            <ac:picMk id="5" creationId="{8B3F858C-FC53-6587-6A4E-AAF473312425}"/>
          </ac:picMkLst>
        </pc:picChg>
        <pc:picChg chg="mod">
          <ac:chgData name="Sudarshan Chakravarthi" userId="9632d19e-631d-46a5-9e9a-d9cc496f17d0" providerId="ADAL" clId="{EA29C2BD-CA40-43A1-BD05-754C398E442C}" dt="2023-10-24T12:52:04.115" v="8872" actId="1035"/>
          <ac:picMkLst>
            <pc:docMk/>
            <pc:sldMk cId="1155971316" sldId="4397"/>
            <ac:picMk id="7" creationId="{542BA03F-8B0D-9462-AA68-004C92F2748F}"/>
          </ac:picMkLst>
        </pc:picChg>
        <pc:picChg chg="mod">
          <ac:chgData name="Sudarshan Chakravarthi" userId="9632d19e-631d-46a5-9e9a-d9cc496f17d0" providerId="ADAL" clId="{EA29C2BD-CA40-43A1-BD05-754C398E442C}" dt="2023-10-24T12:52:04.115" v="8872" actId="1035"/>
          <ac:picMkLst>
            <pc:docMk/>
            <pc:sldMk cId="1155971316" sldId="4397"/>
            <ac:picMk id="9" creationId="{C3CF2932-4124-A051-9EE8-C1406504DBA5}"/>
          </ac:picMkLst>
        </pc:picChg>
        <pc:cxnChg chg="add mod">
          <ac:chgData name="Sudarshan Chakravarthi" userId="9632d19e-631d-46a5-9e9a-d9cc496f17d0" providerId="ADAL" clId="{EA29C2BD-CA40-43A1-BD05-754C398E442C}" dt="2023-10-24T12:52:04.115" v="8872" actId="1035"/>
          <ac:cxnSpMkLst>
            <pc:docMk/>
            <pc:sldMk cId="1155971316" sldId="4397"/>
            <ac:cxnSpMk id="10" creationId="{3403A771-FEA8-4D17-EEF0-73571DA87395}"/>
          </ac:cxnSpMkLst>
        </pc:cxnChg>
        <pc:cxnChg chg="mod">
          <ac:chgData name="Sudarshan Chakravarthi" userId="9632d19e-631d-46a5-9e9a-d9cc496f17d0" providerId="ADAL" clId="{EA29C2BD-CA40-43A1-BD05-754C398E442C}" dt="2023-10-24T12:52:04.115" v="8872" actId="1035"/>
          <ac:cxnSpMkLst>
            <pc:docMk/>
            <pc:sldMk cId="1155971316" sldId="4397"/>
            <ac:cxnSpMk id="68" creationId="{911EB027-72CD-4F6A-BCBB-7851CF7EDC70}"/>
          </ac:cxnSpMkLst>
        </pc:cxnChg>
        <pc:cxnChg chg="mod">
          <ac:chgData name="Sudarshan Chakravarthi" userId="9632d19e-631d-46a5-9e9a-d9cc496f17d0" providerId="ADAL" clId="{EA29C2BD-CA40-43A1-BD05-754C398E442C}" dt="2023-10-24T12:52:04.115" v="8872" actId="1035"/>
          <ac:cxnSpMkLst>
            <pc:docMk/>
            <pc:sldMk cId="1155971316" sldId="4397"/>
            <ac:cxnSpMk id="69" creationId="{8DB3E612-6C5A-79AD-8997-4263F69BB500}"/>
          </ac:cxnSpMkLst>
        </pc:cxnChg>
        <pc:cxnChg chg="mod">
          <ac:chgData name="Sudarshan Chakravarthi" userId="9632d19e-631d-46a5-9e9a-d9cc496f17d0" providerId="ADAL" clId="{EA29C2BD-CA40-43A1-BD05-754C398E442C}" dt="2023-10-24T12:52:04.115" v="8872" actId="1035"/>
          <ac:cxnSpMkLst>
            <pc:docMk/>
            <pc:sldMk cId="1155971316" sldId="4397"/>
            <ac:cxnSpMk id="70" creationId="{D64BD764-9647-53FE-3540-6423C53919D4}"/>
          </ac:cxnSpMkLst>
        </pc:cxnChg>
        <pc:cxnChg chg="mod">
          <ac:chgData name="Sudarshan Chakravarthi" userId="9632d19e-631d-46a5-9e9a-d9cc496f17d0" providerId="ADAL" clId="{EA29C2BD-CA40-43A1-BD05-754C398E442C}" dt="2023-10-24T12:52:04.115" v="8872" actId="1035"/>
          <ac:cxnSpMkLst>
            <pc:docMk/>
            <pc:sldMk cId="1155971316" sldId="4397"/>
            <ac:cxnSpMk id="71" creationId="{2998FBAE-4DEA-5235-26C0-65AE42B67130}"/>
          </ac:cxnSpMkLst>
        </pc:cxnChg>
        <pc:cxnChg chg="mod">
          <ac:chgData name="Sudarshan Chakravarthi" userId="9632d19e-631d-46a5-9e9a-d9cc496f17d0" providerId="ADAL" clId="{EA29C2BD-CA40-43A1-BD05-754C398E442C}" dt="2023-10-24T12:52:04.115" v="8872" actId="1035"/>
          <ac:cxnSpMkLst>
            <pc:docMk/>
            <pc:sldMk cId="1155971316" sldId="4397"/>
            <ac:cxnSpMk id="72" creationId="{DD594812-2B48-5E0A-CF85-E3037A72E916}"/>
          </ac:cxnSpMkLst>
        </pc:cxnChg>
        <pc:cxnChg chg="mod">
          <ac:chgData name="Sudarshan Chakravarthi" userId="9632d19e-631d-46a5-9e9a-d9cc496f17d0" providerId="ADAL" clId="{EA29C2BD-CA40-43A1-BD05-754C398E442C}" dt="2023-10-24T12:52:04.115" v="8872" actId="1035"/>
          <ac:cxnSpMkLst>
            <pc:docMk/>
            <pc:sldMk cId="1155971316" sldId="4397"/>
            <ac:cxnSpMk id="73" creationId="{D3573FC2-A706-40E9-27AD-E4E036EC5E79}"/>
          </ac:cxnSpMkLst>
        </pc:cxnChg>
        <pc:cxnChg chg="mod">
          <ac:chgData name="Sudarshan Chakravarthi" userId="9632d19e-631d-46a5-9e9a-d9cc496f17d0" providerId="ADAL" clId="{EA29C2BD-CA40-43A1-BD05-754C398E442C}" dt="2023-10-24T12:52:04.115" v="8872" actId="1035"/>
          <ac:cxnSpMkLst>
            <pc:docMk/>
            <pc:sldMk cId="1155971316" sldId="4397"/>
            <ac:cxnSpMk id="74" creationId="{C0728A00-CF64-3B44-9EE4-BA8D36901CA8}"/>
          </ac:cxnSpMkLst>
        </pc:cxnChg>
        <pc:cxnChg chg="mod">
          <ac:chgData name="Sudarshan Chakravarthi" userId="9632d19e-631d-46a5-9e9a-d9cc496f17d0" providerId="ADAL" clId="{EA29C2BD-CA40-43A1-BD05-754C398E442C}" dt="2023-10-24T12:52:04.115" v="8872" actId="1035"/>
          <ac:cxnSpMkLst>
            <pc:docMk/>
            <pc:sldMk cId="1155971316" sldId="4397"/>
            <ac:cxnSpMk id="75" creationId="{DC22E21A-7FAD-B693-CA78-D9A5B1C4E2D6}"/>
          </ac:cxnSpMkLst>
        </pc:cxnChg>
        <pc:cxnChg chg="mod">
          <ac:chgData name="Sudarshan Chakravarthi" userId="9632d19e-631d-46a5-9e9a-d9cc496f17d0" providerId="ADAL" clId="{EA29C2BD-CA40-43A1-BD05-754C398E442C}" dt="2023-10-24T12:52:04.115" v="8872" actId="1035"/>
          <ac:cxnSpMkLst>
            <pc:docMk/>
            <pc:sldMk cId="1155971316" sldId="4397"/>
            <ac:cxnSpMk id="76" creationId="{8417430E-F3DE-E219-EF47-6B7353D97AE0}"/>
          </ac:cxnSpMkLst>
        </pc:cxnChg>
      </pc:sldChg>
      <pc:sldChg chg="addSp delSp modSp mod ord">
        <pc:chgData name="Sudarshan Chakravarthi" userId="9632d19e-631d-46a5-9e9a-d9cc496f17d0" providerId="ADAL" clId="{EA29C2BD-CA40-43A1-BD05-754C398E442C}" dt="2023-12-22T10:30:25.025" v="12458"/>
        <pc:sldMkLst>
          <pc:docMk/>
          <pc:sldMk cId="3396151115" sldId="4398"/>
        </pc:sldMkLst>
        <pc:spChg chg="add mod">
          <ac:chgData name="Sudarshan Chakravarthi" userId="9632d19e-631d-46a5-9e9a-d9cc496f17d0" providerId="ADAL" clId="{EA29C2BD-CA40-43A1-BD05-754C398E442C}" dt="2023-10-24T11:48:38.697" v="6760" actId="403"/>
          <ac:spMkLst>
            <pc:docMk/>
            <pc:sldMk cId="3396151115" sldId="4398"/>
            <ac:spMk id="5" creationId="{A616D419-C2C6-B1A1-8126-0F4AB6CC4349}"/>
          </ac:spMkLst>
        </pc:spChg>
        <pc:spChg chg="add mod">
          <ac:chgData name="Sudarshan Chakravarthi" userId="9632d19e-631d-46a5-9e9a-d9cc496f17d0" providerId="ADAL" clId="{EA29C2BD-CA40-43A1-BD05-754C398E442C}" dt="2023-10-24T11:48:35.004" v="6759" actId="403"/>
          <ac:spMkLst>
            <pc:docMk/>
            <pc:sldMk cId="3396151115" sldId="4398"/>
            <ac:spMk id="6" creationId="{48BC45E0-4F62-A4E2-4AEA-F1360234550D}"/>
          </ac:spMkLst>
        </pc:spChg>
        <pc:spChg chg="add mod">
          <ac:chgData name="Sudarshan Chakravarthi" userId="9632d19e-631d-46a5-9e9a-d9cc496f17d0" providerId="ADAL" clId="{EA29C2BD-CA40-43A1-BD05-754C398E442C}" dt="2023-10-24T11:49:52.591" v="6807" actId="113"/>
          <ac:spMkLst>
            <pc:docMk/>
            <pc:sldMk cId="3396151115" sldId="4398"/>
            <ac:spMk id="8" creationId="{368B67AF-AB9B-7BF8-5D53-E666E6C3D7E4}"/>
          </ac:spMkLst>
        </pc:spChg>
        <pc:graphicFrameChg chg="modGraphic">
          <ac:chgData name="Sudarshan Chakravarthi" userId="9632d19e-631d-46a5-9e9a-d9cc496f17d0" providerId="ADAL" clId="{EA29C2BD-CA40-43A1-BD05-754C398E442C}" dt="2023-10-24T11:49:29.671" v="6804" actId="404"/>
          <ac:graphicFrameMkLst>
            <pc:docMk/>
            <pc:sldMk cId="3396151115" sldId="4398"/>
            <ac:graphicFrameMk id="43" creationId="{FD0F9775-B33C-2114-8D95-23DD71CBE848}"/>
          </ac:graphicFrameMkLst>
        </pc:graphicFrameChg>
        <pc:picChg chg="add del">
          <ac:chgData name="Sudarshan Chakravarthi" userId="9632d19e-631d-46a5-9e9a-d9cc496f17d0" providerId="ADAL" clId="{EA29C2BD-CA40-43A1-BD05-754C398E442C}" dt="2023-10-23T14:24:32.175" v="2876" actId="21"/>
          <ac:picMkLst>
            <pc:docMk/>
            <pc:sldMk cId="3396151115" sldId="4398"/>
            <ac:picMk id="7" creationId="{AA104BE1-7FA7-73CE-4A45-554A90AA25B4}"/>
          </ac:picMkLst>
        </pc:picChg>
        <pc:picChg chg="add del">
          <ac:chgData name="Sudarshan Chakravarthi" userId="9632d19e-631d-46a5-9e9a-d9cc496f17d0" providerId="ADAL" clId="{EA29C2BD-CA40-43A1-BD05-754C398E442C}" dt="2023-10-24T11:50:05.638" v="6809" actId="21"/>
          <ac:picMkLst>
            <pc:docMk/>
            <pc:sldMk cId="3396151115" sldId="4398"/>
            <ac:picMk id="9" creationId="{285E7773-8C81-4454-AA4D-5187324694A3}"/>
          </ac:picMkLst>
        </pc:picChg>
      </pc:sldChg>
      <pc:sldChg chg="addSp modSp del">
        <pc:chgData name="Sudarshan Chakravarthi" userId="9632d19e-631d-46a5-9e9a-d9cc496f17d0" providerId="ADAL" clId="{EA29C2BD-CA40-43A1-BD05-754C398E442C}" dt="2023-07-06T13:53:18.213" v="2671" actId="47"/>
        <pc:sldMkLst>
          <pc:docMk/>
          <pc:sldMk cId="2586001998" sldId="4413"/>
        </pc:sldMkLst>
        <pc:picChg chg="add mod">
          <ac:chgData name="Sudarshan Chakravarthi" userId="9632d19e-631d-46a5-9e9a-d9cc496f17d0" providerId="ADAL" clId="{EA29C2BD-CA40-43A1-BD05-754C398E442C}" dt="2023-07-06T12:32:48.404" v="823"/>
          <ac:picMkLst>
            <pc:docMk/>
            <pc:sldMk cId="2586001998" sldId="4413"/>
            <ac:picMk id="3" creationId="{B45712E0-F4B7-B6F6-89EB-529C0FEC4677}"/>
          </ac:picMkLst>
        </pc:picChg>
      </pc:sldChg>
      <pc:sldChg chg="addSp modSp mod ord">
        <pc:chgData name="Sudarshan Chakravarthi" userId="9632d19e-631d-46a5-9e9a-d9cc496f17d0" providerId="ADAL" clId="{EA29C2BD-CA40-43A1-BD05-754C398E442C}" dt="2023-12-22T10:32:06.769" v="12477"/>
        <pc:sldMkLst>
          <pc:docMk/>
          <pc:sldMk cId="2262333227" sldId="4437"/>
        </pc:sldMkLst>
        <pc:spChg chg="add mod">
          <ac:chgData name="Sudarshan Chakravarthi" userId="9632d19e-631d-46a5-9e9a-d9cc496f17d0" providerId="ADAL" clId="{EA29C2BD-CA40-43A1-BD05-754C398E442C}" dt="2023-10-24T12:58:34.780" v="8890" actId="1076"/>
          <ac:spMkLst>
            <pc:docMk/>
            <pc:sldMk cId="2262333227" sldId="4437"/>
            <ac:spMk id="2" creationId="{0FAFE26C-78AA-2BA7-16A5-938D81D5C714}"/>
          </ac:spMkLst>
        </pc:spChg>
        <pc:spChg chg="mod">
          <ac:chgData name="Sudarshan Chakravarthi" userId="9632d19e-631d-46a5-9e9a-d9cc496f17d0" providerId="ADAL" clId="{EA29C2BD-CA40-43A1-BD05-754C398E442C}" dt="2023-10-24T13:33:29.352" v="8984"/>
          <ac:spMkLst>
            <pc:docMk/>
            <pc:sldMk cId="2262333227" sldId="4437"/>
            <ac:spMk id="40" creationId="{ADF6DF66-4507-7645-D92B-BDAC21023A68}"/>
          </ac:spMkLst>
        </pc:spChg>
        <pc:spChg chg="mod">
          <ac:chgData name="Sudarshan Chakravarthi" userId="9632d19e-631d-46a5-9e9a-d9cc496f17d0" providerId="ADAL" clId="{EA29C2BD-CA40-43A1-BD05-754C398E442C}" dt="2023-10-24T12:30:16.772" v="7154" actId="207"/>
          <ac:spMkLst>
            <pc:docMk/>
            <pc:sldMk cId="2262333227" sldId="4437"/>
            <ac:spMk id="42" creationId="{82496967-75EA-6823-9867-6E44C6A4B468}"/>
          </ac:spMkLst>
        </pc:spChg>
        <pc:spChg chg="mod">
          <ac:chgData name="Sudarshan Chakravarthi" userId="9632d19e-631d-46a5-9e9a-d9cc496f17d0" providerId="ADAL" clId="{EA29C2BD-CA40-43A1-BD05-754C398E442C}" dt="2023-10-24T12:57:11.976" v="8882" actId="14100"/>
          <ac:spMkLst>
            <pc:docMk/>
            <pc:sldMk cId="2262333227" sldId="4437"/>
            <ac:spMk id="46" creationId="{E6F1CDDF-9AF6-6866-CB73-567B855B4917}"/>
          </ac:spMkLst>
        </pc:spChg>
        <pc:spChg chg="mod">
          <ac:chgData name="Sudarshan Chakravarthi" userId="9632d19e-631d-46a5-9e9a-d9cc496f17d0" providerId="ADAL" clId="{EA29C2BD-CA40-43A1-BD05-754C398E442C}" dt="2023-10-24T12:57:30.549" v="8884" actId="20577"/>
          <ac:spMkLst>
            <pc:docMk/>
            <pc:sldMk cId="2262333227" sldId="4437"/>
            <ac:spMk id="48" creationId="{67AB1DE8-30D5-4C82-88E0-18535D39A184}"/>
          </ac:spMkLst>
        </pc:spChg>
        <pc:spChg chg="mod">
          <ac:chgData name="Sudarshan Chakravarthi" userId="9632d19e-631d-46a5-9e9a-d9cc496f17d0" providerId="ADAL" clId="{EA29C2BD-CA40-43A1-BD05-754C398E442C}" dt="2023-10-24T12:57:09.188" v="8881" actId="14100"/>
          <ac:spMkLst>
            <pc:docMk/>
            <pc:sldMk cId="2262333227" sldId="4437"/>
            <ac:spMk id="49" creationId="{36E41FCD-62E6-1C0C-6B18-9F3FBFFC4118}"/>
          </ac:spMkLst>
        </pc:spChg>
        <pc:spChg chg="mod">
          <ac:chgData name="Sudarshan Chakravarthi" userId="9632d19e-631d-46a5-9e9a-d9cc496f17d0" providerId="ADAL" clId="{EA29C2BD-CA40-43A1-BD05-754C398E442C}" dt="2023-10-24T12:30:53.266" v="7160" actId="14100"/>
          <ac:spMkLst>
            <pc:docMk/>
            <pc:sldMk cId="2262333227" sldId="4437"/>
            <ac:spMk id="50" creationId="{859D2C72-9DDE-6EC1-7D16-90211C972FAB}"/>
          </ac:spMkLst>
        </pc:spChg>
      </pc:sldChg>
      <pc:sldChg chg="addSp delSp modSp mod ord">
        <pc:chgData name="Sudarshan Chakravarthi" userId="9632d19e-631d-46a5-9e9a-d9cc496f17d0" providerId="ADAL" clId="{EA29C2BD-CA40-43A1-BD05-754C398E442C}" dt="2023-12-22T10:29:16.447" v="12450"/>
        <pc:sldMkLst>
          <pc:docMk/>
          <pc:sldMk cId="671267976" sldId="4442"/>
        </pc:sldMkLst>
        <pc:spChg chg="mod">
          <ac:chgData name="Sudarshan Chakravarthi" userId="9632d19e-631d-46a5-9e9a-d9cc496f17d0" providerId="ADAL" clId="{EA29C2BD-CA40-43A1-BD05-754C398E442C}" dt="2023-10-24T13:01:49.523" v="8896" actId="2711"/>
          <ac:spMkLst>
            <pc:docMk/>
            <pc:sldMk cId="671267976" sldId="4442"/>
            <ac:spMk id="2" creationId="{1B63CA50-1E43-6E9D-7629-15421769B63A}"/>
          </ac:spMkLst>
        </pc:spChg>
        <pc:spChg chg="mod">
          <ac:chgData name="Sudarshan Chakravarthi" userId="9632d19e-631d-46a5-9e9a-d9cc496f17d0" providerId="ADAL" clId="{EA29C2BD-CA40-43A1-BD05-754C398E442C}" dt="2023-10-24T13:01:49.523" v="8896" actId="2711"/>
          <ac:spMkLst>
            <pc:docMk/>
            <pc:sldMk cId="671267976" sldId="4442"/>
            <ac:spMk id="3" creationId="{BFE3CE8E-8546-9526-EDA7-115EFBDF8766}"/>
          </ac:spMkLst>
        </pc:spChg>
        <pc:spChg chg="mod">
          <ac:chgData name="Sudarshan Chakravarthi" userId="9632d19e-631d-46a5-9e9a-d9cc496f17d0" providerId="ADAL" clId="{EA29C2BD-CA40-43A1-BD05-754C398E442C}" dt="2023-10-24T13:01:49.523" v="8896" actId="2711"/>
          <ac:spMkLst>
            <pc:docMk/>
            <pc:sldMk cId="671267976" sldId="4442"/>
            <ac:spMk id="4" creationId="{010D3583-7431-2975-0A01-B777527AD2A8}"/>
          </ac:spMkLst>
        </pc:spChg>
        <pc:spChg chg="mod">
          <ac:chgData name="Sudarshan Chakravarthi" userId="9632d19e-631d-46a5-9e9a-d9cc496f17d0" providerId="ADAL" clId="{EA29C2BD-CA40-43A1-BD05-754C398E442C}" dt="2023-10-24T13:01:49.523" v="8896" actId="2711"/>
          <ac:spMkLst>
            <pc:docMk/>
            <pc:sldMk cId="671267976" sldId="4442"/>
            <ac:spMk id="5" creationId="{86E6394B-2A06-C1B4-F0A2-5753654BA451}"/>
          </ac:spMkLst>
        </pc:spChg>
        <pc:spChg chg="mod">
          <ac:chgData name="Sudarshan Chakravarthi" userId="9632d19e-631d-46a5-9e9a-d9cc496f17d0" providerId="ADAL" clId="{EA29C2BD-CA40-43A1-BD05-754C398E442C}" dt="2023-10-24T13:01:49.523" v="8896" actId="2711"/>
          <ac:spMkLst>
            <pc:docMk/>
            <pc:sldMk cId="671267976" sldId="4442"/>
            <ac:spMk id="6" creationId="{F797ECEB-A618-188D-CA53-A32987257180}"/>
          </ac:spMkLst>
        </pc:spChg>
        <pc:spChg chg="mod">
          <ac:chgData name="Sudarshan Chakravarthi" userId="9632d19e-631d-46a5-9e9a-d9cc496f17d0" providerId="ADAL" clId="{EA29C2BD-CA40-43A1-BD05-754C398E442C}" dt="2023-10-24T13:01:49.523" v="8896" actId="2711"/>
          <ac:spMkLst>
            <pc:docMk/>
            <pc:sldMk cId="671267976" sldId="4442"/>
            <ac:spMk id="7" creationId="{AE425302-F8B1-1C85-AFC1-504B6B653A7C}"/>
          </ac:spMkLst>
        </pc:spChg>
        <pc:spChg chg="add mod">
          <ac:chgData name="Sudarshan Chakravarthi" userId="9632d19e-631d-46a5-9e9a-d9cc496f17d0" providerId="ADAL" clId="{EA29C2BD-CA40-43A1-BD05-754C398E442C}" dt="2023-10-24T13:00:42.333" v="8891" actId="207"/>
          <ac:spMkLst>
            <pc:docMk/>
            <pc:sldMk cId="671267976" sldId="4442"/>
            <ac:spMk id="8" creationId="{16FCCC87-C6C2-825F-CEC4-1426711788B0}"/>
          </ac:spMkLst>
        </pc:spChg>
        <pc:spChg chg="add mod">
          <ac:chgData name="Sudarshan Chakravarthi" userId="9632d19e-631d-46a5-9e9a-d9cc496f17d0" providerId="ADAL" clId="{EA29C2BD-CA40-43A1-BD05-754C398E442C}" dt="2023-10-24T13:01:49.523" v="8896" actId="2711"/>
          <ac:spMkLst>
            <pc:docMk/>
            <pc:sldMk cId="671267976" sldId="4442"/>
            <ac:spMk id="9" creationId="{A9E3BDBA-7BDD-B3BE-7B79-A8F290E5FBFE}"/>
          </ac:spMkLst>
        </pc:spChg>
        <pc:spChg chg="mod">
          <ac:chgData name="Sudarshan Chakravarthi" userId="9632d19e-631d-46a5-9e9a-d9cc496f17d0" providerId="ADAL" clId="{EA29C2BD-CA40-43A1-BD05-754C398E442C}" dt="2023-10-24T13:01:49.523" v="8896" actId="2711"/>
          <ac:spMkLst>
            <pc:docMk/>
            <pc:sldMk cId="671267976" sldId="4442"/>
            <ac:spMk id="13" creationId="{FE393839-645B-E7B4-3D6D-F9F4C56072FA}"/>
          </ac:spMkLst>
        </pc:spChg>
        <pc:spChg chg="mod">
          <ac:chgData name="Sudarshan Chakravarthi" userId="9632d19e-631d-46a5-9e9a-d9cc496f17d0" providerId="ADAL" clId="{EA29C2BD-CA40-43A1-BD05-754C398E442C}" dt="2023-10-24T13:01:49.523" v="8896" actId="2711"/>
          <ac:spMkLst>
            <pc:docMk/>
            <pc:sldMk cId="671267976" sldId="4442"/>
            <ac:spMk id="14" creationId="{13B28C84-27AF-B92E-2464-75AFE1551682}"/>
          </ac:spMkLst>
        </pc:spChg>
        <pc:spChg chg="mod">
          <ac:chgData name="Sudarshan Chakravarthi" userId="9632d19e-631d-46a5-9e9a-d9cc496f17d0" providerId="ADAL" clId="{EA29C2BD-CA40-43A1-BD05-754C398E442C}" dt="2023-10-24T13:01:49.523" v="8896" actId="2711"/>
          <ac:spMkLst>
            <pc:docMk/>
            <pc:sldMk cId="671267976" sldId="4442"/>
            <ac:spMk id="15" creationId="{02E5638E-F9E7-3559-5030-3CC05D798B1B}"/>
          </ac:spMkLst>
        </pc:spChg>
        <pc:spChg chg="mod">
          <ac:chgData name="Sudarshan Chakravarthi" userId="9632d19e-631d-46a5-9e9a-d9cc496f17d0" providerId="ADAL" clId="{EA29C2BD-CA40-43A1-BD05-754C398E442C}" dt="2023-10-24T13:01:49.523" v="8896" actId="2711"/>
          <ac:spMkLst>
            <pc:docMk/>
            <pc:sldMk cId="671267976" sldId="4442"/>
            <ac:spMk id="16" creationId="{9EED73B9-93BF-90A5-8EBD-93B6B3AEEE92}"/>
          </ac:spMkLst>
        </pc:spChg>
        <pc:spChg chg="mod">
          <ac:chgData name="Sudarshan Chakravarthi" userId="9632d19e-631d-46a5-9e9a-d9cc496f17d0" providerId="ADAL" clId="{EA29C2BD-CA40-43A1-BD05-754C398E442C}" dt="2023-10-24T13:01:49.523" v="8896" actId="2711"/>
          <ac:spMkLst>
            <pc:docMk/>
            <pc:sldMk cId="671267976" sldId="4442"/>
            <ac:spMk id="17" creationId="{5ABE008B-B5DE-4FBF-9221-48C64A23B0BB}"/>
          </ac:spMkLst>
        </pc:spChg>
        <pc:spChg chg="mod">
          <ac:chgData name="Sudarshan Chakravarthi" userId="9632d19e-631d-46a5-9e9a-d9cc496f17d0" providerId="ADAL" clId="{EA29C2BD-CA40-43A1-BD05-754C398E442C}" dt="2023-10-24T13:01:49.523" v="8896" actId="2711"/>
          <ac:spMkLst>
            <pc:docMk/>
            <pc:sldMk cId="671267976" sldId="4442"/>
            <ac:spMk id="18" creationId="{87FB8F5D-5B32-6146-6FC2-BA4B3FC733DF}"/>
          </ac:spMkLst>
        </pc:spChg>
        <pc:spChg chg="mod">
          <ac:chgData name="Sudarshan Chakravarthi" userId="9632d19e-631d-46a5-9e9a-d9cc496f17d0" providerId="ADAL" clId="{EA29C2BD-CA40-43A1-BD05-754C398E442C}" dt="2023-10-24T13:01:49.523" v="8896" actId="2711"/>
          <ac:spMkLst>
            <pc:docMk/>
            <pc:sldMk cId="671267976" sldId="4442"/>
            <ac:spMk id="28" creationId="{C2C2666E-2F49-2C02-3A8A-E0E4C16CEFC5}"/>
          </ac:spMkLst>
        </pc:spChg>
        <pc:spChg chg="mod">
          <ac:chgData name="Sudarshan Chakravarthi" userId="9632d19e-631d-46a5-9e9a-d9cc496f17d0" providerId="ADAL" clId="{EA29C2BD-CA40-43A1-BD05-754C398E442C}" dt="2023-10-24T13:01:49.523" v="8896" actId="2711"/>
          <ac:spMkLst>
            <pc:docMk/>
            <pc:sldMk cId="671267976" sldId="4442"/>
            <ac:spMk id="32" creationId="{983FBD63-A676-3C67-3DBB-8B78260CE693}"/>
          </ac:spMkLst>
        </pc:spChg>
        <pc:spChg chg="mod">
          <ac:chgData name="Sudarshan Chakravarthi" userId="9632d19e-631d-46a5-9e9a-d9cc496f17d0" providerId="ADAL" clId="{EA29C2BD-CA40-43A1-BD05-754C398E442C}" dt="2023-10-24T13:01:49.523" v="8896" actId="2711"/>
          <ac:spMkLst>
            <pc:docMk/>
            <pc:sldMk cId="671267976" sldId="4442"/>
            <ac:spMk id="33" creationId="{55D91524-692F-411F-0261-89DDA0BE5ECB}"/>
          </ac:spMkLst>
        </pc:spChg>
        <pc:spChg chg="mod">
          <ac:chgData name="Sudarshan Chakravarthi" userId="9632d19e-631d-46a5-9e9a-d9cc496f17d0" providerId="ADAL" clId="{EA29C2BD-CA40-43A1-BD05-754C398E442C}" dt="2023-10-24T13:01:49.523" v="8896" actId="2711"/>
          <ac:spMkLst>
            <pc:docMk/>
            <pc:sldMk cId="671267976" sldId="4442"/>
            <ac:spMk id="34" creationId="{9DA75F81-1BA0-EBC5-3289-864D06B0D63F}"/>
          </ac:spMkLst>
        </pc:spChg>
        <pc:spChg chg="mod">
          <ac:chgData name="Sudarshan Chakravarthi" userId="9632d19e-631d-46a5-9e9a-d9cc496f17d0" providerId="ADAL" clId="{EA29C2BD-CA40-43A1-BD05-754C398E442C}" dt="2023-10-24T13:01:49.523" v="8896" actId="2711"/>
          <ac:spMkLst>
            <pc:docMk/>
            <pc:sldMk cId="671267976" sldId="4442"/>
            <ac:spMk id="35" creationId="{EBA7A628-E836-578A-5F4D-37FA3A271946}"/>
          </ac:spMkLst>
        </pc:spChg>
        <pc:spChg chg="mod">
          <ac:chgData name="Sudarshan Chakravarthi" userId="9632d19e-631d-46a5-9e9a-d9cc496f17d0" providerId="ADAL" clId="{EA29C2BD-CA40-43A1-BD05-754C398E442C}" dt="2023-10-24T13:01:49.523" v="8896" actId="2711"/>
          <ac:spMkLst>
            <pc:docMk/>
            <pc:sldMk cId="671267976" sldId="4442"/>
            <ac:spMk id="36" creationId="{5C44785F-FB9B-1733-3B63-6D58E8F03983}"/>
          </ac:spMkLst>
        </pc:spChg>
        <pc:spChg chg="mod">
          <ac:chgData name="Sudarshan Chakravarthi" userId="9632d19e-631d-46a5-9e9a-d9cc496f17d0" providerId="ADAL" clId="{EA29C2BD-CA40-43A1-BD05-754C398E442C}" dt="2023-10-24T13:01:49.523" v="8896" actId="2711"/>
          <ac:spMkLst>
            <pc:docMk/>
            <pc:sldMk cId="671267976" sldId="4442"/>
            <ac:spMk id="37" creationId="{5D5F98DF-B42F-CE77-7FFC-47A956EF5C67}"/>
          </ac:spMkLst>
        </pc:spChg>
        <pc:spChg chg="mod">
          <ac:chgData name="Sudarshan Chakravarthi" userId="9632d19e-631d-46a5-9e9a-d9cc496f17d0" providerId="ADAL" clId="{EA29C2BD-CA40-43A1-BD05-754C398E442C}" dt="2023-10-24T13:01:49.523" v="8896" actId="2711"/>
          <ac:spMkLst>
            <pc:docMk/>
            <pc:sldMk cId="671267976" sldId="4442"/>
            <ac:spMk id="43" creationId="{8BB6336A-2DF4-D291-0B9B-043F563FBA7C}"/>
          </ac:spMkLst>
        </pc:spChg>
        <pc:spChg chg="mod">
          <ac:chgData name="Sudarshan Chakravarthi" userId="9632d19e-631d-46a5-9e9a-d9cc496f17d0" providerId="ADAL" clId="{EA29C2BD-CA40-43A1-BD05-754C398E442C}" dt="2023-10-24T13:01:49.523" v="8896" actId="2711"/>
          <ac:spMkLst>
            <pc:docMk/>
            <pc:sldMk cId="671267976" sldId="4442"/>
            <ac:spMk id="44" creationId="{38213D5A-2B58-BF1C-AADB-7BAA74F6B343}"/>
          </ac:spMkLst>
        </pc:spChg>
        <pc:spChg chg="mod">
          <ac:chgData name="Sudarshan Chakravarthi" userId="9632d19e-631d-46a5-9e9a-d9cc496f17d0" providerId="ADAL" clId="{EA29C2BD-CA40-43A1-BD05-754C398E442C}" dt="2023-10-24T13:01:49.523" v="8896" actId="2711"/>
          <ac:spMkLst>
            <pc:docMk/>
            <pc:sldMk cId="671267976" sldId="4442"/>
            <ac:spMk id="45" creationId="{F5E43967-CADF-F1DD-9130-E47DEF5D0657}"/>
          </ac:spMkLst>
        </pc:spChg>
        <pc:spChg chg="mod">
          <ac:chgData name="Sudarshan Chakravarthi" userId="9632d19e-631d-46a5-9e9a-d9cc496f17d0" providerId="ADAL" clId="{EA29C2BD-CA40-43A1-BD05-754C398E442C}" dt="2023-10-24T13:01:49.523" v="8896" actId="2711"/>
          <ac:spMkLst>
            <pc:docMk/>
            <pc:sldMk cId="671267976" sldId="4442"/>
            <ac:spMk id="46" creationId="{8F8D3AC4-98BF-65F8-68A1-12E305F41F75}"/>
          </ac:spMkLst>
        </pc:spChg>
        <pc:spChg chg="mod">
          <ac:chgData name="Sudarshan Chakravarthi" userId="9632d19e-631d-46a5-9e9a-d9cc496f17d0" providerId="ADAL" clId="{EA29C2BD-CA40-43A1-BD05-754C398E442C}" dt="2023-10-24T13:01:49.523" v="8896" actId="2711"/>
          <ac:spMkLst>
            <pc:docMk/>
            <pc:sldMk cId="671267976" sldId="4442"/>
            <ac:spMk id="47" creationId="{2450A7DB-76ED-682B-954A-985CC71BF9DE}"/>
          </ac:spMkLst>
        </pc:spChg>
        <pc:spChg chg="mod">
          <ac:chgData name="Sudarshan Chakravarthi" userId="9632d19e-631d-46a5-9e9a-d9cc496f17d0" providerId="ADAL" clId="{EA29C2BD-CA40-43A1-BD05-754C398E442C}" dt="2023-10-24T13:01:49.523" v="8896" actId="2711"/>
          <ac:spMkLst>
            <pc:docMk/>
            <pc:sldMk cId="671267976" sldId="4442"/>
            <ac:spMk id="48" creationId="{DB932E9B-F357-85C6-923E-AFFC732085D6}"/>
          </ac:spMkLst>
        </pc:spChg>
        <pc:spChg chg="mod">
          <ac:chgData name="Sudarshan Chakravarthi" userId="9632d19e-631d-46a5-9e9a-d9cc496f17d0" providerId="ADAL" clId="{EA29C2BD-CA40-43A1-BD05-754C398E442C}" dt="2023-10-24T13:01:49.523" v="8896" actId="2711"/>
          <ac:spMkLst>
            <pc:docMk/>
            <pc:sldMk cId="671267976" sldId="4442"/>
            <ac:spMk id="49" creationId="{B41602B3-BBAD-AF2E-10DF-54E37C2546D3}"/>
          </ac:spMkLst>
        </pc:spChg>
        <pc:spChg chg="mod">
          <ac:chgData name="Sudarshan Chakravarthi" userId="9632d19e-631d-46a5-9e9a-d9cc496f17d0" providerId="ADAL" clId="{EA29C2BD-CA40-43A1-BD05-754C398E442C}" dt="2023-10-24T13:01:49.523" v="8896" actId="2711"/>
          <ac:spMkLst>
            <pc:docMk/>
            <pc:sldMk cId="671267976" sldId="4442"/>
            <ac:spMk id="50" creationId="{6F1919B8-8D3B-3E52-9E99-53F6F2142AEC}"/>
          </ac:spMkLst>
        </pc:spChg>
        <pc:spChg chg="mod">
          <ac:chgData name="Sudarshan Chakravarthi" userId="9632d19e-631d-46a5-9e9a-d9cc496f17d0" providerId="ADAL" clId="{EA29C2BD-CA40-43A1-BD05-754C398E442C}" dt="2023-10-24T13:01:49.523" v="8896" actId="2711"/>
          <ac:spMkLst>
            <pc:docMk/>
            <pc:sldMk cId="671267976" sldId="4442"/>
            <ac:spMk id="51" creationId="{C111183E-7F65-3DEB-9A6A-0D3136CB1C4B}"/>
          </ac:spMkLst>
        </pc:spChg>
        <pc:spChg chg="mod">
          <ac:chgData name="Sudarshan Chakravarthi" userId="9632d19e-631d-46a5-9e9a-d9cc496f17d0" providerId="ADAL" clId="{EA29C2BD-CA40-43A1-BD05-754C398E442C}" dt="2023-10-24T13:01:49.523" v="8896" actId="2711"/>
          <ac:spMkLst>
            <pc:docMk/>
            <pc:sldMk cId="671267976" sldId="4442"/>
            <ac:spMk id="52" creationId="{5A5A5828-034D-5021-3860-CAB476811AC6}"/>
          </ac:spMkLst>
        </pc:spChg>
        <pc:spChg chg="mod">
          <ac:chgData name="Sudarshan Chakravarthi" userId="9632d19e-631d-46a5-9e9a-d9cc496f17d0" providerId="ADAL" clId="{EA29C2BD-CA40-43A1-BD05-754C398E442C}" dt="2023-10-24T13:01:49.523" v="8896" actId="2711"/>
          <ac:spMkLst>
            <pc:docMk/>
            <pc:sldMk cId="671267976" sldId="4442"/>
            <ac:spMk id="53" creationId="{532FF678-0E31-22BE-83E4-90CC6F3ED2FE}"/>
          </ac:spMkLst>
        </pc:spChg>
        <pc:spChg chg="mod">
          <ac:chgData name="Sudarshan Chakravarthi" userId="9632d19e-631d-46a5-9e9a-d9cc496f17d0" providerId="ADAL" clId="{EA29C2BD-CA40-43A1-BD05-754C398E442C}" dt="2023-10-24T13:01:49.523" v="8896" actId="2711"/>
          <ac:spMkLst>
            <pc:docMk/>
            <pc:sldMk cId="671267976" sldId="4442"/>
            <ac:spMk id="54" creationId="{0922D61B-B223-5A1C-8D99-34B602471B9A}"/>
          </ac:spMkLst>
        </pc:spChg>
        <pc:spChg chg="mod">
          <ac:chgData name="Sudarshan Chakravarthi" userId="9632d19e-631d-46a5-9e9a-d9cc496f17d0" providerId="ADAL" clId="{EA29C2BD-CA40-43A1-BD05-754C398E442C}" dt="2023-10-24T13:01:49.523" v="8896" actId="2711"/>
          <ac:spMkLst>
            <pc:docMk/>
            <pc:sldMk cId="671267976" sldId="4442"/>
            <ac:spMk id="55" creationId="{44D08AE7-A101-EB82-B884-907B87669CB4}"/>
          </ac:spMkLst>
        </pc:spChg>
        <pc:spChg chg="mod">
          <ac:chgData name="Sudarshan Chakravarthi" userId="9632d19e-631d-46a5-9e9a-d9cc496f17d0" providerId="ADAL" clId="{EA29C2BD-CA40-43A1-BD05-754C398E442C}" dt="2023-10-24T13:01:49.523" v="8896" actId="2711"/>
          <ac:spMkLst>
            <pc:docMk/>
            <pc:sldMk cId="671267976" sldId="4442"/>
            <ac:spMk id="56" creationId="{A53F7048-BF4E-E699-1E1C-A24009062FE6}"/>
          </ac:spMkLst>
        </pc:spChg>
        <pc:spChg chg="mod">
          <ac:chgData name="Sudarshan Chakravarthi" userId="9632d19e-631d-46a5-9e9a-d9cc496f17d0" providerId="ADAL" clId="{EA29C2BD-CA40-43A1-BD05-754C398E442C}" dt="2023-10-24T13:01:49.523" v="8896" actId="2711"/>
          <ac:spMkLst>
            <pc:docMk/>
            <pc:sldMk cId="671267976" sldId="4442"/>
            <ac:spMk id="57" creationId="{CA6D2131-CB6B-3E08-1A0F-3D5C13D259D6}"/>
          </ac:spMkLst>
        </pc:spChg>
        <pc:spChg chg="mod">
          <ac:chgData name="Sudarshan Chakravarthi" userId="9632d19e-631d-46a5-9e9a-d9cc496f17d0" providerId="ADAL" clId="{EA29C2BD-CA40-43A1-BD05-754C398E442C}" dt="2023-10-24T13:01:49.523" v="8896" actId="2711"/>
          <ac:spMkLst>
            <pc:docMk/>
            <pc:sldMk cId="671267976" sldId="4442"/>
            <ac:spMk id="58" creationId="{CEC8D1C6-7FAF-78D0-A786-DA71BFF81E25}"/>
          </ac:spMkLst>
        </pc:spChg>
        <pc:spChg chg="mod">
          <ac:chgData name="Sudarshan Chakravarthi" userId="9632d19e-631d-46a5-9e9a-d9cc496f17d0" providerId="ADAL" clId="{EA29C2BD-CA40-43A1-BD05-754C398E442C}" dt="2023-10-24T13:01:49.523" v="8896" actId="2711"/>
          <ac:spMkLst>
            <pc:docMk/>
            <pc:sldMk cId="671267976" sldId="4442"/>
            <ac:spMk id="59" creationId="{11634761-6874-DA2A-6ECA-2106F410B41F}"/>
          </ac:spMkLst>
        </pc:spChg>
        <pc:spChg chg="mod">
          <ac:chgData name="Sudarshan Chakravarthi" userId="9632d19e-631d-46a5-9e9a-d9cc496f17d0" providerId="ADAL" clId="{EA29C2BD-CA40-43A1-BD05-754C398E442C}" dt="2023-10-24T13:01:49.523" v="8896" actId="2711"/>
          <ac:spMkLst>
            <pc:docMk/>
            <pc:sldMk cId="671267976" sldId="4442"/>
            <ac:spMk id="60" creationId="{4F4012F4-82AE-679D-9244-D706F4280F95}"/>
          </ac:spMkLst>
        </pc:spChg>
        <pc:spChg chg="mod">
          <ac:chgData name="Sudarshan Chakravarthi" userId="9632d19e-631d-46a5-9e9a-d9cc496f17d0" providerId="ADAL" clId="{EA29C2BD-CA40-43A1-BD05-754C398E442C}" dt="2023-10-24T13:01:49.523" v="8896" actId="2711"/>
          <ac:spMkLst>
            <pc:docMk/>
            <pc:sldMk cId="671267976" sldId="4442"/>
            <ac:spMk id="61" creationId="{3D384F23-D059-F4A2-7457-BDA5F59E86EE}"/>
          </ac:spMkLst>
        </pc:spChg>
        <pc:spChg chg="mod">
          <ac:chgData name="Sudarshan Chakravarthi" userId="9632d19e-631d-46a5-9e9a-d9cc496f17d0" providerId="ADAL" clId="{EA29C2BD-CA40-43A1-BD05-754C398E442C}" dt="2023-10-24T13:01:49.523" v="8896" actId="2711"/>
          <ac:spMkLst>
            <pc:docMk/>
            <pc:sldMk cId="671267976" sldId="4442"/>
            <ac:spMk id="62" creationId="{1E477DF4-0C04-A156-4C03-470C6BA83850}"/>
          </ac:spMkLst>
        </pc:spChg>
        <pc:spChg chg="mod">
          <ac:chgData name="Sudarshan Chakravarthi" userId="9632d19e-631d-46a5-9e9a-d9cc496f17d0" providerId="ADAL" clId="{EA29C2BD-CA40-43A1-BD05-754C398E442C}" dt="2023-10-24T13:01:49.523" v="8896" actId="2711"/>
          <ac:spMkLst>
            <pc:docMk/>
            <pc:sldMk cId="671267976" sldId="4442"/>
            <ac:spMk id="63" creationId="{847E890D-8C66-4B98-88F6-A1367D687729}"/>
          </ac:spMkLst>
        </pc:spChg>
        <pc:spChg chg="mod">
          <ac:chgData name="Sudarshan Chakravarthi" userId="9632d19e-631d-46a5-9e9a-d9cc496f17d0" providerId="ADAL" clId="{EA29C2BD-CA40-43A1-BD05-754C398E442C}" dt="2023-10-24T13:01:49.523" v="8896" actId="2711"/>
          <ac:spMkLst>
            <pc:docMk/>
            <pc:sldMk cId="671267976" sldId="4442"/>
            <ac:spMk id="64" creationId="{292BDB0A-37EE-DC46-3781-5AA621063B96}"/>
          </ac:spMkLst>
        </pc:spChg>
        <pc:spChg chg="mod">
          <ac:chgData name="Sudarshan Chakravarthi" userId="9632d19e-631d-46a5-9e9a-d9cc496f17d0" providerId="ADAL" clId="{EA29C2BD-CA40-43A1-BD05-754C398E442C}" dt="2023-10-24T13:01:49.523" v="8896" actId="2711"/>
          <ac:spMkLst>
            <pc:docMk/>
            <pc:sldMk cId="671267976" sldId="4442"/>
            <ac:spMk id="65" creationId="{386FB586-07C1-D30B-0F8D-03BD7328D852}"/>
          </ac:spMkLst>
        </pc:spChg>
        <pc:spChg chg="mod">
          <ac:chgData name="Sudarshan Chakravarthi" userId="9632d19e-631d-46a5-9e9a-d9cc496f17d0" providerId="ADAL" clId="{EA29C2BD-CA40-43A1-BD05-754C398E442C}" dt="2023-10-24T13:01:49.523" v="8896" actId="2711"/>
          <ac:spMkLst>
            <pc:docMk/>
            <pc:sldMk cId="671267976" sldId="4442"/>
            <ac:spMk id="66" creationId="{BBB51E9F-A653-9EBC-1DAB-1866FD371C08}"/>
          </ac:spMkLst>
        </pc:spChg>
        <pc:spChg chg="mod">
          <ac:chgData name="Sudarshan Chakravarthi" userId="9632d19e-631d-46a5-9e9a-d9cc496f17d0" providerId="ADAL" clId="{EA29C2BD-CA40-43A1-BD05-754C398E442C}" dt="2023-10-24T13:01:49.523" v="8896" actId="2711"/>
          <ac:spMkLst>
            <pc:docMk/>
            <pc:sldMk cId="671267976" sldId="4442"/>
            <ac:spMk id="67" creationId="{46249077-15C2-678B-C7AF-1027A02D154E}"/>
          </ac:spMkLst>
        </pc:spChg>
        <pc:picChg chg="add del">
          <ac:chgData name="Sudarshan Chakravarthi" userId="9632d19e-631d-46a5-9e9a-d9cc496f17d0" providerId="ADAL" clId="{EA29C2BD-CA40-43A1-BD05-754C398E442C}" dt="2023-10-24T13:01:13.023" v="8895" actId="21"/>
          <ac:picMkLst>
            <pc:docMk/>
            <pc:sldMk cId="671267976" sldId="4442"/>
            <ac:picMk id="10" creationId="{26E2648E-5062-207A-FD3C-82B909F6C5DD}"/>
          </ac:picMkLst>
        </pc:picChg>
        <pc:picChg chg="add del">
          <ac:chgData name="Sudarshan Chakravarthi" userId="9632d19e-631d-46a5-9e9a-d9cc496f17d0" providerId="ADAL" clId="{EA29C2BD-CA40-43A1-BD05-754C398E442C}" dt="2023-10-24T13:01:58.477" v="8898" actId="21"/>
          <ac:picMkLst>
            <pc:docMk/>
            <pc:sldMk cId="671267976" sldId="4442"/>
            <ac:picMk id="11" creationId="{3397E160-1896-E722-268F-F05E00A0005D}"/>
          </ac:picMkLst>
        </pc:picChg>
      </pc:sldChg>
      <pc:sldChg chg="addSp delSp modSp mod ord">
        <pc:chgData name="Sudarshan Chakravarthi" userId="9632d19e-631d-46a5-9e9a-d9cc496f17d0" providerId="ADAL" clId="{EA29C2BD-CA40-43A1-BD05-754C398E442C}" dt="2023-12-22T10:29:16.447" v="12450"/>
        <pc:sldMkLst>
          <pc:docMk/>
          <pc:sldMk cId="3749908573" sldId="4443"/>
        </pc:sldMkLst>
        <pc:spChg chg="mod">
          <ac:chgData name="Sudarshan Chakravarthi" userId="9632d19e-631d-46a5-9e9a-d9cc496f17d0" providerId="ADAL" clId="{EA29C2BD-CA40-43A1-BD05-754C398E442C}" dt="2023-07-06T13:44:32.822" v="1626" actId="1076"/>
          <ac:spMkLst>
            <pc:docMk/>
            <pc:sldMk cId="3749908573" sldId="4443"/>
            <ac:spMk id="2" creationId="{9C2B2D3D-99E4-D41E-606E-BB81CA4839D4}"/>
          </ac:spMkLst>
        </pc:spChg>
        <pc:spChg chg="mod">
          <ac:chgData name="Sudarshan Chakravarthi" userId="9632d19e-631d-46a5-9e9a-d9cc496f17d0" providerId="ADAL" clId="{EA29C2BD-CA40-43A1-BD05-754C398E442C}" dt="2023-07-06T12:35:57.637" v="911" actId="1038"/>
          <ac:spMkLst>
            <pc:docMk/>
            <pc:sldMk cId="3749908573" sldId="4443"/>
            <ac:spMk id="4" creationId="{010D3583-7431-2975-0A01-B777527AD2A8}"/>
          </ac:spMkLst>
        </pc:spChg>
        <pc:spChg chg="mod">
          <ac:chgData name="Sudarshan Chakravarthi" userId="9632d19e-631d-46a5-9e9a-d9cc496f17d0" providerId="ADAL" clId="{EA29C2BD-CA40-43A1-BD05-754C398E442C}" dt="2023-07-06T12:35:57.637" v="911" actId="1038"/>
          <ac:spMkLst>
            <pc:docMk/>
            <pc:sldMk cId="3749908573" sldId="4443"/>
            <ac:spMk id="13" creationId="{FE393839-645B-E7B4-3D6D-F9F4C56072FA}"/>
          </ac:spMkLst>
        </pc:spChg>
        <pc:spChg chg="mod">
          <ac:chgData name="Sudarshan Chakravarthi" userId="9632d19e-631d-46a5-9e9a-d9cc496f17d0" providerId="ADAL" clId="{EA29C2BD-CA40-43A1-BD05-754C398E442C}" dt="2023-07-06T12:36:05.471" v="948" actId="1037"/>
          <ac:spMkLst>
            <pc:docMk/>
            <pc:sldMk cId="3749908573" sldId="4443"/>
            <ac:spMk id="14" creationId="{13B28C84-27AF-B92E-2464-75AFE1551682}"/>
          </ac:spMkLst>
        </pc:spChg>
        <pc:spChg chg="mod">
          <ac:chgData name="Sudarshan Chakravarthi" userId="9632d19e-631d-46a5-9e9a-d9cc496f17d0" providerId="ADAL" clId="{EA29C2BD-CA40-43A1-BD05-754C398E442C}" dt="2023-07-06T12:35:57.637" v="911" actId="1038"/>
          <ac:spMkLst>
            <pc:docMk/>
            <pc:sldMk cId="3749908573" sldId="4443"/>
            <ac:spMk id="15" creationId="{02E5638E-F9E7-3559-5030-3CC05D798B1B}"/>
          </ac:spMkLst>
        </pc:spChg>
        <pc:spChg chg="mod">
          <ac:chgData name="Sudarshan Chakravarthi" userId="9632d19e-631d-46a5-9e9a-d9cc496f17d0" providerId="ADAL" clId="{EA29C2BD-CA40-43A1-BD05-754C398E442C}" dt="2023-07-06T12:36:05.471" v="948" actId="1037"/>
          <ac:spMkLst>
            <pc:docMk/>
            <pc:sldMk cId="3749908573" sldId="4443"/>
            <ac:spMk id="16" creationId="{9EED73B9-93BF-90A5-8EBD-93B6B3AEEE92}"/>
          </ac:spMkLst>
        </pc:spChg>
        <pc:spChg chg="mod">
          <ac:chgData name="Sudarshan Chakravarthi" userId="9632d19e-631d-46a5-9e9a-d9cc496f17d0" providerId="ADAL" clId="{EA29C2BD-CA40-43A1-BD05-754C398E442C}" dt="2023-07-06T12:35:57.637" v="911" actId="1038"/>
          <ac:spMkLst>
            <pc:docMk/>
            <pc:sldMk cId="3749908573" sldId="4443"/>
            <ac:spMk id="17" creationId="{5ABE008B-B5DE-4FBF-9221-48C64A23B0BB}"/>
          </ac:spMkLst>
        </pc:spChg>
        <pc:spChg chg="mod">
          <ac:chgData name="Sudarshan Chakravarthi" userId="9632d19e-631d-46a5-9e9a-d9cc496f17d0" providerId="ADAL" clId="{EA29C2BD-CA40-43A1-BD05-754C398E442C}" dt="2023-07-06T12:35:57.637" v="911" actId="1038"/>
          <ac:spMkLst>
            <pc:docMk/>
            <pc:sldMk cId="3749908573" sldId="4443"/>
            <ac:spMk id="18" creationId="{87FB8F5D-5B32-6146-6FC2-BA4B3FC733DF}"/>
          </ac:spMkLst>
        </pc:spChg>
        <pc:spChg chg="mod">
          <ac:chgData name="Sudarshan Chakravarthi" userId="9632d19e-631d-46a5-9e9a-d9cc496f17d0" providerId="ADAL" clId="{EA29C2BD-CA40-43A1-BD05-754C398E442C}" dt="2023-07-06T13:51:39.599" v="2660" actId="1076"/>
          <ac:spMkLst>
            <pc:docMk/>
            <pc:sldMk cId="3749908573" sldId="4443"/>
            <ac:spMk id="40" creationId="{ADF6DF66-4507-7645-D92B-BDAC21023A68}"/>
          </ac:spMkLst>
        </pc:spChg>
        <pc:grpChg chg="add mod ord">
          <ac:chgData name="Sudarshan Chakravarthi" userId="9632d19e-631d-46a5-9e9a-d9cc496f17d0" providerId="ADAL" clId="{EA29C2BD-CA40-43A1-BD05-754C398E442C}" dt="2023-07-06T12:37:48.860" v="1175" actId="167"/>
          <ac:grpSpMkLst>
            <pc:docMk/>
            <pc:sldMk cId="3749908573" sldId="4443"/>
            <ac:grpSpMk id="8" creationId="{B8BB7DAB-8D6E-3F07-BD67-D4A701CCDBD1}"/>
          </ac:grpSpMkLst>
        </pc:grpChg>
        <pc:grpChg chg="mod">
          <ac:chgData name="Sudarshan Chakravarthi" userId="9632d19e-631d-46a5-9e9a-d9cc496f17d0" providerId="ADAL" clId="{EA29C2BD-CA40-43A1-BD05-754C398E442C}" dt="2023-07-06T12:35:57.637" v="911" actId="1038"/>
          <ac:grpSpMkLst>
            <pc:docMk/>
            <pc:sldMk cId="3749908573" sldId="4443"/>
            <ac:grpSpMk id="39" creationId="{94046348-2D40-60D8-0F12-F436DA639864}"/>
          </ac:grpSpMkLst>
        </pc:grpChg>
        <pc:picChg chg="del mod">
          <ac:chgData name="Sudarshan Chakravarthi" userId="9632d19e-631d-46a5-9e9a-d9cc496f17d0" providerId="ADAL" clId="{EA29C2BD-CA40-43A1-BD05-754C398E442C}" dt="2023-07-06T12:32:45.838" v="822" actId="21"/>
          <ac:picMkLst>
            <pc:docMk/>
            <pc:sldMk cId="3749908573" sldId="4443"/>
            <ac:picMk id="3" creationId="{5ACE42CF-882F-5C0B-8006-F3415FF7C940}"/>
          </ac:picMkLst>
        </pc:picChg>
        <pc:picChg chg="del mod">
          <ac:chgData name="Sudarshan Chakravarthi" userId="9632d19e-631d-46a5-9e9a-d9cc496f17d0" providerId="ADAL" clId="{EA29C2BD-CA40-43A1-BD05-754C398E442C}" dt="2023-07-06T13:51:29.142" v="2654" actId="478"/>
          <ac:picMkLst>
            <pc:docMk/>
            <pc:sldMk cId="3749908573" sldId="4443"/>
            <ac:picMk id="5" creationId="{F7E84809-34DF-7275-141B-12317E8ACE5B}"/>
          </ac:picMkLst>
        </pc:picChg>
        <pc:cxnChg chg="mod">
          <ac:chgData name="Sudarshan Chakravarthi" userId="9632d19e-631d-46a5-9e9a-d9cc496f17d0" providerId="ADAL" clId="{EA29C2BD-CA40-43A1-BD05-754C398E442C}" dt="2023-07-06T12:37:29.649" v="1030"/>
          <ac:cxnSpMkLst>
            <pc:docMk/>
            <pc:sldMk cId="3749908573" sldId="4443"/>
            <ac:cxnSpMk id="9" creationId="{5D7911ED-8589-1962-D59F-FFA327E2DE45}"/>
          </ac:cxnSpMkLst>
        </pc:cxnChg>
        <pc:cxnChg chg="del mod">
          <ac:chgData name="Sudarshan Chakravarthi" userId="9632d19e-631d-46a5-9e9a-d9cc496f17d0" providerId="ADAL" clId="{EA29C2BD-CA40-43A1-BD05-754C398E442C}" dt="2023-07-06T13:51:36.754" v="2659" actId="478"/>
          <ac:cxnSpMkLst>
            <pc:docMk/>
            <pc:sldMk cId="3749908573" sldId="4443"/>
            <ac:cxnSpMk id="10" creationId="{5A8B4FF3-BBA9-FDF6-8510-2D6CECFE69FF}"/>
          </ac:cxnSpMkLst>
        </pc:cxnChg>
        <pc:cxnChg chg="del mod">
          <ac:chgData name="Sudarshan Chakravarthi" userId="9632d19e-631d-46a5-9e9a-d9cc496f17d0" providerId="ADAL" clId="{EA29C2BD-CA40-43A1-BD05-754C398E442C}" dt="2023-07-06T13:51:36.312" v="2658" actId="478"/>
          <ac:cxnSpMkLst>
            <pc:docMk/>
            <pc:sldMk cId="3749908573" sldId="4443"/>
            <ac:cxnSpMk id="11" creationId="{F8DABEF1-193A-5232-7D18-EFFD6CDD57BD}"/>
          </ac:cxnSpMkLst>
        </pc:cxnChg>
        <pc:cxnChg chg="del">
          <ac:chgData name="Sudarshan Chakravarthi" userId="9632d19e-631d-46a5-9e9a-d9cc496f17d0" providerId="ADAL" clId="{EA29C2BD-CA40-43A1-BD05-754C398E442C}" dt="2023-07-06T13:51:32.766" v="2655" actId="478"/>
          <ac:cxnSpMkLst>
            <pc:docMk/>
            <pc:sldMk cId="3749908573" sldId="4443"/>
            <ac:cxnSpMk id="12" creationId="{2328D102-7AD2-2D7E-8A09-B56E7784F924}"/>
          </ac:cxnSpMkLst>
        </pc:cxnChg>
        <pc:cxnChg chg="mod">
          <ac:chgData name="Sudarshan Chakravarthi" userId="9632d19e-631d-46a5-9e9a-d9cc496f17d0" providerId="ADAL" clId="{EA29C2BD-CA40-43A1-BD05-754C398E442C}" dt="2023-07-06T12:37:29.649" v="1030"/>
          <ac:cxnSpMkLst>
            <pc:docMk/>
            <pc:sldMk cId="3749908573" sldId="4443"/>
            <ac:cxnSpMk id="19" creationId="{8E449986-658B-6E25-1794-0DDADE1D707F}"/>
          </ac:cxnSpMkLst>
        </pc:cxnChg>
        <pc:cxnChg chg="mod">
          <ac:chgData name="Sudarshan Chakravarthi" userId="9632d19e-631d-46a5-9e9a-d9cc496f17d0" providerId="ADAL" clId="{EA29C2BD-CA40-43A1-BD05-754C398E442C}" dt="2023-07-06T12:36:26.754" v="1027" actId="1035"/>
          <ac:cxnSpMkLst>
            <pc:docMk/>
            <pc:sldMk cId="3749908573" sldId="4443"/>
            <ac:cxnSpMk id="20" creationId="{A706FD39-CBD8-6A23-DAE6-F6777C6CE169}"/>
          </ac:cxnSpMkLst>
        </pc:cxnChg>
        <pc:cxnChg chg="mod">
          <ac:chgData name="Sudarshan Chakravarthi" userId="9632d19e-631d-46a5-9e9a-d9cc496f17d0" providerId="ADAL" clId="{EA29C2BD-CA40-43A1-BD05-754C398E442C}" dt="2023-07-06T12:35:57.637" v="911" actId="1038"/>
          <ac:cxnSpMkLst>
            <pc:docMk/>
            <pc:sldMk cId="3749908573" sldId="4443"/>
            <ac:cxnSpMk id="21" creationId="{ABD5EECB-0D62-A876-2585-3D500E2D1059}"/>
          </ac:cxnSpMkLst>
        </pc:cxnChg>
        <pc:cxnChg chg="del mod">
          <ac:chgData name="Sudarshan Chakravarthi" userId="9632d19e-631d-46a5-9e9a-d9cc496f17d0" providerId="ADAL" clId="{EA29C2BD-CA40-43A1-BD05-754C398E442C}" dt="2023-07-06T12:37:54.775" v="1176" actId="478"/>
          <ac:cxnSpMkLst>
            <pc:docMk/>
            <pc:sldMk cId="3749908573" sldId="4443"/>
            <ac:cxnSpMk id="22" creationId="{933FDCDE-6339-BBFC-CB32-DC9013E3C335}"/>
          </ac:cxnSpMkLst>
        </pc:cxnChg>
        <pc:cxnChg chg="mod">
          <ac:chgData name="Sudarshan Chakravarthi" userId="9632d19e-631d-46a5-9e9a-d9cc496f17d0" providerId="ADAL" clId="{EA29C2BD-CA40-43A1-BD05-754C398E442C}" dt="2023-07-06T12:35:57.637" v="911" actId="1038"/>
          <ac:cxnSpMkLst>
            <pc:docMk/>
            <pc:sldMk cId="3749908573" sldId="4443"/>
            <ac:cxnSpMk id="23" creationId="{F1392DC4-5BAA-155A-B3A8-83F80E33F999}"/>
          </ac:cxnSpMkLst>
        </pc:cxnChg>
        <pc:cxnChg chg="mod">
          <ac:chgData name="Sudarshan Chakravarthi" userId="9632d19e-631d-46a5-9e9a-d9cc496f17d0" providerId="ADAL" clId="{EA29C2BD-CA40-43A1-BD05-754C398E442C}" dt="2023-07-06T12:37:29.649" v="1030"/>
          <ac:cxnSpMkLst>
            <pc:docMk/>
            <pc:sldMk cId="3749908573" sldId="4443"/>
            <ac:cxnSpMk id="24" creationId="{3E47F22B-EAD5-1DA0-41D4-144665DAE52B}"/>
          </ac:cxnSpMkLst>
        </pc:cxnChg>
        <pc:cxnChg chg="mod">
          <ac:chgData name="Sudarshan Chakravarthi" userId="9632d19e-631d-46a5-9e9a-d9cc496f17d0" providerId="ADAL" clId="{EA29C2BD-CA40-43A1-BD05-754C398E442C}" dt="2023-07-06T12:37:29.649" v="1030"/>
          <ac:cxnSpMkLst>
            <pc:docMk/>
            <pc:sldMk cId="3749908573" sldId="4443"/>
            <ac:cxnSpMk id="25" creationId="{A382E2CB-19F5-3B21-CE90-E85FD43F9669}"/>
          </ac:cxnSpMkLst>
        </pc:cxnChg>
        <pc:cxnChg chg="mod">
          <ac:chgData name="Sudarshan Chakravarthi" userId="9632d19e-631d-46a5-9e9a-d9cc496f17d0" providerId="ADAL" clId="{EA29C2BD-CA40-43A1-BD05-754C398E442C}" dt="2023-07-06T12:35:57.637" v="911" actId="1038"/>
          <ac:cxnSpMkLst>
            <pc:docMk/>
            <pc:sldMk cId="3749908573" sldId="4443"/>
            <ac:cxnSpMk id="26" creationId="{9349169E-E2B0-3BC5-2E24-0136EFFF76F9}"/>
          </ac:cxnSpMkLst>
        </pc:cxnChg>
      </pc:sldChg>
      <pc:sldChg chg="addSp delSp modSp mod ord">
        <pc:chgData name="Sudarshan Chakravarthi" userId="9632d19e-631d-46a5-9e9a-d9cc496f17d0" providerId="ADAL" clId="{EA29C2BD-CA40-43A1-BD05-754C398E442C}" dt="2023-12-22T10:32:06.769" v="12477"/>
        <pc:sldMkLst>
          <pc:docMk/>
          <pc:sldMk cId="769170083" sldId="4448"/>
        </pc:sldMkLst>
        <pc:spChg chg="mod">
          <ac:chgData name="Sudarshan Chakravarthi" userId="9632d19e-631d-46a5-9e9a-d9cc496f17d0" providerId="ADAL" clId="{EA29C2BD-CA40-43A1-BD05-754C398E442C}" dt="2023-10-24T13:06:34.127" v="8950" actId="6549"/>
          <ac:spMkLst>
            <pc:docMk/>
            <pc:sldMk cId="769170083" sldId="4448"/>
            <ac:spMk id="2" creationId="{3A1793B3-3639-83D0-41C6-01F73DED4E23}"/>
          </ac:spMkLst>
        </pc:spChg>
        <pc:spChg chg="mod">
          <ac:chgData name="Sudarshan Chakravarthi" userId="9632d19e-631d-46a5-9e9a-d9cc496f17d0" providerId="ADAL" clId="{EA29C2BD-CA40-43A1-BD05-754C398E442C}" dt="2023-10-24T13:06:09.476" v="8927" actId="6549"/>
          <ac:spMkLst>
            <pc:docMk/>
            <pc:sldMk cId="769170083" sldId="4448"/>
            <ac:spMk id="3" creationId="{79C2A82E-4CD6-699B-9698-B8FBC015AF01}"/>
          </ac:spMkLst>
        </pc:spChg>
        <pc:spChg chg="mod">
          <ac:chgData name="Sudarshan Chakravarthi" userId="9632d19e-631d-46a5-9e9a-d9cc496f17d0" providerId="ADAL" clId="{EA29C2BD-CA40-43A1-BD05-754C398E442C}" dt="2023-10-24T13:06:16.294" v="8937" actId="6549"/>
          <ac:spMkLst>
            <pc:docMk/>
            <pc:sldMk cId="769170083" sldId="4448"/>
            <ac:spMk id="4" creationId="{A536FADA-2689-CCD8-07F8-B8106871BF7C}"/>
          </ac:spMkLst>
        </pc:spChg>
        <pc:spChg chg="mod">
          <ac:chgData name="Sudarshan Chakravarthi" userId="9632d19e-631d-46a5-9e9a-d9cc496f17d0" providerId="ADAL" clId="{EA29C2BD-CA40-43A1-BD05-754C398E442C}" dt="2023-10-24T13:32:02.396" v="8983" actId="20577"/>
          <ac:spMkLst>
            <pc:docMk/>
            <pc:sldMk cId="769170083" sldId="4448"/>
            <ac:spMk id="5" creationId="{67CF9ABD-C117-41F4-0E9D-B95F87CA75DB}"/>
          </ac:spMkLst>
        </pc:spChg>
        <pc:spChg chg="mod">
          <ac:chgData name="Sudarshan Chakravarthi" userId="9632d19e-631d-46a5-9e9a-d9cc496f17d0" providerId="ADAL" clId="{EA29C2BD-CA40-43A1-BD05-754C398E442C}" dt="2023-10-24T12:56:44.393" v="8879" actId="114"/>
          <ac:spMkLst>
            <pc:docMk/>
            <pc:sldMk cId="769170083" sldId="4448"/>
            <ac:spMk id="8" creationId="{C71AD177-EDDB-C22F-3859-9904F493954D}"/>
          </ac:spMkLst>
        </pc:spChg>
        <pc:spChg chg="mod">
          <ac:chgData name="Sudarshan Chakravarthi" userId="9632d19e-631d-46a5-9e9a-d9cc496f17d0" providerId="ADAL" clId="{EA29C2BD-CA40-43A1-BD05-754C398E442C}" dt="2023-10-24T12:56:44.393" v="8879" actId="114"/>
          <ac:spMkLst>
            <pc:docMk/>
            <pc:sldMk cId="769170083" sldId="4448"/>
            <ac:spMk id="9" creationId="{DFAB82CC-7C4F-F7BC-C9F6-F89A5F0A16DB}"/>
          </ac:spMkLst>
        </pc:spChg>
        <pc:spChg chg="mod">
          <ac:chgData name="Sudarshan Chakravarthi" userId="9632d19e-631d-46a5-9e9a-d9cc496f17d0" providerId="ADAL" clId="{EA29C2BD-CA40-43A1-BD05-754C398E442C}" dt="2023-10-24T12:56:44.393" v="8879" actId="114"/>
          <ac:spMkLst>
            <pc:docMk/>
            <pc:sldMk cId="769170083" sldId="4448"/>
            <ac:spMk id="10" creationId="{34488C6C-72DF-8316-955A-D93B15CAE320}"/>
          </ac:spMkLst>
        </pc:spChg>
        <pc:spChg chg="add mod">
          <ac:chgData name="Sudarshan Chakravarthi" userId="9632d19e-631d-46a5-9e9a-d9cc496f17d0" providerId="ADAL" clId="{EA29C2BD-CA40-43A1-BD05-754C398E442C}" dt="2023-10-24T12:58:24.950" v="8887" actId="1076"/>
          <ac:spMkLst>
            <pc:docMk/>
            <pc:sldMk cId="769170083" sldId="4448"/>
            <ac:spMk id="11" creationId="{73592AB0-1162-81F8-E64D-FF48D5648338}"/>
          </ac:spMkLst>
        </pc:spChg>
        <pc:picChg chg="add del mod modCrop">
          <ac:chgData name="Sudarshan Chakravarthi" userId="9632d19e-631d-46a5-9e9a-d9cc496f17d0" providerId="ADAL" clId="{EA29C2BD-CA40-43A1-BD05-754C398E442C}" dt="2023-10-24T13:06:58.858" v="8954" actId="21"/>
          <ac:picMkLst>
            <pc:docMk/>
            <pc:sldMk cId="769170083" sldId="4448"/>
            <ac:picMk id="12" creationId="{6F9DBAB2-BEB7-4BA8-40F7-96A8F4633E51}"/>
          </ac:picMkLst>
        </pc:picChg>
      </pc:sldChg>
      <pc:sldChg chg="modSp del">
        <pc:chgData name="Sudarshan Chakravarthi" userId="9632d19e-631d-46a5-9e9a-d9cc496f17d0" providerId="ADAL" clId="{EA29C2BD-CA40-43A1-BD05-754C398E442C}" dt="2023-07-06T12:25:19.948" v="218" actId="47"/>
        <pc:sldMkLst>
          <pc:docMk/>
          <pc:sldMk cId="2566908744" sldId="4467"/>
        </pc:sldMkLst>
        <pc:picChg chg="mod">
          <ac:chgData name="Sudarshan Chakravarthi" userId="9632d19e-631d-46a5-9e9a-d9cc496f17d0" providerId="ADAL" clId="{EA29C2BD-CA40-43A1-BD05-754C398E442C}" dt="2023-07-06T12:25:15.885" v="217" actId="1076"/>
          <ac:picMkLst>
            <pc:docMk/>
            <pc:sldMk cId="2566908744" sldId="4467"/>
            <ac:picMk id="3074" creationId="{3BD1B235-E140-861B-0BED-F22D7930B67E}"/>
          </ac:picMkLst>
        </pc:picChg>
      </pc:sldChg>
      <pc:sldChg chg="addSp delSp modSp mod">
        <pc:chgData name="Sudarshan Chakravarthi" userId="9632d19e-631d-46a5-9e9a-d9cc496f17d0" providerId="ADAL" clId="{EA29C2BD-CA40-43A1-BD05-754C398E442C}" dt="2023-10-31T09:20:44.343" v="12442" actId="21"/>
        <pc:sldMkLst>
          <pc:docMk/>
          <pc:sldMk cId="2708719641" sldId="4530"/>
        </pc:sldMkLst>
        <pc:spChg chg="mod">
          <ac:chgData name="Sudarshan Chakravarthi" userId="9632d19e-631d-46a5-9e9a-d9cc496f17d0" providerId="ADAL" clId="{EA29C2BD-CA40-43A1-BD05-754C398E442C}" dt="2023-10-26T12:07:01.744" v="11410" actId="6549"/>
          <ac:spMkLst>
            <pc:docMk/>
            <pc:sldMk cId="2708719641" sldId="4530"/>
            <ac:spMk id="2" creationId="{AF6CF9FB-8365-E9A4-AEF7-7F2FBF359933}"/>
          </ac:spMkLst>
        </pc:spChg>
        <pc:spChg chg="mod">
          <ac:chgData name="Sudarshan Chakravarthi" userId="9632d19e-631d-46a5-9e9a-d9cc496f17d0" providerId="ADAL" clId="{EA29C2BD-CA40-43A1-BD05-754C398E442C}" dt="2023-10-31T09:20:17.925" v="12437" actId="164"/>
          <ac:spMkLst>
            <pc:docMk/>
            <pc:sldMk cId="2708719641" sldId="4530"/>
            <ac:spMk id="5" creationId="{28F38248-6BB6-3CAC-2967-DF1B023BF5A7}"/>
          </ac:spMkLst>
        </pc:spChg>
        <pc:grpChg chg="add mod">
          <ac:chgData name="Sudarshan Chakravarthi" userId="9632d19e-631d-46a5-9e9a-d9cc496f17d0" providerId="ADAL" clId="{EA29C2BD-CA40-43A1-BD05-754C398E442C}" dt="2023-10-31T09:20:20.963" v="12438" actId="1076"/>
          <ac:grpSpMkLst>
            <pc:docMk/>
            <pc:sldMk cId="2708719641" sldId="4530"/>
            <ac:grpSpMk id="6" creationId="{14D82011-A55B-28AC-4368-F13F6C582DBF}"/>
          </ac:grpSpMkLst>
        </pc:grpChg>
        <pc:grpChg chg="mod">
          <ac:chgData name="Sudarshan Chakravarthi" userId="9632d19e-631d-46a5-9e9a-d9cc496f17d0" providerId="ADAL" clId="{EA29C2BD-CA40-43A1-BD05-754C398E442C}" dt="2023-10-31T09:20:17.925" v="12437" actId="164"/>
          <ac:grpSpMkLst>
            <pc:docMk/>
            <pc:sldMk cId="2708719641" sldId="4530"/>
            <ac:grpSpMk id="11" creationId="{0A3863DF-6503-D3FB-3284-3C44E44FAD69}"/>
          </ac:grpSpMkLst>
        </pc:grpChg>
        <pc:grpChg chg="mod">
          <ac:chgData name="Sudarshan Chakravarthi" userId="9632d19e-631d-46a5-9e9a-d9cc496f17d0" providerId="ADAL" clId="{EA29C2BD-CA40-43A1-BD05-754C398E442C}" dt="2023-10-31T09:20:17.925" v="12437" actId="164"/>
          <ac:grpSpMkLst>
            <pc:docMk/>
            <pc:sldMk cId="2708719641" sldId="4530"/>
            <ac:grpSpMk id="17" creationId="{8EE45327-C45E-148B-9C4E-FAED99054E87}"/>
          </ac:grpSpMkLst>
        </pc:grpChg>
        <pc:grpChg chg="mod">
          <ac:chgData name="Sudarshan Chakravarthi" userId="9632d19e-631d-46a5-9e9a-d9cc496f17d0" providerId="ADAL" clId="{EA29C2BD-CA40-43A1-BD05-754C398E442C}" dt="2023-10-31T09:20:17.925" v="12437" actId="164"/>
          <ac:grpSpMkLst>
            <pc:docMk/>
            <pc:sldMk cId="2708719641" sldId="4530"/>
            <ac:grpSpMk id="24" creationId="{D822C470-4BC2-F268-83A5-2D472C686655}"/>
          </ac:grpSpMkLst>
        </pc:grpChg>
        <pc:grpChg chg="mod">
          <ac:chgData name="Sudarshan Chakravarthi" userId="9632d19e-631d-46a5-9e9a-d9cc496f17d0" providerId="ADAL" clId="{EA29C2BD-CA40-43A1-BD05-754C398E442C}" dt="2023-10-31T09:20:17.925" v="12437" actId="164"/>
          <ac:grpSpMkLst>
            <pc:docMk/>
            <pc:sldMk cId="2708719641" sldId="4530"/>
            <ac:grpSpMk id="25" creationId="{C10973C0-4252-9BF1-3A82-8D89F499A04C}"/>
          </ac:grpSpMkLst>
        </pc:grpChg>
        <pc:grpChg chg="mod">
          <ac:chgData name="Sudarshan Chakravarthi" userId="9632d19e-631d-46a5-9e9a-d9cc496f17d0" providerId="ADAL" clId="{EA29C2BD-CA40-43A1-BD05-754C398E442C}" dt="2023-10-31T09:20:17.925" v="12437" actId="164"/>
          <ac:grpSpMkLst>
            <pc:docMk/>
            <pc:sldMk cId="2708719641" sldId="4530"/>
            <ac:grpSpMk id="26" creationId="{4271DE4A-5158-127F-B262-A5B60494B106}"/>
          </ac:grpSpMkLst>
        </pc:grpChg>
        <pc:grpChg chg="mod">
          <ac:chgData name="Sudarshan Chakravarthi" userId="9632d19e-631d-46a5-9e9a-d9cc496f17d0" providerId="ADAL" clId="{EA29C2BD-CA40-43A1-BD05-754C398E442C}" dt="2023-10-31T09:20:17.925" v="12437" actId="164"/>
          <ac:grpSpMkLst>
            <pc:docMk/>
            <pc:sldMk cId="2708719641" sldId="4530"/>
            <ac:grpSpMk id="27" creationId="{9B5038B3-A700-9F88-7693-EBE90F290EEE}"/>
          </ac:grpSpMkLst>
        </pc:grpChg>
        <pc:picChg chg="add del">
          <ac:chgData name="Sudarshan Chakravarthi" userId="9632d19e-631d-46a5-9e9a-d9cc496f17d0" providerId="ADAL" clId="{EA29C2BD-CA40-43A1-BD05-754C398E442C}" dt="2023-10-31T09:20:44.343" v="12442" actId="21"/>
          <ac:picMkLst>
            <pc:docMk/>
            <pc:sldMk cId="2708719641" sldId="4530"/>
            <ac:picMk id="8" creationId="{0A7BF30F-3517-C9C9-22BE-C0654F0C624D}"/>
          </ac:picMkLst>
        </pc:picChg>
        <pc:picChg chg="mod">
          <ac:chgData name="Sudarshan Chakravarthi" userId="9632d19e-631d-46a5-9e9a-d9cc496f17d0" providerId="ADAL" clId="{EA29C2BD-CA40-43A1-BD05-754C398E442C}" dt="2023-10-31T09:20:32.117" v="12440" actId="1076"/>
          <ac:picMkLst>
            <pc:docMk/>
            <pc:sldMk cId="2708719641" sldId="4530"/>
            <ac:picMk id="2052" creationId="{F1208C42-A498-BD3D-64AE-E29A56F4ECD8}"/>
          </ac:picMkLst>
        </pc:picChg>
      </pc:sldChg>
      <pc:sldChg chg="modSp add del mod">
        <pc:chgData name="Sudarshan Chakravarthi" userId="9632d19e-631d-46a5-9e9a-d9cc496f17d0" providerId="ADAL" clId="{EA29C2BD-CA40-43A1-BD05-754C398E442C}" dt="2023-10-26T12:00:28.847" v="11337" actId="47"/>
        <pc:sldMkLst>
          <pc:docMk/>
          <pc:sldMk cId="3259989592" sldId="4536"/>
        </pc:sldMkLst>
        <pc:spChg chg="mod">
          <ac:chgData name="Sudarshan Chakravarthi" userId="9632d19e-631d-46a5-9e9a-d9cc496f17d0" providerId="ADAL" clId="{EA29C2BD-CA40-43A1-BD05-754C398E442C}" dt="2023-10-26T11:59:57.963" v="11336" actId="20577"/>
          <ac:spMkLst>
            <pc:docMk/>
            <pc:sldMk cId="3259989592" sldId="4536"/>
            <ac:spMk id="99" creationId="{CD941700-62EF-BDB7-384D-1911F565E937}"/>
          </ac:spMkLst>
        </pc:spChg>
      </pc:sldChg>
      <pc:sldChg chg="addSp modSp del mod">
        <pc:chgData name="Sudarshan Chakravarthi" userId="9632d19e-631d-46a5-9e9a-d9cc496f17d0" providerId="ADAL" clId="{EA29C2BD-CA40-43A1-BD05-754C398E442C}" dt="2023-07-06T13:52:00.345" v="2661" actId="47"/>
        <pc:sldMkLst>
          <pc:docMk/>
          <pc:sldMk cId="395412777" sldId="4567"/>
        </pc:sldMkLst>
        <pc:picChg chg="mod">
          <ac:chgData name="Sudarshan Chakravarthi" userId="9632d19e-631d-46a5-9e9a-d9cc496f17d0" providerId="ADAL" clId="{EA29C2BD-CA40-43A1-BD05-754C398E442C}" dt="2023-07-06T12:32:08.335" v="820" actId="1076"/>
          <ac:picMkLst>
            <pc:docMk/>
            <pc:sldMk cId="395412777" sldId="4567"/>
            <ac:picMk id="2" creationId="{C3F58A34-870E-E461-1A69-8707BC8B4142}"/>
          </ac:picMkLst>
        </pc:picChg>
        <pc:picChg chg="add mod">
          <ac:chgData name="Sudarshan Chakravarthi" userId="9632d19e-631d-46a5-9e9a-d9cc496f17d0" providerId="ADAL" clId="{EA29C2BD-CA40-43A1-BD05-754C398E442C}" dt="2023-07-06T12:31:27.255" v="816"/>
          <ac:picMkLst>
            <pc:docMk/>
            <pc:sldMk cId="395412777" sldId="4567"/>
            <ac:picMk id="22" creationId="{51F9AF86-B6AC-98C9-4273-9250D295BDFA}"/>
          </ac:picMkLst>
        </pc:picChg>
      </pc:sldChg>
      <pc:sldChg chg="del">
        <pc:chgData name="Sudarshan Chakravarthi" userId="9632d19e-631d-46a5-9e9a-d9cc496f17d0" providerId="ADAL" clId="{EA29C2BD-CA40-43A1-BD05-754C398E442C}" dt="2023-07-06T13:52:01.945" v="2662" actId="47"/>
        <pc:sldMkLst>
          <pc:docMk/>
          <pc:sldMk cId="1948656903" sldId="4568"/>
        </pc:sldMkLst>
      </pc:sldChg>
      <pc:sldChg chg="del">
        <pc:chgData name="Sudarshan Chakravarthi" userId="9632d19e-631d-46a5-9e9a-d9cc496f17d0" providerId="ADAL" clId="{EA29C2BD-CA40-43A1-BD05-754C398E442C}" dt="2023-07-06T13:52:07.575" v="2663" actId="47"/>
        <pc:sldMkLst>
          <pc:docMk/>
          <pc:sldMk cId="2338839014" sldId="4569"/>
        </pc:sldMkLst>
      </pc:sldChg>
      <pc:sldChg chg="del">
        <pc:chgData name="Sudarshan Chakravarthi" userId="9632d19e-631d-46a5-9e9a-d9cc496f17d0" providerId="ADAL" clId="{EA29C2BD-CA40-43A1-BD05-754C398E442C}" dt="2023-07-06T13:52:11.275" v="2664" actId="47"/>
        <pc:sldMkLst>
          <pc:docMk/>
          <pc:sldMk cId="1452072744" sldId="4570"/>
        </pc:sldMkLst>
      </pc:sldChg>
      <pc:sldChg chg="delSp modSp del mod">
        <pc:chgData name="Sudarshan Chakravarthi" userId="9632d19e-631d-46a5-9e9a-d9cc496f17d0" providerId="ADAL" clId="{EA29C2BD-CA40-43A1-BD05-754C398E442C}" dt="2023-07-06T13:53:15.595" v="2670" actId="47"/>
        <pc:sldMkLst>
          <pc:docMk/>
          <pc:sldMk cId="3260934229" sldId="4571"/>
        </pc:sldMkLst>
        <pc:spChg chg="del">
          <ac:chgData name="Sudarshan Chakravarthi" userId="9632d19e-631d-46a5-9e9a-d9cc496f17d0" providerId="ADAL" clId="{EA29C2BD-CA40-43A1-BD05-754C398E442C}" dt="2023-07-06T13:52:39.868" v="2668" actId="478"/>
          <ac:spMkLst>
            <pc:docMk/>
            <pc:sldMk cId="3260934229" sldId="4571"/>
            <ac:spMk id="13" creationId="{FFEBA2C3-EC11-E222-3F3E-DEE794ACF6D4}"/>
          </ac:spMkLst>
        </pc:spChg>
        <pc:spChg chg="mod">
          <ac:chgData name="Sudarshan Chakravarthi" userId="9632d19e-631d-46a5-9e9a-d9cc496f17d0" providerId="ADAL" clId="{EA29C2BD-CA40-43A1-BD05-754C398E442C}" dt="2023-07-06T13:52:36.754" v="2667" actId="20577"/>
          <ac:spMkLst>
            <pc:docMk/>
            <pc:sldMk cId="3260934229" sldId="4571"/>
            <ac:spMk id="26" creationId="{C853DFD3-DD5B-A38B-7AB3-75AED98BB93B}"/>
          </ac:spMkLst>
        </pc:spChg>
      </pc:sldChg>
      <pc:sldChg chg="delSp modSp add mod ord">
        <pc:chgData name="Sudarshan Chakravarthi" userId="9632d19e-631d-46a5-9e9a-d9cc496f17d0" providerId="ADAL" clId="{EA29C2BD-CA40-43A1-BD05-754C398E442C}" dt="2023-12-22T10:31:26.046" v="12472"/>
        <pc:sldMkLst>
          <pc:docMk/>
          <pc:sldMk cId="1298867657" sldId="4573"/>
        </pc:sldMkLst>
        <pc:spChg chg="mod">
          <ac:chgData name="Sudarshan Chakravarthi" userId="9632d19e-631d-46a5-9e9a-d9cc496f17d0" providerId="ADAL" clId="{EA29C2BD-CA40-43A1-BD05-754C398E442C}" dt="2023-07-06T13:52:50.350" v="2669" actId="1076"/>
          <ac:spMkLst>
            <pc:docMk/>
            <pc:sldMk cId="1298867657" sldId="4573"/>
            <ac:spMk id="2" creationId="{9C2B2D3D-99E4-D41E-606E-BB81CA4839D4}"/>
          </ac:spMkLst>
        </pc:spChg>
        <pc:spChg chg="mod">
          <ac:chgData name="Sudarshan Chakravarthi" userId="9632d19e-631d-46a5-9e9a-d9cc496f17d0" providerId="ADAL" clId="{EA29C2BD-CA40-43A1-BD05-754C398E442C}" dt="2023-07-06T13:51:26.728" v="2652" actId="1076"/>
          <ac:spMkLst>
            <pc:docMk/>
            <pc:sldMk cId="1298867657" sldId="4573"/>
            <ac:spMk id="40" creationId="{ADF6DF66-4507-7645-D92B-BDAC21023A68}"/>
          </ac:spMkLst>
        </pc:spChg>
        <pc:picChg chg="del mod">
          <ac:chgData name="Sudarshan Chakravarthi" userId="9632d19e-631d-46a5-9e9a-d9cc496f17d0" providerId="ADAL" clId="{EA29C2BD-CA40-43A1-BD05-754C398E442C}" dt="2023-07-06T13:51:17.284" v="2647" actId="478"/>
          <ac:picMkLst>
            <pc:docMk/>
            <pc:sldMk cId="1298867657" sldId="4573"/>
            <ac:picMk id="5" creationId="{F7E84809-34DF-7275-141B-12317E8ACE5B}"/>
          </ac:picMkLst>
        </pc:picChg>
        <pc:cxnChg chg="del">
          <ac:chgData name="Sudarshan Chakravarthi" userId="9632d19e-631d-46a5-9e9a-d9cc496f17d0" providerId="ADAL" clId="{EA29C2BD-CA40-43A1-BD05-754C398E442C}" dt="2023-07-06T13:51:23.883" v="2651" actId="478"/>
          <ac:cxnSpMkLst>
            <pc:docMk/>
            <pc:sldMk cId="1298867657" sldId="4573"/>
            <ac:cxnSpMk id="10" creationId="{5A8B4FF3-BBA9-FDF6-8510-2D6CECFE69FF}"/>
          </ac:cxnSpMkLst>
        </pc:cxnChg>
        <pc:cxnChg chg="del">
          <ac:chgData name="Sudarshan Chakravarthi" userId="9632d19e-631d-46a5-9e9a-d9cc496f17d0" providerId="ADAL" clId="{EA29C2BD-CA40-43A1-BD05-754C398E442C}" dt="2023-07-06T13:51:23.225" v="2650" actId="478"/>
          <ac:cxnSpMkLst>
            <pc:docMk/>
            <pc:sldMk cId="1298867657" sldId="4573"/>
            <ac:cxnSpMk id="11" creationId="{F8DABEF1-193A-5232-7D18-EFFD6CDD57BD}"/>
          </ac:cxnSpMkLst>
        </pc:cxnChg>
        <pc:cxnChg chg="del">
          <ac:chgData name="Sudarshan Chakravarthi" userId="9632d19e-631d-46a5-9e9a-d9cc496f17d0" providerId="ADAL" clId="{EA29C2BD-CA40-43A1-BD05-754C398E442C}" dt="2023-07-06T13:51:19.760" v="2648" actId="478"/>
          <ac:cxnSpMkLst>
            <pc:docMk/>
            <pc:sldMk cId="1298867657" sldId="4573"/>
            <ac:cxnSpMk id="12" creationId="{2328D102-7AD2-2D7E-8A09-B56E7784F924}"/>
          </ac:cxnSpMkLst>
        </pc:cxnChg>
      </pc:sldChg>
      <pc:sldChg chg="addSp delSp modSp new mod ord">
        <pc:chgData name="Sudarshan Chakravarthi" userId="9632d19e-631d-46a5-9e9a-d9cc496f17d0" providerId="ADAL" clId="{EA29C2BD-CA40-43A1-BD05-754C398E442C}" dt="2023-12-22T10:32:19.844" v="12479"/>
        <pc:sldMkLst>
          <pc:docMk/>
          <pc:sldMk cId="3837844072" sldId="4574"/>
        </pc:sldMkLst>
        <pc:spChg chg="add mod">
          <ac:chgData name="Sudarshan Chakravarthi" userId="9632d19e-631d-46a5-9e9a-d9cc496f17d0" providerId="ADAL" clId="{EA29C2BD-CA40-43A1-BD05-754C398E442C}" dt="2023-07-06T13:39:02.777" v="1240" actId="1076"/>
          <ac:spMkLst>
            <pc:docMk/>
            <pc:sldMk cId="3837844072" sldId="4574"/>
            <ac:spMk id="2" creationId="{52973F32-93F2-F0EB-2153-B736D5E86F45}"/>
          </ac:spMkLst>
        </pc:spChg>
        <pc:spChg chg="add mod">
          <ac:chgData name="Sudarshan Chakravarthi" userId="9632d19e-631d-46a5-9e9a-d9cc496f17d0" providerId="ADAL" clId="{EA29C2BD-CA40-43A1-BD05-754C398E442C}" dt="2023-07-06T13:38:48.629" v="1209"/>
          <ac:spMkLst>
            <pc:docMk/>
            <pc:sldMk cId="3837844072" sldId="4574"/>
            <ac:spMk id="3" creationId="{0369F0D1-1D8D-F595-B26E-F63BB796B0A3}"/>
          </ac:spMkLst>
        </pc:spChg>
        <pc:spChg chg="add mod">
          <ac:chgData name="Sudarshan Chakravarthi" userId="9632d19e-631d-46a5-9e9a-d9cc496f17d0" providerId="ADAL" clId="{EA29C2BD-CA40-43A1-BD05-754C398E442C}" dt="2023-07-06T13:38:48.629" v="1209"/>
          <ac:spMkLst>
            <pc:docMk/>
            <pc:sldMk cId="3837844072" sldId="4574"/>
            <ac:spMk id="9" creationId="{232AEEC7-4E47-10D1-31F5-60C1AB02776F}"/>
          </ac:spMkLst>
        </pc:spChg>
        <pc:spChg chg="add mod">
          <ac:chgData name="Sudarshan Chakravarthi" userId="9632d19e-631d-46a5-9e9a-d9cc496f17d0" providerId="ADAL" clId="{EA29C2BD-CA40-43A1-BD05-754C398E442C}" dt="2023-07-06T13:38:48.629" v="1209"/>
          <ac:spMkLst>
            <pc:docMk/>
            <pc:sldMk cId="3837844072" sldId="4574"/>
            <ac:spMk id="10" creationId="{E62816AC-14D2-0384-3822-5CA91A0CCEF1}"/>
          </ac:spMkLst>
        </pc:spChg>
        <pc:spChg chg="add mod">
          <ac:chgData name="Sudarshan Chakravarthi" userId="9632d19e-631d-46a5-9e9a-d9cc496f17d0" providerId="ADAL" clId="{EA29C2BD-CA40-43A1-BD05-754C398E442C}" dt="2023-07-06T13:39:00.734" v="1239" actId="1038"/>
          <ac:spMkLst>
            <pc:docMk/>
            <pc:sldMk cId="3837844072" sldId="4574"/>
            <ac:spMk id="16" creationId="{C19BAF7D-290C-AC37-5DDD-140296F23ACF}"/>
          </ac:spMkLst>
        </pc:spChg>
        <pc:spChg chg="add mod">
          <ac:chgData name="Sudarshan Chakravarthi" userId="9632d19e-631d-46a5-9e9a-d9cc496f17d0" providerId="ADAL" clId="{EA29C2BD-CA40-43A1-BD05-754C398E442C}" dt="2023-07-06T13:39:00.734" v="1239" actId="1038"/>
          <ac:spMkLst>
            <pc:docMk/>
            <pc:sldMk cId="3837844072" sldId="4574"/>
            <ac:spMk id="17" creationId="{2D8EFDC2-F4E3-049D-2D7E-7EA4CD382E40}"/>
          </ac:spMkLst>
        </pc:spChg>
        <pc:spChg chg="add mod">
          <ac:chgData name="Sudarshan Chakravarthi" userId="9632d19e-631d-46a5-9e9a-d9cc496f17d0" providerId="ADAL" clId="{EA29C2BD-CA40-43A1-BD05-754C398E442C}" dt="2023-07-06T13:39:00.734" v="1239" actId="1038"/>
          <ac:spMkLst>
            <pc:docMk/>
            <pc:sldMk cId="3837844072" sldId="4574"/>
            <ac:spMk id="18" creationId="{B52E0EBA-AE2D-9598-BECC-80B4022CFFC8}"/>
          </ac:spMkLst>
        </pc:spChg>
        <pc:spChg chg="add del mod">
          <ac:chgData name="Sudarshan Chakravarthi" userId="9632d19e-631d-46a5-9e9a-d9cc496f17d0" providerId="ADAL" clId="{EA29C2BD-CA40-43A1-BD05-754C398E442C}" dt="2023-07-06T13:40:20.223" v="1359" actId="478"/>
          <ac:spMkLst>
            <pc:docMk/>
            <pc:sldMk cId="3837844072" sldId="4574"/>
            <ac:spMk id="23" creationId="{F85C9D31-1D46-90DC-F64D-01B6518D7B6B}"/>
          </ac:spMkLst>
        </pc:spChg>
        <pc:spChg chg="add mod">
          <ac:chgData name="Sudarshan Chakravarthi" userId="9632d19e-631d-46a5-9e9a-d9cc496f17d0" providerId="ADAL" clId="{EA29C2BD-CA40-43A1-BD05-754C398E442C}" dt="2023-07-06T13:50:56.010" v="2645" actId="1076"/>
          <ac:spMkLst>
            <pc:docMk/>
            <pc:sldMk cId="3837844072" sldId="4574"/>
            <ac:spMk id="26" creationId="{F826E244-0D9A-E438-ED29-1D4F41F47BB5}"/>
          </ac:spMkLst>
        </pc:spChg>
        <pc:spChg chg="add mod">
          <ac:chgData name="Sudarshan Chakravarthi" userId="9632d19e-631d-46a5-9e9a-d9cc496f17d0" providerId="ADAL" clId="{EA29C2BD-CA40-43A1-BD05-754C398E442C}" dt="2023-07-06T13:40:33.933" v="1360"/>
          <ac:spMkLst>
            <pc:docMk/>
            <pc:sldMk cId="3837844072" sldId="4574"/>
            <ac:spMk id="28" creationId="{BEFFA26E-1A09-FEE2-43ED-63D1B9DDC28E}"/>
          </ac:spMkLst>
        </pc:spChg>
        <pc:spChg chg="add mod">
          <ac:chgData name="Sudarshan Chakravarthi" userId="9632d19e-631d-46a5-9e9a-d9cc496f17d0" providerId="ADAL" clId="{EA29C2BD-CA40-43A1-BD05-754C398E442C}" dt="2023-07-06T13:47:27.369" v="2164" actId="313"/>
          <ac:spMkLst>
            <pc:docMk/>
            <pc:sldMk cId="3837844072" sldId="4574"/>
            <ac:spMk id="29" creationId="{CC79A063-4EDE-C7F1-96B6-58407B639A79}"/>
          </ac:spMkLst>
        </pc:spChg>
        <pc:spChg chg="add mod">
          <ac:chgData name="Sudarshan Chakravarthi" userId="9632d19e-631d-46a5-9e9a-d9cc496f17d0" providerId="ADAL" clId="{EA29C2BD-CA40-43A1-BD05-754C398E442C}" dt="2023-07-06T13:50:39.202" v="2639" actId="113"/>
          <ac:spMkLst>
            <pc:docMk/>
            <pc:sldMk cId="3837844072" sldId="4574"/>
            <ac:spMk id="30" creationId="{F7A4B1A0-81DF-CFF3-99DC-617316371A12}"/>
          </ac:spMkLst>
        </pc:spChg>
        <pc:grpChg chg="add del mod">
          <ac:chgData name="Sudarshan Chakravarthi" userId="9632d19e-631d-46a5-9e9a-d9cc496f17d0" providerId="ADAL" clId="{EA29C2BD-CA40-43A1-BD05-754C398E442C}" dt="2023-07-06T13:39:11.761" v="1241" actId="165"/>
          <ac:grpSpMkLst>
            <pc:docMk/>
            <pc:sldMk cId="3837844072" sldId="4574"/>
            <ac:grpSpMk id="11" creationId="{B2B2324D-6EAD-C090-3689-2EFBF86BD044}"/>
          </ac:grpSpMkLst>
        </pc:grpChg>
        <pc:picChg chg="add del mod">
          <ac:chgData name="Sudarshan Chakravarthi" userId="9632d19e-631d-46a5-9e9a-d9cc496f17d0" providerId="ADAL" clId="{EA29C2BD-CA40-43A1-BD05-754C398E442C}" dt="2023-07-06T13:51:13.234" v="2646" actId="478"/>
          <ac:picMkLst>
            <pc:docMk/>
            <pc:sldMk cId="3837844072" sldId="4574"/>
            <ac:picMk id="19" creationId="{83A24F25-0709-B9CB-FE5F-D8E1625EAF0A}"/>
          </ac:picMkLst>
        </pc:picChg>
        <pc:picChg chg="add mod">
          <ac:chgData name="Sudarshan Chakravarthi" userId="9632d19e-631d-46a5-9e9a-d9cc496f17d0" providerId="ADAL" clId="{EA29C2BD-CA40-43A1-BD05-754C398E442C}" dt="2023-07-06T13:40:33.933" v="1360"/>
          <ac:picMkLst>
            <pc:docMk/>
            <pc:sldMk cId="3837844072" sldId="4574"/>
            <ac:picMk id="27" creationId="{1D806FC8-FA1B-3C5A-31C6-CB787B580F7D}"/>
          </ac:picMkLst>
        </pc:picChg>
        <pc:cxnChg chg="add mod">
          <ac:chgData name="Sudarshan Chakravarthi" userId="9632d19e-631d-46a5-9e9a-d9cc496f17d0" providerId="ADAL" clId="{EA29C2BD-CA40-43A1-BD05-754C398E442C}" dt="2023-07-06T13:38:48.629" v="1209"/>
          <ac:cxnSpMkLst>
            <pc:docMk/>
            <pc:sldMk cId="3837844072" sldId="4574"/>
            <ac:cxnSpMk id="4" creationId="{EEE60E8C-4184-03C1-CD20-FEE5B620B6D4}"/>
          </ac:cxnSpMkLst>
        </pc:cxnChg>
        <pc:cxnChg chg="add mod">
          <ac:chgData name="Sudarshan Chakravarthi" userId="9632d19e-631d-46a5-9e9a-d9cc496f17d0" providerId="ADAL" clId="{EA29C2BD-CA40-43A1-BD05-754C398E442C}" dt="2023-07-06T13:38:48.629" v="1209"/>
          <ac:cxnSpMkLst>
            <pc:docMk/>
            <pc:sldMk cId="3837844072" sldId="4574"/>
            <ac:cxnSpMk id="5" creationId="{7EEA1E87-6B58-ABD3-0E80-436A136B49C4}"/>
          </ac:cxnSpMkLst>
        </pc:cxnChg>
        <pc:cxnChg chg="add del mod">
          <ac:chgData name="Sudarshan Chakravarthi" userId="9632d19e-631d-46a5-9e9a-d9cc496f17d0" providerId="ADAL" clId="{EA29C2BD-CA40-43A1-BD05-754C398E442C}" dt="2023-07-06T13:39:44.444" v="1342" actId="478"/>
          <ac:cxnSpMkLst>
            <pc:docMk/>
            <pc:sldMk cId="3837844072" sldId="4574"/>
            <ac:cxnSpMk id="6" creationId="{21ADC64C-0242-4921-76F1-17C3B1A887D7}"/>
          </ac:cxnSpMkLst>
        </pc:cxnChg>
        <pc:cxnChg chg="add mod">
          <ac:chgData name="Sudarshan Chakravarthi" userId="9632d19e-631d-46a5-9e9a-d9cc496f17d0" providerId="ADAL" clId="{EA29C2BD-CA40-43A1-BD05-754C398E442C}" dt="2023-07-06T13:38:48.629" v="1209"/>
          <ac:cxnSpMkLst>
            <pc:docMk/>
            <pc:sldMk cId="3837844072" sldId="4574"/>
            <ac:cxnSpMk id="7" creationId="{46477A71-23D9-E98D-1ABE-26616471F464}"/>
          </ac:cxnSpMkLst>
        </pc:cxnChg>
        <pc:cxnChg chg="add mod">
          <ac:chgData name="Sudarshan Chakravarthi" userId="9632d19e-631d-46a5-9e9a-d9cc496f17d0" providerId="ADAL" clId="{EA29C2BD-CA40-43A1-BD05-754C398E442C}" dt="2023-07-06T13:38:48.629" v="1209"/>
          <ac:cxnSpMkLst>
            <pc:docMk/>
            <pc:sldMk cId="3837844072" sldId="4574"/>
            <ac:cxnSpMk id="8" creationId="{230D8EE7-8B2B-4C62-7159-26BB677F26B1}"/>
          </ac:cxnSpMkLst>
        </pc:cxnChg>
        <pc:cxnChg chg="mod topLvl">
          <ac:chgData name="Sudarshan Chakravarthi" userId="9632d19e-631d-46a5-9e9a-d9cc496f17d0" providerId="ADAL" clId="{EA29C2BD-CA40-43A1-BD05-754C398E442C}" dt="2023-07-06T13:39:16.642" v="1243" actId="1076"/>
          <ac:cxnSpMkLst>
            <pc:docMk/>
            <pc:sldMk cId="3837844072" sldId="4574"/>
            <ac:cxnSpMk id="12" creationId="{F0839BC4-9610-F405-F240-DF76FF3F9856}"/>
          </ac:cxnSpMkLst>
        </pc:cxnChg>
        <pc:cxnChg chg="mod topLvl">
          <ac:chgData name="Sudarshan Chakravarthi" userId="9632d19e-631d-46a5-9e9a-d9cc496f17d0" providerId="ADAL" clId="{EA29C2BD-CA40-43A1-BD05-754C398E442C}" dt="2023-07-06T13:39:14.201" v="1242" actId="1076"/>
          <ac:cxnSpMkLst>
            <pc:docMk/>
            <pc:sldMk cId="3837844072" sldId="4574"/>
            <ac:cxnSpMk id="13" creationId="{3075F489-FC40-7FA8-AD7F-E38E7B2587D5}"/>
          </ac:cxnSpMkLst>
        </pc:cxnChg>
        <pc:cxnChg chg="mod topLvl">
          <ac:chgData name="Sudarshan Chakravarthi" userId="9632d19e-631d-46a5-9e9a-d9cc496f17d0" providerId="ADAL" clId="{EA29C2BD-CA40-43A1-BD05-754C398E442C}" dt="2023-07-06T13:39:14.201" v="1242" actId="1076"/>
          <ac:cxnSpMkLst>
            <pc:docMk/>
            <pc:sldMk cId="3837844072" sldId="4574"/>
            <ac:cxnSpMk id="14" creationId="{0264D0FF-0FC6-56B4-AAC8-80251DDBA83E}"/>
          </ac:cxnSpMkLst>
        </pc:cxnChg>
        <pc:cxnChg chg="mod topLvl">
          <ac:chgData name="Sudarshan Chakravarthi" userId="9632d19e-631d-46a5-9e9a-d9cc496f17d0" providerId="ADAL" clId="{EA29C2BD-CA40-43A1-BD05-754C398E442C}" dt="2023-07-06T13:39:14.201" v="1242" actId="1076"/>
          <ac:cxnSpMkLst>
            <pc:docMk/>
            <pc:sldMk cId="3837844072" sldId="4574"/>
            <ac:cxnSpMk id="15" creationId="{43374F99-BE42-CF15-9D1E-4B45B1BFE02D}"/>
          </ac:cxnSpMkLst>
        </pc:cxnChg>
        <pc:cxnChg chg="add mod">
          <ac:chgData name="Sudarshan Chakravarthi" userId="9632d19e-631d-46a5-9e9a-d9cc496f17d0" providerId="ADAL" clId="{EA29C2BD-CA40-43A1-BD05-754C398E442C}" dt="2023-07-06T13:39:31.469" v="1339" actId="1035"/>
          <ac:cxnSpMkLst>
            <pc:docMk/>
            <pc:sldMk cId="3837844072" sldId="4574"/>
            <ac:cxnSpMk id="20" creationId="{F739CE03-6CB1-9949-D245-8FDC45717DA5}"/>
          </ac:cxnSpMkLst>
        </pc:cxnChg>
        <pc:cxnChg chg="add mod">
          <ac:chgData name="Sudarshan Chakravarthi" userId="9632d19e-631d-46a5-9e9a-d9cc496f17d0" providerId="ADAL" clId="{EA29C2BD-CA40-43A1-BD05-754C398E442C}" dt="2023-07-06T13:39:39.638" v="1341" actId="1076"/>
          <ac:cxnSpMkLst>
            <pc:docMk/>
            <pc:sldMk cId="3837844072" sldId="4574"/>
            <ac:cxnSpMk id="21" creationId="{1811A88B-D511-C0D7-B6F6-CD181AAD48F6}"/>
          </ac:cxnSpMkLst>
        </pc:cxnChg>
        <pc:cxnChg chg="add del mod">
          <ac:chgData name="Sudarshan Chakravarthi" userId="9632d19e-631d-46a5-9e9a-d9cc496f17d0" providerId="ADAL" clId="{EA29C2BD-CA40-43A1-BD05-754C398E442C}" dt="2023-07-06T13:50:48.120" v="2641" actId="478"/>
          <ac:cxnSpMkLst>
            <pc:docMk/>
            <pc:sldMk cId="3837844072" sldId="4574"/>
            <ac:cxnSpMk id="24" creationId="{026EBB05-AB8C-509E-0E14-4168D5BE4330}"/>
          </ac:cxnSpMkLst>
        </pc:cxnChg>
        <pc:cxnChg chg="add del mod">
          <ac:chgData name="Sudarshan Chakravarthi" userId="9632d19e-631d-46a5-9e9a-d9cc496f17d0" providerId="ADAL" clId="{EA29C2BD-CA40-43A1-BD05-754C398E442C}" dt="2023-07-06T13:50:52.530" v="2644" actId="478"/>
          <ac:cxnSpMkLst>
            <pc:docMk/>
            <pc:sldMk cId="3837844072" sldId="4574"/>
            <ac:cxnSpMk id="25" creationId="{14C464BA-2985-864E-7495-F9B15CFEEDC3}"/>
          </ac:cxnSpMkLst>
        </pc:cxnChg>
      </pc:sldChg>
      <pc:sldChg chg="addSp delSp modSp new del mod ord">
        <pc:chgData name="Sudarshan Chakravarthi" userId="9632d19e-631d-46a5-9e9a-d9cc496f17d0" providerId="ADAL" clId="{EA29C2BD-CA40-43A1-BD05-754C398E442C}" dt="2023-10-26T16:22:09.383" v="12408" actId="47"/>
        <pc:sldMkLst>
          <pc:docMk/>
          <pc:sldMk cId="3519139646" sldId="4575"/>
        </pc:sldMkLst>
        <pc:spChg chg="add mod">
          <ac:chgData name="Sudarshan Chakravarthi" userId="9632d19e-631d-46a5-9e9a-d9cc496f17d0" providerId="ADAL" clId="{EA29C2BD-CA40-43A1-BD05-754C398E442C}" dt="2023-10-26T15:57:00.325" v="12317" actId="20577"/>
          <ac:spMkLst>
            <pc:docMk/>
            <pc:sldMk cId="3519139646" sldId="4575"/>
            <ac:spMk id="2" creationId="{4991D100-7485-BDCE-9C4C-035724D36079}"/>
          </ac:spMkLst>
        </pc:spChg>
        <pc:spChg chg="add del mod">
          <ac:chgData name="Sudarshan Chakravarthi" userId="9632d19e-631d-46a5-9e9a-d9cc496f17d0" providerId="ADAL" clId="{EA29C2BD-CA40-43A1-BD05-754C398E442C}" dt="2023-10-24T07:50:13.687" v="4102" actId="478"/>
          <ac:spMkLst>
            <pc:docMk/>
            <pc:sldMk cId="3519139646" sldId="4575"/>
            <ac:spMk id="3" creationId="{C2605C7F-9847-55F6-8C0F-32BAB6855884}"/>
          </ac:spMkLst>
        </pc:spChg>
        <pc:spChg chg="add mod">
          <ac:chgData name="Sudarshan Chakravarthi" userId="9632d19e-631d-46a5-9e9a-d9cc496f17d0" providerId="ADAL" clId="{EA29C2BD-CA40-43A1-BD05-754C398E442C}" dt="2023-10-26T15:57:04.842" v="12327" actId="20577"/>
          <ac:spMkLst>
            <pc:docMk/>
            <pc:sldMk cId="3519139646" sldId="4575"/>
            <ac:spMk id="4" creationId="{306FCBB9-8961-8E46-8A7E-32F9B9BFC812}"/>
          </ac:spMkLst>
        </pc:spChg>
        <pc:spChg chg="add mod">
          <ac:chgData name="Sudarshan Chakravarthi" userId="9632d19e-631d-46a5-9e9a-d9cc496f17d0" providerId="ADAL" clId="{EA29C2BD-CA40-43A1-BD05-754C398E442C}" dt="2023-10-26T15:57:10.175" v="12336" actId="20577"/>
          <ac:spMkLst>
            <pc:docMk/>
            <pc:sldMk cId="3519139646" sldId="4575"/>
            <ac:spMk id="5" creationId="{5EF0A107-EFE5-C6DA-3A26-F5311E21BF1B}"/>
          </ac:spMkLst>
        </pc:spChg>
        <pc:spChg chg="add del mod">
          <ac:chgData name="Sudarshan Chakravarthi" userId="9632d19e-631d-46a5-9e9a-d9cc496f17d0" providerId="ADAL" clId="{EA29C2BD-CA40-43A1-BD05-754C398E442C}" dt="2023-10-26T15:57:16.089" v="12347" actId="20577"/>
          <ac:spMkLst>
            <pc:docMk/>
            <pc:sldMk cId="3519139646" sldId="4575"/>
            <ac:spMk id="6" creationId="{C5B38EBD-F549-A6F3-217C-95C39714C216}"/>
          </ac:spMkLst>
        </pc:spChg>
        <pc:spChg chg="add mod">
          <ac:chgData name="Sudarshan Chakravarthi" userId="9632d19e-631d-46a5-9e9a-d9cc496f17d0" providerId="ADAL" clId="{EA29C2BD-CA40-43A1-BD05-754C398E442C}" dt="2023-10-24T08:20:18.482" v="5239" actId="1037"/>
          <ac:spMkLst>
            <pc:docMk/>
            <pc:sldMk cId="3519139646" sldId="4575"/>
            <ac:spMk id="7" creationId="{206A6942-C154-5CE2-622F-FC751A2DA446}"/>
          </ac:spMkLst>
        </pc:spChg>
        <pc:spChg chg="add mod">
          <ac:chgData name="Sudarshan Chakravarthi" userId="9632d19e-631d-46a5-9e9a-d9cc496f17d0" providerId="ADAL" clId="{EA29C2BD-CA40-43A1-BD05-754C398E442C}" dt="2023-10-24T08:20:18.482" v="5239" actId="1037"/>
          <ac:spMkLst>
            <pc:docMk/>
            <pc:sldMk cId="3519139646" sldId="4575"/>
            <ac:spMk id="8" creationId="{B8248B17-3AB5-6F90-4E67-3E1563BEF6BB}"/>
          </ac:spMkLst>
        </pc:spChg>
        <pc:spChg chg="add mod">
          <ac:chgData name="Sudarshan Chakravarthi" userId="9632d19e-631d-46a5-9e9a-d9cc496f17d0" providerId="ADAL" clId="{EA29C2BD-CA40-43A1-BD05-754C398E442C}" dt="2023-10-24T08:20:18.482" v="5239" actId="1037"/>
          <ac:spMkLst>
            <pc:docMk/>
            <pc:sldMk cId="3519139646" sldId="4575"/>
            <ac:spMk id="9" creationId="{DB977431-202A-FB89-E8D9-A5FF24CFE642}"/>
          </ac:spMkLst>
        </pc:spChg>
        <pc:spChg chg="add mod">
          <ac:chgData name="Sudarshan Chakravarthi" userId="9632d19e-631d-46a5-9e9a-d9cc496f17d0" providerId="ADAL" clId="{EA29C2BD-CA40-43A1-BD05-754C398E442C}" dt="2023-10-24T08:20:18.482" v="5239" actId="1037"/>
          <ac:spMkLst>
            <pc:docMk/>
            <pc:sldMk cId="3519139646" sldId="4575"/>
            <ac:spMk id="10" creationId="{3D04C06E-373C-947A-7617-A7CBC31173E4}"/>
          </ac:spMkLst>
        </pc:spChg>
        <pc:spChg chg="add mod">
          <ac:chgData name="Sudarshan Chakravarthi" userId="9632d19e-631d-46a5-9e9a-d9cc496f17d0" providerId="ADAL" clId="{EA29C2BD-CA40-43A1-BD05-754C398E442C}" dt="2023-10-26T15:57:39.456" v="12372" actId="313"/>
          <ac:spMkLst>
            <pc:docMk/>
            <pc:sldMk cId="3519139646" sldId="4575"/>
            <ac:spMk id="11" creationId="{3C135129-9CCE-E02D-0E5C-8E3D7F3D228C}"/>
          </ac:spMkLst>
        </pc:spChg>
        <pc:spChg chg="add mod">
          <ac:chgData name="Sudarshan Chakravarthi" userId="9632d19e-631d-46a5-9e9a-d9cc496f17d0" providerId="ADAL" clId="{EA29C2BD-CA40-43A1-BD05-754C398E442C}" dt="2023-10-24T08:24:52.510" v="5310" actId="1076"/>
          <ac:spMkLst>
            <pc:docMk/>
            <pc:sldMk cId="3519139646" sldId="4575"/>
            <ac:spMk id="12" creationId="{1A6C043F-26B5-0461-5A28-E03E8867E2CC}"/>
          </ac:spMkLst>
        </pc:spChg>
        <pc:spChg chg="add mod">
          <ac:chgData name="Sudarshan Chakravarthi" userId="9632d19e-631d-46a5-9e9a-d9cc496f17d0" providerId="ADAL" clId="{EA29C2BD-CA40-43A1-BD05-754C398E442C}" dt="2023-10-24T08:28:37.823" v="5397" actId="1076"/>
          <ac:spMkLst>
            <pc:docMk/>
            <pc:sldMk cId="3519139646" sldId="4575"/>
            <ac:spMk id="13" creationId="{6B7E0179-F19E-5166-4E39-3C29EA316DC1}"/>
          </ac:spMkLst>
        </pc:spChg>
        <pc:spChg chg="add mod">
          <ac:chgData name="Sudarshan Chakravarthi" userId="9632d19e-631d-46a5-9e9a-d9cc496f17d0" providerId="ADAL" clId="{EA29C2BD-CA40-43A1-BD05-754C398E442C}" dt="2023-10-24T08:29:27.938" v="5437" actId="1037"/>
          <ac:spMkLst>
            <pc:docMk/>
            <pc:sldMk cId="3519139646" sldId="4575"/>
            <ac:spMk id="14" creationId="{4CAE6873-7A94-C3AF-927B-19C0EDEFA8AF}"/>
          </ac:spMkLst>
        </pc:spChg>
        <pc:spChg chg="add del mod">
          <ac:chgData name="Sudarshan Chakravarthi" userId="9632d19e-631d-46a5-9e9a-d9cc496f17d0" providerId="ADAL" clId="{EA29C2BD-CA40-43A1-BD05-754C398E442C}" dt="2023-10-24T08:26:54.266" v="5368" actId="478"/>
          <ac:spMkLst>
            <pc:docMk/>
            <pc:sldMk cId="3519139646" sldId="4575"/>
            <ac:spMk id="15" creationId="{0BE21917-34A3-D830-BC0E-369189AEC41A}"/>
          </ac:spMkLst>
        </pc:spChg>
        <pc:spChg chg="add mod">
          <ac:chgData name="Sudarshan Chakravarthi" userId="9632d19e-631d-46a5-9e9a-d9cc496f17d0" providerId="ADAL" clId="{EA29C2BD-CA40-43A1-BD05-754C398E442C}" dt="2023-10-24T08:29:27.938" v="5437" actId="1037"/>
          <ac:spMkLst>
            <pc:docMk/>
            <pc:sldMk cId="3519139646" sldId="4575"/>
            <ac:spMk id="16" creationId="{D939AEC5-7E83-5B40-EA7A-DA0FCF15BE1E}"/>
          </ac:spMkLst>
        </pc:spChg>
        <pc:spChg chg="add mod">
          <ac:chgData name="Sudarshan Chakravarthi" userId="9632d19e-631d-46a5-9e9a-d9cc496f17d0" providerId="ADAL" clId="{EA29C2BD-CA40-43A1-BD05-754C398E442C}" dt="2023-10-24T08:50:10.170" v="5806" actId="2710"/>
          <ac:spMkLst>
            <pc:docMk/>
            <pc:sldMk cId="3519139646" sldId="4575"/>
            <ac:spMk id="29" creationId="{1CF1AE72-AD54-DEEB-554E-D58DCDD62A60}"/>
          </ac:spMkLst>
        </pc:spChg>
        <pc:spChg chg="add mod">
          <ac:chgData name="Sudarshan Chakravarthi" userId="9632d19e-631d-46a5-9e9a-d9cc496f17d0" providerId="ADAL" clId="{EA29C2BD-CA40-43A1-BD05-754C398E442C}" dt="2023-10-24T08:23:43.469" v="5299"/>
          <ac:spMkLst>
            <pc:docMk/>
            <pc:sldMk cId="3519139646" sldId="4575"/>
            <ac:spMk id="31" creationId="{277B5BC1-7E7A-D931-01D1-472D19B1BC0A}"/>
          </ac:spMkLst>
        </pc:spChg>
        <pc:spChg chg="add mod">
          <ac:chgData name="Sudarshan Chakravarthi" userId="9632d19e-631d-46a5-9e9a-d9cc496f17d0" providerId="ADAL" clId="{EA29C2BD-CA40-43A1-BD05-754C398E442C}" dt="2023-10-24T08:26:16.701" v="5367" actId="1076"/>
          <ac:spMkLst>
            <pc:docMk/>
            <pc:sldMk cId="3519139646" sldId="4575"/>
            <ac:spMk id="39" creationId="{5DF55927-773B-9D6F-EAF6-9D3FA409A784}"/>
          </ac:spMkLst>
        </pc:spChg>
        <pc:spChg chg="add mod">
          <ac:chgData name="Sudarshan Chakravarthi" userId="9632d19e-631d-46a5-9e9a-d9cc496f17d0" providerId="ADAL" clId="{EA29C2BD-CA40-43A1-BD05-754C398E442C}" dt="2023-10-24T08:29:22.011" v="5430" actId="1076"/>
          <ac:spMkLst>
            <pc:docMk/>
            <pc:sldMk cId="3519139646" sldId="4575"/>
            <ac:spMk id="53" creationId="{DBF9B6BE-7A63-4614-E592-265E35773AFC}"/>
          </ac:spMkLst>
        </pc:spChg>
        <pc:spChg chg="add mod">
          <ac:chgData name="Sudarshan Chakravarthi" userId="9632d19e-631d-46a5-9e9a-d9cc496f17d0" providerId="ADAL" clId="{EA29C2BD-CA40-43A1-BD05-754C398E442C}" dt="2023-10-24T08:31:32.469" v="5514" actId="1076"/>
          <ac:spMkLst>
            <pc:docMk/>
            <pc:sldMk cId="3519139646" sldId="4575"/>
            <ac:spMk id="54" creationId="{F562EE60-C0B9-F067-FFCC-314C9D447061}"/>
          </ac:spMkLst>
        </pc:spChg>
        <pc:spChg chg="add mod">
          <ac:chgData name="Sudarshan Chakravarthi" userId="9632d19e-631d-46a5-9e9a-d9cc496f17d0" providerId="ADAL" clId="{EA29C2BD-CA40-43A1-BD05-754C398E442C}" dt="2023-10-24T08:34:52.112" v="5782" actId="14100"/>
          <ac:spMkLst>
            <pc:docMk/>
            <pc:sldMk cId="3519139646" sldId="4575"/>
            <ac:spMk id="58" creationId="{C1ADE49D-018B-AA78-9DF9-0EC46042E3EC}"/>
          </ac:spMkLst>
        </pc:spChg>
        <pc:spChg chg="add mod">
          <ac:chgData name="Sudarshan Chakravarthi" userId="9632d19e-631d-46a5-9e9a-d9cc496f17d0" providerId="ADAL" clId="{EA29C2BD-CA40-43A1-BD05-754C398E442C}" dt="2023-10-26T12:13:38.374" v="11848" actId="404"/>
          <ac:spMkLst>
            <pc:docMk/>
            <pc:sldMk cId="3519139646" sldId="4575"/>
            <ac:spMk id="59" creationId="{67365E20-C896-11B2-B50B-940DE9FF55A0}"/>
          </ac:spMkLst>
        </pc:spChg>
        <pc:picChg chg="add mod">
          <ac:chgData name="Sudarshan Chakravarthi" userId="9632d19e-631d-46a5-9e9a-d9cc496f17d0" providerId="ADAL" clId="{EA29C2BD-CA40-43A1-BD05-754C398E442C}" dt="2023-10-24T08:23:43.469" v="5299"/>
          <ac:picMkLst>
            <pc:docMk/>
            <pc:sldMk cId="3519139646" sldId="4575"/>
            <ac:picMk id="30" creationId="{AE78D870-F6AF-E95E-0DB2-6238315209B7}"/>
          </ac:picMkLst>
        </pc:picChg>
        <pc:picChg chg="add del">
          <ac:chgData name="Sudarshan Chakravarthi" userId="9632d19e-631d-46a5-9e9a-d9cc496f17d0" providerId="ADAL" clId="{EA29C2BD-CA40-43A1-BD05-754C398E442C}" dt="2023-10-24T08:35:38.545" v="5786" actId="21"/>
          <ac:picMkLst>
            <pc:docMk/>
            <pc:sldMk cId="3519139646" sldId="4575"/>
            <ac:picMk id="60" creationId="{6EC011FB-D358-2CFA-EDFA-5B63FF67921F}"/>
          </ac:picMkLst>
        </pc:picChg>
        <pc:picChg chg="add del mod">
          <ac:chgData name="Sudarshan Chakravarthi" userId="9632d19e-631d-46a5-9e9a-d9cc496f17d0" providerId="ADAL" clId="{EA29C2BD-CA40-43A1-BD05-754C398E442C}" dt="2023-10-24T08:35:13.453" v="5783" actId="478"/>
          <ac:picMkLst>
            <pc:docMk/>
            <pc:sldMk cId="3519139646" sldId="4575"/>
            <ac:picMk id="1026" creationId="{E68531A1-CA03-A15D-9D3C-3A9F354D6E3E}"/>
          </ac:picMkLst>
        </pc:picChg>
        <pc:picChg chg="add del mod">
          <ac:chgData name="Sudarshan Chakravarthi" userId="9632d19e-631d-46a5-9e9a-d9cc496f17d0" providerId="ADAL" clId="{EA29C2BD-CA40-43A1-BD05-754C398E442C}" dt="2023-10-24T08:35:14.885" v="5784" actId="478"/>
          <ac:picMkLst>
            <pc:docMk/>
            <pc:sldMk cId="3519139646" sldId="4575"/>
            <ac:picMk id="1028" creationId="{F39EF3DA-208B-F75C-D7D4-70DEB268BF6B}"/>
          </ac:picMkLst>
        </pc:picChg>
        <pc:cxnChg chg="add mod">
          <ac:chgData name="Sudarshan Chakravarthi" userId="9632d19e-631d-46a5-9e9a-d9cc496f17d0" providerId="ADAL" clId="{EA29C2BD-CA40-43A1-BD05-754C398E442C}" dt="2023-10-24T08:25:28.530" v="5329" actId="14100"/>
          <ac:cxnSpMkLst>
            <pc:docMk/>
            <pc:sldMk cId="3519139646" sldId="4575"/>
            <ac:cxnSpMk id="18" creationId="{1DC08854-640F-ACC9-3821-5549C743FE0F}"/>
          </ac:cxnSpMkLst>
        </pc:cxnChg>
        <pc:cxnChg chg="add mod">
          <ac:chgData name="Sudarshan Chakravarthi" userId="9632d19e-631d-46a5-9e9a-d9cc496f17d0" providerId="ADAL" clId="{EA29C2BD-CA40-43A1-BD05-754C398E442C}" dt="2023-10-24T08:20:28.940" v="5262" actId="1038"/>
          <ac:cxnSpMkLst>
            <pc:docMk/>
            <pc:sldMk cId="3519139646" sldId="4575"/>
            <ac:cxnSpMk id="21" creationId="{ADDE0DB1-4CAB-47AE-26A5-1D2FFA7B96E6}"/>
          </ac:cxnSpMkLst>
        </pc:cxnChg>
        <pc:cxnChg chg="add del mod">
          <ac:chgData name="Sudarshan Chakravarthi" userId="9632d19e-631d-46a5-9e9a-d9cc496f17d0" providerId="ADAL" clId="{EA29C2BD-CA40-43A1-BD05-754C398E442C}" dt="2023-10-24T08:18:47.059" v="5180" actId="478"/>
          <ac:cxnSpMkLst>
            <pc:docMk/>
            <pc:sldMk cId="3519139646" sldId="4575"/>
            <ac:cxnSpMk id="24" creationId="{E9BBB770-4169-7268-0B01-3FA96DE8E29E}"/>
          </ac:cxnSpMkLst>
        </pc:cxnChg>
        <pc:cxnChg chg="add mod">
          <ac:chgData name="Sudarshan Chakravarthi" userId="9632d19e-631d-46a5-9e9a-d9cc496f17d0" providerId="ADAL" clId="{EA29C2BD-CA40-43A1-BD05-754C398E442C}" dt="2023-10-24T08:32:06.393" v="5517" actId="14100"/>
          <ac:cxnSpMkLst>
            <pc:docMk/>
            <pc:sldMk cId="3519139646" sldId="4575"/>
            <ac:cxnSpMk id="26" creationId="{BE4DFC98-7DC1-A401-C5EA-CBCE6740187C}"/>
          </ac:cxnSpMkLst>
        </pc:cxnChg>
        <pc:cxnChg chg="add del mod">
          <ac:chgData name="Sudarshan Chakravarthi" userId="9632d19e-631d-46a5-9e9a-d9cc496f17d0" providerId="ADAL" clId="{EA29C2BD-CA40-43A1-BD05-754C398E442C}" dt="2023-10-24T08:29:34.121" v="5439" actId="478"/>
          <ac:cxnSpMkLst>
            <pc:docMk/>
            <pc:sldMk cId="3519139646" sldId="4575"/>
            <ac:cxnSpMk id="27" creationId="{9949FCB4-B3D3-4905-0108-2A653DFA925A}"/>
          </ac:cxnSpMkLst>
        </pc:cxnChg>
        <pc:cxnChg chg="add del mod">
          <ac:chgData name="Sudarshan Chakravarthi" userId="9632d19e-631d-46a5-9e9a-d9cc496f17d0" providerId="ADAL" clId="{EA29C2BD-CA40-43A1-BD05-754C398E442C}" dt="2023-10-24T08:31:55.593" v="5515" actId="478"/>
          <ac:cxnSpMkLst>
            <pc:docMk/>
            <pc:sldMk cId="3519139646" sldId="4575"/>
            <ac:cxnSpMk id="34" creationId="{3948CED6-5924-69D5-9B46-B662F09270B1}"/>
          </ac:cxnSpMkLst>
        </pc:cxnChg>
        <pc:cxnChg chg="add del mod">
          <ac:chgData name="Sudarshan Chakravarthi" userId="9632d19e-631d-46a5-9e9a-d9cc496f17d0" providerId="ADAL" clId="{EA29C2BD-CA40-43A1-BD05-754C398E442C}" dt="2023-10-24T08:29:33.128" v="5438" actId="478"/>
          <ac:cxnSpMkLst>
            <pc:docMk/>
            <pc:sldMk cId="3519139646" sldId="4575"/>
            <ac:cxnSpMk id="43" creationId="{8D35C533-BBF2-7A54-A0F0-4C342526F06E}"/>
          </ac:cxnSpMkLst>
        </pc:cxnChg>
        <pc:cxnChg chg="add mod">
          <ac:chgData name="Sudarshan Chakravarthi" userId="9632d19e-631d-46a5-9e9a-d9cc496f17d0" providerId="ADAL" clId="{EA29C2BD-CA40-43A1-BD05-754C398E442C}" dt="2023-10-24T08:28:15.320" v="5391" actId="1036"/>
          <ac:cxnSpMkLst>
            <pc:docMk/>
            <pc:sldMk cId="3519139646" sldId="4575"/>
            <ac:cxnSpMk id="44" creationId="{6464FA5F-CAA7-40EF-F451-AD4AA047EF5F}"/>
          </ac:cxnSpMkLst>
        </pc:cxnChg>
        <pc:cxnChg chg="add mod">
          <ac:chgData name="Sudarshan Chakravarthi" userId="9632d19e-631d-46a5-9e9a-d9cc496f17d0" providerId="ADAL" clId="{EA29C2BD-CA40-43A1-BD05-754C398E442C}" dt="2023-10-24T08:28:19.782" v="5392" actId="14100"/>
          <ac:cxnSpMkLst>
            <pc:docMk/>
            <pc:sldMk cId="3519139646" sldId="4575"/>
            <ac:cxnSpMk id="46" creationId="{B2CD2DFA-58AC-CAAD-F016-99D017FCEE9F}"/>
          </ac:cxnSpMkLst>
        </pc:cxnChg>
        <pc:cxnChg chg="add mod">
          <ac:chgData name="Sudarshan Chakravarthi" userId="9632d19e-631d-46a5-9e9a-d9cc496f17d0" providerId="ADAL" clId="{EA29C2BD-CA40-43A1-BD05-754C398E442C}" dt="2023-10-24T08:28:57.119" v="5405" actId="1035"/>
          <ac:cxnSpMkLst>
            <pc:docMk/>
            <pc:sldMk cId="3519139646" sldId="4575"/>
            <ac:cxnSpMk id="50" creationId="{AEA0E443-C347-4E8A-9F9A-84D558A7A90C}"/>
          </ac:cxnSpMkLst>
        </pc:cxnChg>
        <pc:cxnChg chg="add mod">
          <ac:chgData name="Sudarshan Chakravarthi" userId="9632d19e-631d-46a5-9e9a-d9cc496f17d0" providerId="ADAL" clId="{EA29C2BD-CA40-43A1-BD05-754C398E442C}" dt="2023-10-24T08:28:54.727" v="5403" actId="1035"/>
          <ac:cxnSpMkLst>
            <pc:docMk/>
            <pc:sldMk cId="3519139646" sldId="4575"/>
            <ac:cxnSpMk id="51" creationId="{A8D26199-96EA-40A2-7493-881636C5F7ED}"/>
          </ac:cxnSpMkLst>
        </pc:cxnChg>
      </pc:sldChg>
      <pc:sldChg chg="addSp delSp modSp new mod ord">
        <pc:chgData name="Sudarshan Chakravarthi" userId="9632d19e-631d-46a5-9e9a-d9cc496f17d0" providerId="ADAL" clId="{EA29C2BD-CA40-43A1-BD05-754C398E442C}" dt="2023-12-22T10:30:48.760" v="12462"/>
        <pc:sldMkLst>
          <pc:docMk/>
          <pc:sldMk cId="2985410976" sldId="4576"/>
        </pc:sldMkLst>
        <pc:spChg chg="add mod">
          <ac:chgData name="Sudarshan Chakravarthi" userId="9632d19e-631d-46a5-9e9a-d9cc496f17d0" providerId="ADAL" clId="{EA29C2BD-CA40-43A1-BD05-754C398E442C}" dt="2023-10-24T08:50:25.851" v="5809" actId="1076"/>
          <ac:spMkLst>
            <pc:docMk/>
            <pc:sldMk cId="2985410976" sldId="4576"/>
            <ac:spMk id="7" creationId="{727B3B97-88C8-A720-9C70-C2AA50D1408C}"/>
          </ac:spMkLst>
        </pc:spChg>
        <pc:spChg chg="add mod">
          <ac:chgData name="Sudarshan Chakravarthi" userId="9632d19e-631d-46a5-9e9a-d9cc496f17d0" providerId="ADAL" clId="{EA29C2BD-CA40-43A1-BD05-754C398E442C}" dt="2023-10-24T11:29:20.041" v="6757" actId="6549"/>
          <ac:spMkLst>
            <pc:docMk/>
            <pc:sldMk cId="2985410976" sldId="4576"/>
            <ac:spMk id="8" creationId="{3E86D9AE-43A2-B45B-2471-9C5A8F0E7229}"/>
          </ac:spMkLst>
        </pc:spChg>
        <pc:spChg chg="add mod">
          <ac:chgData name="Sudarshan Chakravarthi" userId="9632d19e-631d-46a5-9e9a-d9cc496f17d0" providerId="ADAL" clId="{EA29C2BD-CA40-43A1-BD05-754C398E442C}" dt="2023-10-24T11:23:08.428" v="6673" actId="20577"/>
          <ac:spMkLst>
            <pc:docMk/>
            <pc:sldMk cId="2985410976" sldId="4576"/>
            <ac:spMk id="9" creationId="{B0E933FF-2AC1-73E1-CB97-82C65A0AE200}"/>
          </ac:spMkLst>
        </pc:spChg>
        <pc:graphicFrameChg chg="add del mod">
          <ac:chgData name="Sudarshan Chakravarthi" userId="9632d19e-631d-46a5-9e9a-d9cc496f17d0" providerId="ADAL" clId="{EA29C2BD-CA40-43A1-BD05-754C398E442C}" dt="2023-10-24T08:37:21.811" v="5789"/>
          <ac:graphicFrameMkLst>
            <pc:docMk/>
            <pc:sldMk cId="2985410976" sldId="4576"/>
            <ac:graphicFrameMk id="2" creationId="{215556E9-4CDD-0B7C-6376-085666339229}"/>
          </ac:graphicFrameMkLst>
        </pc:graphicFrameChg>
        <pc:graphicFrameChg chg="add del mod">
          <ac:chgData name="Sudarshan Chakravarthi" userId="9632d19e-631d-46a5-9e9a-d9cc496f17d0" providerId="ADAL" clId="{EA29C2BD-CA40-43A1-BD05-754C398E442C}" dt="2023-10-24T08:37:29.857" v="5791"/>
          <ac:graphicFrameMkLst>
            <pc:docMk/>
            <pc:sldMk cId="2985410976" sldId="4576"/>
            <ac:graphicFrameMk id="3" creationId="{52AE6A18-7363-501E-F9C2-F330935A7B9F}"/>
          </ac:graphicFrameMkLst>
        </pc:graphicFrameChg>
        <pc:graphicFrameChg chg="del mod">
          <ac:chgData name="Sudarshan Chakravarthi" userId="9632d19e-631d-46a5-9e9a-d9cc496f17d0" providerId="ADAL" clId="{EA29C2BD-CA40-43A1-BD05-754C398E442C}" dt="2023-10-24T08:49:32.005" v="5798" actId="478"/>
          <ac:graphicFrameMkLst>
            <pc:docMk/>
            <pc:sldMk cId="2985410976" sldId="4576"/>
            <ac:graphicFrameMk id="4" creationId="{18067E5A-EF6A-A4EB-A350-82B2CF175578}"/>
          </ac:graphicFrameMkLst>
        </pc:graphicFrameChg>
        <pc:picChg chg="add del mod">
          <ac:chgData name="Sudarshan Chakravarthi" userId="9632d19e-631d-46a5-9e9a-d9cc496f17d0" providerId="ADAL" clId="{EA29C2BD-CA40-43A1-BD05-754C398E442C}" dt="2023-10-24T09:32:30.852" v="6187" actId="478"/>
          <ac:picMkLst>
            <pc:docMk/>
            <pc:sldMk cId="2985410976" sldId="4576"/>
            <ac:picMk id="5" creationId="{D0CE45A8-DBE4-346E-F3AB-9A46869AA4EE}"/>
          </ac:picMkLst>
        </pc:picChg>
        <pc:picChg chg="add mod">
          <ac:chgData name="Sudarshan Chakravarthi" userId="9632d19e-631d-46a5-9e9a-d9cc496f17d0" providerId="ADAL" clId="{EA29C2BD-CA40-43A1-BD05-754C398E442C}" dt="2023-10-24T08:50:01.499" v="5805"/>
          <ac:picMkLst>
            <pc:docMk/>
            <pc:sldMk cId="2985410976" sldId="4576"/>
            <ac:picMk id="6" creationId="{2390B58A-9C00-E6C0-27CC-E31E4A6559E8}"/>
          </ac:picMkLst>
        </pc:picChg>
        <pc:picChg chg="add del mod">
          <ac:chgData name="Sudarshan Chakravarthi" userId="9632d19e-631d-46a5-9e9a-d9cc496f17d0" providerId="ADAL" clId="{EA29C2BD-CA40-43A1-BD05-754C398E442C}" dt="2023-10-24T11:19:08.081" v="6666" actId="478"/>
          <ac:picMkLst>
            <pc:docMk/>
            <pc:sldMk cId="2985410976" sldId="4576"/>
            <ac:picMk id="10" creationId="{DCB2A7B5-095E-D25B-BCBA-A4460557AF41}"/>
          </ac:picMkLst>
        </pc:picChg>
        <pc:picChg chg="add mod">
          <ac:chgData name="Sudarshan Chakravarthi" userId="9632d19e-631d-46a5-9e9a-d9cc496f17d0" providerId="ADAL" clId="{EA29C2BD-CA40-43A1-BD05-754C398E442C}" dt="2023-10-24T11:19:20.388" v="6671" actId="1076"/>
          <ac:picMkLst>
            <pc:docMk/>
            <pc:sldMk cId="2985410976" sldId="4576"/>
            <ac:picMk id="11" creationId="{0413F44F-24A9-F080-B95D-EE77248AD1B9}"/>
          </ac:picMkLst>
        </pc:picChg>
      </pc:sldChg>
      <pc:sldChg chg="addSp delSp modSp add mod ord">
        <pc:chgData name="Sudarshan Chakravarthi" userId="9632d19e-631d-46a5-9e9a-d9cc496f17d0" providerId="ADAL" clId="{EA29C2BD-CA40-43A1-BD05-754C398E442C}" dt="2023-12-22T10:31:19.237" v="12470"/>
        <pc:sldMkLst>
          <pc:docMk/>
          <pc:sldMk cId="1586000176" sldId="4577"/>
        </pc:sldMkLst>
        <pc:spChg chg="add mod">
          <ac:chgData name="Sudarshan Chakravarthi" userId="9632d19e-631d-46a5-9e9a-d9cc496f17d0" providerId="ADAL" clId="{EA29C2BD-CA40-43A1-BD05-754C398E442C}" dt="2023-10-26T12:13:53.531" v="11851" actId="14100"/>
          <ac:spMkLst>
            <pc:docMk/>
            <pc:sldMk cId="1586000176" sldId="4577"/>
            <ac:spMk id="5" creationId="{48E3E010-C0F7-4001-D08F-B3C52957E79C}"/>
          </ac:spMkLst>
        </pc:spChg>
        <pc:picChg chg="add del">
          <ac:chgData name="Sudarshan Chakravarthi" userId="9632d19e-631d-46a5-9e9a-d9cc496f17d0" providerId="ADAL" clId="{EA29C2BD-CA40-43A1-BD05-754C398E442C}" dt="2023-10-26T12:17:24.711" v="11864" actId="21"/>
          <ac:picMkLst>
            <pc:docMk/>
            <pc:sldMk cId="1586000176" sldId="4577"/>
            <ac:picMk id="18" creationId="{0ECC50A5-8B09-960A-393B-F0D182F39414}"/>
          </ac:picMkLst>
        </pc:picChg>
      </pc:sldChg>
      <pc:sldChg chg="addSp delSp modSp new mod">
        <pc:chgData name="Sudarshan Chakravarthi" userId="9632d19e-631d-46a5-9e9a-d9cc496f17d0" providerId="ADAL" clId="{EA29C2BD-CA40-43A1-BD05-754C398E442C}" dt="2023-10-26T15:52:11.993" v="12256" actId="21"/>
        <pc:sldMkLst>
          <pc:docMk/>
          <pc:sldMk cId="3348272494" sldId="4578"/>
        </pc:sldMkLst>
        <pc:spChg chg="add mod">
          <ac:chgData name="Sudarshan Chakravarthi" userId="9632d19e-631d-46a5-9e9a-d9cc496f17d0" providerId="ADAL" clId="{EA29C2BD-CA40-43A1-BD05-754C398E442C}" dt="2023-10-26T15:51:45.672" v="12250" actId="1076"/>
          <ac:spMkLst>
            <pc:docMk/>
            <pc:sldMk cId="3348272494" sldId="4578"/>
            <ac:spMk id="4" creationId="{07BD03FF-A6A5-B5DF-8963-2B3462BEF7D4}"/>
          </ac:spMkLst>
        </pc:spChg>
        <pc:spChg chg="add mod">
          <ac:chgData name="Sudarshan Chakravarthi" userId="9632d19e-631d-46a5-9e9a-d9cc496f17d0" providerId="ADAL" clId="{EA29C2BD-CA40-43A1-BD05-754C398E442C}" dt="2023-10-26T15:51:42.026" v="12248" actId="1076"/>
          <ac:spMkLst>
            <pc:docMk/>
            <pc:sldMk cId="3348272494" sldId="4578"/>
            <ac:spMk id="5" creationId="{DACA4CE7-1C93-282F-BB14-F8B97B0A7B14}"/>
          </ac:spMkLst>
        </pc:spChg>
        <pc:spChg chg="add mod">
          <ac:chgData name="Sudarshan Chakravarthi" userId="9632d19e-631d-46a5-9e9a-d9cc496f17d0" providerId="ADAL" clId="{EA29C2BD-CA40-43A1-BD05-754C398E442C}" dt="2023-10-26T15:51:48.995" v="12251" actId="1076"/>
          <ac:spMkLst>
            <pc:docMk/>
            <pc:sldMk cId="3348272494" sldId="4578"/>
            <ac:spMk id="6" creationId="{6503F4F4-01F4-A3C4-D891-FFABD6282689}"/>
          </ac:spMkLst>
        </pc:spChg>
        <pc:spChg chg="add del mod">
          <ac:chgData name="Sudarshan Chakravarthi" userId="9632d19e-631d-46a5-9e9a-d9cc496f17d0" providerId="ADAL" clId="{EA29C2BD-CA40-43A1-BD05-754C398E442C}" dt="2023-10-26T10:22:48.354" v="10509"/>
          <ac:spMkLst>
            <pc:docMk/>
            <pc:sldMk cId="3348272494" sldId="4578"/>
            <ac:spMk id="11" creationId="{7E96D7F7-BCA6-5EAF-1A09-715AF2A2B3EE}"/>
          </ac:spMkLst>
        </pc:spChg>
        <pc:spChg chg="add mod">
          <ac:chgData name="Sudarshan Chakravarthi" userId="9632d19e-631d-46a5-9e9a-d9cc496f17d0" providerId="ADAL" clId="{EA29C2BD-CA40-43A1-BD05-754C398E442C}" dt="2023-10-26T15:41:13.897" v="12217" actId="1076"/>
          <ac:spMkLst>
            <pc:docMk/>
            <pc:sldMk cId="3348272494" sldId="4578"/>
            <ac:spMk id="12" creationId="{0E9B2E44-0E2A-5CC5-24B4-5ED2CB305C7A}"/>
          </ac:spMkLst>
        </pc:spChg>
        <pc:spChg chg="mod">
          <ac:chgData name="Sudarshan Chakravarthi" userId="9632d19e-631d-46a5-9e9a-d9cc496f17d0" providerId="ADAL" clId="{EA29C2BD-CA40-43A1-BD05-754C398E442C}" dt="2023-10-26T15:51:43.794" v="12249" actId="1076"/>
          <ac:spMkLst>
            <pc:docMk/>
            <pc:sldMk cId="3348272494" sldId="4578"/>
            <ac:spMk id="15" creationId="{4496C7F9-DB1A-FADF-FF67-E6093E788A75}"/>
          </ac:spMkLst>
        </pc:spChg>
        <pc:spChg chg="add mod ord">
          <ac:chgData name="Sudarshan Chakravarthi" userId="9632d19e-631d-46a5-9e9a-d9cc496f17d0" providerId="ADAL" clId="{EA29C2BD-CA40-43A1-BD05-754C398E442C}" dt="2023-10-26T15:41:16.570" v="12218" actId="1076"/>
          <ac:spMkLst>
            <pc:docMk/>
            <pc:sldMk cId="3348272494" sldId="4578"/>
            <ac:spMk id="16" creationId="{C92993C1-C213-0F5E-6025-4296E970390A}"/>
          </ac:spMkLst>
        </pc:spChg>
        <pc:spChg chg="add del mod">
          <ac:chgData name="Sudarshan Chakravarthi" userId="9632d19e-631d-46a5-9e9a-d9cc496f17d0" providerId="ADAL" clId="{EA29C2BD-CA40-43A1-BD05-754C398E442C}" dt="2023-10-26T10:35:26.129" v="11016" actId="478"/>
          <ac:spMkLst>
            <pc:docMk/>
            <pc:sldMk cId="3348272494" sldId="4578"/>
            <ac:spMk id="17" creationId="{743A36A2-139A-7D4F-4499-155054668D2F}"/>
          </ac:spMkLst>
        </pc:spChg>
        <pc:spChg chg="add mod">
          <ac:chgData name="Sudarshan Chakravarthi" userId="9632d19e-631d-46a5-9e9a-d9cc496f17d0" providerId="ADAL" clId="{EA29C2BD-CA40-43A1-BD05-754C398E442C}" dt="2023-10-26T15:51:54.272" v="12253" actId="1076"/>
          <ac:spMkLst>
            <pc:docMk/>
            <pc:sldMk cId="3348272494" sldId="4578"/>
            <ac:spMk id="18" creationId="{395F899B-6BAC-DFBC-4499-B5E480107909}"/>
          </ac:spMkLst>
        </pc:spChg>
        <pc:spChg chg="add mod">
          <ac:chgData name="Sudarshan Chakravarthi" userId="9632d19e-631d-46a5-9e9a-d9cc496f17d0" providerId="ADAL" clId="{EA29C2BD-CA40-43A1-BD05-754C398E442C}" dt="2023-10-26T12:08:08.201" v="11494" actId="20577"/>
          <ac:spMkLst>
            <pc:docMk/>
            <pc:sldMk cId="3348272494" sldId="4578"/>
            <ac:spMk id="19" creationId="{9A37005A-6AE1-1714-DFA3-1BFE27C15EFD}"/>
          </ac:spMkLst>
        </pc:spChg>
        <pc:spChg chg="add mod">
          <ac:chgData name="Sudarshan Chakravarthi" userId="9632d19e-631d-46a5-9e9a-d9cc496f17d0" providerId="ADAL" clId="{EA29C2BD-CA40-43A1-BD05-754C398E442C}" dt="2023-10-26T10:39:07.994" v="11216"/>
          <ac:spMkLst>
            <pc:docMk/>
            <pc:sldMk cId="3348272494" sldId="4578"/>
            <ac:spMk id="21" creationId="{62460441-A39E-4C72-B6DB-41E41DC693AA}"/>
          </ac:spMkLst>
        </pc:spChg>
        <pc:spChg chg="add mod">
          <ac:chgData name="Sudarshan Chakravarthi" userId="9632d19e-631d-46a5-9e9a-d9cc496f17d0" providerId="ADAL" clId="{EA29C2BD-CA40-43A1-BD05-754C398E442C}" dt="2023-10-26T15:40:20.642" v="12209" actId="6549"/>
          <ac:spMkLst>
            <pc:docMk/>
            <pc:sldMk cId="3348272494" sldId="4578"/>
            <ac:spMk id="22" creationId="{1B55DE89-C7E8-2D2C-19AE-6FBF5141648D}"/>
          </ac:spMkLst>
        </pc:spChg>
        <pc:spChg chg="add mod">
          <ac:chgData name="Sudarshan Chakravarthi" userId="9632d19e-631d-46a5-9e9a-d9cc496f17d0" providerId="ADAL" clId="{EA29C2BD-CA40-43A1-BD05-754C398E442C}" dt="2023-10-26T12:14:09.175" v="11854" actId="1076"/>
          <ac:spMkLst>
            <pc:docMk/>
            <pc:sldMk cId="3348272494" sldId="4578"/>
            <ac:spMk id="23" creationId="{57089CCE-2068-A7C4-F742-A2E7F7949C05}"/>
          </ac:spMkLst>
        </pc:spChg>
        <pc:spChg chg="add del mod ord">
          <ac:chgData name="Sudarshan Chakravarthi" userId="9632d19e-631d-46a5-9e9a-d9cc496f17d0" providerId="ADAL" clId="{EA29C2BD-CA40-43A1-BD05-754C398E442C}" dt="2023-10-26T15:51:32.920" v="12245" actId="164"/>
          <ac:spMkLst>
            <pc:docMk/>
            <pc:sldMk cId="3348272494" sldId="4578"/>
            <ac:spMk id="25" creationId="{390698F7-76EF-F492-1CCB-F7FB0CD2766A}"/>
          </ac:spMkLst>
        </pc:spChg>
        <pc:spChg chg="add mod">
          <ac:chgData name="Sudarshan Chakravarthi" userId="9632d19e-631d-46a5-9e9a-d9cc496f17d0" providerId="ADAL" clId="{EA29C2BD-CA40-43A1-BD05-754C398E442C}" dt="2023-10-26T15:51:32.920" v="12245" actId="164"/>
          <ac:spMkLst>
            <pc:docMk/>
            <pc:sldMk cId="3348272494" sldId="4578"/>
            <ac:spMk id="26" creationId="{8FC0524F-B997-04E2-8AC7-EB52D86E8EE2}"/>
          </ac:spMkLst>
        </pc:spChg>
        <pc:spChg chg="add mod">
          <ac:chgData name="Sudarshan Chakravarthi" userId="9632d19e-631d-46a5-9e9a-d9cc496f17d0" providerId="ADAL" clId="{EA29C2BD-CA40-43A1-BD05-754C398E442C}" dt="2023-10-26T15:51:32.920" v="12245" actId="164"/>
          <ac:spMkLst>
            <pc:docMk/>
            <pc:sldMk cId="3348272494" sldId="4578"/>
            <ac:spMk id="27" creationId="{83CBBB81-5FE7-708C-5302-371AD77CB408}"/>
          </ac:spMkLst>
        </pc:spChg>
        <pc:spChg chg="add mod">
          <ac:chgData name="Sudarshan Chakravarthi" userId="9632d19e-631d-46a5-9e9a-d9cc496f17d0" providerId="ADAL" clId="{EA29C2BD-CA40-43A1-BD05-754C398E442C}" dt="2023-10-26T15:51:32.920" v="12245" actId="164"/>
          <ac:spMkLst>
            <pc:docMk/>
            <pc:sldMk cId="3348272494" sldId="4578"/>
            <ac:spMk id="28" creationId="{32641408-32C2-1D7C-BAD0-5FAEE27F4F64}"/>
          </ac:spMkLst>
        </pc:spChg>
        <pc:grpChg chg="add mod">
          <ac:chgData name="Sudarshan Chakravarthi" userId="9632d19e-631d-46a5-9e9a-d9cc496f17d0" providerId="ADAL" clId="{EA29C2BD-CA40-43A1-BD05-754C398E442C}" dt="2023-10-26T15:51:45.672" v="12250" actId="1076"/>
          <ac:grpSpMkLst>
            <pc:docMk/>
            <pc:sldMk cId="3348272494" sldId="4578"/>
            <ac:grpSpMk id="7" creationId="{13F75668-6E08-2F25-C46A-C1E9C2F0999B}"/>
          </ac:grpSpMkLst>
        </pc:grpChg>
        <pc:grpChg chg="add mod">
          <ac:chgData name="Sudarshan Chakravarthi" userId="9632d19e-631d-46a5-9e9a-d9cc496f17d0" providerId="ADAL" clId="{EA29C2BD-CA40-43A1-BD05-754C398E442C}" dt="2023-10-26T15:51:42.026" v="12248" actId="1076"/>
          <ac:grpSpMkLst>
            <pc:docMk/>
            <pc:sldMk cId="3348272494" sldId="4578"/>
            <ac:grpSpMk id="8" creationId="{A7C2722E-F9F2-5833-C76F-7F1756402892}"/>
          </ac:grpSpMkLst>
        </pc:grpChg>
        <pc:grpChg chg="add mod">
          <ac:chgData name="Sudarshan Chakravarthi" userId="9632d19e-631d-46a5-9e9a-d9cc496f17d0" providerId="ADAL" clId="{EA29C2BD-CA40-43A1-BD05-754C398E442C}" dt="2023-10-26T15:51:48.995" v="12251" actId="1076"/>
          <ac:grpSpMkLst>
            <pc:docMk/>
            <pc:sldMk cId="3348272494" sldId="4578"/>
            <ac:grpSpMk id="9" creationId="{27895E5C-0894-090A-C5ED-A0BBAB3D7F51}"/>
          </ac:grpSpMkLst>
        </pc:grpChg>
        <pc:grpChg chg="add mod">
          <ac:chgData name="Sudarshan Chakravarthi" userId="9632d19e-631d-46a5-9e9a-d9cc496f17d0" providerId="ADAL" clId="{EA29C2BD-CA40-43A1-BD05-754C398E442C}" dt="2023-10-26T15:51:43.794" v="12249" actId="1076"/>
          <ac:grpSpMkLst>
            <pc:docMk/>
            <pc:sldMk cId="3348272494" sldId="4578"/>
            <ac:grpSpMk id="13" creationId="{C7183048-B001-3D3A-7AE7-B51A0983D036}"/>
          </ac:grpSpMkLst>
        </pc:grpChg>
        <pc:grpChg chg="add mod">
          <ac:chgData name="Sudarshan Chakravarthi" userId="9632d19e-631d-46a5-9e9a-d9cc496f17d0" providerId="ADAL" clId="{EA29C2BD-CA40-43A1-BD05-754C398E442C}" dt="2023-10-26T15:51:59.883" v="12254" actId="1076"/>
          <ac:grpSpMkLst>
            <pc:docMk/>
            <pc:sldMk cId="3348272494" sldId="4578"/>
            <ac:grpSpMk id="29" creationId="{E497598D-95EB-3A9E-4AB4-B6BCDCB0050A}"/>
          </ac:grpSpMkLst>
        </pc:grpChg>
        <pc:picChg chg="add mod">
          <ac:chgData name="Sudarshan Chakravarthi" userId="9632d19e-631d-46a5-9e9a-d9cc496f17d0" providerId="ADAL" clId="{EA29C2BD-CA40-43A1-BD05-754C398E442C}" dt="2023-10-26T15:51:42.026" v="12248" actId="1076"/>
          <ac:picMkLst>
            <pc:docMk/>
            <pc:sldMk cId="3348272494" sldId="4578"/>
            <ac:picMk id="2" creationId="{95B90030-5D6D-D523-1A71-E1F783F9C608}"/>
          </ac:picMkLst>
        </pc:picChg>
        <pc:picChg chg="add mod">
          <ac:chgData name="Sudarshan Chakravarthi" userId="9632d19e-631d-46a5-9e9a-d9cc496f17d0" providerId="ADAL" clId="{EA29C2BD-CA40-43A1-BD05-754C398E442C}" dt="2023-10-26T15:51:48.995" v="12251" actId="1076"/>
          <ac:picMkLst>
            <pc:docMk/>
            <pc:sldMk cId="3348272494" sldId="4578"/>
            <ac:picMk id="3" creationId="{DE392443-E7AB-9B53-2CF4-D5F1FED118C7}"/>
          </ac:picMkLst>
        </pc:picChg>
        <pc:picChg chg="mod">
          <ac:chgData name="Sudarshan Chakravarthi" userId="9632d19e-631d-46a5-9e9a-d9cc496f17d0" providerId="ADAL" clId="{EA29C2BD-CA40-43A1-BD05-754C398E442C}" dt="2023-10-26T15:51:43.794" v="12249" actId="1076"/>
          <ac:picMkLst>
            <pc:docMk/>
            <pc:sldMk cId="3348272494" sldId="4578"/>
            <ac:picMk id="14" creationId="{FB2AA111-707A-4B3E-78A0-2AFD6882C869}"/>
          </ac:picMkLst>
        </pc:picChg>
        <pc:picChg chg="add mod">
          <ac:chgData name="Sudarshan Chakravarthi" userId="9632d19e-631d-46a5-9e9a-d9cc496f17d0" providerId="ADAL" clId="{EA29C2BD-CA40-43A1-BD05-754C398E442C}" dt="2023-10-26T10:39:07.994" v="11216"/>
          <ac:picMkLst>
            <pc:docMk/>
            <pc:sldMk cId="3348272494" sldId="4578"/>
            <ac:picMk id="20" creationId="{029CE8AA-EAF5-DC06-7C23-D9FFC186AAD0}"/>
          </ac:picMkLst>
        </pc:picChg>
        <pc:picChg chg="add del">
          <ac:chgData name="Sudarshan Chakravarthi" userId="9632d19e-631d-46a5-9e9a-d9cc496f17d0" providerId="ADAL" clId="{EA29C2BD-CA40-43A1-BD05-754C398E442C}" dt="2023-10-26T12:16:28.687" v="11862" actId="21"/>
          <ac:picMkLst>
            <pc:docMk/>
            <pc:sldMk cId="3348272494" sldId="4578"/>
            <ac:picMk id="24" creationId="{A80B9C7C-5CB7-C8F0-0674-25E83BC126A9}"/>
          </ac:picMkLst>
        </pc:picChg>
        <pc:picChg chg="add del">
          <ac:chgData name="Sudarshan Chakravarthi" userId="9632d19e-631d-46a5-9e9a-d9cc496f17d0" providerId="ADAL" clId="{EA29C2BD-CA40-43A1-BD05-754C398E442C}" dt="2023-10-26T15:52:11.993" v="12256" actId="21"/>
          <ac:picMkLst>
            <pc:docMk/>
            <pc:sldMk cId="3348272494" sldId="4578"/>
            <ac:picMk id="30" creationId="{326CD0A0-2729-66DD-3EA9-C996F94B0CDF}"/>
          </ac:picMkLst>
        </pc:picChg>
        <pc:picChg chg="add mod">
          <ac:chgData name="Sudarshan Chakravarthi" userId="9632d19e-631d-46a5-9e9a-d9cc496f17d0" providerId="ADAL" clId="{EA29C2BD-CA40-43A1-BD05-754C398E442C}" dt="2023-10-26T15:51:45.672" v="12250" actId="1076"/>
          <ac:picMkLst>
            <pc:docMk/>
            <pc:sldMk cId="3348272494" sldId="4578"/>
            <ac:picMk id="1026" creationId="{CBC5A98A-70A9-6B4A-F0DF-A6E92CA1290E}"/>
          </ac:picMkLst>
        </pc:picChg>
        <pc:picChg chg="add del">
          <ac:chgData name="Sudarshan Chakravarthi" userId="9632d19e-631d-46a5-9e9a-d9cc496f17d0" providerId="ADAL" clId="{EA29C2BD-CA40-43A1-BD05-754C398E442C}" dt="2023-10-26T10:19:28.532" v="10446" actId="478"/>
          <ac:picMkLst>
            <pc:docMk/>
            <pc:sldMk cId="3348272494" sldId="4578"/>
            <ac:picMk id="1028" creationId="{05564352-A7A8-4E7E-A911-955AC37A16A3}"/>
          </ac:picMkLst>
        </pc:picChg>
        <pc:picChg chg="add del mod">
          <ac:chgData name="Sudarshan Chakravarthi" userId="9632d19e-631d-46a5-9e9a-d9cc496f17d0" providerId="ADAL" clId="{EA29C2BD-CA40-43A1-BD05-754C398E442C}" dt="2023-10-26T10:19:26.349" v="10445" actId="478"/>
          <ac:picMkLst>
            <pc:docMk/>
            <pc:sldMk cId="3348272494" sldId="4578"/>
            <ac:picMk id="1030" creationId="{1A81E577-15C6-4830-D55E-C78C1615257C}"/>
          </ac:picMkLst>
        </pc:picChg>
        <pc:picChg chg="add mod">
          <ac:chgData name="Sudarshan Chakravarthi" userId="9632d19e-631d-46a5-9e9a-d9cc496f17d0" providerId="ADAL" clId="{EA29C2BD-CA40-43A1-BD05-754C398E442C}" dt="2023-10-26T11:49:22.731" v="11300" actId="1076"/>
          <ac:picMkLst>
            <pc:docMk/>
            <pc:sldMk cId="3348272494" sldId="4578"/>
            <ac:picMk id="1032" creationId="{E42E30F4-3BEB-F9AD-3EF8-EC597C88E4EB}"/>
          </ac:picMkLst>
        </pc:picChg>
      </pc:sldChg>
      <pc:sldChg chg="addSp delSp modSp add mod ord">
        <pc:chgData name="Sudarshan Chakravarthi" userId="9632d19e-631d-46a5-9e9a-d9cc496f17d0" providerId="ADAL" clId="{EA29C2BD-CA40-43A1-BD05-754C398E442C}" dt="2023-12-22T10:29:33.326" v="12454"/>
        <pc:sldMkLst>
          <pc:docMk/>
          <pc:sldMk cId="37641544" sldId="4579"/>
        </pc:sldMkLst>
        <pc:spChg chg="mod">
          <ac:chgData name="Sudarshan Chakravarthi" userId="9632d19e-631d-46a5-9e9a-d9cc496f17d0" providerId="ADAL" clId="{EA29C2BD-CA40-43A1-BD05-754C398E442C}" dt="2023-10-26T14:48:51.952" v="12036" actId="1076"/>
          <ac:spMkLst>
            <pc:docMk/>
            <pc:sldMk cId="37641544" sldId="4579"/>
            <ac:spMk id="4" creationId="{07BD03FF-A6A5-B5DF-8963-2B3462BEF7D4}"/>
          </ac:spMkLst>
        </pc:spChg>
        <pc:spChg chg="mod">
          <ac:chgData name="Sudarshan Chakravarthi" userId="9632d19e-631d-46a5-9e9a-d9cc496f17d0" providerId="ADAL" clId="{EA29C2BD-CA40-43A1-BD05-754C398E442C}" dt="2023-10-26T14:48:51.952" v="12036" actId="1076"/>
          <ac:spMkLst>
            <pc:docMk/>
            <pc:sldMk cId="37641544" sldId="4579"/>
            <ac:spMk id="5" creationId="{DACA4CE7-1C93-282F-BB14-F8B97B0A7B14}"/>
          </ac:spMkLst>
        </pc:spChg>
        <pc:spChg chg="mod">
          <ac:chgData name="Sudarshan Chakravarthi" userId="9632d19e-631d-46a5-9e9a-d9cc496f17d0" providerId="ADAL" clId="{EA29C2BD-CA40-43A1-BD05-754C398E442C}" dt="2023-10-26T14:48:51.952" v="12036" actId="1076"/>
          <ac:spMkLst>
            <pc:docMk/>
            <pc:sldMk cId="37641544" sldId="4579"/>
            <ac:spMk id="6" creationId="{6503F4F4-01F4-A3C4-D891-FFABD6282689}"/>
          </ac:spMkLst>
        </pc:spChg>
        <pc:spChg chg="add mod">
          <ac:chgData name="Sudarshan Chakravarthi" userId="9632d19e-631d-46a5-9e9a-d9cc496f17d0" providerId="ADAL" clId="{EA29C2BD-CA40-43A1-BD05-754C398E442C}" dt="2023-10-26T12:14:15.808" v="11856" actId="1076"/>
          <ac:spMkLst>
            <pc:docMk/>
            <pc:sldMk cId="37641544" sldId="4579"/>
            <ac:spMk id="11" creationId="{8A463F91-829D-4667-74D4-5E9086204217}"/>
          </ac:spMkLst>
        </pc:spChg>
        <pc:spChg chg="add del mod">
          <ac:chgData name="Sudarshan Chakravarthi" userId="9632d19e-631d-46a5-9e9a-d9cc496f17d0" providerId="ADAL" clId="{EA29C2BD-CA40-43A1-BD05-754C398E442C}" dt="2023-10-26T15:37:23.965" v="12091" actId="114"/>
          <ac:spMkLst>
            <pc:docMk/>
            <pc:sldMk cId="37641544" sldId="4579"/>
            <ac:spMk id="12" creationId="{0E9B2E44-0E2A-5CC5-24B4-5ED2CB305C7A}"/>
          </ac:spMkLst>
        </pc:spChg>
        <pc:spChg chg="mod">
          <ac:chgData name="Sudarshan Chakravarthi" userId="9632d19e-631d-46a5-9e9a-d9cc496f17d0" providerId="ADAL" clId="{EA29C2BD-CA40-43A1-BD05-754C398E442C}" dt="2023-10-26T14:48:51.952" v="12036" actId="1076"/>
          <ac:spMkLst>
            <pc:docMk/>
            <pc:sldMk cId="37641544" sldId="4579"/>
            <ac:spMk id="15" creationId="{4496C7F9-DB1A-FADF-FF67-E6093E788A75}"/>
          </ac:spMkLst>
        </pc:spChg>
        <pc:spChg chg="del">
          <ac:chgData name="Sudarshan Chakravarthi" userId="9632d19e-631d-46a5-9e9a-d9cc496f17d0" providerId="ADAL" clId="{EA29C2BD-CA40-43A1-BD05-754C398E442C}" dt="2023-10-26T11:50:17.260" v="11307" actId="478"/>
          <ac:spMkLst>
            <pc:docMk/>
            <pc:sldMk cId="37641544" sldId="4579"/>
            <ac:spMk id="16" creationId="{C92993C1-C213-0F5E-6025-4296E970390A}"/>
          </ac:spMkLst>
        </pc:spChg>
        <pc:spChg chg="add del">
          <ac:chgData name="Sudarshan Chakravarthi" userId="9632d19e-631d-46a5-9e9a-d9cc496f17d0" providerId="ADAL" clId="{EA29C2BD-CA40-43A1-BD05-754C398E442C}" dt="2023-10-26T11:50:10.499" v="11304" actId="478"/>
          <ac:spMkLst>
            <pc:docMk/>
            <pc:sldMk cId="37641544" sldId="4579"/>
            <ac:spMk id="18" creationId="{395F899B-6BAC-DFBC-4499-B5E480107909}"/>
          </ac:spMkLst>
        </pc:spChg>
        <pc:spChg chg="add del mod">
          <ac:chgData name="Sudarshan Chakravarthi" userId="9632d19e-631d-46a5-9e9a-d9cc496f17d0" providerId="ADAL" clId="{EA29C2BD-CA40-43A1-BD05-754C398E442C}" dt="2023-10-26T15:39:44.105" v="12150" actId="1076"/>
          <ac:spMkLst>
            <pc:docMk/>
            <pc:sldMk cId="37641544" sldId="4579"/>
            <ac:spMk id="22" creationId="{1B55DE89-C7E8-2D2C-19AE-6FBF5141648D}"/>
          </ac:spMkLst>
        </pc:spChg>
        <pc:spChg chg="add mod">
          <ac:chgData name="Sudarshan Chakravarthi" userId="9632d19e-631d-46a5-9e9a-d9cc496f17d0" providerId="ADAL" clId="{EA29C2BD-CA40-43A1-BD05-754C398E442C}" dt="2023-10-26T14:50:05.756" v="12068" actId="1076"/>
          <ac:spMkLst>
            <pc:docMk/>
            <pc:sldMk cId="37641544" sldId="4579"/>
            <ac:spMk id="23" creationId="{95B564BF-6DFA-7DBC-3880-B615FAB8EF2A}"/>
          </ac:spMkLst>
        </pc:spChg>
        <pc:spChg chg="add mod">
          <ac:chgData name="Sudarshan Chakravarthi" userId="9632d19e-631d-46a5-9e9a-d9cc496f17d0" providerId="ADAL" clId="{EA29C2BD-CA40-43A1-BD05-754C398E442C}" dt="2023-10-26T14:50:02.804" v="12067" actId="1076"/>
          <ac:spMkLst>
            <pc:docMk/>
            <pc:sldMk cId="37641544" sldId="4579"/>
            <ac:spMk id="24" creationId="{437029D5-5535-D772-FE7B-2C708A90D817}"/>
          </ac:spMkLst>
        </pc:spChg>
        <pc:spChg chg="add mod">
          <ac:chgData name="Sudarshan Chakravarthi" userId="9632d19e-631d-46a5-9e9a-d9cc496f17d0" providerId="ADAL" clId="{EA29C2BD-CA40-43A1-BD05-754C398E442C}" dt="2023-10-26T14:50:13.562" v="12071" actId="404"/>
          <ac:spMkLst>
            <pc:docMk/>
            <pc:sldMk cId="37641544" sldId="4579"/>
            <ac:spMk id="25" creationId="{231B3439-92FD-B668-9A61-D1611B1A401E}"/>
          </ac:spMkLst>
        </pc:spChg>
        <pc:grpChg chg="add del mod">
          <ac:chgData name="Sudarshan Chakravarthi" userId="9632d19e-631d-46a5-9e9a-d9cc496f17d0" providerId="ADAL" clId="{EA29C2BD-CA40-43A1-BD05-754C398E442C}" dt="2023-10-26T14:48:51.952" v="12036" actId="1076"/>
          <ac:grpSpMkLst>
            <pc:docMk/>
            <pc:sldMk cId="37641544" sldId="4579"/>
            <ac:grpSpMk id="7" creationId="{13F75668-6E08-2F25-C46A-C1E9C2F0999B}"/>
          </ac:grpSpMkLst>
        </pc:grpChg>
        <pc:grpChg chg="add del mod">
          <ac:chgData name="Sudarshan Chakravarthi" userId="9632d19e-631d-46a5-9e9a-d9cc496f17d0" providerId="ADAL" clId="{EA29C2BD-CA40-43A1-BD05-754C398E442C}" dt="2023-10-26T14:48:51.952" v="12036" actId="1076"/>
          <ac:grpSpMkLst>
            <pc:docMk/>
            <pc:sldMk cId="37641544" sldId="4579"/>
            <ac:grpSpMk id="8" creationId="{A7C2722E-F9F2-5833-C76F-7F1756402892}"/>
          </ac:grpSpMkLst>
        </pc:grpChg>
        <pc:grpChg chg="add del mod">
          <ac:chgData name="Sudarshan Chakravarthi" userId="9632d19e-631d-46a5-9e9a-d9cc496f17d0" providerId="ADAL" clId="{EA29C2BD-CA40-43A1-BD05-754C398E442C}" dt="2023-10-26T14:48:51.952" v="12036" actId="1076"/>
          <ac:grpSpMkLst>
            <pc:docMk/>
            <pc:sldMk cId="37641544" sldId="4579"/>
            <ac:grpSpMk id="9" creationId="{27895E5C-0894-090A-C5ED-A0BBAB3D7F51}"/>
          </ac:grpSpMkLst>
        </pc:grpChg>
        <pc:grpChg chg="add del mod">
          <ac:chgData name="Sudarshan Chakravarthi" userId="9632d19e-631d-46a5-9e9a-d9cc496f17d0" providerId="ADAL" clId="{EA29C2BD-CA40-43A1-BD05-754C398E442C}" dt="2023-10-26T14:48:52.689" v="12037" actId="478"/>
          <ac:grpSpMkLst>
            <pc:docMk/>
            <pc:sldMk cId="37641544" sldId="4579"/>
            <ac:grpSpMk id="10" creationId="{18023A02-8FFC-E71C-B95E-608B59FD0EEB}"/>
          </ac:grpSpMkLst>
        </pc:grpChg>
        <pc:grpChg chg="add del mod">
          <ac:chgData name="Sudarshan Chakravarthi" userId="9632d19e-631d-46a5-9e9a-d9cc496f17d0" providerId="ADAL" clId="{EA29C2BD-CA40-43A1-BD05-754C398E442C}" dt="2023-10-26T14:48:51.952" v="12036" actId="1076"/>
          <ac:grpSpMkLst>
            <pc:docMk/>
            <pc:sldMk cId="37641544" sldId="4579"/>
            <ac:grpSpMk id="13" creationId="{C7183048-B001-3D3A-7AE7-B51A0983D036}"/>
          </ac:grpSpMkLst>
        </pc:grpChg>
        <pc:picChg chg="mod">
          <ac:chgData name="Sudarshan Chakravarthi" userId="9632d19e-631d-46a5-9e9a-d9cc496f17d0" providerId="ADAL" clId="{EA29C2BD-CA40-43A1-BD05-754C398E442C}" dt="2023-10-26T14:48:51.952" v="12036" actId="1076"/>
          <ac:picMkLst>
            <pc:docMk/>
            <pc:sldMk cId="37641544" sldId="4579"/>
            <ac:picMk id="2" creationId="{95B90030-5D6D-D523-1A71-E1F783F9C608}"/>
          </ac:picMkLst>
        </pc:picChg>
        <pc:picChg chg="mod">
          <ac:chgData name="Sudarshan Chakravarthi" userId="9632d19e-631d-46a5-9e9a-d9cc496f17d0" providerId="ADAL" clId="{EA29C2BD-CA40-43A1-BD05-754C398E442C}" dt="2023-10-26T14:48:51.952" v="12036" actId="1076"/>
          <ac:picMkLst>
            <pc:docMk/>
            <pc:sldMk cId="37641544" sldId="4579"/>
            <ac:picMk id="3" creationId="{DE392443-E7AB-9B53-2CF4-D5F1FED118C7}"/>
          </ac:picMkLst>
        </pc:picChg>
        <pc:picChg chg="mod">
          <ac:chgData name="Sudarshan Chakravarthi" userId="9632d19e-631d-46a5-9e9a-d9cc496f17d0" providerId="ADAL" clId="{EA29C2BD-CA40-43A1-BD05-754C398E442C}" dt="2023-10-26T14:48:51.952" v="12036" actId="1076"/>
          <ac:picMkLst>
            <pc:docMk/>
            <pc:sldMk cId="37641544" sldId="4579"/>
            <ac:picMk id="14" creationId="{FB2AA111-707A-4B3E-78A0-2AFD6882C869}"/>
          </ac:picMkLst>
        </pc:picChg>
        <pc:picChg chg="add del mod">
          <ac:chgData name="Sudarshan Chakravarthi" userId="9632d19e-631d-46a5-9e9a-d9cc496f17d0" providerId="ADAL" clId="{EA29C2BD-CA40-43A1-BD05-754C398E442C}" dt="2023-10-26T14:49:18.161" v="12043" actId="478"/>
          <ac:picMkLst>
            <pc:docMk/>
            <pc:sldMk cId="37641544" sldId="4579"/>
            <ac:picMk id="17" creationId="{82010AF1-6327-B467-99C1-DCE8A4969B86}"/>
          </ac:picMkLst>
        </pc:picChg>
        <pc:picChg chg="add mod">
          <ac:chgData name="Sudarshan Chakravarthi" userId="9632d19e-631d-46a5-9e9a-d9cc496f17d0" providerId="ADAL" clId="{EA29C2BD-CA40-43A1-BD05-754C398E442C}" dt="2023-10-26T14:50:10.357" v="12070" actId="1076"/>
          <ac:picMkLst>
            <pc:docMk/>
            <pc:sldMk cId="37641544" sldId="4579"/>
            <ac:picMk id="26" creationId="{8690C881-8139-FB94-D4F1-17064AF0BDA0}"/>
          </ac:picMkLst>
        </pc:picChg>
        <pc:picChg chg="add del">
          <ac:chgData name="Sudarshan Chakravarthi" userId="9632d19e-631d-46a5-9e9a-d9cc496f17d0" providerId="ADAL" clId="{EA29C2BD-CA40-43A1-BD05-754C398E442C}" dt="2023-10-26T15:37:38.228" v="12093" actId="21"/>
          <ac:picMkLst>
            <pc:docMk/>
            <pc:sldMk cId="37641544" sldId="4579"/>
            <ac:picMk id="27" creationId="{56614213-EE34-2719-F080-8FBDB352219C}"/>
          </ac:picMkLst>
        </pc:picChg>
        <pc:picChg chg="mod">
          <ac:chgData name="Sudarshan Chakravarthi" userId="9632d19e-631d-46a5-9e9a-d9cc496f17d0" providerId="ADAL" clId="{EA29C2BD-CA40-43A1-BD05-754C398E442C}" dt="2023-10-26T14:48:51.952" v="12036" actId="1076"/>
          <ac:picMkLst>
            <pc:docMk/>
            <pc:sldMk cId="37641544" sldId="4579"/>
            <ac:picMk id="1026" creationId="{CBC5A98A-70A9-6B4A-F0DF-A6E92CA1290E}"/>
          </ac:picMkLst>
        </pc:picChg>
        <pc:picChg chg="add del">
          <ac:chgData name="Sudarshan Chakravarthi" userId="9632d19e-631d-46a5-9e9a-d9cc496f17d0" providerId="ADAL" clId="{EA29C2BD-CA40-43A1-BD05-754C398E442C}" dt="2023-10-26T11:50:11.526" v="11305" actId="478"/>
          <ac:picMkLst>
            <pc:docMk/>
            <pc:sldMk cId="37641544" sldId="4579"/>
            <ac:picMk id="1032" creationId="{E42E30F4-3BEB-F9AD-3EF8-EC597C88E4EB}"/>
          </ac:picMkLst>
        </pc:picChg>
      </pc:sldChg>
      <pc:sldChg chg="addSp modSp new mod ord">
        <pc:chgData name="Sudarshan Chakravarthi" userId="9632d19e-631d-46a5-9e9a-d9cc496f17d0" providerId="ADAL" clId="{EA29C2BD-CA40-43A1-BD05-754C398E442C}" dt="2023-10-26T12:08:36.286" v="11519" actId="20577"/>
        <pc:sldMkLst>
          <pc:docMk/>
          <pc:sldMk cId="3148384751" sldId="4580"/>
        </pc:sldMkLst>
        <pc:spChg chg="add mod">
          <ac:chgData name="Sudarshan Chakravarthi" userId="9632d19e-631d-46a5-9e9a-d9cc496f17d0" providerId="ADAL" clId="{EA29C2BD-CA40-43A1-BD05-754C398E442C}" dt="2023-10-26T12:02:55.505" v="11349" actId="2711"/>
          <ac:spMkLst>
            <pc:docMk/>
            <pc:sldMk cId="3148384751" sldId="4580"/>
            <ac:spMk id="2" creationId="{E434707C-014B-F0A7-9219-5B7FE953FF7F}"/>
          </ac:spMkLst>
        </pc:spChg>
        <pc:spChg chg="add mod">
          <ac:chgData name="Sudarshan Chakravarthi" userId="9632d19e-631d-46a5-9e9a-d9cc496f17d0" providerId="ADAL" clId="{EA29C2BD-CA40-43A1-BD05-754C398E442C}" dt="2023-10-26T12:02:58.764" v="11350" actId="108"/>
          <ac:spMkLst>
            <pc:docMk/>
            <pc:sldMk cId="3148384751" sldId="4580"/>
            <ac:spMk id="3" creationId="{243E8BAF-0559-2256-D96E-31F9668AA735}"/>
          </ac:spMkLst>
        </pc:spChg>
        <pc:spChg chg="add mod">
          <ac:chgData name="Sudarshan Chakravarthi" userId="9632d19e-631d-46a5-9e9a-d9cc496f17d0" providerId="ADAL" clId="{EA29C2BD-CA40-43A1-BD05-754C398E442C}" dt="2023-10-26T12:08:36.286" v="11519" actId="20577"/>
          <ac:spMkLst>
            <pc:docMk/>
            <pc:sldMk cId="3148384751" sldId="4580"/>
            <ac:spMk id="4" creationId="{B7D56819-C9CD-513B-F68D-2765DA4C5B32}"/>
          </ac:spMkLst>
        </pc:spChg>
        <pc:spChg chg="add mod">
          <ac:chgData name="Sudarshan Chakravarthi" userId="9632d19e-631d-46a5-9e9a-d9cc496f17d0" providerId="ADAL" clId="{EA29C2BD-CA40-43A1-BD05-754C398E442C}" dt="2023-10-26T12:06:49.799" v="11409"/>
          <ac:spMkLst>
            <pc:docMk/>
            <pc:sldMk cId="3148384751" sldId="4580"/>
            <ac:spMk id="6" creationId="{64B9FA8A-2B92-3FC3-901D-1EC984C02225}"/>
          </ac:spMkLst>
        </pc:spChg>
        <pc:picChg chg="add mod">
          <ac:chgData name="Sudarshan Chakravarthi" userId="9632d19e-631d-46a5-9e9a-d9cc496f17d0" providerId="ADAL" clId="{EA29C2BD-CA40-43A1-BD05-754C398E442C}" dt="2023-10-26T12:06:49.799" v="11409"/>
          <ac:picMkLst>
            <pc:docMk/>
            <pc:sldMk cId="3148384751" sldId="4580"/>
            <ac:picMk id="5" creationId="{5AE5D878-7AFA-5EB1-EAB2-78501BE1F65D}"/>
          </ac:picMkLst>
        </pc:picChg>
        <pc:picChg chg="add mod">
          <ac:chgData name="Sudarshan Chakravarthi" userId="9632d19e-631d-46a5-9e9a-d9cc496f17d0" providerId="ADAL" clId="{EA29C2BD-CA40-43A1-BD05-754C398E442C}" dt="2023-10-26T12:03:15.439" v="11356" actId="1076"/>
          <ac:picMkLst>
            <pc:docMk/>
            <pc:sldMk cId="3148384751" sldId="4580"/>
            <ac:picMk id="2049" creationId="{567F44A8-F5CA-E017-4EC7-E7FAAFD7EF4E}"/>
          </ac:picMkLst>
        </pc:picChg>
        <pc:picChg chg="add mod">
          <ac:chgData name="Sudarshan Chakravarthi" userId="9632d19e-631d-46a5-9e9a-d9cc496f17d0" providerId="ADAL" clId="{EA29C2BD-CA40-43A1-BD05-754C398E442C}" dt="2023-10-26T12:03:07.934" v="11353" actId="1076"/>
          <ac:picMkLst>
            <pc:docMk/>
            <pc:sldMk cId="3148384751" sldId="4580"/>
            <ac:picMk id="2050" creationId="{6F3CBD13-406D-4F75-08E3-0670F36804D6}"/>
          </ac:picMkLst>
        </pc:picChg>
        <pc:picChg chg="add mod">
          <ac:chgData name="Sudarshan Chakravarthi" userId="9632d19e-631d-46a5-9e9a-d9cc496f17d0" providerId="ADAL" clId="{EA29C2BD-CA40-43A1-BD05-754C398E442C}" dt="2023-10-26T12:03:10.615" v="11354" actId="1076"/>
          <ac:picMkLst>
            <pc:docMk/>
            <pc:sldMk cId="3148384751" sldId="4580"/>
            <ac:picMk id="2051" creationId="{CA00D95D-9C9C-9C12-E0D7-9B9CAC8B6CCB}"/>
          </ac:picMkLst>
        </pc:picChg>
        <pc:picChg chg="add mod">
          <ac:chgData name="Sudarshan Chakravarthi" userId="9632d19e-631d-46a5-9e9a-d9cc496f17d0" providerId="ADAL" clId="{EA29C2BD-CA40-43A1-BD05-754C398E442C}" dt="2023-10-26T12:03:12.213" v="11355" actId="1076"/>
          <ac:picMkLst>
            <pc:docMk/>
            <pc:sldMk cId="3148384751" sldId="4580"/>
            <ac:picMk id="2052" creationId="{84D8526B-A13E-D5D5-C5D9-E1A36652B406}"/>
          </ac:picMkLst>
        </pc:picChg>
      </pc:sldChg>
      <pc:sldChg chg="addSp delSp modSp new mod">
        <pc:chgData name="Sudarshan Chakravarthi" userId="9632d19e-631d-46a5-9e9a-d9cc496f17d0" providerId="ADAL" clId="{EA29C2BD-CA40-43A1-BD05-754C398E442C}" dt="2023-10-26T12:14:43.540" v="11860" actId="21"/>
        <pc:sldMkLst>
          <pc:docMk/>
          <pc:sldMk cId="2732018193" sldId="4581"/>
        </pc:sldMkLst>
        <pc:spChg chg="add del mod">
          <ac:chgData name="Sudarshan Chakravarthi" userId="9632d19e-631d-46a5-9e9a-d9cc496f17d0" providerId="ADAL" clId="{EA29C2BD-CA40-43A1-BD05-754C398E442C}" dt="2023-10-26T12:04:23.855" v="11359"/>
          <ac:spMkLst>
            <pc:docMk/>
            <pc:sldMk cId="2732018193" sldId="4581"/>
            <ac:spMk id="3" creationId="{49507532-2848-ABCA-B057-E06EE32BA14E}"/>
          </ac:spMkLst>
        </pc:spChg>
        <pc:spChg chg="add mod">
          <ac:chgData name="Sudarshan Chakravarthi" userId="9632d19e-631d-46a5-9e9a-d9cc496f17d0" providerId="ADAL" clId="{EA29C2BD-CA40-43A1-BD05-754C398E442C}" dt="2023-10-26T12:10:05.915" v="11555" actId="20577"/>
          <ac:spMkLst>
            <pc:docMk/>
            <pc:sldMk cId="2732018193" sldId="4581"/>
            <ac:spMk id="28" creationId="{353E0F05-B814-97F8-46A5-BECB135A20B4}"/>
          </ac:spMkLst>
        </pc:spChg>
        <pc:spChg chg="add mod">
          <ac:chgData name="Sudarshan Chakravarthi" userId="9632d19e-631d-46a5-9e9a-d9cc496f17d0" providerId="ADAL" clId="{EA29C2BD-CA40-43A1-BD05-754C398E442C}" dt="2023-10-26T12:06:48.340" v="11408"/>
          <ac:spMkLst>
            <pc:docMk/>
            <pc:sldMk cId="2732018193" sldId="4581"/>
            <ac:spMk id="30" creationId="{C31FF571-02A3-BC04-C9DD-4784742568D0}"/>
          </ac:spMkLst>
        </pc:spChg>
        <pc:spChg chg="add mod">
          <ac:chgData name="Sudarshan Chakravarthi" userId="9632d19e-631d-46a5-9e9a-d9cc496f17d0" providerId="ADAL" clId="{EA29C2BD-CA40-43A1-BD05-754C398E442C}" dt="2023-10-26T12:14:23.402" v="11858" actId="1076"/>
          <ac:spMkLst>
            <pc:docMk/>
            <pc:sldMk cId="2732018193" sldId="4581"/>
            <ac:spMk id="31" creationId="{4F337FC4-7ED1-8F8E-F731-BC06BC6C46FF}"/>
          </ac:spMkLst>
        </pc:spChg>
        <pc:grpChg chg="add mod">
          <ac:chgData name="Sudarshan Chakravarthi" userId="9632d19e-631d-46a5-9e9a-d9cc496f17d0" providerId="ADAL" clId="{EA29C2BD-CA40-43A1-BD05-754C398E442C}" dt="2023-10-26T12:06:34.543" v="11407" actId="164"/>
          <ac:grpSpMkLst>
            <pc:docMk/>
            <pc:sldMk cId="2732018193" sldId="4581"/>
            <ac:grpSpMk id="27" creationId="{22A3F537-4548-E217-FF89-AAB3610F6827}"/>
          </ac:grpSpMkLst>
        </pc:grpChg>
        <pc:graphicFrameChg chg="add del mod">
          <ac:chgData name="Sudarshan Chakravarthi" userId="9632d19e-631d-46a5-9e9a-d9cc496f17d0" providerId="ADAL" clId="{EA29C2BD-CA40-43A1-BD05-754C398E442C}" dt="2023-10-26T12:04:23.855" v="11359"/>
          <ac:graphicFrameMkLst>
            <pc:docMk/>
            <pc:sldMk cId="2732018193" sldId="4581"/>
            <ac:graphicFrameMk id="2" creationId="{B3269A59-5A6F-453C-DDA6-FA4AC62BB9F9}"/>
          </ac:graphicFrameMkLst>
        </pc:graphicFrameChg>
        <pc:picChg chg="add mod">
          <ac:chgData name="Sudarshan Chakravarthi" userId="9632d19e-631d-46a5-9e9a-d9cc496f17d0" providerId="ADAL" clId="{EA29C2BD-CA40-43A1-BD05-754C398E442C}" dt="2023-10-26T12:06:34.543" v="11407" actId="164"/>
          <ac:picMkLst>
            <pc:docMk/>
            <pc:sldMk cId="2732018193" sldId="4581"/>
            <ac:picMk id="4" creationId="{BA9DF845-8882-B3BC-82A7-F5246BEFCFED}"/>
          </ac:picMkLst>
        </pc:picChg>
        <pc:picChg chg="add mod">
          <ac:chgData name="Sudarshan Chakravarthi" userId="9632d19e-631d-46a5-9e9a-d9cc496f17d0" providerId="ADAL" clId="{EA29C2BD-CA40-43A1-BD05-754C398E442C}" dt="2023-10-26T12:06:34.543" v="11407" actId="164"/>
          <ac:picMkLst>
            <pc:docMk/>
            <pc:sldMk cId="2732018193" sldId="4581"/>
            <ac:picMk id="5" creationId="{A497D2DE-A78D-E5C2-F35F-B13DD204B86E}"/>
          </ac:picMkLst>
        </pc:picChg>
        <pc:picChg chg="add mod">
          <ac:chgData name="Sudarshan Chakravarthi" userId="9632d19e-631d-46a5-9e9a-d9cc496f17d0" providerId="ADAL" clId="{EA29C2BD-CA40-43A1-BD05-754C398E442C}" dt="2023-10-26T12:06:34.543" v="11407" actId="164"/>
          <ac:picMkLst>
            <pc:docMk/>
            <pc:sldMk cId="2732018193" sldId="4581"/>
            <ac:picMk id="6" creationId="{5128AA8D-4C61-092E-0A7C-ACF368071FD5}"/>
          </ac:picMkLst>
        </pc:picChg>
        <pc:picChg chg="add mod">
          <ac:chgData name="Sudarshan Chakravarthi" userId="9632d19e-631d-46a5-9e9a-d9cc496f17d0" providerId="ADAL" clId="{EA29C2BD-CA40-43A1-BD05-754C398E442C}" dt="2023-10-26T12:06:34.543" v="11407" actId="164"/>
          <ac:picMkLst>
            <pc:docMk/>
            <pc:sldMk cId="2732018193" sldId="4581"/>
            <ac:picMk id="7" creationId="{48485D9F-7FDF-9908-0E0A-1C09BCC8A733}"/>
          </ac:picMkLst>
        </pc:picChg>
        <pc:picChg chg="add mod">
          <ac:chgData name="Sudarshan Chakravarthi" userId="9632d19e-631d-46a5-9e9a-d9cc496f17d0" providerId="ADAL" clId="{EA29C2BD-CA40-43A1-BD05-754C398E442C}" dt="2023-10-26T12:06:34.543" v="11407" actId="164"/>
          <ac:picMkLst>
            <pc:docMk/>
            <pc:sldMk cId="2732018193" sldId="4581"/>
            <ac:picMk id="8" creationId="{405972ED-1179-2C65-2D49-7A297E3FD064}"/>
          </ac:picMkLst>
        </pc:picChg>
        <pc:picChg chg="add mod">
          <ac:chgData name="Sudarshan Chakravarthi" userId="9632d19e-631d-46a5-9e9a-d9cc496f17d0" providerId="ADAL" clId="{EA29C2BD-CA40-43A1-BD05-754C398E442C}" dt="2023-10-26T12:06:34.543" v="11407" actId="164"/>
          <ac:picMkLst>
            <pc:docMk/>
            <pc:sldMk cId="2732018193" sldId="4581"/>
            <ac:picMk id="9" creationId="{0D8899AA-3AD9-773E-F98D-A2EFA28C361E}"/>
          </ac:picMkLst>
        </pc:picChg>
        <pc:picChg chg="add mod">
          <ac:chgData name="Sudarshan Chakravarthi" userId="9632d19e-631d-46a5-9e9a-d9cc496f17d0" providerId="ADAL" clId="{EA29C2BD-CA40-43A1-BD05-754C398E442C}" dt="2023-10-26T12:06:34.543" v="11407" actId="164"/>
          <ac:picMkLst>
            <pc:docMk/>
            <pc:sldMk cId="2732018193" sldId="4581"/>
            <ac:picMk id="10" creationId="{D85E5A82-9133-B9E7-2DE6-61F11895F674}"/>
          </ac:picMkLst>
        </pc:picChg>
        <pc:picChg chg="add mod">
          <ac:chgData name="Sudarshan Chakravarthi" userId="9632d19e-631d-46a5-9e9a-d9cc496f17d0" providerId="ADAL" clId="{EA29C2BD-CA40-43A1-BD05-754C398E442C}" dt="2023-10-26T12:06:34.543" v="11407" actId="164"/>
          <ac:picMkLst>
            <pc:docMk/>
            <pc:sldMk cId="2732018193" sldId="4581"/>
            <ac:picMk id="11" creationId="{0DBF9D90-41A6-96E5-5F5D-16BE1F2A2D53}"/>
          </ac:picMkLst>
        </pc:picChg>
        <pc:picChg chg="add mod">
          <ac:chgData name="Sudarshan Chakravarthi" userId="9632d19e-631d-46a5-9e9a-d9cc496f17d0" providerId="ADAL" clId="{EA29C2BD-CA40-43A1-BD05-754C398E442C}" dt="2023-10-26T12:06:34.543" v="11407" actId="164"/>
          <ac:picMkLst>
            <pc:docMk/>
            <pc:sldMk cId="2732018193" sldId="4581"/>
            <ac:picMk id="12" creationId="{E5278601-24B9-BC4D-CBB8-811E601A721F}"/>
          </ac:picMkLst>
        </pc:picChg>
        <pc:picChg chg="add mod">
          <ac:chgData name="Sudarshan Chakravarthi" userId="9632d19e-631d-46a5-9e9a-d9cc496f17d0" providerId="ADAL" clId="{EA29C2BD-CA40-43A1-BD05-754C398E442C}" dt="2023-10-26T12:06:34.543" v="11407" actId="164"/>
          <ac:picMkLst>
            <pc:docMk/>
            <pc:sldMk cId="2732018193" sldId="4581"/>
            <ac:picMk id="13" creationId="{05C65EBD-061D-E147-1640-9D21AE854139}"/>
          </ac:picMkLst>
        </pc:picChg>
        <pc:picChg chg="add mod">
          <ac:chgData name="Sudarshan Chakravarthi" userId="9632d19e-631d-46a5-9e9a-d9cc496f17d0" providerId="ADAL" clId="{EA29C2BD-CA40-43A1-BD05-754C398E442C}" dt="2023-10-26T12:06:34.543" v="11407" actId="164"/>
          <ac:picMkLst>
            <pc:docMk/>
            <pc:sldMk cId="2732018193" sldId="4581"/>
            <ac:picMk id="14" creationId="{E15348E5-08BC-BBAF-C439-6C46F0CADC12}"/>
          </ac:picMkLst>
        </pc:picChg>
        <pc:picChg chg="add mod">
          <ac:chgData name="Sudarshan Chakravarthi" userId="9632d19e-631d-46a5-9e9a-d9cc496f17d0" providerId="ADAL" clId="{EA29C2BD-CA40-43A1-BD05-754C398E442C}" dt="2023-10-26T12:06:34.543" v="11407" actId="164"/>
          <ac:picMkLst>
            <pc:docMk/>
            <pc:sldMk cId="2732018193" sldId="4581"/>
            <ac:picMk id="15" creationId="{189B9AA9-7657-67AD-6154-8B14E773BC7F}"/>
          </ac:picMkLst>
        </pc:picChg>
        <pc:picChg chg="add mod">
          <ac:chgData name="Sudarshan Chakravarthi" userId="9632d19e-631d-46a5-9e9a-d9cc496f17d0" providerId="ADAL" clId="{EA29C2BD-CA40-43A1-BD05-754C398E442C}" dt="2023-10-26T12:06:34.543" v="11407" actId="164"/>
          <ac:picMkLst>
            <pc:docMk/>
            <pc:sldMk cId="2732018193" sldId="4581"/>
            <ac:picMk id="16" creationId="{CDF1B040-98BB-8AD9-3B8B-5B2381DF98AF}"/>
          </ac:picMkLst>
        </pc:picChg>
        <pc:picChg chg="add mod">
          <ac:chgData name="Sudarshan Chakravarthi" userId="9632d19e-631d-46a5-9e9a-d9cc496f17d0" providerId="ADAL" clId="{EA29C2BD-CA40-43A1-BD05-754C398E442C}" dt="2023-10-26T12:06:34.543" v="11407" actId="164"/>
          <ac:picMkLst>
            <pc:docMk/>
            <pc:sldMk cId="2732018193" sldId="4581"/>
            <ac:picMk id="17" creationId="{95415DE9-6DB9-3088-6851-37DC305D4055}"/>
          </ac:picMkLst>
        </pc:picChg>
        <pc:picChg chg="add mod">
          <ac:chgData name="Sudarshan Chakravarthi" userId="9632d19e-631d-46a5-9e9a-d9cc496f17d0" providerId="ADAL" clId="{EA29C2BD-CA40-43A1-BD05-754C398E442C}" dt="2023-10-26T12:06:34.543" v="11407" actId="164"/>
          <ac:picMkLst>
            <pc:docMk/>
            <pc:sldMk cId="2732018193" sldId="4581"/>
            <ac:picMk id="18" creationId="{FCECD49B-3A0F-B492-3E63-B3B309DD052C}"/>
          </ac:picMkLst>
        </pc:picChg>
        <pc:picChg chg="add mod">
          <ac:chgData name="Sudarshan Chakravarthi" userId="9632d19e-631d-46a5-9e9a-d9cc496f17d0" providerId="ADAL" clId="{EA29C2BD-CA40-43A1-BD05-754C398E442C}" dt="2023-10-26T12:06:34.543" v="11407" actId="164"/>
          <ac:picMkLst>
            <pc:docMk/>
            <pc:sldMk cId="2732018193" sldId="4581"/>
            <ac:picMk id="19" creationId="{E85618A0-06F0-4664-F256-82A6DC0D4AF5}"/>
          </ac:picMkLst>
        </pc:picChg>
        <pc:picChg chg="add mod">
          <ac:chgData name="Sudarshan Chakravarthi" userId="9632d19e-631d-46a5-9e9a-d9cc496f17d0" providerId="ADAL" clId="{EA29C2BD-CA40-43A1-BD05-754C398E442C}" dt="2023-10-26T12:06:34.543" v="11407" actId="164"/>
          <ac:picMkLst>
            <pc:docMk/>
            <pc:sldMk cId="2732018193" sldId="4581"/>
            <ac:picMk id="20" creationId="{5C8F1723-FEB7-6280-56F2-406F992D3729}"/>
          </ac:picMkLst>
        </pc:picChg>
        <pc:picChg chg="add mod">
          <ac:chgData name="Sudarshan Chakravarthi" userId="9632d19e-631d-46a5-9e9a-d9cc496f17d0" providerId="ADAL" clId="{EA29C2BD-CA40-43A1-BD05-754C398E442C}" dt="2023-10-26T12:06:34.543" v="11407" actId="164"/>
          <ac:picMkLst>
            <pc:docMk/>
            <pc:sldMk cId="2732018193" sldId="4581"/>
            <ac:picMk id="21" creationId="{F676BA01-35FB-6592-2139-E055056AD0D6}"/>
          </ac:picMkLst>
        </pc:picChg>
        <pc:picChg chg="add mod">
          <ac:chgData name="Sudarshan Chakravarthi" userId="9632d19e-631d-46a5-9e9a-d9cc496f17d0" providerId="ADAL" clId="{EA29C2BD-CA40-43A1-BD05-754C398E442C}" dt="2023-10-26T12:06:34.543" v="11407" actId="164"/>
          <ac:picMkLst>
            <pc:docMk/>
            <pc:sldMk cId="2732018193" sldId="4581"/>
            <ac:picMk id="22" creationId="{58D9A5F7-AFF6-4534-020E-89B6A38CE64D}"/>
          </ac:picMkLst>
        </pc:picChg>
        <pc:picChg chg="add mod">
          <ac:chgData name="Sudarshan Chakravarthi" userId="9632d19e-631d-46a5-9e9a-d9cc496f17d0" providerId="ADAL" clId="{EA29C2BD-CA40-43A1-BD05-754C398E442C}" dt="2023-10-26T12:06:34.543" v="11407" actId="164"/>
          <ac:picMkLst>
            <pc:docMk/>
            <pc:sldMk cId="2732018193" sldId="4581"/>
            <ac:picMk id="23" creationId="{06BF5F72-CA0F-EF9A-7151-ED3ADA15A546}"/>
          </ac:picMkLst>
        </pc:picChg>
        <pc:picChg chg="add mod">
          <ac:chgData name="Sudarshan Chakravarthi" userId="9632d19e-631d-46a5-9e9a-d9cc496f17d0" providerId="ADAL" clId="{EA29C2BD-CA40-43A1-BD05-754C398E442C}" dt="2023-10-26T12:06:34.543" v="11407" actId="164"/>
          <ac:picMkLst>
            <pc:docMk/>
            <pc:sldMk cId="2732018193" sldId="4581"/>
            <ac:picMk id="24" creationId="{80FEF039-AAC0-438D-4BB4-7AA4FD2E91AA}"/>
          </ac:picMkLst>
        </pc:picChg>
        <pc:picChg chg="add mod">
          <ac:chgData name="Sudarshan Chakravarthi" userId="9632d19e-631d-46a5-9e9a-d9cc496f17d0" providerId="ADAL" clId="{EA29C2BD-CA40-43A1-BD05-754C398E442C}" dt="2023-10-26T12:06:34.543" v="11407" actId="164"/>
          <ac:picMkLst>
            <pc:docMk/>
            <pc:sldMk cId="2732018193" sldId="4581"/>
            <ac:picMk id="25" creationId="{2C32E517-A898-B537-C358-1AA449711C8B}"/>
          </ac:picMkLst>
        </pc:picChg>
        <pc:picChg chg="add mod">
          <ac:chgData name="Sudarshan Chakravarthi" userId="9632d19e-631d-46a5-9e9a-d9cc496f17d0" providerId="ADAL" clId="{EA29C2BD-CA40-43A1-BD05-754C398E442C}" dt="2023-10-26T12:06:34.543" v="11407" actId="164"/>
          <ac:picMkLst>
            <pc:docMk/>
            <pc:sldMk cId="2732018193" sldId="4581"/>
            <ac:picMk id="26" creationId="{FFAEF6D1-745B-EF87-94B9-27C52233ACDA}"/>
          </ac:picMkLst>
        </pc:picChg>
        <pc:picChg chg="add mod">
          <ac:chgData name="Sudarshan Chakravarthi" userId="9632d19e-631d-46a5-9e9a-d9cc496f17d0" providerId="ADAL" clId="{EA29C2BD-CA40-43A1-BD05-754C398E442C}" dt="2023-10-26T12:06:48.340" v="11408"/>
          <ac:picMkLst>
            <pc:docMk/>
            <pc:sldMk cId="2732018193" sldId="4581"/>
            <ac:picMk id="29" creationId="{0B1CDBC0-1853-D7D5-1E91-AD835B421C37}"/>
          </ac:picMkLst>
        </pc:picChg>
        <pc:picChg chg="add del">
          <ac:chgData name="Sudarshan Chakravarthi" userId="9632d19e-631d-46a5-9e9a-d9cc496f17d0" providerId="ADAL" clId="{EA29C2BD-CA40-43A1-BD05-754C398E442C}" dt="2023-10-26T12:14:43.540" v="11860" actId="21"/>
          <ac:picMkLst>
            <pc:docMk/>
            <pc:sldMk cId="2732018193" sldId="4581"/>
            <ac:picMk id="32" creationId="{73ED2D60-5A9F-5D9B-4BFB-EE45579C268A}"/>
          </ac:picMkLst>
        </pc:picChg>
        <pc:picChg chg="add del mod">
          <ac:chgData name="Sudarshan Chakravarthi" userId="9632d19e-631d-46a5-9e9a-d9cc496f17d0" providerId="ADAL" clId="{EA29C2BD-CA40-43A1-BD05-754C398E442C}" dt="2023-10-26T12:04:23.855" v="11359"/>
          <ac:picMkLst>
            <pc:docMk/>
            <pc:sldMk cId="2732018193" sldId="4581"/>
            <ac:picMk id="4097" creationId="{0E5210FE-9C49-B3E8-92A8-5E483BFCF949}"/>
          </ac:picMkLst>
        </pc:picChg>
        <pc:picChg chg="add del mod">
          <ac:chgData name="Sudarshan Chakravarthi" userId="9632d19e-631d-46a5-9e9a-d9cc496f17d0" providerId="ADAL" clId="{EA29C2BD-CA40-43A1-BD05-754C398E442C}" dt="2023-10-26T12:04:23.855" v="11359"/>
          <ac:picMkLst>
            <pc:docMk/>
            <pc:sldMk cId="2732018193" sldId="4581"/>
            <ac:picMk id="4098" creationId="{873DC474-59D0-674D-8AFB-E470D3EE0F69}"/>
          </ac:picMkLst>
        </pc:picChg>
        <pc:picChg chg="add del mod">
          <ac:chgData name="Sudarshan Chakravarthi" userId="9632d19e-631d-46a5-9e9a-d9cc496f17d0" providerId="ADAL" clId="{EA29C2BD-CA40-43A1-BD05-754C398E442C}" dt="2023-10-26T12:04:23.855" v="11359"/>
          <ac:picMkLst>
            <pc:docMk/>
            <pc:sldMk cId="2732018193" sldId="4581"/>
            <ac:picMk id="4099" creationId="{BB62962C-ECD8-1E1B-EDD5-DB72408994B7}"/>
          </ac:picMkLst>
        </pc:picChg>
        <pc:picChg chg="add del mod">
          <ac:chgData name="Sudarshan Chakravarthi" userId="9632d19e-631d-46a5-9e9a-d9cc496f17d0" providerId="ADAL" clId="{EA29C2BD-CA40-43A1-BD05-754C398E442C}" dt="2023-10-26T12:04:23.855" v="11359"/>
          <ac:picMkLst>
            <pc:docMk/>
            <pc:sldMk cId="2732018193" sldId="4581"/>
            <ac:picMk id="4100" creationId="{017259FA-21B9-4C85-8F07-8061F6E3E9D5}"/>
          </ac:picMkLst>
        </pc:picChg>
        <pc:picChg chg="add del mod">
          <ac:chgData name="Sudarshan Chakravarthi" userId="9632d19e-631d-46a5-9e9a-d9cc496f17d0" providerId="ADAL" clId="{EA29C2BD-CA40-43A1-BD05-754C398E442C}" dt="2023-10-26T12:04:23.855" v="11359"/>
          <ac:picMkLst>
            <pc:docMk/>
            <pc:sldMk cId="2732018193" sldId="4581"/>
            <ac:picMk id="4101" creationId="{364CAD15-2E75-3C3B-9154-F950E09BDB70}"/>
          </ac:picMkLst>
        </pc:picChg>
        <pc:picChg chg="add del mod">
          <ac:chgData name="Sudarshan Chakravarthi" userId="9632d19e-631d-46a5-9e9a-d9cc496f17d0" providerId="ADAL" clId="{EA29C2BD-CA40-43A1-BD05-754C398E442C}" dt="2023-10-26T12:04:23.855" v="11359"/>
          <ac:picMkLst>
            <pc:docMk/>
            <pc:sldMk cId="2732018193" sldId="4581"/>
            <ac:picMk id="4102" creationId="{9EC0FACF-C933-8436-1CF0-4FAC78DD9708}"/>
          </ac:picMkLst>
        </pc:picChg>
        <pc:picChg chg="add del mod">
          <ac:chgData name="Sudarshan Chakravarthi" userId="9632d19e-631d-46a5-9e9a-d9cc496f17d0" providerId="ADAL" clId="{EA29C2BD-CA40-43A1-BD05-754C398E442C}" dt="2023-10-26T12:04:23.855" v="11359"/>
          <ac:picMkLst>
            <pc:docMk/>
            <pc:sldMk cId="2732018193" sldId="4581"/>
            <ac:picMk id="4103" creationId="{C3FEC8F9-72DB-87D2-BDB1-94E989EBB05C}"/>
          </ac:picMkLst>
        </pc:picChg>
        <pc:picChg chg="add del mod">
          <ac:chgData name="Sudarshan Chakravarthi" userId="9632d19e-631d-46a5-9e9a-d9cc496f17d0" providerId="ADAL" clId="{EA29C2BD-CA40-43A1-BD05-754C398E442C}" dt="2023-10-26T12:04:23.855" v="11359"/>
          <ac:picMkLst>
            <pc:docMk/>
            <pc:sldMk cId="2732018193" sldId="4581"/>
            <ac:picMk id="4104" creationId="{0EA3FF33-E96E-1DBE-AC87-0AF35202B9EC}"/>
          </ac:picMkLst>
        </pc:picChg>
        <pc:picChg chg="add del mod">
          <ac:chgData name="Sudarshan Chakravarthi" userId="9632d19e-631d-46a5-9e9a-d9cc496f17d0" providerId="ADAL" clId="{EA29C2BD-CA40-43A1-BD05-754C398E442C}" dt="2023-10-26T12:04:23.855" v="11359"/>
          <ac:picMkLst>
            <pc:docMk/>
            <pc:sldMk cId="2732018193" sldId="4581"/>
            <ac:picMk id="4105" creationId="{4C3EEB30-DAD6-E69F-393B-5F6943B488E5}"/>
          </ac:picMkLst>
        </pc:picChg>
        <pc:picChg chg="add del mod">
          <ac:chgData name="Sudarshan Chakravarthi" userId="9632d19e-631d-46a5-9e9a-d9cc496f17d0" providerId="ADAL" clId="{EA29C2BD-CA40-43A1-BD05-754C398E442C}" dt="2023-10-26T12:04:23.855" v="11359"/>
          <ac:picMkLst>
            <pc:docMk/>
            <pc:sldMk cId="2732018193" sldId="4581"/>
            <ac:picMk id="4106" creationId="{FCA1EB9C-45CA-8B88-C199-D61F5CADF10D}"/>
          </ac:picMkLst>
        </pc:picChg>
        <pc:picChg chg="add del mod">
          <ac:chgData name="Sudarshan Chakravarthi" userId="9632d19e-631d-46a5-9e9a-d9cc496f17d0" providerId="ADAL" clId="{EA29C2BD-CA40-43A1-BD05-754C398E442C}" dt="2023-10-26T12:04:23.855" v="11359"/>
          <ac:picMkLst>
            <pc:docMk/>
            <pc:sldMk cId="2732018193" sldId="4581"/>
            <ac:picMk id="4107" creationId="{877E858C-01F7-6A71-1D0D-EF4089C4A433}"/>
          </ac:picMkLst>
        </pc:picChg>
        <pc:picChg chg="add del mod">
          <ac:chgData name="Sudarshan Chakravarthi" userId="9632d19e-631d-46a5-9e9a-d9cc496f17d0" providerId="ADAL" clId="{EA29C2BD-CA40-43A1-BD05-754C398E442C}" dt="2023-10-26T12:04:23.855" v="11359"/>
          <ac:picMkLst>
            <pc:docMk/>
            <pc:sldMk cId="2732018193" sldId="4581"/>
            <ac:picMk id="4108" creationId="{39BDA333-4A56-A82B-2C73-8201AFE8B897}"/>
          </ac:picMkLst>
        </pc:picChg>
        <pc:picChg chg="add del mod">
          <ac:chgData name="Sudarshan Chakravarthi" userId="9632d19e-631d-46a5-9e9a-d9cc496f17d0" providerId="ADAL" clId="{EA29C2BD-CA40-43A1-BD05-754C398E442C}" dt="2023-10-26T12:04:23.855" v="11359"/>
          <ac:picMkLst>
            <pc:docMk/>
            <pc:sldMk cId="2732018193" sldId="4581"/>
            <ac:picMk id="4109" creationId="{4EA1E257-044E-449D-6FE0-A239149B890B}"/>
          </ac:picMkLst>
        </pc:picChg>
        <pc:picChg chg="add del mod">
          <ac:chgData name="Sudarshan Chakravarthi" userId="9632d19e-631d-46a5-9e9a-d9cc496f17d0" providerId="ADAL" clId="{EA29C2BD-CA40-43A1-BD05-754C398E442C}" dt="2023-10-26T12:04:23.855" v="11359"/>
          <ac:picMkLst>
            <pc:docMk/>
            <pc:sldMk cId="2732018193" sldId="4581"/>
            <ac:picMk id="4110" creationId="{E356D518-21E3-C916-B285-7F5DF0908CC8}"/>
          </ac:picMkLst>
        </pc:picChg>
        <pc:picChg chg="add del mod">
          <ac:chgData name="Sudarshan Chakravarthi" userId="9632d19e-631d-46a5-9e9a-d9cc496f17d0" providerId="ADAL" clId="{EA29C2BD-CA40-43A1-BD05-754C398E442C}" dt="2023-10-26T12:04:23.855" v="11359"/>
          <ac:picMkLst>
            <pc:docMk/>
            <pc:sldMk cId="2732018193" sldId="4581"/>
            <ac:picMk id="4111" creationId="{175697A3-E890-4D09-04E5-078E882BB9C8}"/>
          </ac:picMkLst>
        </pc:picChg>
        <pc:picChg chg="add del mod">
          <ac:chgData name="Sudarshan Chakravarthi" userId="9632d19e-631d-46a5-9e9a-d9cc496f17d0" providerId="ADAL" clId="{EA29C2BD-CA40-43A1-BD05-754C398E442C}" dt="2023-10-26T12:04:23.855" v="11359"/>
          <ac:picMkLst>
            <pc:docMk/>
            <pc:sldMk cId="2732018193" sldId="4581"/>
            <ac:picMk id="4112" creationId="{BB4E9928-F64F-1643-D6DB-DF4F42DE2B5C}"/>
          </ac:picMkLst>
        </pc:picChg>
        <pc:picChg chg="add del mod">
          <ac:chgData name="Sudarshan Chakravarthi" userId="9632d19e-631d-46a5-9e9a-d9cc496f17d0" providerId="ADAL" clId="{EA29C2BD-CA40-43A1-BD05-754C398E442C}" dt="2023-10-26T12:04:23.855" v="11359"/>
          <ac:picMkLst>
            <pc:docMk/>
            <pc:sldMk cId="2732018193" sldId="4581"/>
            <ac:picMk id="4113" creationId="{4CB67990-7534-3542-905E-88A6CE0B5E79}"/>
          </ac:picMkLst>
        </pc:picChg>
        <pc:picChg chg="add del mod">
          <ac:chgData name="Sudarshan Chakravarthi" userId="9632d19e-631d-46a5-9e9a-d9cc496f17d0" providerId="ADAL" clId="{EA29C2BD-CA40-43A1-BD05-754C398E442C}" dt="2023-10-26T12:04:23.855" v="11359"/>
          <ac:picMkLst>
            <pc:docMk/>
            <pc:sldMk cId="2732018193" sldId="4581"/>
            <ac:picMk id="4114" creationId="{CA316066-C811-2F02-D1CD-9EBC9F3B0B9C}"/>
          </ac:picMkLst>
        </pc:picChg>
        <pc:picChg chg="add del mod">
          <ac:chgData name="Sudarshan Chakravarthi" userId="9632d19e-631d-46a5-9e9a-d9cc496f17d0" providerId="ADAL" clId="{EA29C2BD-CA40-43A1-BD05-754C398E442C}" dt="2023-10-26T12:04:23.855" v="11359"/>
          <ac:picMkLst>
            <pc:docMk/>
            <pc:sldMk cId="2732018193" sldId="4581"/>
            <ac:picMk id="4115" creationId="{D9475DE4-5747-A3D2-F61B-2CB7A4221D90}"/>
          </ac:picMkLst>
        </pc:picChg>
        <pc:picChg chg="add del mod">
          <ac:chgData name="Sudarshan Chakravarthi" userId="9632d19e-631d-46a5-9e9a-d9cc496f17d0" providerId="ADAL" clId="{EA29C2BD-CA40-43A1-BD05-754C398E442C}" dt="2023-10-26T12:04:23.855" v="11359"/>
          <ac:picMkLst>
            <pc:docMk/>
            <pc:sldMk cId="2732018193" sldId="4581"/>
            <ac:picMk id="4116" creationId="{C23B8BE8-C800-F26F-DE1F-AFDF5D663A84}"/>
          </ac:picMkLst>
        </pc:picChg>
        <pc:picChg chg="add del mod">
          <ac:chgData name="Sudarshan Chakravarthi" userId="9632d19e-631d-46a5-9e9a-d9cc496f17d0" providerId="ADAL" clId="{EA29C2BD-CA40-43A1-BD05-754C398E442C}" dt="2023-10-26T12:04:23.855" v="11359"/>
          <ac:picMkLst>
            <pc:docMk/>
            <pc:sldMk cId="2732018193" sldId="4581"/>
            <ac:picMk id="4117" creationId="{37162986-4209-3026-E1D3-1221C2F1439B}"/>
          </ac:picMkLst>
        </pc:picChg>
        <pc:picChg chg="add del mod">
          <ac:chgData name="Sudarshan Chakravarthi" userId="9632d19e-631d-46a5-9e9a-d9cc496f17d0" providerId="ADAL" clId="{EA29C2BD-CA40-43A1-BD05-754C398E442C}" dt="2023-10-26T12:04:23.855" v="11359"/>
          <ac:picMkLst>
            <pc:docMk/>
            <pc:sldMk cId="2732018193" sldId="4581"/>
            <ac:picMk id="4118" creationId="{38AD9A76-5EAA-B6B0-99FE-2E36C1DAACE7}"/>
          </ac:picMkLst>
        </pc:picChg>
        <pc:picChg chg="add del mod">
          <ac:chgData name="Sudarshan Chakravarthi" userId="9632d19e-631d-46a5-9e9a-d9cc496f17d0" providerId="ADAL" clId="{EA29C2BD-CA40-43A1-BD05-754C398E442C}" dt="2023-10-26T12:04:23.855" v="11359"/>
          <ac:picMkLst>
            <pc:docMk/>
            <pc:sldMk cId="2732018193" sldId="4581"/>
            <ac:picMk id="4119" creationId="{FF085766-A5D9-A9C7-15B1-012CD6E938E0}"/>
          </ac:picMkLst>
        </pc:picChg>
      </pc:sldChg>
      <pc:sldChg chg="new del">
        <pc:chgData name="Sudarshan Chakravarthi" userId="9632d19e-631d-46a5-9e9a-d9cc496f17d0" providerId="ADAL" clId="{EA29C2BD-CA40-43A1-BD05-754C398E442C}" dt="2023-10-26T15:36:43.022" v="12074" actId="680"/>
        <pc:sldMkLst>
          <pc:docMk/>
          <pc:sldMk cId="1480465333" sldId="4582"/>
        </pc:sldMkLst>
      </pc:sldChg>
      <pc:sldChg chg="addSp delSp modSp new del mod ord">
        <pc:chgData name="Sudarshan Chakravarthi" userId="9632d19e-631d-46a5-9e9a-d9cc496f17d0" providerId="ADAL" clId="{EA29C2BD-CA40-43A1-BD05-754C398E442C}" dt="2023-10-26T15:36:34.414" v="12072" actId="47"/>
        <pc:sldMkLst>
          <pc:docMk/>
          <pc:sldMk cId="2312746422" sldId="4582"/>
        </pc:sldMkLst>
        <pc:spChg chg="add del mod">
          <ac:chgData name="Sudarshan Chakravarthi" userId="9632d19e-631d-46a5-9e9a-d9cc496f17d0" providerId="ADAL" clId="{EA29C2BD-CA40-43A1-BD05-754C398E442C}" dt="2023-10-26T12:27:21.105" v="12002" actId="478"/>
          <ac:spMkLst>
            <pc:docMk/>
            <pc:sldMk cId="2312746422" sldId="4582"/>
            <ac:spMk id="2" creationId="{0DBAF964-97D4-2332-902F-20C7B6CAA858}"/>
          </ac:spMkLst>
        </pc:spChg>
        <pc:spChg chg="add del mod">
          <ac:chgData name="Sudarshan Chakravarthi" userId="9632d19e-631d-46a5-9e9a-d9cc496f17d0" providerId="ADAL" clId="{EA29C2BD-CA40-43A1-BD05-754C398E442C}" dt="2023-10-26T12:24:29.427" v="11877" actId="478"/>
          <ac:spMkLst>
            <pc:docMk/>
            <pc:sldMk cId="2312746422" sldId="4582"/>
            <ac:spMk id="3" creationId="{811C8F7C-3FA5-3223-2585-F2D7E8808AD9}"/>
          </ac:spMkLst>
        </pc:spChg>
        <pc:spChg chg="add del mod">
          <ac:chgData name="Sudarshan Chakravarthi" userId="9632d19e-631d-46a5-9e9a-d9cc496f17d0" providerId="ADAL" clId="{EA29C2BD-CA40-43A1-BD05-754C398E442C}" dt="2023-10-26T12:24:42.417" v="11879" actId="478"/>
          <ac:spMkLst>
            <pc:docMk/>
            <pc:sldMk cId="2312746422" sldId="4582"/>
            <ac:spMk id="4" creationId="{0BCAB6C3-E0F9-ED96-1366-9AFC371F74B5}"/>
          </ac:spMkLst>
        </pc:spChg>
        <pc:spChg chg="add mod">
          <ac:chgData name="Sudarshan Chakravarthi" userId="9632d19e-631d-46a5-9e9a-d9cc496f17d0" providerId="ADAL" clId="{EA29C2BD-CA40-43A1-BD05-754C398E442C}" dt="2023-10-26T14:46:43.186" v="12029" actId="1076"/>
          <ac:spMkLst>
            <pc:docMk/>
            <pc:sldMk cId="2312746422" sldId="4582"/>
            <ac:spMk id="5" creationId="{8576637D-9139-48E9-395F-8D85B64A1339}"/>
          </ac:spMkLst>
        </pc:spChg>
        <pc:spChg chg="add mod">
          <ac:chgData name="Sudarshan Chakravarthi" userId="9632d19e-631d-46a5-9e9a-d9cc496f17d0" providerId="ADAL" clId="{EA29C2BD-CA40-43A1-BD05-754C398E442C}" dt="2023-10-26T14:46:44.876" v="12030" actId="1076"/>
          <ac:spMkLst>
            <pc:docMk/>
            <pc:sldMk cId="2312746422" sldId="4582"/>
            <ac:spMk id="6" creationId="{10A9EADB-979B-D19F-1EC3-BD62F2B31BBB}"/>
          </ac:spMkLst>
        </pc:spChg>
        <pc:spChg chg="add mod ord">
          <ac:chgData name="Sudarshan Chakravarthi" userId="9632d19e-631d-46a5-9e9a-d9cc496f17d0" providerId="ADAL" clId="{EA29C2BD-CA40-43A1-BD05-754C398E442C}" dt="2023-10-26T14:46:41.013" v="12028" actId="1076"/>
          <ac:spMkLst>
            <pc:docMk/>
            <pc:sldMk cId="2312746422" sldId="4582"/>
            <ac:spMk id="7" creationId="{31263743-E030-7577-1EC4-EB1F99F7F71E}"/>
          </ac:spMkLst>
        </pc:spChg>
        <pc:spChg chg="add mod">
          <ac:chgData name="Sudarshan Chakravarthi" userId="9632d19e-631d-46a5-9e9a-d9cc496f17d0" providerId="ADAL" clId="{EA29C2BD-CA40-43A1-BD05-754C398E442C}" dt="2023-10-26T12:28:00.630" v="12012"/>
          <ac:spMkLst>
            <pc:docMk/>
            <pc:sldMk cId="2312746422" sldId="4582"/>
            <ac:spMk id="8" creationId="{1DFC61E3-DB24-F815-F51E-1742A85623CD}"/>
          </ac:spMkLst>
        </pc:spChg>
        <pc:spChg chg="add mod">
          <ac:chgData name="Sudarshan Chakravarthi" userId="9632d19e-631d-46a5-9e9a-d9cc496f17d0" providerId="ADAL" clId="{EA29C2BD-CA40-43A1-BD05-754C398E442C}" dt="2023-10-26T12:28:00.630" v="12012"/>
          <ac:spMkLst>
            <pc:docMk/>
            <pc:sldMk cId="2312746422" sldId="4582"/>
            <ac:spMk id="10" creationId="{03428F75-EA20-FC74-E63F-B08887C7FEA0}"/>
          </ac:spMkLst>
        </pc:spChg>
        <pc:spChg chg="add mod">
          <ac:chgData name="Sudarshan Chakravarthi" userId="9632d19e-631d-46a5-9e9a-d9cc496f17d0" providerId="ADAL" clId="{EA29C2BD-CA40-43A1-BD05-754C398E442C}" dt="2023-10-26T14:46:49.228" v="12031" actId="404"/>
          <ac:spMkLst>
            <pc:docMk/>
            <pc:sldMk cId="2312746422" sldId="4582"/>
            <ac:spMk id="11" creationId="{82DB8BF9-EDCD-7F38-56EB-56CDC27FA6D3}"/>
          </ac:spMkLst>
        </pc:spChg>
        <pc:picChg chg="add mod">
          <ac:chgData name="Sudarshan Chakravarthi" userId="9632d19e-631d-46a5-9e9a-d9cc496f17d0" providerId="ADAL" clId="{EA29C2BD-CA40-43A1-BD05-754C398E442C}" dt="2023-10-26T12:28:00.630" v="12012"/>
          <ac:picMkLst>
            <pc:docMk/>
            <pc:sldMk cId="2312746422" sldId="4582"/>
            <ac:picMk id="9" creationId="{17554F3B-10ED-6F8B-04B1-2A38FA5EE5B8}"/>
          </ac:picMkLst>
        </pc:picChg>
        <pc:picChg chg="add del">
          <ac:chgData name="Sudarshan Chakravarthi" userId="9632d19e-631d-46a5-9e9a-d9cc496f17d0" providerId="ADAL" clId="{EA29C2BD-CA40-43A1-BD05-754C398E442C}" dt="2023-10-26T14:47:15.410" v="12033" actId="21"/>
          <ac:picMkLst>
            <pc:docMk/>
            <pc:sldMk cId="2312746422" sldId="4582"/>
            <ac:picMk id="12" creationId="{339970C2-833F-C352-B224-B53B0A83AB34}"/>
          </ac:picMkLst>
        </pc:picChg>
        <pc:picChg chg="add del">
          <ac:chgData name="Sudarshan Chakravarthi" userId="9632d19e-631d-46a5-9e9a-d9cc496f17d0" providerId="ADAL" clId="{EA29C2BD-CA40-43A1-BD05-754C398E442C}" dt="2023-10-26T14:48:48.726" v="12035" actId="21"/>
          <ac:picMkLst>
            <pc:docMk/>
            <pc:sldMk cId="2312746422" sldId="4582"/>
            <ac:picMk id="13" creationId="{AAC80D97-FE13-E333-E664-965A581FABD2}"/>
          </ac:picMkLst>
        </pc:picChg>
        <pc:picChg chg="add del mod">
          <ac:chgData name="Sudarshan Chakravarthi" userId="9632d19e-631d-46a5-9e9a-d9cc496f17d0" providerId="ADAL" clId="{EA29C2BD-CA40-43A1-BD05-754C398E442C}" dt="2023-10-26T12:23:13.119" v="11872" actId="478"/>
          <ac:picMkLst>
            <pc:docMk/>
            <pc:sldMk cId="2312746422" sldId="4582"/>
            <ac:picMk id="5122" creationId="{D75E9C38-9CFA-22F6-46D7-2959CAD52C09}"/>
          </ac:picMkLst>
        </pc:picChg>
        <pc:picChg chg="add del mod">
          <ac:chgData name="Sudarshan Chakravarthi" userId="9632d19e-631d-46a5-9e9a-d9cc496f17d0" providerId="ADAL" clId="{EA29C2BD-CA40-43A1-BD05-754C398E442C}" dt="2023-10-26T14:45:55.631" v="12016" actId="478"/>
          <ac:picMkLst>
            <pc:docMk/>
            <pc:sldMk cId="2312746422" sldId="4582"/>
            <ac:picMk id="5124" creationId="{E018E9C9-2075-5A12-7BCD-B7376A455CB8}"/>
          </ac:picMkLst>
        </pc:picChg>
        <pc:picChg chg="add mod">
          <ac:chgData name="Sudarshan Chakravarthi" userId="9632d19e-631d-46a5-9e9a-d9cc496f17d0" providerId="ADAL" clId="{EA29C2BD-CA40-43A1-BD05-754C398E442C}" dt="2023-10-26T14:46:10.616" v="12020" actId="1076"/>
          <ac:picMkLst>
            <pc:docMk/>
            <pc:sldMk cId="2312746422" sldId="4582"/>
            <ac:picMk id="5126" creationId="{DC700486-28D1-5FCF-C5B1-98EE25091A23}"/>
          </ac:picMkLst>
        </pc:picChg>
      </pc:sldChg>
      <pc:sldChg chg="addSp delSp modSp new mod">
        <pc:chgData name="Sudarshan Chakravarthi" userId="9632d19e-631d-46a5-9e9a-d9cc496f17d0" providerId="ADAL" clId="{EA29C2BD-CA40-43A1-BD05-754C398E442C}" dt="2023-10-26T21:12:04.177" v="12434" actId="21"/>
        <pc:sldMkLst>
          <pc:docMk/>
          <pc:sldMk cId="3584990414" sldId="4582"/>
        </pc:sldMkLst>
        <pc:spChg chg="add mod">
          <ac:chgData name="Sudarshan Chakravarthi" userId="9632d19e-631d-46a5-9e9a-d9cc496f17d0" providerId="ADAL" clId="{EA29C2BD-CA40-43A1-BD05-754C398E442C}" dt="2023-10-26T15:55:54.791" v="12306" actId="20577"/>
          <ac:spMkLst>
            <pc:docMk/>
            <pc:sldMk cId="3584990414" sldId="4582"/>
            <ac:spMk id="2" creationId="{BA30F600-80E5-3DFD-7CFF-C9DA9A5E46D7}"/>
          </ac:spMkLst>
        </pc:spChg>
        <pc:spChg chg="add mod">
          <ac:chgData name="Sudarshan Chakravarthi" userId="9632d19e-631d-46a5-9e9a-d9cc496f17d0" providerId="ADAL" clId="{EA29C2BD-CA40-43A1-BD05-754C398E442C}" dt="2023-10-26T15:55:37.343" v="12258"/>
          <ac:spMkLst>
            <pc:docMk/>
            <pc:sldMk cId="3584990414" sldId="4582"/>
            <ac:spMk id="4" creationId="{5074975A-2393-A592-BF71-349495AE13E0}"/>
          </ac:spMkLst>
        </pc:spChg>
        <pc:spChg chg="add mod">
          <ac:chgData name="Sudarshan Chakravarthi" userId="9632d19e-631d-46a5-9e9a-d9cc496f17d0" providerId="ADAL" clId="{EA29C2BD-CA40-43A1-BD05-754C398E442C}" dt="2023-10-26T15:55:37.343" v="12258"/>
          <ac:spMkLst>
            <pc:docMk/>
            <pc:sldMk cId="3584990414" sldId="4582"/>
            <ac:spMk id="5" creationId="{656D1634-1569-D3BE-541A-5166DFA79B45}"/>
          </ac:spMkLst>
        </pc:spChg>
        <pc:spChg chg="add del mod">
          <ac:chgData name="Sudarshan Chakravarthi" userId="9632d19e-631d-46a5-9e9a-d9cc496f17d0" providerId="ADAL" clId="{EA29C2BD-CA40-43A1-BD05-754C398E442C}" dt="2023-10-26T15:56:39.207" v="12308"/>
          <ac:spMkLst>
            <pc:docMk/>
            <pc:sldMk cId="3584990414" sldId="4582"/>
            <ac:spMk id="6" creationId="{27BECCAD-02CA-8E87-D03F-30FBA325B349}"/>
          </ac:spMkLst>
        </pc:spChg>
        <pc:spChg chg="add del mod">
          <ac:chgData name="Sudarshan Chakravarthi" userId="9632d19e-631d-46a5-9e9a-d9cc496f17d0" providerId="ADAL" clId="{EA29C2BD-CA40-43A1-BD05-754C398E442C}" dt="2023-10-26T15:56:39.207" v="12308"/>
          <ac:spMkLst>
            <pc:docMk/>
            <pc:sldMk cId="3584990414" sldId="4582"/>
            <ac:spMk id="7" creationId="{8BEC3B28-54CD-93A9-EF3A-0BD6E7C7FDD1}"/>
          </ac:spMkLst>
        </pc:spChg>
        <pc:spChg chg="add del mod">
          <ac:chgData name="Sudarshan Chakravarthi" userId="9632d19e-631d-46a5-9e9a-d9cc496f17d0" providerId="ADAL" clId="{EA29C2BD-CA40-43A1-BD05-754C398E442C}" dt="2023-10-26T15:56:39.207" v="12308"/>
          <ac:spMkLst>
            <pc:docMk/>
            <pc:sldMk cId="3584990414" sldId="4582"/>
            <ac:spMk id="8" creationId="{C87BBB22-75A7-FC8F-5D93-F5C8004F1225}"/>
          </ac:spMkLst>
        </pc:spChg>
        <pc:spChg chg="add del mod">
          <ac:chgData name="Sudarshan Chakravarthi" userId="9632d19e-631d-46a5-9e9a-d9cc496f17d0" providerId="ADAL" clId="{EA29C2BD-CA40-43A1-BD05-754C398E442C}" dt="2023-10-26T15:56:39.207" v="12308"/>
          <ac:spMkLst>
            <pc:docMk/>
            <pc:sldMk cId="3584990414" sldId="4582"/>
            <ac:spMk id="9" creationId="{83CD216B-0404-A4DB-0D12-AFC84B5B0268}"/>
          </ac:spMkLst>
        </pc:spChg>
        <pc:spChg chg="add del mod">
          <ac:chgData name="Sudarshan Chakravarthi" userId="9632d19e-631d-46a5-9e9a-d9cc496f17d0" providerId="ADAL" clId="{EA29C2BD-CA40-43A1-BD05-754C398E442C}" dt="2023-10-26T15:56:39.207" v="12308"/>
          <ac:spMkLst>
            <pc:docMk/>
            <pc:sldMk cId="3584990414" sldId="4582"/>
            <ac:spMk id="10" creationId="{F92F24C4-79FC-64D7-0AD2-1D7DA74A3351}"/>
          </ac:spMkLst>
        </pc:spChg>
        <pc:spChg chg="add del mod">
          <ac:chgData name="Sudarshan Chakravarthi" userId="9632d19e-631d-46a5-9e9a-d9cc496f17d0" providerId="ADAL" clId="{EA29C2BD-CA40-43A1-BD05-754C398E442C}" dt="2023-10-26T15:56:39.207" v="12308"/>
          <ac:spMkLst>
            <pc:docMk/>
            <pc:sldMk cId="3584990414" sldId="4582"/>
            <ac:spMk id="11" creationId="{4A7F0B4F-0AB8-2B79-6B96-9C5A4D47922C}"/>
          </ac:spMkLst>
        </pc:spChg>
        <pc:spChg chg="add del mod">
          <ac:chgData name="Sudarshan Chakravarthi" userId="9632d19e-631d-46a5-9e9a-d9cc496f17d0" providerId="ADAL" clId="{EA29C2BD-CA40-43A1-BD05-754C398E442C}" dt="2023-10-26T15:56:39.207" v="12308"/>
          <ac:spMkLst>
            <pc:docMk/>
            <pc:sldMk cId="3584990414" sldId="4582"/>
            <ac:spMk id="12" creationId="{FEA8F47C-6297-37F3-CCC7-70463F77E512}"/>
          </ac:spMkLst>
        </pc:spChg>
        <pc:spChg chg="add del mod">
          <ac:chgData name="Sudarshan Chakravarthi" userId="9632d19e-631d-46a5-9e9a-d9cc496f17d0" providerId="ADAL" clId="{EA29C2BD-CA40-43A1-BD05-754C398E442C}" dt="2023-10-26T15:56:39.207" v="12308"/>
          <ac:spMkLst>
            <pc:docMk/>
            <pc:sldMk cId="3584990414" sldId="4582"/>
            <ac:spMk id="13" creationId="{15F23DAF-430C-7479-67DB-0EB80D97DCEE}"/>
          </ac:spMkLst>
        </pc:spChg>
        <pc:spChg chg="add del mod">
          <ac:chgData name="Sudarshan Chakravarthi" userId="9632d19e-631d-46a5-9e9a-d9cc496f17d0" providerId="ADAL" clId="{EA29C2BD-CA40-43A1-BD05-754C398E442C}" dt="2023-10-26T15:56:39.207" v="12308"/>
          <ac:spMkLst>
            <pc:docMk/>
            <pc:sldMk cId="3584990414" sldId="4582"/>
            <ac:spMk id="14" creationId="{C25D9677-CA63-6587-EAEC-FCE571005421}"/>
          </ac:spMkLst>
        </pc:spChg>
        <pc:spChg chg="add del mod">
          <ac:chgData name="Sudarshan Chakravarthi" userId="9632d19e-631d-46a5-9e9a-d9cc496f17d0" providerId="ADAL" clId="{EA29C2BD-CA40-43A1-BD05-754C398E442C}" dt="2023-10-26T15:56:39.207" v="12308"/>
          <ac:spMkLst>
            <pc:docMk/>
            <pc:sldMk cId="3584990414" sldId="4582"/>
            <ac:spMk id="15" creationId="{7A0B6B67-2C1A-06DC-25FB-11EDBD58EBC9}"/>
          </ac:spMkLst>
        </pc:spChg>
        <pc:spChg chg="add del mod">
          <ac:chgData name="Sudarshan Chakravarthi" userId="9632d19e-631d-46a5-9e9a-d9cc496f17d0" providerId="ADAL" clId="{EA29C2BD-CA40-43A1-BD05-754C398E442C}" dt="2023-10-26T15:56:39.207" v="12308"/>
          <ac:spMkLst>
            <pc:docMk/>
            <pc:sldMk cId="3584990414" sldId="4582"/>
            <ac:spMk id="16" creationId="{8006F963-BF7B-3B55-220F-1B0E6E20D662}"/>
          </ac:spMkLst>
        </pc:spChg>
        <pc:spChg chg="add del mod">
          <ac:chgData name="Sudarshan Chakravarthi" userId="9632d19e-631d-46a5-9e9a-d9cc496f17d0" providerId="ADAL" clId="{EA29C2BD-CA40-43A1-BD05-754C398E442C}" dt="2023-10-26T15:56:39.207" v="12308"/>
          <ac:spMkLst>
            <pc:docMk/>
            <pc:sldMk cId="3584990414" sldId="4582"/>
            <ac:spMk id="17" creationId="{75399176-916F-67DB-8C4F-2CD786013D90}"/>
          </ac:spMkLst>
        </pc:spChg>
        <pc:spChg chg="add del mod">
          <ac:chgData name="Sudarshan Chakravarthi" userId="9632d19e-631d-46a5-9e9a-d9cc496f17d0" providerId="ADAL" clId="{EA29C2BD-CA40-43A1-BD05-754C398E442C}" dt="2023-10-26T15:56:39.207" v="12308"/>
          <ac:spMkLst>
            <pc:docMk/>
            <pc:sldMk cId="3584990414" sldId="4582"/>
            <ac:spMk id="18" creationId="{7340389D-663C-3BF0-B6B3-90E4AA040370}"/>
          </ac:spMkLst>
        </pc:spChg>
        <pc:spChg chg="add del mod">
          <ac:chgData name="Sudarshan Chakravarthi" userId="9632d19e-631d-46a5-9e9a-d9cc496f17d0" providerId="ADAL" clId="{EA29C2BD-CA40-43A1-BD05-754C398E442C}" dt="2023-10-26T15:56:39.207" v="12308"/>
          <ac:spMkLst>
            <pc:docMk/>
            <pc:sldMk cId="3584990414" sldId="4582"/>
            <ac:spMk id="22" creationId="{43722621-D894-9974-7140-0EC8433EB3FA}"/>
          </ac:spMkLst>
        </pc:spChg>
        <pc:spChg chg="add del mod">
          <ac:chgData name="Sudarshan Chakravarthi" userId="9632d19e-631d-46a5-9e9a-d9cc496f17d0" providerId="ADAL" clId="{EA29C2BD-CA40-43A1-BD05-754C398E442C}" dt="2023-10-26T15:56:39.207" v="12308"/>
          <ac:spMkLst>
            <pc:docMk/>
            <pc:sldMk cId="3584990414" sldId="4582"/>
            <ac:spMk id="27" creationId="{5DECDB64-7AF0-3D66-C79D-303C8E0F6F38}"/>
          </ac:spMkLst>
        </pc:spChg>
        <pc:spChg chg="add del mod">
          <ac:chgData name="Sudarshan Chakravarthi" userId="9632d19e-631d-46a5-9e9a-d9cc496f17d0" providerId="ADAL" clId="{EA29C2BD-CA40-43A1-BD05-754C398E442C}" dt="2023-10-26T15:56:39.207" v="12308"/>
          <ac:spMkLst>
            <pc:docMk/>
            <pc:sldMk cId="3584990414" sldId="4582"/>
            <ac:spMk id="28" creationId="{786670EF-D991-A2A2-5FB7-E0E2BEBA9BD9}"/>
          </ac:spMkLst>
        </pc:spChg>
        <pc:spChg chg="add del mod">
          <ac:chgData name="Sudarshan Chakravarthi" userId="9632d19e-631d-46a5-9e9a-d9cc496f17d0" providerId="ADAL" clId="{EA29C2BD-CA40-43A1-BD05-754C398E442C}" dt="2023-10-26T15:56:39.207" v="12308"/>
          <ac:spMkLst>
            <pc:docMk/>
            <pc:sldMk cId="3584990414" sldId="4582"/>
            <ac:spMk id="29" creationId="{F93D3024-8973-83DE-C7BF-8DB91CEFB24A}"/>
          </ac:spMkLst>
        </pc:spChg>
        <pc:spChg chg="add del mod">
          <ac:chgData name="Sudarshan Chakravarthi" userId="9632d19e-631d-46a5-9e9a-d9cc496f17d0" providerId="ADAL" clId="{EA29C2BD-CA40-43A1-BD05-754C398E442C}" dt="2023-10-26T15:56:39.207" v="12308"/>
          <ac:spMkLst>
            <pc:docMk/>
            <pc:sldMk cId="3584990414" sldId="4582"/>
            <ac:spMk id="30" creationId="{D38EB180-68EC-AE4A-5450-C848EBA07345}"/>
          </ac:spMkLst>
        </pc:spChg>
        <pc:spChg chg="add mod">
          <ac:chgData name="Sudarshan Chakravarthi" userId="9632d19e-631d-46a5-9e9a-d9cc496f17d0" providerId="ADAL" clId="{EA29C2BD-CA40-43A1-BD05-754C398E442C}" dt="2023-10-26T15:56:39.238" v="12309"/>
          <ac:spMkLst>
            <pc:docMk/>
            <pc:sldMk cId="3584990414" sldId="4582"/>
            <ac:spMk id="31" creationId="{00FBFC44-C43B-66E1-47BA-40F70B19364B}"/>
          </ac:spMkLst>
        </pc:spChg>
        <pc:spChg chg="add mod">
          <ac:chgData name="Sudarshan Chakravarthi" userId="9632d19e-631d-46a5-9e9a-d9cc496f17d0" providerId="ADAL" clId="{EA29C2BD-CA40-43A1-BD05-754C398E442C}" dt="2023-10-26T21:11:35.905" v="12432" actId="20577"/>
          <ac:spMkLst>
            <pc:docMk/>
            <pc:sldMk cId="3584990414" sldId="4582"/>
            <ac:spMk id="32" creationId="{C95E8F19-78F7-513F-0F9B-093B8C2EEBB7}"/>
          </ac:spMkLst>
        </pc:spChg>
        <pc:spChg chg="add mod">
          <ac:chgData name="Sudarshan Chakravarthi" userId="9632d19e-631d-46a5-9e9a-d9cc496f17d0" providerId="ADAL" clId="{EA29C2BD-CA40-43A1-BD05-754C398E442C}" dt="2023-10-26T16:21:18.705" v="12394" actId="20577"/>
          <ac:spMkLst>
            <pc:docMk/>
            <pc:sldMk cId="3584990414" sldId="4582"/>
            <ac:spMk id="33" creationId="{2CA0947D-496C-190B-23F6-228F7E764CCA}"/>
          </ac:spMkLst>
        </pc:spChg>
        <pc:spChg chg="add mod">
          <ac:chgData name="Sudarshan Chakravarthi" userId="9632d19e-631d-46a5-9e9a-d9cc496f17d0" providerId="ADAL" clId="{EA29C2BD-CA40-43A1-BD05-754C398E442C}" dt="2023-10-26T15:56:39.238" v="12309"/>
          <ac:spMkLst>
            <pc:docMk/>
            <pc:sldMk cId="3584990414" sldId="4582"/>
            <ac:spMk id="34" creationId="{A3026FE3-F85B-E4A5-425C-E628DE6B1EC8}"/>
          </ac:spMkLst>
        </pc:spChg>
        <pc:spChg chg="add mod">
          <ac:chgData name="Sudarshan Chakravarthi" userId="9632d19e-631d-46a5-9e9a-d9cc496f17d0" providerId="ADAL" clId="{EA29C2BD-CA40-43A1-BD05-754C398E442C}" dt="2023-10-26T15:56:39.238" v="12309"/>
          <ac:spMkLst>
            <pc:docMk/>
            <pc:sldMk cId="3584990414" sldId="4582"/>
            <ac:spMk id="35" creationId="{A76A94A2-8C29-8FC5-885B-E1EFD12A673E}"/>
          </ac:spMkLst>
        </pc:spChg>
        <pc:spChg chg="add mod">
          <ac:chgData name="Sudarshan Chakravarthi" userId="9632d19e-631d-46a5-9e9a-d9cc496f17d0" providerId="ADAL" clId="{EA29C2BD-CA40-43A1-BD05-754C398E442C}" dt="2023-10-26T15:56:39.238" v="12309"/>
          <ac:spMkLst>
            <pc:docMk/>
            <pc:sldMk cId="3584990414" sldId="4582"/>
            <ac:spMk id="36" creationId="{13979560-B0FF-32BE-DB9B-91D0B9EC4FD4}"/>
          </ac:spMkLst>
        </pc:spChg>
        <pc:spChg chg="add mod">
          <ac:chgData name="Sudarshan Chakravarthi" userId="9632d19e-631d-46a5-9e9a-d9cc496f17d0" providerId="ADAL" clId="{EA29C2BD-CA40-43A1-BD05-754C398E442C}" dt="2023-10-26T15:56:39.238" v="12309"/>
          <ac:spMkLst>
            <pc:docMk/>
            <pc:sldMk cId="3584990414" sldId="4582"/>
            <ac:spMk id="37" creationId="{ED5B3EF1-280D-4F99-5679-04C05FF8EE7A}"/>
          </ac:spMkLst>
        </pc:spChg>
        <pc:spChg chg="add mod">
          <ac:chgData name="Sudarshan Chakravarthi" userId="9632d19e-631d-46a5-9e9a-d9cc496f17d0" providerId="ADAL" clId="{EA29C2BD-CA40-43A1-BD05-754C398E442C}" dt="2023-10-26T15:56:39.238" v="12309"/>
          <ac:spMkLst>
            <pc:docMk/>
            <pc:sldMk cId="3584990414" sldId="4582"/>
            <ac:spMk id="38" creationId="{46F32E9D-4851-7411-8326-468BD9AAE4E1}"/>
          </ac:spMkLst>
        </pc:spChg>
        <pc:spChg chg="add mod">
          <ac:chgData name="Sudarshan Chakravarthi" userId="9632d19e-631d-46a5-9e9a-d9cc496f17d0" providerId="ADAL" clId="{EA29C2BD-CA40-43A1-BD05-754C398E442C}" dt="2023-10-26T15:56:39.238" v="12309"/>
          <ac:spMkLst>
            <pc:docMk/>
            <pc:sldMk cId="3584990414" sldId="4582"/>
            <ac:spMk id="39" creationId="{AA233855-61D5-8043-F691-0683937F17CD}"/>
          </ac:spMkLst>
        </pc:spChg>
        <pc:spChg chg="add mod">
          <ac:chgData name="Sudarshan Chakravarthi" userId="9632d19e-631d-46a5-9e9a-d9cc496f17d0" providerId="ADAL" clId="{EA29C2BD-CA40-43A1-BD05-754C398E442C}" dt="2023-10-26T15:56:39.238" v="12309"/>
          <ac:spMkLst>
            <pc:docMk/>
            <pc:sldMk cId="3584990414" sldId="4582"/>
            <ac:spMk id="40" creationId="{66C5DDA3-B60F-0473-1421-6484350E9A32}"/>
          </ac:spMkLst>
        </pc:spChg>
        <pc:spChg chg="add mod">
          <ac:chgData name="Sudarshan Chakravarthi" userId="9632d19e-631d-46a5-9e9a-d9cc496f17d0" providerId="ADAL" clId="{EA29C2BD-CA40-43A1-BD05-754C398E442C}" dt="2023-10-26T15:56:39.238" v="12309"/>
          <ac:spMkLst>
            <pc:docMk/>
            <pc:sldMk cId="3584990414" sldId="4582"/>
            <ac:spMk id="41" creationId="{C5624283-33DC-DEA6-B2FF-C3CA21601642}"/>
          </ac:spMkLst>
        </pc:spChg>
        <pc:spChg chg="add mod">
          <ac:chgData name="Sudarshan Chakravarthi" userId="9632d19e-631d-46a5-9e9a-d9cc496f17d0" providerId="ADAL" clId="{EA29C2BD-CA40-43A1-BD05-754C398E442C}" dt="2023-10-26T15:56:39.238" v="12309"/>
          <ac:spMkLst>
            <pc:docMk/>
            <pc:sldMk cId="3584990414" sldId="4582"/>
            <ac:spMk id="42" creationId="{A16E471C-E672-0D24-6B57-1123744E345E}"/>
          </ac:spMkLst>
        </pc:spChg>
        <pc:spChg chg="add mod">
          <ac:chgData name="Sudarshan Chakravarthi" userId="9632d19e-631d-46a5-9e9a-d9cc496f17d0" providerId="ADAL" clId="{EA29C2BD-CA40-43A1-BD05-754C398E442C}" dt="2023-10-26T15:56:39.238" v="12309"/>
          <ac:spMkLst>
            <pc:docMk/>
            <pc:sldMk cId="3584990414" sldId="4582"/>
            <ac:spMk id="43" creationId="{85AE8CE1-D48E-8C81-611E-4C5C9FA6AD57}"/>
          </ac:spMkLst>
        </pc:spChg>
        <pc:spChg chg="add mod">
          <ac:chgData name="Sudarshan Chakravarthi" userId="9632d19e-631d-46a5-9e9a-d9cc496f17d0" providerId="ADAL" clId="{EA29C2BD-CA40-43A1-BD05-754C398E442C}" dt="2023-10-26T15:56:39.238" v="12309"/>
          <ac:spMkLst>
            <pc:docMk/>
            <pc:sldMk cId="3584990414" sldId="4582"/>
            <ac:spMk id="47" creationId="{4E600DFE-F6FF-2BCF-95F0-61D085B23672}"/>
          </ac:spMkLst>
        </pc:spChg>
        <pc:spChg chg="add mod">
          <ac:chgData name="Sudarshan Chakravarthi" userId="9632d19e-631d-46a5-9e9a-d9cc496f17d0" providerId="ADAL" clId="{EA29C2BD-CA40-43A1-BD05-754C398E442C}" dt="2023-10-26T15:56:39.238" v="12309"/>
          <ac:spMkLst>
            <pc:docMk/>
            <pc:sldMk cId="3584990414" sldId="4582"/>
            <ac:spMk id="52" creationId="{4F4AA804-431B-7F06-95F4-F5472CD00F80}"/>
          </ac:spMkLst>
        </pc:spChg>
        <pc:spChg chg="add mod">
          <ac:chgData name="Sudarshan Chakravarthi" userId="9632d19e-631d-46a5-9e9a-d9cc496f17d0" providerId="ADAL" clId="{EA29C2BD-CA40-43A1-BD05-754C398E442C}" dt="2023-10-26T15:56:39.238" v="12309"/>
          <ac:spMkLst>
            <pc:docMk/>
            <pc:sldMk cId="3584990414" sldId="4582"/>
            <ac:spMk id="53" creationId="{C2D7C12C-B44D-BD4B-4CAD-7DD396E1881E}"/>
          </ac:spMkLst>
        </pc:spChg>
        <pc:spChg chg="add mod">
          <ac:chgData name="Sudarshan Chakravarthi" userId="9632d19e-631d-46a5-9e9a-d9cc496f17d0" providerId="ADAL" clId="{EA29C2BD-CA40-43A1-BD05-754C398E442C}" dt="2023-10-26T15:56:39.238" v="12309"/>
          <ac:spMkLst>
            <pc:docMk/>
            <pc:sldMk cId="3584990414" sldId="4582"/>
            <ac:spMk id="54" creationId="{60621CEE-2B7D-FE8B-4642-6193063EB9D3}"/>
          </ac:spMkLst>
        </pc:spChg>
        <pc:spChg chg="add del mod">
          <ac:chgData name="Sudarshan Chakravarthi" userId="9632d19e-631d-46a5-9e9a-d9cc496f17d0" providerId="ADAL" clId="{EA29C2BD-CA40-43A1-BD05-754C398E442C}" dt="2023-10-26T16:22:26.917" v="12409" actId="478"/>
          <ac:spMkLst>
            <pc:docMk/>
            <pc:sldMk cId="3584990414" sldId="4582"/>
            <ac:spMk id="55" creationId="{6EBAE284-4B3A-3173-CA97-A797C9569412}"/>
          </ac:spMkLst>
        </pc:spChg>
        <pc:picChg chg="add mod">
          <ac:chgData name="Sudarshan Chakravarthi" userId="9632d19e-631d-46a5-9e9a-d9cc496f17d0" providerId="ADAL" clId="{EA29C2BD-CA40-43A1-BD05-754C398E442C}" dt="2023-10-26T15:55:37.343" v="12258"/>
          <ac:picMkLst>
            <pc:docMk/>
            <pc:sldMk cId="3584990414" sldId="4582"/>
            <ac:picMk id="3" creationId="{4475378C-4468-5E99-9507-F1CF0ECFCA38}"/>
          </ac:picMkLst>
        </pc:picChg>
        <pc:picChg chg="add del">
          <ac:chgData name="Sudarshan Chakravarthi" userId="9632d19e-631d-46a5-9e9a-d9cc496f17d0" providerId="ADAL" clId="{EA29C2BD-CA40-43A1-BD05-754C398E442C}" dt="2023-10-26T21:12:04.177" v="12434" actId="21"/>
          <ac:picMkLst>
            <pc:docMk/>
            <pc:sldMk cId="3584990414" sldId="4582"/>
            <ac:picMk id="56" creationId="{610CF1ED-5375-BB5B-6732-D795B840B866}"/>
          </ac:picMkLst>
        </pc:picChg>
        <pc:cxnChg chg="add del mod">
          <ac:chgData name="Sudarshan Chakravarthi" userId="9632d19e-631d-46a5-9e9a-d9cc496f17d0" providerId="ADAL" clId="{EA29C2BD-CA40-43A1-BD05-754C398E442C}" dt="2023-10-26T15:56:39.207" v="12308"/>
          <ac:cxnSpMkLst>
            <pc:docMk/>
            <pc:sldMk cId="3584990414" sldId="4582"/>
            <ac:cxnSpMk id="19" creationId="{6CDE47FA-B8F5-F2A3-2FEC-D418ECD15F4C}"/>
          </ac:cxnSpMkLst>
        </pc:cxnChg>
        <pc:cxnChg chg="add del mod">
          <ac:chgData name="Sudarshan Chakravarthi" userId="9632d19e-631d-46a5-9e9a-d9cc496f17d0" providerId="ADAL" clId="{EA29C2BD-CA40-43A1-BD05-754C398E442C}" dt="2023-10-26T15:56:39.207" v="12308"/>
          <ac:cxnSpMkLst>
            <pc:docMk/>
            <pc:sldMk cId="3584990414" sldId="4582"/>
            <ac:cxnSpMk id="20" creationId="{B6FED740-767A-5831-A15B-CBDAEE64BB53}"/>
          </ac:cxnSpMkLst>
        </pc:cxnChg>
        <pc:cxnChg chg="add del mod">
          <ac:chgData name="Sudarshan Chakravarthi" userId="9632d19e-631d-46a5-9e9a-d9cc496f17d0" providerId="ADAL" clId="{EA29C2BD-CA40-43A1-BD05-754C398E442C}" dt="2023-10-26T15:56:39.207" v="12308"/>
          <ac:cxnSpMkLst>
            <pc:docMk/>
            <pc:sldMk cId="3584990414" sldId="4582"/>
            <ac:cxnSpMk id="21" creationId="{68200212-98C5-EABE-0885-D99EF55A8BA7}"/>
          </ac:cxnSpMkLst>
        </pc:cxnChg>
        <pc:cxnChg chg="add del mod">
          <ac:chgData name="Sudarshan Chakravarthi" userId="9632d19e-631d-46a5-9e9a-d9cc496f17d0" providerId="ADAL" clId="{EA29C2BD-CA40-43A1-BD05-754C398E442C}" dt="2023-10-26T15:56:39.207" v="12308"/>
          <ac:cxnSpMkLst>
            <pc:docMk/>
            <pc:sldMk cId="3584990414" sldId="4582"/>
            <ac:cxnSpMk id="23" creationId="{6B4879C9-97F9-1670-F5FE-E42CB3664D6D}"/>
          </ac:cxnSpMkLst>
        </pc:cxnChg>
        <pc:cxnChg chg="add del mod">
          <ac:chgData name="Sudarshan Chakravarthi" userId="9632d19e-631d-46a5-9e9a-d9cc496f17d0" providerId="ADAL" clId="{EA29C2BD-CA40-43A1-BD05-754C398E442C}" dt="2023-10-26T15:56:39.207" v="12308"/>
          <ac:cxnSpMkLst>
            <pc:docMk/>
            <pc:sldMk cId="3584990414" sldId="4582"/>
            <ac:cxnSpMk id="24" creationId="{3DCE8E77-5FAF-C73A-4CAB-4FB0E54288C8}"/>
          </ac:cxnSpMkLst>
        </pc:cxnChg>
        <pc:cxnChg chg="add del mod">
          <ac:chgData name="Sudarshan Chakravarthi" userId="9632d19e-631d-46a5-9e9a-d9cc496f17d0" providerId="ADAL" clId="{EA29C2BD-CA40-43A1-BD05-754C398E442C}" dt="2023-10-26T15:56:39.207" v="12308"/>
          <ac:cxnSpMkLst>
            <pc:docMk/>
            <pc:sldMk cId="3584990414" sldId="4582"/>
            <ac:cxnSpMk id="25" creationId="{3D0809C7-C2D5-D1CD-ADD6-77065A7134AB}"/>
          </ac:cxnSpMkLst>
        </pc:cxnChg>
        <pc:cxnChg chg="add del mod">
          <ac:chgData name="Sudarshan Chakravarthi" userId="9632d19e-631d-46a5-9e9a-d9cc496f17d0" providerId="ADAL" clId="{EA29C2BD-CA40-43A1-BD05-754C398E442C}" dt="2023-10-26T15:56:39.207" v="12308"/>
          <ac:cxnSpMkLst>
            <pc:docMk/>
            <pc:sldMk cId="3584990414" sldId="4582"/>
            <ac:cxnSpMk id="26" creationId="{F4A6D72F-BD9D-9924-6C71-20FD576C4FF0}"/>
          </ac:cxnSpMkLst>
        </pc:cxnChg>
        <pc:cxnChg chg="add mod">
          <ac:chgData name="Sudarshan Chakravarthi" userId="9632d19e-631d-46a5-9e9a-d9cc496f17d0" providerId="ADAL" clId="{EA29C2BD-CA40-43A1-BD05-754C398E442C}" dt="2023-10-26T15:56:39.238" v="12309"/>
          <ac:cxnSpMkLst>
            <pc:docMk/>
            <pc:sldMk cId="3584990414" sldId="4582"/>
            <ac:cxnSpMk id="44" creationId="{62617AFC-70C9-A1BB-CBA7-968122DFB3B2}"/>
          </ac:cxnSpMkLst>
        </pc:cxnChg>
        <pc:cxnChg chg="add mod">
          <ac:chgData name="Sudarshan Chakravarthi" userId="9632d19e-631d-46a5-9e9a-d9cc496f17d0" providerId="ADAL" clId="{EA29C2BD-CA40-43A1-BD05-754C398E442C}" dt="2023-10-26T15:56:39.238" v="12309"/>
          <ac:cxnSpMkLst>
            <pc:docMk/>
            <pc:sldMk cId="3584990414" sldId="4582"/>
            <ac:cxnSpMk id="45" creationId="{FE1676D5-9BE8-9560-0407-E62E287C0FCC}"/>
          </ac:cxnSpMkLst>
        </pc:cxnChg>
        <pc:cxnChg chg="add mod">
          <ac:chgData name="Sudarshan Chakravarthi" userId="9632d19e-631d-46a5-9e9a-d9cc496f17d0" providerId="ADAL" clId="{EA29C2BD-CA40-43A1-BD05-754C398E442C}" dt="2023-10-26T15:56:39.238" v="12309"/>
          <ac:cxnSpMkLst>
            <pc:docMk/>
            <pc:sldMk cId="3584990414" sldId="4582"/>
            <ac:cxnSpMk id="46" creationId="{389E9754-B269-A8F8-57E6-8EDE3676700F}"/>
          </ac:cxnSpMkLst>
        </pc:cxnChg>
        <pc:cxnChg chg="add mod">
          <ac:chgData name="Sudarshan Chakravarthi" userId="9632d19e-631d-46a5-9e9a-d9cc496f17d0" providerId="ADAL" clId="{EA29C2BD-CA40-43A1-BD05-754C398E442C}" dt="2023-10-26T15:56:39.238" v="12309"/>
          <ac:cxnSpMkLst>
            <pc:docMk/>
            <pc:sldMk cId="3584990414" sldId="4582"/>
            <ac:cxnSpMk id="48" creationId="{2FC0F268-D840-9A58-A444-3E8BE063B1C5}"/>
          </ac:cxnSpMkLst>
        </pc:cxnChg>
        <pc:cxnChg chg="add mod">
          <ac:chgData name="Sudarshan Chakravarthi" userId="9632d19e-631d-46a5-9e9a-d9cc496f17d0" providerId="ADAL" clId="{EA29C2BD-CA40-43A1-BD05-754C398E442C}" dt="2023-10-26T15:56:39.238" v="12309"/>
          <ac:cxnSpMkLst>
            <pc:docMk/>
            <pc:sldMk cId="3584990414" sldId="4582"/>
            <ac:cxnSpMk id="49" creationId="{48798D3F-962E-C801-CD88-4C9025559314}"/>
          </ac:cxnSpMkLst>
        </pc:cxnChg>
        <pc:cxnChg chg="add mod">
          <ac:chgData name="Sudarshan Chakravarthi" userId="9632d19e-631d-46a5-9e9a-d9cc496f17d0" providerId="ADAL" clId="{EA29C2BD-CA40-43A1-BD05-754C398E442C}" dt="2023-10-26T15:56:39.238" v="12309"/>
          <ac:cxnSpMkLst>
            <pc:docMk/>
            <pc:sldMk cId="3584990414" sldId="4582"/>
            <ac:cxnSpMk id="50" creationId="{59ECE793-AA86-32F1-4AB7-B8202739FEBF}"/>
          </ac:cxnSpMkLst>
        </pc:cxnChg>
        <pc:cxnChg chg="add mod">
          <ac:chgData name="Sudarshan Chakravarthi" userId="9632d19e-631d-46a5-9e9a-d9cc496f17d0" providerId="ADAL" clId="{EA29C2BD-CA40-43A1-BD05-754C398E442C}" dt="2023-10-26T15:56:39.238" v="12309"/>
          <ac:cxnSpMkLst>
            <pc:docMk/>
            <pc:sldMk cId="3584990414" sldId="4582"/>
            <ac:cxnSpMk id="51" creationId="{792DA2DE-72D3-F350-6BC3-FCD7F5736ED8}"/>
          </ac:cxnSpMkLst>
        </pc:cxnChg>
      </pc:sldChg>
      <pc:sldChg chg="addSp modSp new mod">
        <pc:chgData name="Sudarshan Chakravarthi" userId="9632d19e-631d-46a5-9e9a-d9cc496f17d0" providerId="ADAL" clId="{EA29C2BD-CA40-43A1-BD05-754C398E442C}" dt="2023-12-22T10:32:56.645" v="12496" actId="1076"/>
        <pc:sldMkLst>
          <pc:docMk/>
          <pc:sldMk cId="3325158439" sldId="4583"/>
        </pc:sldMkLst>
        <pc:spChg chg="add mod">
          <ac:chgData name="Sudarshan Chakravarthi" userId="9632d19e-631d-46a5-9e9a-d9cc496f17d0" providerId="ADAL" clId="{EA29C2BD-CA40-43A1-BD05-754C398E442C}" dt="2023-12-22T10:32:56.645" v="12496" actId="1076"/>
          <ac:spMkLst>
            <pc:docMk/>
            <pc:sldMk cId="3325158439" sldId="4583"/>
            <ac:spMk id="2" creationId="{F038581E-949B-4F4D-EE03-E6264AE8F69A}"/>
          </ac:spMkLst>
        </pc:spChg>
      </pc:sldChg>
      <pc:sldChg chg="modSp add mod">
        <pc:chgData name="Sudarshan Chakravarthi" userId="9632d19e-631d-46a5-9e9a-d9cc496f17d0" providerId="ADAL" clId="{EA29C2BD-CA40-43A1-BD05-754C398E442C}" dt="2023-12-22T10:34:09.556" v="12541" actId="1076"/>
        <pc:sldMkLst>
          <pc:docMk/>
          <pc:sldMk cId="1986103295" sldId="4584"/>
        </pc:sldMkLst>
        <pc:spChg chg="mod">
          <ac:chgData name="Sudarshan Chakravarthi" userId="9632d19e-631d-46a5-9e9a-d9cc496f17d0" providerId="ADAL" clId="{EA29C2BD-CA40-43A1-BD05-754C398E442C}" dt="2023-12-22T10:34:09.556" v="12541" actId="1076"/>
          <ac:spMkLst>
            <pc:docMk/>
            <pc:sldMk cId="1986103295" sldId="4584"/>
            <ac:spMk id="2" creationId="{F038581E-949B-4F4D-EE03-E6264AE8F69A}"/>
          </ac:spMkLst>
        </pc:spChg>
      </pc:sldChg>
      <pc:sldChg chg="modSp add mod">
        <pc:chgData name="Sudarshan Chakravarthi" userId="9632d19e-631d-46a5-9e9a-d9cc496f17d0" providerId="ADAL" clId="{EA29C2BD-CA40-43A1-BD05-754C398E442C}" dt="2023-12-22T10:34:34.599" v="12568" actId="20577"/>
        <pc:sldMkLst>
          <pc:docMk/>
          <pc:sldMk cId="3494972013" sldId="4585"/>
        </pc:sldMkLst>
        <pc:spChg chg="mod">
          <ac:chgData name="Sudarshan Chakravarthi" userId="9632d19e-631d-46a5-9e9a-d9cc496f17d0" providerId="ADAL" clId="{EA29C2BD-CA40-43A1-BD05-754C398E442C}" dt="2023-12-22T10:34:34.599" v="12568" actId="20577"/>
          <ac:spMkLst>
            <pc:docMk/>
            <pc:sldMk cId="3494972013" sldId="4585"/>
            <ac:spMk id="2" creationId="{F038581E-949B-4F4D-EE03-E6264AE8F69A}"/>
          </ac:spMkLst>
        </pc:spChg>
      </pc:sldChg>
      <pc:sldChg chg="modSp add mod">
        <pc:chgData name="Sudarshan Chakravarthi" userId="9632d19e-631d-46a5-9e9a-d9cc496f17d0" providerId="ADAL" clId="{EA29C2BD-CA40-43A1-BD05-754C398E442C}" dt="2023-12-22T10:34:57.324" v="12577" actId="20577"/>
        <pc:sldMkLst>
          <pc:docMk/>
          <pc:sldMk cId="2355807500" sldId="4586"/>
        </pc:sldMkLst>
        <pc:spChg chg="mod">
          <ac:chgData name="Sudarshan Chakravarthi" userId="9632d19e-631d-46a5-9e9a-d9cc496f17d0" providerId="ADAL" clId="{EA29C2BD-CA40-43A1-BD05-754C398E442C}" dt="2023-12-22T10:34:57.324" v="12577" actId="20577"/>
          <ac:spMkLst>
            <pc:docMk/>
            <pc:sldMk cId="2355807500" sldId="4586"/>
            <ac:spMk id="2" creationId="{F038581E-949B-4F4D-EE03-E6264AE8F69A}"/>
          </ac:spMkLst>
        </pc:spChg>
      </pc:sldChg>
      <pc:sldChg chg="modSp add mod">
        <pc:chgData name="Sudarshan Chakravarthi" userId="9632d19e-631d-46a5-9e9a-d9cc496f17d0" providerId="ADAL" clId="{EA29C2BD-CA40-43A1-BD05-754C398E442C}" dt="2023-12-22T10:35:39.491" v="12605" actId="6549"/>
        <pc:sldMkLst>
          <pc:docMk/>
          <pc:sldMk cId="3698958508" sldId="4587"/>
        </pc:sldMkLst>
        <pc:spChg chg="mod">
          <ac:chgData name="Sudarshan Chakravarthi" userId="9632d19e-631d-46a5-9e9a-d9cc496f17d0" providerId="ADAL" clId="{EA29C2BD-CA40-43A1-BD05-754C398E442C}" dt="2023-12-22T10:35:39.491" v="12605" actId="6549"/>
          <ac:spMkLst>
            <pc:docMk/>
            <pc:sldMk cId="3698958508" sldId="4587"/>
            <ac:spMk id="2" creationId="{F038581E-949B-4F4D-EE03-E6264AE8F69A}"/>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7A44C-CBAD-4E58-8589-CBC1855037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7F79825-51D3-6D8A-7EF3-0E4BB80FC3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E906DB7-73AE-F2DA-2A52-01518324A46E}"/>
              </a:ext>
            </a:extLst>
          </p:cNvPr>
          <p:cNvSpPr>
            <a:spLocks noGrp="1"/>
          </p:cNvSpPr>
          <p:nvPr>
            <p:ph type="dt" sz="half" idx="10"/>
          </p:nvPr>
        </p:nvSpPr>
        <p:spPr/>
        <p:txBody>
          <a:bodyPr/>
          <a:lstStyle/>
          <a:p>
            <a:fld id="{5FF42B3F-20FC-4078-B66B-2EE24D69BE66}" type="datetimeFigureOut">
              <a:rPr lang="en-GB" smtClean="0"/>
              <a:t>22/12/2023</a:t>
            </a:fld>
            <a:endParaRPr lang="en-GB"/>
          </a:p>
        </p:txBody>
      </p:sp>
      <p:sp>
        <p:nvSpPr>
          <p:cNvPr id="5" name="Footer Placeholder 4">
            <a:extLst>
              <a:ext uri="{FF2B5EF4-FFF2-40B4-BE49-F238E27FC236}">
                <a16:creationId xmlns:a16="http://schemas.microsoft.com/office/drawing/2014/main" id="{7740BCFB-BB1E-576F-F9D2-0E3F8AB9A02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4A3DC07-61FD-CEE4-264B-4E1EDD63C5D4}"/>
              </a:ext>
            </a:extLst>
          </p:cNvPr>
          <p:cNvSpPr>
            <a:spLocks noGrp="1"/>
          </p:cNvSpPr>
          <p:nvPr>
            <p:ph type="sldNum" sz="quarter" idx="12"/>
          </p:nvPr>
        </p:nvSpPr>
        <p:spPr/>
        <p:txBody>
          <a:bodyPr/>
          <a:lstStyle/>
          <a:p>
            <a:fld id="{18E3E8C1-D010-4FE1-B394-5796107DA2CE}" type="slidenum">
              <a:rPr lang="en-GB" smtClean="0"/>
              <a:t>‹#›</a:t>
            </a:fld>
            <a:endParaRPr lang="en-GB"/>
          </a:p>
        </p:txBody>
      </p:sp>
    </p:spTree>
    <p:extLst>
      <p:ext uri="{BB962C8B-B14F-4D97-AF65-F5344CB8AC3E}">
        <p14:creationId xmlns:p14="http://schemas.microsoft.com/office/powerpoint/2010/main" val="199454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B41FC-DFB5-6FB0-F039-69D9580F0C2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48697DE-4742-A7DA-1016-A455AC21C5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CC07111-826F-A811-1F71-4AB22A234B90}"/>
              </a:ext>
            </a:extLst>
          </p:cNvPr>
          <p:cNvSpPr>
            <a:spLocks noGrp="1"/>
          </p:cNvSpPr>
          <p:nvPr>
            <p:ph type="dt" sz="half" idx="10"/>
          </p:nvPr>
        </p:nvSpPr>
        <p:spPr/>
        <p:txBody>
          <a:bodyPr/>
          <a:lstStyle/>
          <a:p>
            <a:fld id="{5FF42B3F-20FC-4078-B66B-2EE24D69BE66}" type="datetimeFigureOut">
              <a:rPr lang="en-GB" smtClean="0"/>
              <a:t>22/12/2023</a:t>
            </a:fld>
            <a:endParaRPr lang="en-GB"/>
          </a:p>
        </p:txBody>
      </p:sp>
      <p:sp>
        <p:nvSpPr>
          <p:cNvPr id="5" name="Footer Placeholder 4">
            <a:extLst>
              <a:ext uri="{FF2B5EF4-FFF2-40B4-BE49-F238E27FC236}">
                <a16:creationId xmlns:a16="http://schemas.microsoft.com/office/drawing/2014/main" id="{D013FA88-9487-076D-F09E-FE4BAEB27A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F2702F5-5801-28AC-6116-9EC30E84D7D6}"/>
              </a:ext>
            </a:extLst>
          </p:cNvPr>
          <p:cNvSpPr>
            <a:spLocks noGrp="1"/>
          </p:cNvSpPr>
          <p:nvPr>
            <p:ph type="sldNum" sz="quarter" idx="12"/>
          </p:nvPr>
        </p:nvSpPr>
        <p:spPr/>
        <p:txBody>
          <a:bodyPr/>
          <a:lstStyle/>
          <a:p>
            <a:fld id="{18E3E8C1-D010-4FE1-B394-5796107DA2CE}" type="slidenum">
              <a:rPr lang="en-GB" smtClean="0"/>
              <a:t>‹#›</a:t>
            </a:fld>
            <a:endParaRPr lang="en-GB"/>
          </a:p>
        </p:txBody>
      </p:sp>
    </p:spTree>
    <p:extLst>
      <p:ext uri="{BB962C8B-B14F-4D97-AF65-F5344CB8AC3E}">
        <p14:creationId xmlns:p14="http://schemas.microsoft.com/office/powerpoint/2010/main" val="1122469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046D0F-0623-2167-01C5-FBAAD82E9FB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0423CB3-C9FF-DC8E-FA9B-708E6705EB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BFD5EE-CFD3-9940-AD2D-41E1B6027E1D}"/>
              </a:ext>
            </a:extLst>
          </p:cNvPr>
          <p:cNvSpPr>
            <a:spLocks noGrp="1"/>
          </p:cNvSpPr>
          <p:nvPr>
            <p:ph type="dt" sz="half" idx="10"/>
          </p:nvPr>
        </p:nvSpPr>
        <p:spPr/>
        <p:txBody>
          <a:bodyPr/>
          <a:lstStyle/>
          <a:p>
            <a:fld id="{5FF42B3F-20FC-4078-B66B-2EE24D69BE66}" type="datetimeFigureOut">
              <a:rPr lang="en-GB" smtClean="0"/>
              <a:t>22/12/2023</a:t>
            </a:fld>
            <a:endParaRPr lang="en-GB"/>
          </a:p>
        </p:txBody>
      </p:sp>
      <p:sp>
        <p:nvSpPr>
          <p:cNvPr id="5" name="Footer Placeholder 4">
            <a:extLst>
              <a:ext uri="{FF2B5EF4-FFF2-40B4-BE49-F238E27FC236}">
                <a16:creationId xmlns:a16="http://schemas.microsoft.com/office/drawing/2014/main" id="{9B23B3EC-B20F-9399-8579-6303EF34A8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946146D-5F9E-C979-1E09-BFD089471EA7}"/>
              </a:ext>
            </a:extLst>
          </p:cNvPr>
          <p:cNvSpPr>
            <a:spLocks noGrp="1"/>
          </p:cNvSpPr>
          <p:nvPr>
            <p:ph type="sldNum" sz="quarter" idx="12"/>
          </p:nvPr>
        </p:nvSpPr>
        <p:spPr/>
        <p:txBody>
          <a:bodyPr/>
          <a:lstStyle/>
          <a:p>
            <a:fld id="{18E3E8C1-D010-4FE1-B394-5796107DA2CE}" type="slidenum">
              <a:rPr lang="en-GB" smtClean="0"/>
              <a:t>‹#›</a:t>
            </a:fld>
            <a:endParaRPr lang="en-GB"/>
          </a:p>
        </p:txBody>
      </p:sp>
    </p:spTree>
    <p:extLst>
      <p:ext uri="{BB962C8B-B14F-4D97-AF65-F5344CB8AC3E}">
        <p14:creationId xmlns:p14="http://schemas.microsoft.com/office/powerpoint/2010/main" val="1661180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91515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772F1-91F9-47BE-BE62-9932C7EDAB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AE1A258-9825-4BF7-AE3F-634354E88E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3C4984F-EECA-4680-85F6-1AD033451AB7}"/>
              </a:ext>
            </a:extLst>
          </p:cNvPr>
          <p:cNvSpPr>
            <a:spLocks noGrp="1"/>
          </p:cNvSpPr>
          <p:nvPr>
            <p:ph type="dt" sz="half" idx="10"/>
          </p:nvPr>
        </p:nvSpPr>
        <p:spPr/>
        <p:txBody>
          <a:bodyPr/>
          <a:lstStyle/>
          <a:p>
            <a:fld id="{62B191CE-F718-4C8B-826F-7503487B79B5}" type="datetimeFigureOut">
              <a:rPr lang="en-GB" smtClean="0"/>
              <a:t>22/12/2023</a:t>
            </a:fld>
            <a:endParaRPr lang="en-GB"/>
          </a:p>
        </p:txBody>
      </p:sp>
      <p:sp>
        <p:nvSpPr>
          <p:cNvPr id="5" name="Footer Placeholder 4">
            <a:extLst>
              <a:ext uri="{FF2B5EF4-FFF2-40B4-BE49-F238E27FC236}">
                <a16:creationId xmlns:a16="http://schemas.microsoft.com/office/drawing/2014/main" id="{42A20ACC-52B1-4C2A-8154-937C792E57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9B9807-FDC4-43FE-8933-52AE62E6EABA}"/>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4924009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3198D-B342-4A57-BC01-355712B54F7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D654BEA-7C13-4B8D-8F7F-689DA453F0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61957B-2108-478F-8426-A51281D25394}"/>
              </a:ext>
            </a:extLst>
          </p:cNvPr>
          <p:cNvSpPr>
            <a:spLocks noGrp="1"/>
          </p:cNvSpPr>
          <p:nvPr>
            <p:ph type="dt" sz="half" idx="10"/>
          </p:nvPr>
        </p:nvSpPr>
        <p:spPr/>
        <p:txBody>
          <a:bodyPr/>
          <a:lstStyle/>
          <a:p>
            <a:fld id="{62B191CE-F718-4C8B-826F-7503487B79B5}" type="datetimeFigureOut">
              <a:rPr lang="en-GB" smtClean="0"/>
              <a:t>22/12/2023</a:t>
            </a:fld>
            <a:endParaRPr lang="en-GB"/>
          </a:p>
        </p:txBody>
      </p:sp>
      <p:sp>
        <p:nvSpPr>
          <p:cNvPr id="5" name="Footer Placeholder 4">
            <a:extLst>
              <a:ext uri="{FF2B5EF4-FFF2-40B4-BE49-F238E27FC236}">
                <a16:creationId xmlns:a16="http://schemas.microsoft.com/office/drawing/2014/main" id="{FAA229A9-B191-4E64-AE41-D9518F7C1E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772A32-1386-4CE9-BC67-E4845E31D14A}"/>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6401124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5A6EF-B8CD-4CEC-A7FA-3C95920ECE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1A2F5DF-47D7-48E9-B7C8-92E9EE6E4A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1F5C9D-41EF-4126-A712-DD7D59EB8DF4}"/>
              </a:ext>
            </a:extLst>
          </p:cNvPr>
          <p:cNvSpPr>
            <a:spLocks noGrp="1"/>
          </p:cNvSpPr>
          <p:nvPr>
            <p:ph type="dt" sz="half" idx="10"/>
          </p:nvPr>
        </p:nvSpPr>
        <p:spPr/>
        <p:txBody>
          <a:bodyPr/>
          <a:lstStyle/>
          <a:p>
            <a:fld id="{62B191CE-F718-4C8B-826F-7503487B79B5}" type="datetimeFigureOut">
              <a:rPr lang="en-GB" smtClean="0"/>
              <a:t>22/12/2023</a:t>
            </a:fld>
            <a:endParaRPr lang="en-GB"/>
          </a:p>
        </p:txBody>
      </p:sp>
      <p:sp>
        <p:nvSpPr>
          <p:cNvPr id="5" name="Footer Placeholder 4">
            <a:extLst>
              <a:ext uri="{FF2B5EF4-FFF2-40B4-BE49-F238E27FC236}">
                <a16:creationId xmlns:a16="http://schemas.microsoft.com/office/drawing/2014/main" id="{C31840EB-53D9-4D99-849C-09B40E5584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71E848-98E2-42B0-BD53-7041D6628B4D}"/>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516376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08AEE-F3A6-4402-A697-2141674B2D9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F693EBA-C25D-4D49-9156-8EABFA7B79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7C4EFFB-404C-435B-9377-ABA01CDEF1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5891854-9445-4CF0-8723-3985CB6E93B9}"/>
              </a:ext>
            </a:extLst>
          </p:cNvPr>
          <p:cNvSpPr>
            <a:spLocks noGrp="1"/>
          </p:cNvSpPr>
          <p:nvPr>
            <p:ph type="dt" sz="half" idx="10"/>
          </p:nvPr>
        </p:nvSpPr>
        <p:spPr/>
        <p:txBody>
          <a:bodyPr/>
          <a:lstStyle/>
          <a:p>
            <a:fld id="{62B191CE-F718-4C8B-826F-7503487B79B5}" type="datetimeFigureOut">
              <a:rPr lang="en-GB" smtClean="0"/>
              <a:t>22/12/2023</a:t>
            </a:fld>
            <a:endParaRPr lang="en-GB"/>
          </a:p>
        </p:txBody>
      </p:sp>
      <p:sp>
        <p:nvSpPr>
          <p:cNvPr id="6" name="Footer Placeholder 5">
            <a:extLst>
              <a:ext uri="{FF2B5EF4-FFF2-40B4-BE49-F238E27FC236}">
                <a16:creationId xmlns:a16="http://schemas.microsoft.com/office/drawing/2014/main" id="{921B6D98-7366-4E0D-99CB-18252387D40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35E835-EB94-4CC8-88F1-134667AE784E}"/>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834037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C594B-7B60-4B2D-84D2-BD466999341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6D8295-7803-4607-98F7-0F0AFEE70A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0C00EC-A25E-4229-95C3-9E8E0D6D03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6A09A1C-2CFA-4402-B9BA-CD7604EF0C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55F030-16B2-43B5-BFB8-9F55F0BBF7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D8AAD52-7586-4345-AB39-1E224FD9DD76}"/>
              </a:ext>
            </a:extLst>
          </p:cNvPr>
          <p:cNvSpPr>
            <a:spLocks noGrp="1"/>
          </p:cNvSpPr>
          <p:nvPr>
            <p:ph type="dt" sz="half" idx="10"/>
          </p:nvPr>
        </p:nvSpPr>
        <p:spPr/>
        <p:txBody>
          <a:bodyPr/>
          <a:lstStyle/>
          <a:p>
            <a:fld id="{62B191CE-F718-4C8B-826F-7503487B79B5}" type="datetimeFigureOut">
              <a:rPr lang="en-GB" smtClean="0"/>
              <a:t>22/12/2023</a:t>
            </a:fld>
            <a:endParaRPr lang="en-GB"/>
          </a:p>
        </p:txBody>
      </p:sp>
      <p:sp>
        <p:nvSpPr>
          <p:cNvPr id="8" name="Footer Placeholder 7">
            <a:extLst>
              <a:ext uri="{FF2B5EF4-FFF2-40B4-BE49-F238E27FC236}">
                <a16:creationId xmlns:a16="http://schemas.microsoft.com/office/drawing/2014/main" id="{9A8CA7D0-F516-4150-A43C-3AB136D6E2C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DAC61BC-8EC2-4323-9D13-2D2FEFDAF053}"/>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8737479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A0362-B425-4507-B3B1-945B289F7DE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EFAF93F-A1CD-40C2-B54B-61760D101071}"/>
              </a:ext>
            </a:extLst>
          </p:cNvPr>
          <p:cNvSpPr>
            <a:spLocks noGrp="1"/>
          </p:cNvSpPr>
          <p:nvPr>
            <p:ph type="dt" sz="half" idx="10"/>
          </p:nvPr>
        </p:nvSpPr>
        <p:spPr/>
        <p:txBody>
          <a:bodyPr/>
          <a:lstStyle/>
          <a:p>
            <a:fld id="{62B191CE-F718-4C8B-826F-7503487B79B5}" type="datetimeFigureOut">
              <a:rPr lang="en-GB" smtClean="0"/>
              <a:t>22/12/2023</a:t>
            </a:fld>
            <a:endParaRPr lang="en-GB"/>
          </a:p>
        </p:txBody>
      </p:sp>
      <p:sp>
        <p:nvSpPr>
          <p:cNvPr id="4" name="Footer Placeholder 3">
            <a:extLst>
              <a:ext uri="{FF2B5EF4-FFF2-40B4-BE49-F238E27FC236}">
                <a16:creationId xmlns:a16="http://schemas.microsoft.com/office/drawing/2014/main" id="{111A2C0D-99D4-4CBA-8E36-5BD4DDD0777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6412652-78A4-422F-9C02-35CBDB7CCD7B}"/>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42541275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59443F-A9D8-45EA-A1E8-3B4895EAAA31}"/>
              </a:ext>
            </a:extLst>
          </p:cNvPr>
          <p:cNvSpPr>
            <a:spLocks noGrp="1"/>
          </p:cNvSpPr>
          <p:nvPr>
            <p:ph type="dt" sz="half" idx="10"/>
          </p:nvPr>
        </p:nvSpPr>
        <p:spPr/>
        <p:txBody>
          <a:bodyPr/>
          <a:lstStyle/>
          <a:p>
            <a:fld id="{62B191CE-F718-4C8B-826F-7503487B79B5}" type="datetimeFigureOut">
              <a:rPr lang="en-GB" smtClean="0"/>
              <a:t>22/12/2023</a:t>
            </a:fld>
            <a:endParaRPr lang="en-GB"/>
          </a:p>
        </p:txBody>
      </p:sp>
      <p:sp>
        <p:nvSpPr>
          <p:cNvPr id="3" name="Footer Placeholder 2">
            <a:extLst>
              <a:ext uri="{FF2B5EF4-FFF2-40B4-BE49-F238E27FC236}">
                <a16:creationId xmlns:a16="http://schemas.microsoft.com/office/drawing/2014/main" id="{122FC274-2545-4BB3-BE98-686FBB8C7CA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7E13A31-05E4-49B4-8811-EFB3BD4D81E0}"/>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2565292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3E635-A597-95F4-1AB3-012F4D27049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6EB9802-517C-DA32-3BF0-0DE7EACC84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6D76E0E-992A-595A-A44C-EB2CB2C71B00}"/>
              </a:ext>
            </a:extLst>
          </p:cNvPr>
          <p:cNvSpPr>
            <a:spLocks noGrp="1"/>
          </p:cNvSpPr>
          <p:nvPr>
            <p:ph type="dt" sz="half" idx="10"/>
          </p:nvPr>
        </p:nvSpPr>
        <p:spPr/>
        <p:txBody>
          <a:bodyPr/>
          <a:lstStyle/>
          <a:p>
            <a:fld id="{5FF42B3F-20FC-4078-B66B-2EE24D69BE66}" type="datetimeFigureOut">
              <a:rPr lang="en-GB" smtClean="0"/>
              <a:t>22/12/2023</a:t>
            </a:fld>
            <a:endParaRPr lang="en-GB"/>
          </a:p>
        </p:txBody>
      </p:sp>
      <p:sp>
        <p:nvSpPr>
          <p:cNvPr id="5" name="Footer Placeholder 4">
            <a:extLst>
              <a:ext uri="{FF2B5EF4-FFF2-40B4-BE49-F238E27FC236}">
                <a16:creationId xmlns:a16="http://schemas.microsoft.com/office/drawing/2014/main" id="{44C6240D-B020-61E4-BCBE-9DAA9CC00C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951635-D82A-A465-077F-849F4FDC9347}"/>
              </a:ext>
            </a:extLst>
          </p:cNvPr>
          <p:cNvSpPr>
            <a:spLocks noGrp="1"/>
          </p:cNvSpPr>
          <p:nvPr>
            <p:ph type="sldNum" sz="quarter" idx="12"/>
          </p:nvPr>
        </p:nvSpPr>
        <p:spPr/>
        <p:txBody>
          <a:bodyPr/>
          <a:lstStyle/>
          <a:p>
            <a:fld id="{18E3E8C1-D010-4FE1-B394-5796107DA2CE}" type="slidenum">
              <a:rPr lang="en-GB" smtClean="0"/>
              <a:t>‹#›</a:t>
            </a:fld>
            <a:endParaRPr lang="en-GB"/>
          </a:p>
        </p:txBody>
      </p:sp>
    </p:spTree>
    <p:extLst>
      <p:ext uri="{BB962C8B-B14F-4D97-AF65-F5344CB8AC3E}">
        <p14:creationId xmlns:p14="http://schemas.microsoft.com/office/powerpoint/2010/main" val="1567919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6C450-CB74-4117-AAFB-CDC2AD869E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292F32C-E25F-49F4-B4B2-DDCF8525E4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CFCDF45-A77F-4376-8616-08EB08CFE8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BE6349-3443-4F8E-A8B4-2DD1012D03E4}"/>
              </a:ext>
            </a:extLst>
          </p:cNvPr>
          <p:cNvSpPr>
            <a:spLocks noGrp="1"/>
          </p:cNvSpPr>
          <p:nvPr>
            <p:ph type="dt" sz="half" idx="10"/>
          </p:nvPr>
        </p:nvSpPr>
        <p:spPr/>
        <p:txBody>
          <a:bodyPr/>
          <a:lstStyle/>
          <a:p>
            <a:fld id="{62B191CE-F718-4C8B-826F-7503487B79B5}" type="datetimeFigureOut">
              <a:rPr lang="en-GB" smtClean="0"/>
              <a:t>22/12/2023</a:t>
            </a:fld>
            <a:endParaRPr lang="en-GB"/>
          </a:p>
        </p:txBody>
      </p:sp>
      <p:sp>
        <p:nvSpPr>
          <p:cNvPr id="6" name="Footer Placeholder 5">
            <a:extLst>
              <a:ext uri="{FF2B5EF4-FFF2-40B4-BE49-F238E27FC236}">
                <a16:creationId xmlns:a16="http://schemas.microsoft.com/office/drawing/2014/main" id="{00A542AB-2AA8-42AB-913E-87C384C770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2CBDC99-C896-4E2F-83A5-6AB5C81F0D06}"/>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18622960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D943C-766B-4D0B-81E0-10A5723A3B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B8F62CD-E011-4762-A40B-BF59067FDF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B363FEC-5F1C-496B-AD9B-7BFB62113D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9673CA-2F0D-4053-A3FF-AEEB00F1D131}"/>
              </a:ext>
            </a:extLst>
          </p:cNvPr>
          <p:cNvSpPr>
            <a:spLocks noGrp="1"/>
          </p:cNvSpPr>
          <p:nvPr>
            <p:ph type="dt" sz="half" idx="10"/>
          </p:nvPr>
        </p:nvSpPr>
        <p:spPr/>
        <p:txBody>
          <a:bodyPr/>
          <a:lstStyle/>
          <a:p>
            <a:fld id="{62B191CE-F718-4C8B-826F-7503487B79B5}" type="datetimeFigureOut">
              <a:rPr lang="en-GB" smtClean="0"/>
              <a:t>22/12/2023</a:t>
            </a:fld>
            <a:endParaRPr lang="en-GB"/>
          </a:p>
        </p:txBody>
      </p:sp>
      <p:sp>
        <p:nvSpPr>
          <p:cNvPr id="6" name="Footer Placeholder 5">
            <a:extLst>
              <a:ext uri="{FF2B5EF4-FFF2-40B4-BE49-F238E27FC236}">
                <a16:creationId xmlns:a16="http://schemas.microsoft.com/office/drawing/2014/main" id="{11836866-99BB-46DF-B251-2AD788E21A1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96D475A-74E0-4F40-A52A-4AF610252D0C}"/>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3557306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C5A57-2FE2-4991-B938-C61DE37AA9D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5EC96A2-0605-43C7-9149-43244A692E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A20C05-12F3-4A00-8407-B56ED15724FD}"/>
              </a:ext>
            </a:extLst>
          </p:cNvPr>
          <p:cNvSpPr>
            <a:spLocks noGrp="1"/>
          </p:cNvSpPr>
          <p:nvPr>
            <p:ph type="dt" sz="half" idx="10"/>
          </p:nvPr>
        </p:nvSpPr>
        <p:spPr/>
        <p:txBody>
          <a:bodyPr/>
          <a:lstStyle/>
          <a:p>
            <a:fld id="{62B191CE-F718-4C8B-826F-7503487B79B5}" type="datetimeFigureOut">
              <a:rPr lang="en-GB" smtClean="0"/>
              <a:t>22/12/2023</a:t>
            </a:fld>
            <a:endParaRPr lang="en-GB"/>
          </a:p>
        </p:txBody>
      </p:sp>
      <p:sp>
        <p:nvSpPr>
          <p:cNvPr id="5" name="Footer Placeholder 4">
            <a:extLst>
              <a:ext uri="{FF2B5EF4-FFF2-40B4-BE49-F238E27FC236}">
                <a16:creationId xmlns:a16="http://schemas.microsoft.com/office/drawing/2014/main" id="{302BEFF2-2E42-4AE4-8519-48D604D9E9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FA6CA4-3A14-458A-943C-248877BE59C2}"/>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4745214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0D4D4A-A42A-48B4-A85C-611DB9A8A77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FFAB590-7FE7-4F2D-9C77-46B6E37666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6D0A2A-322F-4FB2-A6E1-745F356FE28D}"/>
              </a:ext>
            </a:extLst>
          </p:cNvPr>
          <p:cNvSpPr>
            <a:spLocks noGrp="1"/>
          </p:cNvSpPr>
          <p:nvPr>
            <p:ph type="dt" sz="half" idx="10"/>
          </p:nvPr>
        </p:nvSpPr>
        <p:spPr/>
        <p:txBody>
          <a:bodyPr/>
          <a:lstStyle/>
          <a:p>
            <a:fld id="{62B191CE-F718-4C8B-826F-7503487B79B5}" type="datetimeFigureOut">
              <a:rPr lang="en-GB" smtClean="0"/>
              <a:t>22/12/2023</a:t>
            </a:fld>
            <a:endParaRPr lang="en-GB"/>
          </a:p>
        </p:txBody>
      </p:sp>
      <p:sp>
        <p:nvSpPr>
          <p:cNvPr id="5" name="Footer Placeholder 4">
            <a:extLst>
              <a:ext uri="{FF2B5EF4-FFF2-40B4-BE49-F238E27FC236}">
                <a16:creationId xmlns:a16="http://schemas.microsoft.com/office/drawing/2014/main" id="{589E2E7E-F684-427C-85DD-485F610DD7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BF3AAD-C670-47BF-86BB-05FC7A1D71E3}"/>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22891257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A94D579B-3C01-4188-BC9A-FF71DCE709C8}" type="datetime1">
              <a:rPr lang="en-GB" smtClean="0"/>
              <a:t>22/12/2023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upskilPRO.com</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5" name="Title 4">
            <a:extLst>
              <a:ext uri="{FF2B5EF4-FFF2-40B4-BE49-F238E27FC236}">
                <a16:creationId xmlns:a16="http://schemas.microsoft.com/office/drawing/2014/main" id="{8441F8CE-FA45-4203-92AB-40694511E10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7858765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12110-62F5-CBC7-6451-CEB9BE1F41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9BBA88C-1F28-BA95-9FFF-AED3FE741E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41158B7-8DF5-8008-32A2-292CAA4579E6}"/>
              </a:ext>
            </a:extLst>
          </p:cNvPr>
          <p:cNvSpPr>
            <a:spLocks noGrp="1"/>
          </p:cNvSpPr>
          <p:nvPr>
            <p:ph type="dt" sz="half" idx="10"/>
          </p:nvPr>
        </p:nvSpPr>
        <p:spPr/>
        <p:txBody>
          <a:bodyPr/>
          <a:lstStyle/>
          <a:p>
            <a:fld id="{D3A47241-72D1-41DA-A1F5-62F743661E55}" type="datetimeFigureOut">
              <a:rPr lang="en-GB" smtClean="0"/>
              <a:t>22/12/2023</a:t>
            </a:fld>
            <a:endParaRPr lang="en-GB"/>
          </a:p>
        </p:txBody>
      </p:sp>
      <p:sp>
        <p:nvSpPr>
          <p:cNvPr id="5" name="Footer Placeholder 4">
            <a:extLst>
              <a:ext uri="{FF2B5EF4-FFF2-40B4-BE49-F238E27FC236}">
                <a16:creationId xmlns:a16="http://schemas.microsoft.com/office/drawing/2014/main" id="{1680B5A1-3844-9D7A-646C-E15FCEE33B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674822-46A9-E0D4-05A8-E13A727A1469}"/>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4029981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52440-99F3-1E3F-39BF-6A092B2D0D3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567619-ED99-882C-0FFA-1C402EDCF0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A5B5EB-7B7D-3C7C-C015-640C830A30AE}"/>
              </a:ext>
            </a:extLst>
          </p:cNvPr>
          <p:cNvSpPr>
            <a:spLocks noGrp="1"/>
          </p:cNvSpPr>
          <p:nvPr>
            <p:ph type="dt" sz="half" idx="10"/>
          </p:nvPr>
        </p:nvSpPr>
        <p:spPr/>
        <p:txBody>
          <a:bodyPr/>
          <a:lstStyle/>
          <a:p>
            <a:fld id="{D3A47241-72D1-41DA-A1F5-62F743661E55}" type="datetimeFigureOut">
              <a:rPr lang="en-GB" smtClean="0"/>
              <a:t>22/12/2023</a:t>
            </a:fld>
            <a:endParaRPr lang="en-GB"/>
          </a:p>
        </p:txBody>
      </p:sp>
      <p:sp>
        <p:nvSpPr>
          <p:cNvPr id="5" name="Footer Placeholder 4">
            <a:extLst>
              <a:ext uri="{FF2B5EF4-FFF2-40B4-BE49-F238E27FC236}">
                <a16:creationId xmlns:a16="http://schemas.microsoft.com/office/drawing/2014/main" id="{AB637F05-0180-4AF8-BADD-34CDCCF52E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9FB070-6F91-46B4-5083-7945E18F66F9}"/>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30545117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B9DAD-6D85-0909-7E1C-E5F15B730A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E7C6A60-24F5-B177-CF0D-5C074A185D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4780B2-DCB7-ECB4-EC98-153567C59F71}"/>
              </a:ext>
            </a:extLst>
          </p:cNvPr>
          <p:cNvSpPr>
            <a:spLocks noGrp="1"/>
          </p:cNvSpPr>
          <p:nvPr>
            <p:ph type="dt" sz="half" idx="10"/>
          </p:nvPr>
        </p:nvSpPr>
        <p:spPr/>
        <p:txBody>
          <a:bodyPr/>
          <a:lstStyle/>
          <a:p>
            <a:fld id="{D3A47241-72D1-41DA-A1F5-62F743661E55}" type="datetimeFigureOut">
              <a:rPr lang="en-GB" smtClean="0"/>
              <a:t>22/12/2023</a:t>
            </a:fld>
            <a:endParaRPr lang="en-GB"/>
          </a:p>
        </p:txBody>
      </p:sp>
      <p:sp>
        <p:nvSpPr>
          <p:cNvPr id="5" name="Footer Placeholder 4">
            <a:extLst>
              <a:ext uri="{FF2B5EF4-FFF2-40B4-BE49-F238E27FC236}">
                <a16:creationId xmlns:a16="http://schemas.microsoft.com/office/drawing/2014/main" id="{854DE825-5EEA-FCCD-843D-5C1CD6FB6F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737239-6A66-AA83-5B22-19A0381911CA}"/>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8835544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B6825-0952-7974-F71C-F77C4FEA6DF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B4237F-3AA4-EEC6-E97B-33DFA9893C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2C08A7E-E73D-AE0B-358C-C54FD94F1E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ED7734E-CA8B-C855-D23C-B3BD5B48B377}"/>
              </a:ext>
            </a:extLst>
          </p:cNvPr>
          <p:cNvSpPr>
            <a:spLocks noGrp="1"/>
          </p:cNvSpPr>
          <p:nvPr>
            <p:ph type="dt" sz="half" idx="10"/>
          </p:nvPr>
        </p:nvSpPr>
        <p:spPr/>
        <p:txBody>
          <a:bodyPr/>
          <a:lstStyle/>
          <a:p>
            <a:fld id="{D3A47241-72D1-41DA-A1F5-62F743661E55}" type="datetimeFigureOut">
              <a:rPr lang="en-GB" smtClean="0"/>
              <a:t>22/12/2023</a:t>
            </a:fld>
            <a:endParaRPr lang="en-GB"/>
          </a:p>
        </p:txBody>
      </p:sp>
      <p:sp>
        <p:nvSpPr>
          <p:cNvPr id="6" name="Footer Placeholder 5">
            <a:extLst>
              <a:ext uri="{FF2B5EF4-FFF2-40B4-BE49-F238E27FC236}">
                <a16:creationId xmlns:a16="http://schemas.microsoft.com/office/drawing/2014/main" id="{7FD1E788-6C45-182A-54BE-9F862225DCF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462868-C8DA-02A5-63EC-67F74660F3F0}"/>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34458409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B7C6D-1F74-6816-64B5-48C959C216B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AD73289-CF5A-EB9B-DA65-8C9D2065B8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F76DA7-3DBE-5CEF-DF22-4105D82759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50E996E-7155-39CE-86BC-465300DD4A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72D8B9-2C8F-34DF-5D51-C27EC0126F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298D16-140E-ABCC-AA77-05729419A956}"/>
              </a:ext>
            </a:extLst>
          </p:cNvPr>
          <p:cNvSpPr>
            <a:spLocks noGrp="1"/>
          </p:cNvSpPr>
          <p:nvPr>
            <p:ph type="dt" sz="half" idx="10"/>
          </p:nvPr>
        </p:nvSpPr>
        <p:spPr/>
        <p:txBody>
          <a:bodyPr/>
          <a:lstStyle/>
          <a:p>
            <a:fld id="{D3A47241-72D1-41DA-A1F5-62F743661E55}" type="datetimeFigureOut">
              <a:rPr lang="en-GB" smtClean="0"/>
              <a:t>22/12/2023</a:t>
            </a:fld>
            <a:endParaRPr lang="en-GB"/>
          </a:p>
        </p:txBody>
      </p:sp>
      <p:sp>
        <p:nvSpPr>
          <p:cNvPr id="8" name="Footer Placeholder 7">
            <a:extLst>
              <a:ext uri="{FF2B5EF4-FFF2-40B4-BE49-F238E27FC236}">
                <a16:creationId xmlns:a16="http://schemas.microsoft.com/office/drawing/2014/main" id="{C2972DFD-0E32-F9F8-AC1B-9B04E9D3B39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1DA7AF4-5343-DDEC-379F-D2F6591A73B5}"/>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089336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E15DB-7745-085B-EC49-BE69498F86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38C3E73-6746-7014-3F91-CF0DC33B4D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787B0B-1E2F-2A8D-D534-CE2595F226E6}"/>
              </a:ext>
            </a:extLst>
          </p:cNvPr>
          <p:cNvSpPr>
            <a:spLocks noGrp="1"/>
          </p:cNvSpPr>
          <p:nvPr>
            <p:ph type="dt" sz="half" idx="10"/>
          </p:nvPr>
        </p:nvSpPr>
        <p:spPr/>
        <p:txBody>
          <a:bodyPr/>
          <a:lstStyle/>
          <a:p>
            <a:fld id="{5FF42B3F-20FC-4078-B66B-2EE24D69BE66}" type="datetimeFigureOut">
              <a:rPr lang="en-GB" smtClean="0"/>
              <a:t>22/12/2023</a:t>
            </a:fld>
            <a:endParaRPr lang="en-GB"/>
          </a:p>
        </p:txBody>
      </p:sp>
      <p:sp>
        <p:nvSpPr>
          <p:cNvPr id="5" name="Footer Placeholder 4">
            <a:extLst>
              <a:ext uri="{FF2B5EF4-FFF2-40B4-BE49-F238E27FC236}">
                <a16:creationId xmlns:a16="http://schemas.microsoft.com/office/drawing/2014/main" id="{6B90A8A0-9DE7-87D1-0A95-01AE3598F1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2A5FEED-0A3E-A294-CD93-6C84B249BC03}"/>
              </a:ext>
            </a:extLst>
          </p:cNvPr>
          <p:cNvSpPr>
            <a:spLocks noGrp="1"/>
          </p:cNvSpPr>
          <p:nvPr>
            <p:ph type="sldNum" sz="quarter" idx="12"/>
          </p:nvPr>
        </p:nvSpPr>
        <p:spPr/>
        <p:txBody>
          <a:bodyPr/>
          <a:lstStyle/>
          <a:p>
            <a:fld id="{18E3E8C1-D010-4FE1-B394-5796107DA2CE}" type="slidenum">
              <a:rPr lang="en-GB" smtClean="0"/>
              <a:t>‹#›</a:t>
            </a:fld>
            <a:endParaRPr lang="en-GB"/>
          </a:p>
        </p:txBody>
      </p:sp>
    </p:spTree>
    <p:extLst>
      <p:ext uri="{BB962C8B-B14F-4D97-AF65-F5344CB8AC3E}">
        <p14:creationId xmlns:p14="http://schemas.microsoft.com/office/powerpoint/2010/main" val="24159119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DF3C1-0410-759A-0E61-CA2510AC962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0A32340-CA40-0FC4-1AD9-EFECF79988F2}"/>
              </a:ext>
            </a:extLst>
          </p:cNvPr>
          <p:cNvSpPr>
            <a:spLocks noGrp="1"/>
          </p:cNvSpPr>
          <p:nvPr>
            <p:ph type="dt" sz="half" idx="10"/>
          </p:nvPr>
        </p:nvSpPr>
        <p:spPr/>
        <p:txBody>
          <a:bodyPr/>
          <a:lstStyle/>
          <a:p>
            <a:fld id="{D3A47241-72D1-41DA-A1F5-62F743661E55}" type="datetimeFigureOut">
              <a:rPr lang="en-GB" smtClean="0"/>
              <a:t>22/12/2023</a:t>
            </a:fld>
            <a:endParaRPr lang="en-GB"/>
          </a:p>
        </p:txBody>
      </p:sp>
      <p:sp>
        <p:nvSpPr>
          <p:cNvPr id="4" name="Footer Placeholder 3">
            <a:extLst>
              <a:ext uri="{FF2B5EF4-FFF2-40B4-BE49-F238E27FC236}">
                <a16:creationId xmlns:a16="http://schemas.microsoft.com/office/drawing/2014/main" id="{4FAC0CC5-FE80-EAD7-53AE-AAE48E0B0F8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2471E7E-4EB5-380E-C3C7-C11EF2E38DA0}"/>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5480858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60283D-FC17-EB66-B76A-011654151495}"/>
              </a:ext>
            </a:extLst>
          </p:cNvPr>
          <p:cNvSpPr>
            <a:spLocks noGrp="1"/>
          </p:cNvSpPr>
          <p:nvPr>
            <p:ph type="dt" sz="half" idx="10"/>
          </p:nvPr>
        </p:nvSpPr>
        <p:spPr/>
        <p:txBody>
          <a:bodyPr/>
          <a:lstStyle/>
          <a:p>
            <a:fld id="{D3A47241-72D1-41DA-A1F5-62F743661E55}" type="datetimeFigureOut">
              <a:rPr lang="en-GB" smtClean="0"/>
              <a:t>22/12/2023</a:t>
            </a:fld>
            <a:endParaRPr lang="en-GB"/>
          </a:p>
        </p:txBody>
      </p:sp>
      <p:sp>
        <p:nvSpPr>
          <p:cNvPr id="3" name="Footer Placeholder 2">
            <a:extLst>
              <a:ext uri="{FF2B5EF4-FFF2-40B4-BE49-F238E27FC236}">
                <a16:creationId xmlns:a16="http://schemas.microsoft.com/office/drawing/2014/main" id="{5C94F76D-282C-645E-12A8-32E6CBEFE2B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4DF55BF-A28C-3862-F53C-79795BEDBE7A}"/>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3613747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0ADB5-E884-86EF-7C4E-9398B510BF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DDAD1C3-6771-9149-9EBA-C1F1F84540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EFF7B17-370D-8C2A-A6BD-FAD507DF1F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0F7D32-DC6D-5F6C-6CF2-AC63BEE86A21}"/>
              </a:ext>
            </a:extLst>
          </p:cNvPr>
          <p:cNvSpPr>
            <a:spLocks noGrp="1"/>
          </p:cNvSpPr>
          <p:nvPr>
            <p:ph type="dt" sz="half" idx="10"/>
          </p:nvPr>
        </p:nvSpPr>
        <p:spPr/>
        <p:txBody>
          <a:bodyPr/>
          <a:lstStyle/>
          <a:p>
            <a:fld id="{D3A47241-72D1-41DA-A1F5-62F743661E55}" type="datetimeFigureOut">
              <a:rPr lang="en-GB" smtClean="0"/>
              <a:t>22/12/2023</a:t>
            </a:fld>
            <a:endParaRPr lang="en-GB"/>
          </a:p>
        </p:txBody>
      </p:sp>
      <p:sp>
        <p:nvSpPr>
          <p:cNvPr id="6" name="Footer Placeholder 5">
            <a:extLst>
              <a:ext uri="{FF2B5EF4-FFF2-40B4-BE49-F238E27FC236}">
                <a16:creationId xmlns:a16="http://schemas.microsoft.com/office/drawing/2014/main" id="{4FA5973E-AFE8-148D-EE6B-498ACFB9FC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A94723-7F8E-100B-024B-97782B068FA6}"/>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9811556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6D76C-A59B-8637-54B2-F767CAC8E0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856B3BE-B678-2E3F-9392-CBFB5AB6AA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2723843-DC17-BF59-DB44-C7BD28E9BF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B44ECB-3280-7411-D6DE-8726B4856A84}"/>
              </a:ext>
            </a:extLst>
          </p:cNvPr>
          <p:cNvSpPr>
            <a:spLocks noGrp="1"/>
          </p:cNvSpPr>
          <p:nvPr>
            <p:ph type="dt" sz="half" idx="10"/>
          </p:nvPr>
        </p:nvSpPr>
        <p:spPr/>
        <p:txBody>
          <a:bodyPr/>
          <a:lstStyle/>
          <a:p>
            <a:fld id="{D3A47241-72D1-41DA-A1F5-62F743661E55}" type="datetimeFigureOut">
              <a:rPr lang="en-GB" smtClean="0"/>
              <a:t>22/12/2023</a:t>
            </a:fld>
            <a:endParaRPr lang="en-GB"/>
          </a:p>
        </p:txBody>
      </p:sp>
      <p:sp>
        <p:nvSpPr>
          <p:cNvPr id="6" name="Footer Placeholder 5">
            <a:extLst>
              <a:ext uri="{FF2B5EF4-FFF2-40B4-BE49-F238E27FC236}">
                <a16:creationId xmlns:a16="http://schemas.microsoft.com/office/drawing/2014/main" id="{7DE08228-D48C-7DBC-6C4E-EDD69DEF466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48DBA7-22CF-0A6D-D335-0EA7843A3F93}"/>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4359263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D79EF-7F2B-C955-8B05-AC525D48D90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9C57BA8-CD10-1808-17B7-8A0B408D7F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86E473-B7E6-81D4-57C8-3BDC4FA280F9}"/>
              </a:ext>
            </a:extLst>
          </p:cNvPr>
          <p:cNvSpPr>
            <a:spLocks noGrp="1"/>
          </p:cNvSpPr>
          <p:nvPr>
            <p:ph type="dt" sz="half" idx="10"/>
          </p:nvPr>
        </p:nvSpPr>
        <p:spPr/>
        <p:txBody>
          <a:bodyPr/>
          <a:lstStyle/>
          <a:p>
            <a:fld id="{D3A47241-72D1-41DA-A1F5-62F743661E55}" type="datetimeFigureOut">
              <a:rPr lang="en-GB" smtClean="0"/>
              <a:t>22/12/2023</a:t>
            </a:fld>
            <a:endParaRPr lang="en-GB"/>
          </a:p>
        </p:txBody>
      </p:sp>
      <p:sp>
        <p:nvSpPr>
          <p:cNvPr id="5" name="Footer Placeholder 4">
            <a:extLst>
              <a:ext uri="{FF2B5EF4-FFF2-40B4-BE49-F238E27FC236}">
                <a16:creationId xmlns:a16="http://schemas.microsoft.com/office/drawing/2014/main" id="{0E2356AE-CF64-7D96-EED8-AC72A4942E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B2F19C-E413-ACCE-4D20-983FC8021761}"/>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7867892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673AB6-82F7-A741-65C2-8072DB09A12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F500DE5-0E2B-6661-D2EA-14F8B1D8D7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61605C-D7AA-7F78-E5B0-1A12448BED5E}"/>
              </a:ext>
            </a:extLst>
          </p:cNvPr>
          <p:cNvSpPr>
            <a:spLocks noGrp="1"/>
          </p:cNvSpPr>
          <p:nvPr>
            <p:ph type="dt" sz="half" idx="10"/>
          </p:nvPr>
        </p:nvSpPr>
        <p:spPr/>
        <p:txBody>
          <a:bodyPr/>
          <a:lstStyle/>
          <a:p>
            <a:fld id="{D3A47241-72D1-41DA-A1F5-62F743661E55}" type="datetimeFigureOut">
              <a:rPr lang="en-GB" smtClean="0"/>
              <a:t>22/12/2023</a:t>
            </a:fld>
            <a:endParaRPr lang="en-GB"/>
          </a:p>
        </p:txBody>
      </p:sp>
      <p:sp>
        <p:nvSpPr>
          <p:cNvPr id="5" name="Footer Placeholder 4">
            <a:extLst>
              <a:ext uri="{FF2B5EF4-FFF2-40B4-BE49-F238E27FC236}">
                <a16:creationId xmlns:a16="http://schemas.microsoft.com/office/drawing/2014/main" id="{70898ABD-0479-3658-07A9-53E61D0B93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4E85DE-3B16-2B56-CE05-1A86964AB517}"/>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8475183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867DD-F73F-CAE5-F325-3F6006374A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D2D63D3-AA72-389A-4ED6-9E767602D7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B8DD0AF-5A66-AB1A-3A94-4046D46AF3B8}"/>
              </a:ext>
            </a:extLst>
          </p:cNvPr>
          <p:cNvSpPr>
            <a:spLocks noGrp="1"/>
          </p:cNvSpPr>
          <p:nvPr>
            <p:ph type="dt" sz="half" idx="10"/>
          </p:nvPr>
        </p:nvSpPr>
        <p:spPr/>
        <p:txBody>
          <a:bodyPr/>
          <a:lstStyle/>
          <a:p>
            <a:fld id="{4610F6F6-52F1-4BDD-928D-84928DA9612C}" type="datetimeFigureOut">
              <a:rPr lang="en-GB" smtClean="0"/>
              <a:t>22/12/2023</a:t>
            </a:fld>
            <a:endParaRPr lang="en-GB"/>
          </a:p>
        </p:txBody>
      </p:sp>
      <p:sp>
        <p:nvSpPr>
          <p:cNvPr id="5" name="Footer Placeholder 4">
            <a:extLst>
              <a:ext uri="{FF2B5EF4-FFF2-40B4-BE49-F238E27FC236}">
                <a16:creationId xmlns:a16="http://schemas.microsoft.com/office/drawing/2014/main" id="{AF1FCE6F-0ACB-7A70-1941-CB30BA8178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75BFF0-EE3D-39F3-4F56-A6939C3AFDA9}"/>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4523301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56946-9B08-9C4A-69AC-5F407ADB81D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7B2CAE8-EF22-92A1-0AD1-8612F7C6E9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E40AB0-BC3E-DF50-ADB0-C680F160E6FA}"/>
              </a:ext>
            </a:extLst>
          </p:cNvPr>
          <p:cNvSpPr>
            <a:spLocks noGrp="1"/>
          </p:cNvSpPr>
          <p:nvPr>
            <p:ph type="dt" sz="half" idx="10"/>
          </p:nvPr>
        </p:nvSpPr>
        <p:spPr/>
        <p:txBody>
          <a:bodyPr/>
          <a:lstStyle/>
          <a:p>
            <a:fld id="{4610F6F6-52F1-4BDD-928D-84928DA9612C}" type="datetimeFigureOut">
              <a:rPr lang="en-GB" smtClean="0"/>
              <a:t>22/12/2023</a:t>
            </a:fld>
            <a:endParaRPr lang="en-GB"/>
          </a:p>
        </p:txBody>
      </p:sp>
      <p:sp>
        <p:nvSpPr>
          <p:cNvPr id="5" name="Footer Placeholder 4">
            <a:extLst>
              <a:ext uri="{FF2B5EF4-FFF2-40B4-BE49-F238E27FC236}">
                <a16:creationId xmlns:a16="http://schemas.microsoft.com/office/drawing/2014/main" id="{D554C201-C3C8-989E-1177-6B970AA160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F527D8-BE55-F8A0-72CD-3BD30B74975D}"/>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19488985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7355A-913B-2387-09AA-F0FD913213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A8E49ED-D81A-99E5-10F7-9A99D26E31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7EAC30-4686-79E8-3040-4AA953DFACF7}"/>
              </a:ext>
            </a:extLst>
          </p:cNvPr>
          <p:cNvSpPr>
            <a:spLocks noGrp="1"/>
          </p:cNvSpPr>
          <p:nvPr>
            <p:ph type="dt" sz="half" idx="10"/>
          </p:nvPr>
        </p:nvSpPr>
        <p:spPr/>
        <p:txBody>
          <a:bodyPr/>
          <a:lstStyle/>
          <a:p>
            <a:fld id="{4610F6F6-52F1-4BDD-928D-84928DA9612C}" type="datetimeFigureOut">
              <a:rPr lang="en-GB" smtClean="0"/>
              <a:t>22/12/2023</a:t>
            </a:fld>
            <a:endParaRPr lang="en-GB"/>
          </a:p>
        </p:txBody>
      </p:sp>
      <p:sp>
        <p:nvSpPr>
          <p:cNvPr id="5" name="Footer Placeholder 4">
            <a:extLst>
              <a:ext uri="{FF2B5EF4-FFF2-40B4-BE49-F238E27FC236}">
                <a16:creationId xmlns:a16="http://schemas.microsoft.com/office/drawing/2014/main" id="{50D3B583-AA79-662A-1815-399BD4ADE1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1513CD-D500-234C-6252-7E045808EBB3}"/>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627366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6B76-0F50-4D2F-4DA9-A06854D9442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0D2E1D-BF93-B365-B991-353210E75D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10FF946-5974-1379-52C7-5E197C587F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00E551B-A662-722E-CFD7-E62F111E9CF0}"/>
              </a:ext>
            </a:extLst>
          </p:cNvPr>
          <p:cNvSpPr>
            <a:spLocks noGrp="1"/>
          </p:cNvSpPr>
          <p:nvPr>
            <p:ph type="dt" sz="half" idx="10"/>
          </p:nvPr>
        </p:nvSpPr>
        <p:spPr/>
        <p:txBody>
          <a:bodyPr/>
          <a:lstStyle/>
          <a:p>
            <a:fld id="{4610F6F6-52F1-4BDD-928D-84928DA9612C}" type="datetimeFigureOut">
              <a:rPr lang="en-GB" smtClean="0"/>
              <a:t>22/12/2023</a:t>
            </a:fld>
            <a:endParaRPr lang="en-GB"/>
          </a:p>
        </p:txBody>
      </p:sp>
      <p:sp>
        <p:nvSpPr>
          <p:cNvPr id="6" name="Footer Placeholder 5">
            <a:extLst>
              <a:ext uri="{FF2B5EF4-FFF2-40B4-BE49-F238E27FC236}">
                <a16:creationId xmlns:a16="http://schemas.microsoft.com/office/drawing/2014/main" id="{E91AA349-0BC9-1221-1764-FADB29104B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74BA6B4-4C97-35DE-432B-5607FBCCBB81}"/>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935329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602F8-7C22-C7B2-B2EA-E261AE7BF4E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82F3F28-67CB-46DF-7E6A-1F517F97FA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AE00891-0340-02B8-2FC4-26C3CE965B0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5C6D992-E1B6-096E-C2E3-176C123C90D2}"/>
              </a:ext>
            </a:extLst>
          </p:cNvPr>
          <p:cNvSpPr>
            <a:spLocks noGrp="1"/>
          </p:cNvSpPr>
          <p:nvPr>
            <p:ph type="dt" sz="half" idx="10"/>
          </p:nvPr>
        </p:nvSpPr>
        <p:spPr/>
        <p:txBody>
          <a:bodyPr/>
          <a:lstStyle/>
          <a:p>
            <a:fld id="{5FF42B3F-20FC-4078-B66B-2EE24D69BE66}" type="datetimeFigureOut">
              <a:rPr lang="en-GB" smtClean="0"/>
              <a:t>22/12/2023</a:t>
            </a:fld>
            <a:endParaRPr lang="en-GB"/>
          </a:p>
        </p:txBody>
      </p:sp>
      <p:sp>
        <p:nvSpPr>
          <p:cNvPr id="6" name="Footer Placeholder 5">
            <a:extLst>
              <a:ext uri="{FF2B5EF4-FFF2-40B4-BE49-F238E27FC236}">
                <a16:creationId xmlns:a16="http://schemas.microsoft.com/office/drawing/2014/main" id="{7BDDE3F2-0156-146C-E9AB-FB8C0C175F7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E17B3B-5C0E-9923-5384-CD2049B02A96}"/>
              </a:ext>
            </a:extLst>
          </p:cNvPr>
          <p:cNvSpPr>
            <a:spLocks noGrp="1"/>
          </p:cNvSpPr>
          <p:nvPr>
            <p:ph type="sldNum" sz="quarter" idx="12"/>
          </p:nvPr>
        </p:nvSpPr>
        <p:spPr/>
        <p:txBody>
          <a:bodyPr/>
          <a:lstStyle/>
          <a:p>
            <a:fld id="{18E3E8C1-D010-4FE1-B394-5796107DA2CE}" type="slidenum">
              <a:rPr lang="en-GB" smtClean="0"/>
              <a:t>‹#›</a:t>
            </a:fld>
            <a:endParaRPr lang="en-GB"/>
          </a:p>
        </p:txBody>
      </p:sp>
    </p:spTree>
    <p:extLst>
      <p:ext uri="{BB962C8B-B14F-4D97-AF65-F5344CB8AC3E}">
        <p14:creationId xmlns:p14="http://schemas.microsoft.com/office/powerpoint/2010/main" val="40401564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E0ED3-D493-C3DB-532A-39ED90D283E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364F44-5B11-F53F-8DAC-9F34D584AF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B13A68-EFCE-54D4-07C2-A727B4AE57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04966FB-0E95-EC49-A163-60175D2321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EFDBF4-D87D-5C9F-19C4-D666C16110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1638874-DAC4-6C61-C947-AD9774C7A073}"/>
              </a:ext>
            </a:extLst>
          </p:cNvPr>
          <p:cNvSpPr>
            <a:spLocks noGrp="1"/>
          </p:cNvSpPr>
          <p:nvPr>
            <p:ph type="dt" sz="half" idx="10"/>
          </p:nvPr>
        </p:nvSpPr>
        <p:spPr/>
        <p:txBody>
          <a:bodyPr/>
          <a:lstStyle/>
          <a:p>
            <a:fld id="{4610F6F6-52F1-4BDD-928D-84928DA9612C}" type="datetimeFigureOut">
              <a:rPr lang="en-GB" smtClean="0"/>
              <a:t>22/12/2023</a:t>
            </a:fld>
            <a:endParaRPr lang="en-GB"/>
          </a:p>
        </p:txBody>
      </p:sp>
      <p:sp>
        <p:nvSpPr>
          <p:cNvPr id="8" name="Footer Placeholder 7">
            <a:extLst>
              <a:ext uri="{FF2B5EF4-FFF2-40B4-BE49-F238E27FC236}">
                <a16:creationId xmlns:a16="http://schemas.microsoft.com/office/drawing/2014/main" id="{96F8607D-3FE7-1DB1-97B1-0E9700A21EE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E23A4CC-E926-E7C8-D3E1-5799C22F40FF}"/>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4177537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7437E-132E-CC88-1B68-4639DA12A53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BACED2E-97A6-2832-A35C-03BF3E23CA02}"/>
              </a:ext>
            </a:extLst>
          </p:cNvPr>
          <p:cNvSpPr>
            <a:spLocks noGrp="1"/>
          </p:cNvSpPr>
          <p:nvPr>
            <p:ph type="dt" sz="half" idx="10"/>
          </p:nvPr>
        </p:nvSpPr>
        <p:spPr/>
        <p:txBody>
          <a:bodyPr/>
          <a:lstStyle/>
          <a:p>
            <a:fld id="{4610F6F6-52F1-4BDD-928D-84928DA9612C}" type="datetimeFigureOut">
              <a:rPr lang="en-GB" smtClean="0"/>
              <a:t>22/12/2023</a:t>
            </a:fld>
            <a:endParaRPr lang="en-GB"/>
          </a:p>
        </p:txBody>
      </p:sp>
      <p:sp>
        <p:nvSpPr>
          <p:cNvPr id="4" name="Footer Placeholder 3">
            <a:extLst>
              <a:ext uri="{FF2B5EF4-FFF2-40B4-BE49-F238E27FC236}">
                <a16:creationId xmlns:a16="http://schemas.microsoft.com/office/drawing/2014/main" id="{E30BD27F-6B42-0D77-9BEF-87F9B4A66EC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873083F-4BAE-1158-0303-353BD4FEE18D}"/>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12841328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4A496C-79B2-EFAB-DD2C-E3B80D076CBD}"/>
              </a:ext>
            </a:extLst>
          </p:cNvPr>
          <p:cNvSpPr>
            <a:spLocks noGrp="1"/>
          </p:cNvSpPr>
          <p:nvPr>
            <p:ph type="dt" sz="half" idx="10"/>
          </p:nvPr>
        </p:nvSpPr>
        <p:spPr/>
        <p:txBody>
          <a:bodyPr/>
          <a:lstStyle/>
          <a:p>
            <a:fld id="{4610F6F6-52F1-4BDD-928D-84928DA9612C}" type="datetimeFigureOut">
              <a:rPr lang="en-GB" smtClean="0"/>
              <a:t>22/12/2023</a:t>
            </a:fld>
            <a:endParaRPr lang="en-GB"/>
          </a:p>
        </p:txBody>
      </p:sp>
      <p:sp>
        <p:nvSpPr>
          <p:cNvPr id="3" name="Footer Placeholder 2">
            <a:extLst>
              <a:ext uri="{FF2B5EF4-FFF2-40B4-BE49-F238E27FC236}">
                <a16:creationId xmlns:a16="http://schemas.microsoft.com/office/drawing/2014/main" id="{9DBDF779-298B-FAA7-AE29-755DF0C9C43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AA7C315-AC97-8A11-720E-342C8424B1AE}"/>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15152701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CA902-1304-B98A-3676-C49BFD79E8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3EA31ED-7586-1178-86D1-B0AA8B286E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B3F05A1-798F-5117-E008-E405447A40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C77961-4AD2-FA8D-6C9D-BDD18960C3C8}"/>
              </a:ext>
            </a:extLst>
          </p:cNvPr>
          <p:cNvSpPr>
            <a:spLocks noGrp="1"/>
          </p:cNvSpPr>
          <p:nvPr>
            <p:ph type="dt" sz="half" idx="10"/>
          </p:nvPr>
        </p:nvSpPr>
        <p:spPr/>
        <p:txBody>
          <a:bodyPr/>
          <a:lstStyle/>
          <a:p>
            <a:fld id="{4610F6F6-52F1-4BDD-928D-84928DA9612C}" type="datetimeFigureOut">
              <a:rPr lang="en-GB" smtClean="0"/>
              <a:t>22/12/2023</a:t>
            </a:fld>
            <a:endParaRPr lang="en-GB"/>
          </a:p>
        </p:txBody>
      </p:sp>
      <p:sp>
        <p:nvSpPr>
          <p:cNvPr id="6" name="Footer Placeholder 5">
            <a:extLst>
              <a:ext uri="{FF2B5EF4-FFF2-40B4-BE49-F238E27FC236}">
                <a16:creationId xmlns:a16="http://schemas.microsoft.com/office/drawing/2014/main" id="{FEDD99F4-1760-9E02-9C56-9601101FCA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18F7F9-AD55-3E62-5DDB-EAEDB9900393}"/>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7513051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EF64C-A79D-DCEF-C6D3-4EA6A1524A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819CF54-E5BD-1A44-568A-715513B653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071CDD5-7B7B-EE43-CEE3-372BEED4FD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11CFF5-B353-4E19-5B39-48E6B13D1C77}"/>
              </a:ext>
            </a:extLst>
          </p:cNvPr>
          <p:cNvSpPr>
            <a:spLocks noGrp="1"/>
          </p:cNvSpPr>
          <p:nvPr>
            <p:ph type="dt" sz="half" idx="10"/>
          </p:nvPr>
        </p:nvSpPr>
        <p:spPr/>
        <p:txBody>
          <a:bodyPr/>
          <a:lstStyle/>
          <a:p>
            <a:fld id="{4610F6F6-52F1-4BDD-928D-84928DA9612C}" type="datetimeFigureOut">
              <a:rPr lang="en-GB" smtClean="0"/>
              <a:t>22/12/2023</a:t>
            </a:fld>
            <a:endParaRPr lang="en-GB"/>
          </a:p>
        </p:txBody>
      </p:sp>
      <p:sp>
        <p:nvSpPr>
          <p:cNvPr id="6" name="Footer Placeholder 5">
            <a:extLst>
              <a:ext uri="{FF2B5EF4-FFF2-40B4-BE49-F238E27FC236}">
                <a16:creationId xmlns:a16="http://schemas.microsoft.com/office/drawing/2014/main" id="{F0328EE1-E38D-BA4F-F82D-5CF3C14DC64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E334AB-F545-44E6-98AF-9351108DFC40}"/>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11699819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05C36-C726-E489-6D38-31111EEC33E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2C23EAF-5BC2-263E-5353-A90B383D2D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4544FE-DBC4-B631-BAAF-B73410A22041}"/>
              </a:ext>
            </a:extLst>
          </p:cNvPr>
          <p:cNvSpPr>
            <a:spLocks noGrp="1"/>
          </p:cNvSpPr>
          <p:nvPr>
            <p:ph type="dt" sz="half" idx="10"/>
          </p:nvPr>
        </p:nvSpPr>
        <p:spPr/>
        <p:txBody>
          <a:bodyPr/>
          <a:lstStyle/>
          <a:p>
            <a:fld id="{4610F6F6-52F1-4BDD-928D-84928DA9612C}" type="datetimeFigureOut">
              <a:rPr lang="en-GB" smtClean="0"/>
              <a:t>22/12/2023</a:t>
            </a:fld>
            <a:endParaRPr lang="en-GB"/>
          </a:p>
        </p:txBody>
      </p:sp>
      <p:sp>
        <p:nvSpPr>
          <p:cNvPr id="5" name="Footer Placeholder 4">
            <a:extLst>
              <a:ext uri="{FF2B5EF4-FFF2-40B4-BE49-F238E27FC236}">
                <a16:creationId xmlns:a16="http://schemas.microsoft.com/office/drawing/2014/main" id="{6747238E-CC12-E59D-4CF3-0D896579A0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048944-7057-CCAD-CE6D-0CC462EDA3CF}"/>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6936470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5ED4CD-170F-29DB-A7F1-71367B43FC3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02798F7-BF46-CECF-FAD5-00BA063508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E7E535-3BF6-46B2-4919-A229939E9749}"/>
              </a:ext>
            </a:extLst>
          </p:cNvPr>
          <p:cNvSpPr>
            <a:spLocks noGrp="1"/>
          </p:cNvSpPr>
          <p:nvPr>
            <p:ph type="dt" sz="half" idx="10"/>
          </p:nvPr>
        </p:nvSpPr>
        <p:spPr/>
        <p:txBody>
          <a:bodyPr/>
          <a:lstStyle/>
          <a:p>
            <a:fld id="{4610F6F6-52F1-4BDD-928D-84928DA9612C}" type="datetimeFigureOut">
              <a:rPr lang="en-GB" smtClean="0"/>
              <a:t>22/12/2023</a:t>
            </a:fld>
            <a:endParaRPr lang="en-GB"/>
          </a:p>
        </p:txBody>
      </p:sp>
      <p:sp>
        <p:nvSpPr>
          <p:cNvPr id="5" name="Footer Placeholder 4">
            <a:extLst>
              <a:ext uri="{FF2B5EF4-FFF2-40B4-BE49-F238E27FC236}">
                <a16:creationId xmlns:a16="http://schemas.microsoft.com/office/drawing/2014/main" id="{852B2552-04F9-E402-914B-8CBC4639FF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54DA66-B39F-E200-6823-159A12E91AF7}"/>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4660952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A94D579B-3C01-4188-BC9A-FF71DCE709C8}" type="datetime1">
              <a:rPr lang="en-GB" smtClean="0"/>
              <a:t>22/12/2023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upskilPRO.com</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5" name="Title 4">
            <a:extLst>
              <a:ext uri="{FF2B5EF4-FFF2-40B4-BE49-F238E27FC236}">
                <a16:creationId xmlns:a16="http://schemas.microsoft.com/office/drawing/2014/main" id="{8441F8CE-FA45-4203-92AB-40694511E10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7520114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BAB66-43D7-4D23-B676-3B1F62B95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C5DFD13-593F-4B83-B497-E82949CEC2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BE2FBD2-BE5D-42C6-9063-318435C8F413}"/>
              </a:ext>
            </a:extLst>
          </p:cNvPr>
          <p:cNvSpPr>
            <a:spLocks noGrp="1"/>
          </p:cNvSpPr>
          <p:nvPr>
            <p:ph type="dt" sz="half" idx="10"/>
          </p:nvPr>
        </p:nvSpPr>
        <p:spPr/>
        <p:txBody>
          <a:bodyPr/>
          <a:lstStyle/>
          <a:p>
            <a:fld id="{16A2DCC4-E297-40E3-9363-8C1211D6283D}" type="datetime1">
              <a:rPr lang="en-GB" smtClean="0"/>
              <a:t>22/12/2023</a:t>
            </a:fld>
            <a:endParaRPr lang="en-GB"/>
          </a:p>
        </p:txBody>
      </p:sp>
      <p:sp>
        <p:nvSpPr>
          <p:cNvPr id="5" name="Footer Placeholder 4">
            <a:extLst>
              <a:ext uri="{FF2B5EF4-FFF2-40B4-BE49-F238E27FC236}">
                <a16:creationId xmlns:a16="http://schemas.microsoft.com/office/drawing/2014/main" id="{AC15C7C9-BEB0-4112-AEC8-6EB11104A629}"/>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799478A4-C7D0-44D5-96C0-5C78B61778C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9948207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995F1-1CED-4DD8-AD2E-58EE0A2F91B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8CCB06D-6A7F-4D8A-9A75-6E04102E3B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1EE858-AFF7-4F91-9D63-FDA705E140A0}"/>
              </a:ext>
            </a:extLst>
          </p:cNvPr>
          <p:cNvSpPr>
            <a:spLocks noGrp="1"/>
          </p:cNvSpPr>
          <p:nvPr>
            <p:ph type="dt" sz="half" idx="10"/>
          </p:nvPr>
        </p:nvSpPr>
        <p:spPr/>
        <p:txBody>
          <a:bodyPr/>
          <a:lstStyle/>
          <a:p>
            <a:fld id="{4492F0E1-09B2-4347-B90A-16DF82B5B159}" type="datetime1">
              <a:rPr lang="en-GB" smtClean="0"/>
              <a:t>22/12/2023</a:t>
            </a:fld>
            <a:endParaRPr lang="en-GB"/>
          </a:p>
        </p:txBody>
      </p:sp>
      <p:sp>
        <p:nvSpPr>
          <p:cNvPr id="5" name="Footer Placeholder 4">
            <a:extLst>
              <a:ext uri="{FF2B5EF4-FFF2-40B4-BE49-F238E27FC236}">
                <a16:creationId xmlns:a16="http://schemas.microsoft.com/office/drawing/2014/main" id="{3A6138B3-09A7-4D12-B016-A2767CF6C915}"/>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E6B18A36-21BF-433A-9BB2-C025FC6C5280}"/>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594876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F47D0-E885-104D-F297-54F57B0C338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8DDA5DC-2B04-D10F-D6E4-012333BD06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B80416-3D5E-3B92-B037-75BF21103E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1E5D9C6-1F8F-6F6F-B363-F18FDF7215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E64E589-80E7-76CA-DA4E-D739F4CB6E5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1F43BDE-EAE9-274D-D7DB-C8031B09CC77}"/>
              </a:ext>
            </a:extLst>
          </p:cNvPr>
          <p:cNvSpPr>
            <a:spLocks noGrp="1"/>
          </p:cNvSpPr>
          <p:nvPr>
            <p:ph type="dt" sz="half" idx="10"/>
          </p:nvPr>
        </p:nvSpPr>
        <p:spPr/>
        <p:txBody>
          <a:bodyPr/>
          <a:lstStyle/>
          <a:p>
            <a:fld id="{5FF42B3F-20FC-4078-B66B-2EE24D69BE66}" type="datetimeFigureOut">
              <a:rPr lang="en-GB" smtClean="0"/>
              <a:t>22/12/2023</a:t>
            </a:fld>
            <a:endParaRPr lang="en-GB"/>
          </a:p>
        </p:txBody>
      </p:sp>
      <p:sp>
        <p:nvSpPr>
          <p:cNvPr id="8" name="Footer Placeholder 7">
            <a:extLst>
              <a:ext uri="{FF2B5EF4-FFF2-40B4-BE49-F238E27FC236}">
                <a16:creationId xmlns:a16="http://schemas.microsoft.com/office/drawing/2014/main" id="{0735647C-AAFD-7CC6-90B1-CDC40AC5635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2CAC5F9-10A8-8112-2DDD-2D05236A78D7}"/>
              </a:ext>
            </a:extLst>
          </p:cNvPr>
          <p:cNvSpPr>
            <a:spLocks noGrp="1"/>
          </p:cNvSpPr>
          <p:nvPr>
            <p:ph type="sldNum" sz="quarter" idx="12"/>
          </p:nvPr>
        </p:nvSpPr>
        <p:spPr/>
        <p:txBody>
          <a:bodyPr/>
          <a:lstStyle/>
          <a:p>
            <a:fld id="{18E3E8C1-D010-4FE1-B394-5796107DA2CE}" type="slidenum">
              <a:rPr lang="en-GB" smtClean="0"/>
              <a:t>‹#›</a:t>
            </a:fld>
            <a:endParaRPr lang="en-GB"/>
          </a:p>
        </p:txBody>
      </p:sp>
    </p:spTree>
    <p:extLst>
      <p:ext uri="{BB962C8B-B14F-4D97-AF65-F5344CB8AC3E}">
        <p14:creationId xmlns:p14="http://schemas.microsoft.com/office/powerpoint/2010/main" val="5715114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0E74E-14F0-42A5-89DF-4ACBE58566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22A29AE-5DA4-4C8E-B867-B56674BE5E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8D91B3-268F-4029-BC99-C51C6E10FBCB}"/>
              </a:ext>
            </a:extLst>
          </p:cNvPr>
          <p:cNvSpPr>
            <a:spLocks noGrp="1"/>
          </p:cNvSpPr>
          <p:nvPr>
            <p:ph type="dt" sz="half" idx="10"/>
          </p:nvPr>
        </p:nvSpPr>
        <p:spPr/>
        <p:txBody>
          <a:bodyPr/>
          <a:lstStyle/>
          <a:p>
            <a:fld id="{4A2A9D70-71BE-413B-9A94-1D62B209CBF2}" type="datetime1">
              <a:rPr lang="en-GB" smtClean="0"/>
              <a:t>22/12/2023</a:t>
            </a:fld>
            <a:endParaRPr lang="en-GB"/>
          </a:p>
        </p:txBody>
      </p:sp>
      <p:sp>
        <p:nvSpPr>
          <p:cNvPr id="5" name="Footer Placeholder 4">
            <a:extLst>
              <a:ext uri="{FF2B5EF4-FFF2-40B4-BE49-F238E27FC236}">
                <a16:creationId xmlns:a16="http://schemas.microsoft.com/office/drawing/2014/main" id="{8C4D77BE-4624-4A56-B086-4045189DEBC3}"/>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FBF79468-FB5C-439C-9F18-14E715D8DBE5}"/>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6147883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B21D5-5F4E-4FBF-91B8-277D184BF7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FBB9242-EF46-44C3-8BAF-4624DF25D5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F818917-D53E-412C-9BFF-26E4F115E5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3C1413-D502-4387-84CC-3BE06650C71E}"/>
              </a:ext>
            </a:extLst>
          </p:cNvPr>
          <p:cNvSpPr>
            <a:spLocks noGrp="1"/>
          </p:cNvSpPr>
          <p:nvPr>
            <p:ph type="dt" sz="half" idx="10"/>
          </p:nvPr>
        </p:nvSpPr>
        <p:spPr/>
        <p:txBody>
          <a:bodyPr/>
          <a:lstStyle/>
          <a:p>
            <a:fld id="{E813EF1E-AB06-4AB1-A7BB-E01EFF7DE3F7}" type="datetime1">
              <a:rPr lang="en-GB" smtClean="0"/>
              <a:t>22/12/2023</a:t>
            </a:fld>
            <a:endParaRPr lang="en-GB"/>
          </a:p>
        </p:txBody>
      </p:sp>
      <p:sp>
        <p:nvSpPr>
          <p:cNvPr id="6" name="Footer Placeholder 5">
            <a:extLst>
              <a:ext uri="{FF2B5EF4-FFF2-40B4-BE49-F238E27FC236}">
                <a16:creationId xmlns:a16="http://schemas.microsoft.com/office/drawing/2014/main" id="{BA216A0B-F011-4551-8626-1F699804806B}"/>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20A071EC-D367-4D8B-BD87-4EAB2693E3B2}"/>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1640566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C2319-FDBD-499C-A4FE-6F66309B7CA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9F503D-4021-4B8D-ADF3-FFC595A3A0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B34918-916B-4409-A45D-4FB758F501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014920-9F26-48C8-9C13-E8D8EED711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C5FCB1-BCE2-4B08-97E1-1D4E5124FF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1E80249-AF98-4DAC-AA3E-30563F0FC4B3}"/>
              </a:ext>
            </a:extLst>
          </p:cNvPr>
          <p:cNvSpPr>
            <a:spLocks noGrp="1"/>
          </p:cNvSpPr>
          <p:nvPr>
            <p:ph type="dt" sz="half" idx="10"/>
          </p:nvPr>
        </p:nvSpPr>
        <p:spPr/>
        <p:txBody>
          <a:bodyPr/>
          <a:lstStyle/>
          <a:p>
            <a:fld id="{488025D8-9963-41BD-A50A-5D3F3296CDB4}" type="datetime1">
              <a:rPr lang="en-GB" smtClean="0"/>
              <a:t>22/12/2023</a:t>
            </a:fld>
            <a:endParaRPr lang="en-GB"/>
          </a:p>
        </p:txBody>
      </p:sp>
      <p:sp>
        <p:nvSpPr>
          <p:cNvPr id="8" name="Footer Placeholder 7">
            <a:extLst>
              <a:ext uri="{FF2B5EF4-FFF2-40B4-BE49-F238E27FC236}">
                <a16:creationId xmlns:a16="http://schemas.microsoft.com/office/drawing/2014/main" id="{B9771338-D11F-46C2-8221-D6AB69222751}"/>
              </a:ext>
            </a:extLst>
          </p:cNvPr>
          <p:cNvSpPr>
            <a:spLocks noGrp="1"/>
          </p:cNvSpPr>
          <p:nvPr>
            <p:ph type="ftr" sz="quarter" idx="11"/>
          </p:nvPr>
        </p:nvSpPr>
        <p:spPr/>
        <p:txBody>
          <a:bodyPr/>
          <a:lstStyle/>
          <a:p>
            <a:r>
              <a:rPr lang="en-GB"/>
              <a:t>Pricing Strategies 70.7015</a:t>
            </a:r>
          </a:p>
        </p:txBody>
      </p:sp>
      <p:sp>
        <p:nvSpPr>
          <p:cNvPr id="9" name="Slide Number Placeholder 8">
            <a:extLst>
              <a:ext uri="{FF2B5EF4-FFF2-40B4-BE49-F238E27FC236}">
                <a16:creationId xmlns:a16="http://schemas.microsoft.com/office/drawing/2014/main" id="{EF102E98-CCB7-485C-9025-A69C3F7488E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6366355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C832F-EE78-4931-9318-B772FC2C81A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4F495A5-6049-4B3C-9D26-75D3050F46F3}"/>
              </a:ext>
            </a:extLst>
          </p:cNvPr>
          <p:cNvSpPr>
            <a:spLocks noGrp="1"/>
          </p:cNvSpPr>
          <p:nvPr>
            <p:ph type="dt" sz="half" idx="10"/>
          </p:nvPr>
        </p:nvSpPr>
        <p:spPr/>
        <p:txBody>
          <a:bodyPr/>
          <a:lstStyle/>
          <a:p>
            <a:fld id="{F18924DF-5432-4AA0-B4F0-4E2FB2732819}" type="datetime1">
              <a:rPr lang="en-GB" smtClean="0"/>
              <a:t>22/12/2023</a:t>
            </a:fld>
            <a:endParaRPr lang="en-GB"/>
          </a:p>
        </p:txBody>
      </p:sp>
      <p:sp>
        <p:nvSpPr>
          <p:cNvPr id="4" name="Footer Placeholder 3">
            <a:extLst>
              <a:ext uri="{FF2B5EF4-FFF2-40B4-BE49-F238E27FC236}">
                <a16:creationId xmlns:a16="http://schemas.microsoft.com/office/drawing/2014/main" id="{F8B75A9D-2115-4D35-A22D-6573DCB11424}"/>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BF5AEDF6-E8E9-4FEA-8A80-F0ED59C5315F}"/>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5538172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50AADADE-EAD0-4277-84DB-90E9D597ECDC}" type="datetime1">
              <a:rPr lang="en-GB" smtClean="0"/>
              <a:t>22/12/2023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Pricing Strategies 70.7015</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6" name="Title 1">
            <a:extLst>
              <a:ext uri="{FF2B5EF4-FFF2-40B4-BE49-F238E27FC236}">
                <a16:creationId xmlns:a16="http://schemas.microsoft.com/office/drawing/2014/main" id="{B7DDF1C1-446B-4596-8FEC-4642E44B77F0}"/>
              </a:ext>
            </a:extLst>
          </p:cNvPr>
          <p:cNvSpPr txBox="1">
            <a:spLocks/>
          </p:cNvSpPr>
          <p:nvPr userDrawn="1"/>
        </p:nvSpPr>
        <p:spPr>
          <a:xfrm>
            <a:off x="9448800" y="0"/>
            <a:ext cx="2743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000" kern="1200">
                <a:solidFill>
                  <a:schemeClr val="tx1"/>
                </a:solidFill>
                <a:latin typeface="+mj-lt"/>
                <a:ea typeface="+mj-ea"/>
                <a:cs typeface="+mj-cs"/>
              </a:defRPr>
            </a:lvl1pPr>
          </a:lstStyle>
          <a:p>
            <a:endParaRPr lang="en-GB" dirty="0"/>
          </a:p>
        </p:txBody>
      </p:sp>
    </p:spTree>
    <p:extLst>
      <p:ext uri="{BB962C8B-B14F-4D97-AF65-F5344CB8AC3E}">
        <p14:creationId xmlns:p14="http://schemas.microsoft.com/office/powerpoint/2010/main" val="27401277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29E27F9-69DF-424C-876F-05881921F1EE}"/>
              </a:ext>
            </a:extLst>
          </p:cNvPr>
          <p:cNvSpPr>
            <a:spLocks noGrp="1"/>
          </p:cNvSpPr>
          <p:nvPr>
            <p:ph type="dt" sz="half" idx="10"/>
          </p:nvPr>
        </p:nvSpPr>
        <p:spPr/>
        <p:txBody>
          <a:bodyPr/>
          <a:lstStyle/>
          <a:p>
            <a:fld id="{80F7EC3E-B6B0-49E2-B928-9EA43318526D}" type="datetime1">
              <a:rPr lang="en-GB" smtClean="0"/>
              <a:t>22/12/2023</a:t>
            </a:fld>
            <a:endParaRPr lang="en-GB"/>
          </a:p>
        </p:txBody>
      </p:sp>
      <p:sp>
        <p:nvSpPr>
          <p:cNvPr id="4" name="Footer Placeholder 3">
            <a:extLst>
              <a:ext uri="{FF2B5EF4-FFF2-40B4-BE49-F238E27FC236}">
                <a16:creationId xmlns:a16="http://schemas.microsoft.com/office/drawing/2014/main" id="{C4DC8212-8094-49DC-9E28-1E402AA2450B}"/>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D155AC0F-1E39-47B9-8D1E-CF474F9AA32A}"/>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4611093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A0BCE-0E2C-4536-B418-8574A4E720C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1221F61-807E-4106-B50B-801773ECEB88}"/>
              </a:ext>
            </a:extLst>
          </p:cNvPr>
          <p:cNvSpPr>
            <a:spLocks noGrp="1"/>
          </p:cNvSpPr>
          <p:nvPr>
            <p:ph type="dt" sz="half" idx="10"/>
          </p:nvPr>
        </p:nvSpPr>
        <p:spPr/>
        <p:txBody>
          <a:bodyPr/>
          <a:lstStyle/>
          <a:p>
            <a:fld id="{80F7EC3E-B6B0-49E2-B928-9EA43318526D}" type="datetime1">
              <a:rPr lang="en-GB" smtClean="0"/>
              <a:t>22/12/2023</a:t>
            </a:fld>
            <a:endParaRPr lang="en-GB"/>
          </a:p>
        </p:txBody>
      </p:sp>
      <p:sp>
        <p:nvSpPr>
          <p:cNvPr id="4" name="Footer Placeholder 3">
            <a:extLst>
              <a:ext uri="{FF2B5EF4-FFF2-40B4-BE49-F238E27FC236}">
                <a16:creationId xmlns:a16="http://schemas.microsoft.com/office/drawing/2014/main" id="{0D69D2A0-CB04-4202-BF42-2101DE932E40}"/>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2A5E1C0A-A58A-4E0D-95B4-1D4269A652BC}"/>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42823771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66B4A-E7A4-44F7-B8CE-FC04A86BDA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D41C53-EA93-4DE4-A7CA-AC3B4C3924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A1EE0D3-B655-497B-BAB9-F59F9F335B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EE32D0-96FF-4D4E-89BA-D8BB6700C214}"/>
              </a:ext>
            </a:extLst>
          </p:cNvPr>
          <p:cNvSpPr>
            <a:spLocks noGrp="1"/>
          </p:cNvSpPr>
          <p:nvPr>
            <p:ph type="dt" sz="half" idx="10"/>
          </p:nvPr>
        </p:nvSpPr>
        <p:spPr/>
        <p:txBody>
          <a:bodyPr/>
          <a:lstStyle/>
          <a:p>
            <a:fld id="{41E74C8D-1576-458B-AEA2-8A140093FF95}" type="datetime1">
              <a:rPr lang="en-GB" smtClean="0"/>
              <a:t>22/12/2023</a:t>
            </a:fld>
            <a:endParaRPr lang="en-GB"/>
          </a:p>
        </p:txBody>
      </p:sp>
      <p:sp>
        <p:nvSpPr>
          <p:cNvPr id="6" name="Footer Placeholder 5">
            <a:extLst>
              <a:ext uri="{FF2B5EF4-FFF2-40B4-BE49-F238E27FC236}">
                <a16:creationId xmlns:a16="http://schemas.microsoft.com/office/drawing/2014/main" id="{D2FCD752-B348-430F-A7F6-F30339526C4C}"/>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9ECD9FAF-106A-48D7-ADE7-D2180FB4FB89}"/>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4996293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05A43-DCA0-41F0-901E-EDFCA50532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ACB8440-E897-4696-B6CC-41BA9C2AA1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28A45FA-A158-4E0C-83E8-BD6F4FEE0B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505CE2-129D-4625-AA52-864088CDE10F}"/>
              </a:ext>
            </a:extLst>
          </p:cNvPr>
          <p:cNvSpPr>
            <a:spLocks noGrp="1"/>
          </p:cNvSpPr>
          <p:nvPr>
            <p:ph type="dt" sz="half" idx="10"/>
          </p:nvPr>
        </p:nvSpPr>
        <p:spPr/>
        <p:txBody>
          <a:bodyPr/>
          <a:lstStyle/>
          <a:p>
            <a:fld id="{4E9DC4C7-3056-4FAE-8518-56A1CBF4F790}" type="datetime1">
              <a:rPr lang="en-GB" smtClean="0"/>
              <a:t>22/12/2023</a:t>
            </a:fld>
            <a:endParaRPr lang="en-GB"/>
          </a:p>
        </p:txBody>
      </p:sp>
      <p:sp>
        <p:nvSpPr>
          <p:cNvPr id="6" name="Footer Placeholder 5">
            <a:extLst>
              <a:ext uri="{FF2B5EF4-FFF2-40B4-BE49-F238E27FC236}">
                <a16:creationId xmlns:a16="http://schemas.microsoft.com/office/drawing/2014/main" id="{3023195A-2B34-498C-9D0E-C13D2CCA64D1}"/>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A075148F-3B75-4F9E-90DB-60757DC85EC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6099131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9A755-F81E-4BAA-A7D7-3174D7F9655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C0E6F9-CE8F-427D-B508-88933A9DB6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EFE9C2-5D60-4BEF-A1BE-39EAABC19B35}"/>
              </a:ext>
            </a:extLst>
          </p:cNvPr>
          <p:cNvSpPr>
            <a:spLocks noGrp="1"/>
          </p:cNvSpPr>
          <p:nvPr>
            <p:ph type="dt" sz="half" idx="10"/>
          </p:nvPr>
        </p:nvSpPr>
        <p:spPr/>
        <p:txBody>
          <a:bodyPr/>
          <a:lstStyle/>
          <a:p>
            <a:fld id="{1ED1DA45-B200-4E4A-9C83-560BF7B06F06}" type="datetime1">
              <a:rPr lang="en-GB" smtClean="0"/>
              <a:t>22/12/2023</a:t>
            </a:fld>
            <a:endParaRPr lang="en-GB"/>
          </a:p>
        </p:txBody>
      </p:sp>
      <p:sp>
        <p:nvSpPr>
          <p:cNvPr id="5" name="Footer Placeholder 4">
            <a:extLst>
              <a:ext uri="{FF2B5EF4-FFF2-40B4-BE49-F238E27FC236}">
                <a16:creationId xmlns:a16="http://schemas.microsoft.com/office/drawing/2014/main" id="{D58336F7-E3B8-49AD-BE01-BC454EEA5799}"/>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A58A80A4-D8BB-4A60-9C5A-073A9243F313}"/>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691905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5D277-BBC1-09CB-BAFC-B7C914DFD6E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E07C3B4-5559-04CE-EB20-C982A25AD9F1}"/>
              </a:ext>
            </a:extLst>
          </p:cNvPr>
          <p:cNvSpPr>
            <a:spLocks noGrp="1"/>
          </p:cNvSpPr>
          <p:nvPr>
            <p:ph type="dt" sz="half" idx="10"/>
          </p:nvPr>
        </p:nvSpPr>
        <p:spPr/>
        <p:txBody>
          <a:bodyPr/>
          <a:lstStyle/>
          <a:p>
            <a:fld id="{5FF42B3F-20FC-4078-B66B-2EE24D69BE66}" type="datetimeFigureOut">
              <a:rPr lang="en-GB" smtClean="0"/>
              <a:t>22/12/2023</a:t>
            </a:fld>
            <a:endParaRPr lang="en-GB"/>
          </a:p>
        </p:txBody>
      </p:sp>
      <p:sp>
        <p:nvSpPr>
          <p:cNvPr id="4" name="Footer Placeholder 3">
            <a:extLst>
              <a:ext uri="{FF2B5EF4-FFF2-40B4-BE49-F238E27FC236}">
                <a16:creationId xmlns:a16="http://schemas.microsoft.com/office/drawing/2014/main" id="{C61BC088-747C-F43E-464D-9403C3A11E7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DE3A9C0-F8DC-A940-EF77-67EDCD130AF0}"/>
              </a:ext>
            </a:extLst>
          </p:cNvPr>
          <p:cNvSpPr>
            <a:spLocks noGrp="1"/>
          </p:cNvSpPr>
          <p:nvPr>
            <p:ph type="sldNum" sz="quarter" idx="12"/>
          </p:nvPr>
        </p:nvSpPr>
        <p:spPr/>
        <p:txBody>
          <a:bodyPr/>
          <a:lstStyle/>
          <a:p>
            <a:fld id="{18E3E8C1-D010-4FE1-B394-5796107DA2CE}" type="slidenum">
              <a:rPr lang="en-GB" smtClean="0"/>
              <a:t>‹#›</a:t>
            </a:fld>
            <a:endParaRPr lang="en-GB"/>
          </a:p>
        </p:txBody>
      </p:sp>
    </p:spTree>
    <p:extLst>
      <p:ext uri="{BB962C8B-B14F-4D97-AF65-F5344CB8AC3E}">
        <p14:creationId xmlns:p14="http://schemas.microsoft.com/office/powerpoint/2010/main" val="226224087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964F0F-8C74-4E75-8DC6-E48173FF73D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EFF4FA4-4833-4A2B-959E-D81E162217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60ABF4-3A88-4EC9-883D-D638143713DA}"/>
              </a:ext>
            </a:extLst>
          </p:cNvPr>
          <p:cNvSpPr>
            <a:spLocks noGrp="1"/>
          </p:cNvSpPr>
          <p:nvPr>
            <p:ph type="dt" sz="half" idx="10"/>
          </p:nvPr>
        </p:nvSpPr>
        <p:spPr/>
        <p:txBody>
          <a:bodyPr/>
          <a:lstStyle/>
          <a:p>
            <a:fld id="{740671B1-7DE3-4DFC-AC20-FBDB2625C8A8}" type="datetime1">
              <a:rPr lang="en-GB" smtClean="0"/>
              <a:t>22/12/2023</a:t>
            </a:fld>
            <a:endParaRPr lang="en-GB"/>
          </a:p>
        </p:txBody>
      </p:sp>
      <p:sp>
        <p:nvSpPr>
          <p:cNvPr id="5" name="Footer Placeholder 4">
            <a:extLst>
              <a:ext uri="{FF2B5EF4-FFF2-40B4-BE49-F238E27FC236}">
                <a16:creationId xmlns:a16="http://schemas.microsoft.com/office/drawing/2014/main" id="{8088AA6A-C5D8-405B-B3F1-380AE8F00FAE}"/>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67668802-CC13-4BA8-8423-87FE7F3BD00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87304397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A94D579B-3C01-4188-BC9A-FF71DCE709C8}" type="datetime1">
              <a:rPr lang="en-GB" smtClean="0"/>
              <a:t>22/12/2023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upskilPRO.com</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5" name="Title 4">
            <a:extLst>
              <a:ext uri="{FF2B5EF4-FFF2-40B4-BE49-F238E27FC236}">
                <a16:creationId xmlns:a16="http://schemas.microsoft.com/office/drawing/2014/main" id="{8441F8CE-FA45-4203-92AB-40694511E10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68262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941C52-92F5-DA1D-1596-E0FA55589105}"/>
              </a:ext>
            </a:extLst>
          </p:cNvPr>
          <p:cNvSpPr>
            <a:spLocks noGrp="1"/>
          </p:cNvSpPr>
          <p:nvPr>
            <p:ph type="dt" sz="half" idx="10"/>
          </p:nvPr>
        </p:nvSpPr>
        <p:spPr/>
        <p:txBody>
          <a:bodyPr/>
          <a:lstStyle/>
          <a:p>
            <a:fld id="{5FF42B3F-20FC-4078-B66B-2EE24D69BE66}" type="datetimeFigureOut">
              <a:rPr lang="en-GB" smtClean="0"/>
              <a:t>22/12/2023</a:t>
            </a:fld>
            <a:endParaRPr lang="en-GB"/>
          </a:p>
        </p:txBody>
      </p:sp>
      <p:sp>
        <p:nvSpPr>
          <p:cNvPr id="3" name="Footer Placeholder 2">
            <a:extLst>
              <a:ext uri="{FF2B5EF4-FFF2-40B4-BE49-F238E27FC236}">
                <a16:creationId xmlns:a16="http://schemas.microsoft.com/office/drawing/2014/main" id="{A1D6A736-AC59-8DCC-1C70-CD50F98FBF2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FA90878-7C04-0676-4E17-64F6F36E82F6}"/>
              </a:ext>
            </a:extLst>
          </p:cNvPr>
          <p:cNvSpPr>
            <a:spLocks noGrp="1"/>
          </p:cNvSpPr>
          <p:nvPr>
            <p:ph type="sldNum" sz="quarter" idx="12"/>
          </p:nvPr>
        </p:nvSpPr>
        <p:spPr/>
        <p:txBody>
          <a:bodyPr/>
          <a:lstStyle/>
          <a:p>
            <a:fld id="{18E3E8C1-D010-4FE1-B394-5796107DA2CE}" type="slidenum">
              <a:rPr lang="en-GB" smtClean="0"/>
              <a:t>‹#›</a:t>
            </a:fld>
            <a:endParaRPr lang="en-GB"/>
          </a:p>
        </p:txBody>
      </p:sp>
    </p:spTree>
    <p:extLst>
      <p:ext uri="{BB962C8B-B14F-4D97-AF65-F5344CB8AC3E}">
        <p14:creationId xmlns:p14="http://schemas.microsoft.com/office/powerpoint/2010/main" val="3683843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7655B-641D-D0FF-F649-CA948EEE8E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776BF6A-6EE3-5655-3B28-C7148A7697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A2C3E82-0863-907A-E33E-A60452A936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214B5-B36E-3605-B968-F4EBFD2A7050}"/>
              </a:ext>
            </a:extLst>
          </p:cNvPr>
          <p:cNvSpPr>
            <a:spLocks noGrp="1"/>
          </p:cNvSpPr>
          <p:nvPr>
            <p:ph type="dt" sz="half" idx="10"/>
          </p:nvPr>
        </p:nvSpPr>
        <p:spPr/>
        <p:txBody>
          <a:bodyPr/>
          <a:lstStyle/>
          <a:p>
            <a:fld id="{5FF42B3F-20FC-4078-B66B-2EE24D69BE66}" type="datetimeFigureOut">
              <a:rPr lang="en-GB" smtClean="0"/>
              <a:t>22/12/2023</a:t>
            </a:fld>
            <a:endParaRPr lang="en-GB"/>
          </a:p>
        </p:txBody>
      </p:sp>
      <p:sp>
        <p:nvSpPr>
          <p:cNvPr id="6" name="Footer Placeholder 5">
            <a:extLst>
              <a:ext uri="{FF2B5EF4-FFF2-40B4-BE49-F238E27FC236}">
                <a16:creationId xmlns:a16="http://schemas.microsoft.com/office/drawing/2014/main" id="{0BA6FF79-F9FB-6124-AB96-F50D32325B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A467E23-8F69-BB70-3C00-1C5C0F09A788}"/>
              </a:ext>
            </a:extLst>
          </p:cNvPr>
          <p:cNvSpPr>
            <a:spLocks noGrp="1"/>
          </p:cNvSpPr>
          <p:nvPr>
            <p:ph type="sldNum" sz="quarter" idx="12"/>
          </p:nvPr>
        </p:nvSpPr>
        <p:spPr/>
        <p:txBody>
          <a:bodyPr/>
          <a:lstStyle/>
          <a:p>
            <a:fld id="{18E3E8C1-D010-4FE1-B394-5796107DA2CE}" type="slidenum">
              <a:rPr lang="en-GB" smtClean="0"/>
              <a:t>‹#›</a:t>
            </a:fld>
            <a:endParaRPr lang="en-GB"/>
          </a:p>
        </p:txBody>
      </p:sp>
    </p:spTree>
    <p:extLst>
      <p:ext uri="{BB962C8B-B14F-4D97-AF65-F5344CB8AC3E}">
        <p14:creationId xmlns:p14="http://schemas.microsoft.com/office/powerpoint/2010/main" val="2453319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22B4E-2C71-661C-A07D-FAED985721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7B8A9AB-1638-37DD-E506-7894DCD91C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D604E1A-EBBC-E562-56B2-E26A9B2D34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AAF5C9-1FA4-C699-3DE4-A3142ABE257E}"/>
              </a:ext>
            </a:extLst>
          </p:cNvPr>
          <p:cNvSpPr>
            <a:spLocks noGrp="1"/>
          </p:cNvSpPr>
          <p:nvPr>
            <p:ph type="dt" sz="half" idx="10"/>
          </p:nvPr>
        </p:nvSpPr>
        <p:spPr/>
        <p:txBody>
          <a:bodyPr/>
          <a:lstStyle/>
          <a:p>
            <a:fld id="{5FF42B3F-20FC-4078-B66B-2EE24D69BE66}" type="datetimeFigureOut">
              <a:rPr lang="en-GB" smtClean="0"/>
              <a:t>22/12/2023</a:t>
            </a:fld>
            <a:endParaRPr lang="en-GB"/>
          </a:p>
        </p:txBody>
      </p:sp>
      <p:sp>
        <p:nvSpPr>
          <p:cNvPr id="6" name="Footer Placeholder 5">
            <a:extLst>
              <a:ext uri="{FF2B5EF4-FFF2-40B4-BE49-F238E27FC236}">
                <a16:creationId xmlns:a16="http://schemas.microsoft.com/office/drawing/2014/main" id="{F0566B86-7CFE-4510-4AC7-D810051BD86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0D5B75-4C93-614D-6C7C-74127033F3A4}"/>
              </a:ext>
            </a:extLst>
          </p:cNvPr>
          <p:cNvSpPr>
            <a:spLocks noGrp="1"/>
          </p:cNvSpPr>
          <p:nvPr>
            <p:ph type="sldNum" sz="quarter" idx="12"/>
          </p:nvPr>
        </p:nvSpPr>
        <p:spPr/>
        <p:txBody>
          <a:bodyPr/>
          <a:lstStyle/>
          <a:p>
            <a:fld id="{18E3E8C1-D010-4FE1-B394-5796107DA2CE}" type="slidenum">
              <a:rPr lang="en-GB" smtClean="0"/>
              <a:t>‹#›</a:t>
            </a:fld>
            <a:endParaRPr lang="en-GB"/>
          </a:p>
        </p:txBody>
      </p:sp>
    </p:spTree>
    <p:extLst>
      <p:ext uri="{BB962C8B-B14F-4D97-AF65-F5344CB8AC3E}">
        <p14:creationId xmlns:p14="http://schemas.microsoft.com/office/powerpoint/2010/main" val="3646410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theme" Target="../theme/theme5.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BF7D36-8E12-D557-F6C2-453722162F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F2A39BA-6B12-D5A5-8745-FB5CF776DD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827CAAC-7EDA-F548-4206-07B6D9848B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F42B3F-20FC-4078-B66B-2EE24D69BE66}" type="datetimeFigureOut">
              <a:rPr lang="en-GB" smtClean="0"/>
              <a:t>22/12/2023</a:t>
            </a:fld>
            <a:endParaRPr lang="en-GB"/>
          </a:p>
        </p:txBody>
      </p:sp>
      <p:sp>
        <p:nvSpPr>
          <p:cNvPr id="5" name="Footer Placeholder 4">
            <a:extLst>
              <a:ext uri="{FF2B5EF4-FFF2-40B4-BE49-F238E27FC236}">
                <a16:creationId xmlns:a16="http://schemas.microsoft.com/office/drawing/2014/main" id="{0BB3D6B3-4EF4-2E22-D367-F7A48BA1FA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7F93CBE-D9DD-16E9-E93B-CB5657DBF3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E3E8C1-D010-4FE1-B394-5796107DA2CE}" type="slidenum">
              <a:rPr lang="en-GB" smtClean="0"/>
              <a:t>‹#›</a:t>
            </a:fld>
            <a:endParaRPr lang="en-GB"/>
          </a:p>
        </p:txBody>
      </p:sp>
    </p:spTree>
    <p:extLst>
      <p:ext uri="{BB962C8B-B14F-4D97-AF65-F5344CB8AC3E}">
        <p14:creationId xmlns:p14="http://schemas.microsoft.com/office/powerpoint/2010/main" val="13747978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72693F-644E-4F37-AE35-ABBDB5B784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D19AF26-FD28-4150-8A76-CC3EBE779D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664BBD-B103-4D75-A635-44F9728BB3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B191CE-F718-4C8B-826F-7503487B79B5}" type="datetimeFigureOut">
              <a:rPr lang="en-GB" smtClean="0"/>
              <a:t>22/12/2023</a:t>
            </a:fld>
            <a:endParaRPr lang="en-GB"/>
          </a:p>
        </p:txBody>
      </p:sp>
      <p:sp>
        <p:nvSpPr>
          <p:cNvPr id="5" name="Footer Placeholder 4">
            <a:extLst>
              <a:ext uri="{FF2B5EF4-FFF2-40B4-BE49-F238E27FC236}">
                <a16:creationId xmlns:a16="http://schemas.microsoft.com/office/drawing/2014/main" id="{664750B0-1598-4589-81B8-3E079A7808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71F23CC-513C-4339-871A-BD54473F55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8750C2-3E67-4349-BB2B-733FE64E9501}" type="slidenum">
              <a:rPr lang="en-GB" smtClean="0"/>
              <a:t>‹#›</a:t>
            </a:fld>
            <a:endParaRPr lang="en-GB"/>
          </a:p>
        </p:txBody>
      </p:sp>
    </p:spTree>
    <p:extLst>
      <p:ext uri="{BB962C8B-B14F-4D97-AF65-F5344CB8AC3E}">
        <p14:creationId xmlns:p14="http://schemas.microsoft.com/office/powerpoint/2010/main" val="155428458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5205D5-9899-A166-96AC-C2DE91664C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537037B-FB2D-7D13-8B6F-132A08F64D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E662EA-B7EE-E2F2-1C40-B2FA44F790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A47241-72D1-41DA-A1F5-62F743661E55}" type="datetimeFigureOut">
              <a:rPr lang="en-GB" smtClean="0"/>
              <a:t>22/12/2023</a:t>
            </a:fld>
            <a:endParaRPr lang="en-GB"/>
          </a:p>
        </p:txBody>
      </p:sp>
      <p:sp>
        <p:nvSpPr>
          <p:cNvPr id="5" name="Footer Placeholder 4">
            <a:extLst>
              <a:ext uri="{FF2B5EF4-FFF2-40B4-BE49-F238E27FC236}">
                <a16:creationId xmlns:a16="http://schemas.microsoft.com/office/drawing/2014/main" id="{C4274802-488F-446C-6141-A5CBE9C4BC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AAD1C9E-92E9-5E27-277C-209368528F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BB470F-38B5-4B27-9B58-B7FB7DE4DED6}" type="slidenum">
              <a:rPr lang="en-GB" smtClean="0"/>
              <a:t>‹#›</a:t>
            </a:fld>
            <a:endParaRPr lang="en-GB"/>
          </a:p>
        </p:txBody>
      </p:sp>
    </p:spTree>
    <p:extLst>
      <p:ext uri="{BB962C8B-B14F-4D97-AF65-F5344CB8AC3E}">
        <p14:creationId xmlns:p14="http://schemas.microsoft.com/office/powerpoint/2010/main" val="96941161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2203D0-EBBA-1B6A-ECA8-D38216349E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1092C50-DDB8-45DF-DD33-1FFECC0E63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873341-B16E-234D-D1CD-A6F1BC701D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10F6F6-52F1-4BDD-928D-84928DA9612C}" type="datetimeFigureOut">
              <a:rPr lang="en-GB" smtClean="0"/>
              <a:t>22/12/2023</a:t>
            </a:fld>
            <a:endParaRPr lang="en-GB"/>
          </a:p>
        </p:txBody>
      </p:sp>
      <p:sp>
        <p:nvSpPr>
          <p:cNvPr id="5" name="Footer Placeholder 4">
            <a:extLst>
              <a:ext uri="{FF2B5EF4-FFF2-40B4-BE49-F238E27FC236}">
                <a16:creationId xmlns:a16="http://schemas.microsoft.com/office/drawing/2014/main" id="{85E3E506-9346-03B2-BF2A-27BDEF44D5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15BF6CA-8846-54D7-282F-88A869D8F1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F2132C-8832-4EB1-97FC-35BD516CA2C9}" type="slidenum">
              <a:rPr lang="en-GB" smtClean="0"/>
              <a:t>‹#›</a:t>
            </a:fld>
            <a:endParaRPr lang="en-GB"/>
          </a:p>
        </p:txBody>
      </p:sp>
    </p:spTree>
    <p:extLst>
      <p:ext uri="{BB962C8B-B14F-4D97-AF65-F5344CB8AC3E}">
        <p14:creationId xmlns:p14="http://schemas.microsoft.com/office/powerpoint/2010/main" val="298617197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BBD152-7BBF-4AF7-B492-B11F102BCB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684B255-9DF1-4E88-AC0A-A7F9A48561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AEAACC-985D-425A-9E6B-09A97D489F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F7EC3E-B6B0-49E2-B928-9EA43318526D}" type="datetime1">
              <a:rPr lang="en-GB" smtClean="0"/>
              <a:t>22/12/2023</a:t>
            </a:fld>
            <a:endParaRPr lang="en-GB"/>
          </a:p>
        </p:txBody>
      </p:sp>
      <p:sp>
        <p:nvSpPr>
          <p:cNvPr id="5" name="Footer Placeholder 4">
            <a:extLst>
              <a:ext uri="{FF2B5EF4-FFF2-40B4-BE49-F238E27FC236}">
                <a16:creationId xmlns:a16="http://schemas.microsoft.com/office/drawing/2014/main" id="{CA834C0B-3AD9-4ACF-A18D-3D1281B462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Pricing Strategies 70.7015</a:t>
            </a:r>
          </a:p>
        </p:txBody>
      </p:sp>
      <p:sp>
        <p:nvSpPr>
          <p:cNvPr id="6" name="Slide Number Placeholder 5">
            <a:extLst>
              <a:ext uri="{FF2B5EF4-FFF2-40B4-BE49-F238E27FC236}">
                <a16:creationId xmlns:a16="http://schemas.microsoft.com/office/drawing/2014/main" id="{3E967DE5-5A40-43F1-9A1B-E3AB4C9B15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8828D9-3E6A-477F-A491-AADAE3613DD2}" type="slidenum">
              <a:rPr lang="en-GB" smtClean="0"/>
              <a:t>‹#›</a:t>
            </a:fld>
            <a:endParaRPr lang="en-GB"/>
          </a:p>
        </p:txBody>
      </p:sp>
    </p:spTree>
    <p:extLst>
      <p:ext uri="{BB962C8B-B14F-4D97-AF65-F5344CB8AC3E}">
        <p14:creationId xmlns:p14="http://schemas.microsoft.com/office/powerpoint/2010/main" val="121025581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6.svg"/><Relationship Id="rId5" Type="http://schemas.openxmlformats.org/officeDocument/2006/relationships/image" Target="../media/image55.png"/><Relationship Id="rId10" Type="http://schemas.openxmlformats.org/officeDocument/2006/relationships/image" Target="../media/image60.svg"/><Relationship Id="rId4" Type="http://schemas.openxmlformats.org/officeDocument/2006/relationships/image" Target="../media/image54.svg"/><Relationship Id="rId9" Type="http://schemas.openxmlformats.org/officeDocument/2006/relationships/image" Target="../media/image59.png"/></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66.sv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4.svg"/><Relationship Id="rId5" Type="http://schemas.openxmlformats.org/officeDocument/2006/relationships/image" Target="../media/image63.png"/><Relationship Id="rId4" Type="http://schemas.openxmlformats.org/officeDocument/2006/relationships/image" Target="../media/image62.svg"/></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1.xml"/><Relationship Id="rId6" Type="http://schemas.openxmlformats.org/officeDocument/2006/relationships/image" Target="../media/image2.pn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8.svg"/></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19.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4.xml"/><Relationship Id="rId6" Type="http://schemas.openxmlformats.org/officeDocument/2006/relationships/image" Target="../media/image2.png"/><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8.sv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2.emf"/><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hyperlink" Target="file:///\\tools" TargetMode="External"/><Relationship Id="rId1" Type="http://schemas.openxmlformats.org/officeDocument/2006/relationships/slideLayout" Target="../slideLayouts/slideLayout30.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2.png"/><Relationship Id="rId4" Type="http://schemas.openxmlformats.org/officeDocument/2006/relationships/image" Target="../media/image8.png"/><Relationship Id="rId9" Type="http://schemas.openxmlformats.org/officeDocument/2006/relationships/image" Target="../media/image12.png"/></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hyperlink" Target="file:///\\tools" TargetMode="External"/><Relationship Id="rId1" Type="http://schemas.openxmlformats.org/officeDocument/2006/relationships/slideLayout" Target="../slideLayouts/slideLayout30.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2.png"/><Relationship Id="rId4" Type="http://schemas.openxmlformats.org/officeDocument/2006/relationships/image" Target="../media/image8.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8.jpg"/><Relationship Id="rId3" Type="http://schemas.microsoft.com/office/2007/relationships/hdphoto" Target="../media/hdphoto3.wdp"/><Relationship Id="rId7" Type="http://schemas.openxmlformats.org/officeDocument/2006/relationships/image" Target="../media/image17.png"/><Relationship Id="rId12"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42.xml"/><Relationship Id="rId6" Type="http://schemas.openxmlformats.org/officeDocument/2006/relationships/image" Target="../media/image16.png"/><Relationship Id="rId11" Type="http://schemas.openxmlformats.org/officeDocument/2006/relationships/image" Target="../media/image20.png"/><Relationship Id="rId5" Type="http://schemas.openxmlformats.org/officeDocument/2006/relationships/image" Target="../media/image15.jpeg"/><Relationship Id="rId10" Type="http://schemas.microsoft.com/office/2007/relationships/hdphoto" Target="../media/hdphoto4.wdp"/><Relationship Id="rId4" Type="http://schemas.openxmlformats.org/officeDocument/2006/relationships/image" Target="../media/image14.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png"/><Relationship Id="rId1" Type="http://schemas.openxmlformats.org/officeDocument/2006/relationships/slideLayout" Target="../slideLayouts/slideLayout31.xml"/><Relationship Id="rId5" Type="http://schemas.openxmlformats.org/officeDocument/2006/relationships/image" Target="../media/image24.sv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9.xml"/><Relationship Id="rId6" Type="http://schemas.openxmlformats.org/officeDocument/2006/relationships/image" Target="../media/image2.png"/><Relationship Id="rId5" Type="http://schemas.openxmlformats.org/officeDocument/2006/relationships/image" Target="../media/image28.jpe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18" Type="http://schemas.openxmlformats.org/officeDocument/2006/relationships/image" Target="../media/image45.png"/><Relationship Id="rId3" Type="http://schemas.openxmlformats.org/officeDocument/2006/relationships/image" Target="../media/image30.png"/><Relationship Id="rId21" Type="http://schemas.openxmlformats.org/officeDocument/2006/relationships/image" Target="../media/image48.png"/><Relationship Id="rId7" Type="http://schemas.openxmlformats.org/officeDocument/2006/relationships/image" Target="../media/image34.png"/><Relationship Id="rId12" Type="http://schemas.openxmlformats.org/officeDocument/2006/relationships/image" Target="../media/image39.png"/><Relationship Id="rId17" Type="http://schemas.openxmlformats.org/officeDocument/2006/relationships/image" Target="../media/image44.png"/><Relationship Id="rId25" Type="http://schemas.openxmlformats.org/officeDocument/2006/relationships/image" Target="../media/image2.png"/><Relationship Id="rId2" Type="http://schemas.openxmlformats.org/officeDocument/2006/relationships/image" Target="../media/image29.png"/><Relationship Id="rId16" Type="http://schemas.openxmlformats.org/officeDocument/2006/relationships/image" Target="../media/image43.png"/><Relationship Id="rId20" Type="http://schemas.openxmlformats.org/officeDocument/2006/relationships/image" Target="../media/image47.png"/><Relationship Id="rId1" Type="http://schemas.openxmlformats.org/officeDocument/2006/relationships/slideLayout" Target="../slideLayouts/slideLayout19.xml"/><Relationship Id="rId6" Type="http://schemas.openxmlformats.org/officeDocument/2006/relationships/image" Target="../media/image33.jpeg"/><Relationship Id="rId11" Type="http://schemas.openxmlformats.org/officeDocument/2006/relationships/image" Target="../media/image38.png"/><Relationship Id="rId24" Type="http://schemas.openxmlformats.org/officeDocument/2006/relationships/image" Target="../media/image51.png"/><Relationship Id="rId5" Type="http://schemas.openxmlformats.org/officeDocument/2006/relationships/image" Target="../media/image32.png"/><Relationship Id="rId15" Type="http://schemas.openxmlformats.org/officeDocument/2006/relationships/image" Target="../media/image42.png"/><Relationship Id="rId23" Type="http://schemas.openxmlformats.org/officeDocument/2006/relationships/image" Target="../media/image50.png"/><Relationship Id="rId10" Type="http://schemas.openxmlformats.org/officeDocument/2006/relationships/image" Target="../media/image37.png"/><Relationship Id="rId19" Type="http://schemas.openxmlformats.org/officeDocument/2006/relationships/image" Target="../media/image46.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png"/><Relationship Id="rId22"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eamwork concept">
            <a:extLst>
              <a:ext uri="{FF2B5EF4-FFF2-40B4-BE49-F238E27FC236}">
                <a16:creationId xmlns:a16="http://schemas.microsoft.com/office/drawing/2014/main" id="{CAD8C340-E150-AB4E-3BA8-E72322BE640C}"/>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727192" y="1527047"/>
            <a:ext cx="6464808" cy="387888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06242F6-CA1E-42FB-BB1A-B13E71A7D987}"/>
              </a:ext>
            </a:extLst>
          </p:cNvPr>
          <p:cNvSpPr/>
          <p:nvPr/>
        </p:nvSpPr>
        <p:spPr>
          <a:xfrm>
            <a:off x="-2286" y="-13209"/>
            <a:ext cx="5760000" cy="6871209"/>
          </a:xfrm>
          <a:prstGeom prst="rect">
            <a:avLst/>
          </a:prstGeom>
          <a:solidFill>
            <a:srgbClr val="3984A3"/>
          </a:solidFill>
          <a:ln w="12700" cap="flat" cmpd="sng" algn="ctr">
            <a:noFill/>
            <a:prstDash val="solid"/>
            <a:miter lim="800000"/>
          </a:ln>
          <a:effectLst/>
        </p:spPr>
        <p:txBody>
          <a:bodyPr wrap="square" rtlCol="0" anchor="ctr"/>
          <a:lstStyle/>
          <a:p>
            <a:pPr algn="ctr" defTabSz="914217"/>
            <a:endParaRPr lang="en-GB" sz="1000" b="1" kern="0" dirty="0">
              <a:solidFill>
                <a:srgbClr val="FFFFFF"/>
              </a:solidFill>
              <a:latin typeface="Lato Light" panose="020F0502020204030203"/>
            </a:endParaRPr>
          </a:p>
        </p:txBody>
      </p:sp>
      <p:sp>
        <p:nvSpPr>
          <p:cNvPr id="13" name="TextBox 12">
            <a:extLst>
              <a:ext uri="{FF2B5EF4-FFF2-40B4-BE49-F238E27FC236}">
                <a16:creationId xmlns:a16="http://schemas.microsoft.com/office/drawing/2014/main" id="{E4F23697-1BEC-4F6B-A1E1-CF2064D07358}"/>
              </a:ext>
            </a:extLst>
          </p:cNvPr>
          <p:cNvSpPr txBox="1"/>
          <p:nvPr/>
        </p:nvSpPr>
        <p:spPr>
          <a:xfrm>
            <a:off x="9268286" y="6267597"/>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chemeClr val="bg1">
                    <a:lumMod val="50000"/>
                  </a:schemeClr>
                </a:solidFill>
                <a:effectLst/>
                <a:uLnTx/>
                <a:uFillTx/>
                <a:latin typeface="Lato Light" panose="020F0502020204030203"/>
              </a:rPr>
              <a:t>Hand built using experience &amp; insight </a:t>
            </a:r>
          </a:p>
        </p:txBody>
      </p:sp>
      <p:pic>
        <p:nvPicPr>
          <p:cNvPr id="14" name="Picture 13" descr="Logo&#10;&#10;Description automatically generated">
            <a:extLst>
              <a:ext uri="{FF2B5EF4-FFF2-40B4-BE49-F238E27FC236}">
                <a16:creationId xmlns:a16="http://schemas.microsoft.com/office/drawing/2014/main" id="{F4A6D227-4561-4949-BB83-BE740B69EA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
        <p:nvSpPr>
          <p:cNvPr id="15" name="TextBox 14">
            <a:extLst>
              <a:ext uri="{FF2B5EF4-FFF2-40B4-BE49-F238E27FC236}">
                <a16:creationId xmlns:a16="http://schemas.microsoft.com/office/drawing/2014/main" id="{50709A3E-8602-46AD-B797-5EAFDCDBDC85}"/>
              </a:ext>
            </a:extLst>
          </p:cNvPr>
          <p:cNvSpPr txBox="1"/>
          <p:nvPr/>
        </p:nvSpPr>
        <p:spPr>
          <a:xfrm>
            <a:off x="38808" y="2864539"/>
            <a:ext cx="5894773" cy="523220"/>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Trade Marketing.</a:t>
            </a:r>
          </a:p>
        </p:txBody>
      </p:sp>
      <p:sp>
        <p:nvSpPr>
          <p:cNvPr id="17" name="TextBox 16">
            <a:extLst>
              <a:ext uri="{FF2B5EF4-FFF2-40B4-BE49-F238E27FC236}">
                <a16:creationId xmlns:a16="http://schemas.microsoft.com/office/drawing/2014/main" id="{5E97F481-60A8-4455-BC7E-3C6E20C88789}"/>
              </a:ext>
            </a:extLst>
          </p:cNvPr>
          <p:cNvSpPr txBox="1"/>
          <p:nvPr/>
        </p:nvSpPr>
        <p:spPr>
          <a:xfrm>
            <a:off x="143391" y="5440664"/>
            <a:ext cx="5468645" cy="369332"/>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b="1" dirty="0">
                <a:solidFill>
                  <a:schemeClr val="bg1"/>
                </a:solidFill>
                <a:latin typeface="Lato Light" panose="020F0502020204030203"/>
              </a:rPr>
              <a:t>Sales &amp; Marketing Fundamentals. </a:t>
            </a:r>
          </a:p>
        </p:txBody>
      </p:sp>
      <p:sp>
        <p:nvSpPr>
          <p:cNvPr id="19" name="TextBox 18">
            <a:extLst>
              <a:ext uri="{FF2B5EF4-FFF2-40B4-BE49-F238E27FC236}">
                <a16:creationId xmlns:a16="http://schemas.microsoft.com/office/drawing/2014/main" id="{19C1CEDE-1FDC-88D1-65D7-DFF91C6681A9}"/>
              </a:ext>
            </a:extLst>
          </p:cNvPr>
          <p:cNvSpPr txBox="1"/>
          <p:nvPr/>
        </p:nvSpPr>
        <p:spPr>
          <a:xfrm>
            <a:off x="38808" y="3355927"/>
            <a:ext cx="5894773" cy="369332"/>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Organisational alignment</a:t>
            </a:r>
          </a:p>
        </p:txBody>
      </p:sp>
      <p:sp>
        <p:nvSpPr>
          <p:cNvPr id="11" name="Rectangle 10">
            <a:extLst>
              <a:ext uri="{FF2B5EF4-FFF2-40B4-BE49-F238E27FC236}">
                <a16:creationId xmlns:a16="http://schemas.microsoft.com/office/drawing/2014/main" id="{A8F0AC1C-972A-F2F9-95B2-6197829C058C}"/>
              </a:ext>
            </a:extLst>
          </p:cNvPr>
          <p:cNvSpPr/>
          <p:nvPr/>
        </p:nvSpPr>
        <p:spPr>
          <a:xfrm>
            <a:off x="0" y="5937662"/>
            <a:ext cx="5760000" cy="9203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C2B943F9-3DF2-7055-7DC5-9F94603624AD}"/>
              </a:ext>
            </a:extLst>
          </p:cNvPr>
          <p:cNvSpPr txBox="1"/>
          <p:nvPr/>
        </p:nvSpPr>
        <p:spPr>
          <a:xfrm>
            <a:off x="-171198" y="6037266"/>
            <a:ext cx="2701337" cy="584775"/>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sz="1600" dirty="0">
                <a:solidFill>
                  <a:schemeClr val="bg1"/>
                </a:solidFill>
                <a:latin typeface="Lato Light" panose="020F0502020204030203"/>
              </a:rPr>
              <a:t>UpskilPRO e Institute for Sales &amp; Marketing </a:t>
            </a:r>
          </a:p>
        </p:txBody>
      </p:sp>
      <p:grpSp>
        <p:nvGrpSpPr>
          <p:cNvPr id="2" name="Group 1">
            <a:extLst>
              <a:ext uri="{FF2B5EF4-FFF2-40B4-BE49-F238E27FC236}">
                <a16:creationId xmlns:a16="http://schemas.microsoft.com/office/drawing/2014/main" id="{F0486309-6997-DE4C-4B52-719F61C3FC84}"/>
              </a:ext>
            </a:extLst>
          </p:cNvPr>
          <p:cNvGrpSpPr/>
          <p:nvPr/>
        </p:nvGrpSpPr>
        <p:grpSpPr>
          <a:xfrm>
            <a:off x="5165513" y="4357163"/>
            <a:ext cx="1055370" cy="1055370"/>
            <a:chOff x="7108613" y="4124330"/>
            <a:chExt cx="1055370" cy="1055370"/>
          </a:xfrm>
        </p:grpSpPr>
        <p:sp>
          <p:nvSpPr>
            <p:cNvPr id="3" name="Oval 2">
              <a:extLst>
                <a:ext uri="{FF2B5EF4-FFF2-40B4-BE49-F238E27FC236}">
                  <a16:creationId xmlns:a16="http://schemas.microsoft.com/office/drawing/2014/main" id="{3BDF3C9F-F143-E902-F8F6-49B7F4715680}"/>
                </a:ext>
              </a:extLst>
            </p:cNvPr>
            <p:cNvSpPr/>
            <p:nvPr/>
          </p:nvSpPr>
          <p:spPr>
            <a:xfrm>
              <a:off x="7108613" y="4124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5" name="Google Shape;104;p13">
              <a:extLst>
                <a:ext uri="{FF2B5EF4-FFF2-40B4-BE49-F238E27FC236}">
                  <a16:creationId xmlns:a16="http://schemas.microsoft.com/office/drawing/2014/main" id="{93809AF3-E2D8-CF4E-F69C-1F446A223A2E}"/>
                </a:ext>
              </a:extLst>
            </p:cNvPr>
            <p:cNvSpPr/>
            <p:nvPr/>
          </p:nvSpPr>
          <p:spPr>
            <a:xfrm>
              <a:off x="7322078" y="4349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39183857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Folded Corner 11">
            <a:extLst>
              <a:ext uri="{FF2B5EF4-FFF2-40B4-BE49-F238E27FC236}">
                <a16:creationId xmlns:a16="http://schemas.microsoft.com/office/drawing/2014/main" id="{0E9B2E44-0E2A-5CC5-24B4-5ED2CB305C7A}"/>
              </a:ext>
            </a:extLst>
          </p:cNvPr>
          <p:cNvSpPr/>
          <p:nvPr/>
        </p:nvSpPr>
        <p:spPr>
          <a:xfrm>
            <a:off x="5997389" y="2735181"/>
            <a:ext cx="4670612" cy="2329878"/>
          </a:xfrm>
          <a:prstGeom prst="foldedCorner">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200" kern="100" dirty="0">
              <a:solidFill>
                <a:schemeClr val="tx1"/>
              </a:solidFill>
              <a:effectLst/>
              <a:latin typeface="+mj-lt"/>
              <a:ea typeface="Calibri" panose="020F0502020204030204" pitchFamily="34" charset="0"/>
              <a:cs typeface="Latha" panose="020B0604020202020204" pitchFamily="34" charset="0"/>
            </a:endParaRPr>
          </a:p>
          <a:p>
            <a:r>
              <a:rPr lang="en-GB" sz="1200" kern="100" dirty="0">
                <a:solidFill>
                  <a:schemeClr val="tx1"/>
                </a:solidFill>
                <a:effectLst/>
                <a:latin typeface="+mj-lt"/>
                <a:ea typeface="Calibri" panose="020F0502020204030204" pitchFamily="34" charset="0"/>
                <a:cs typeface="Latha" panose="020B0604020202020204" pitchFamily="34" charset="0"/>
              </a:rPr>
              <a:t>Generally,</a:t>
            </a:r>
            <a:r>
              <a:rPr lang="en-GB" sz="1200" kern="100" dirty="0">
                <a:solidFill>
                  <a:schemeClr val="tx1"/>
                </a:solidFill>
                <a:latin typeface="+mj-lt"/>
                <a:ea typeface="Calibri" panose="020F0502020204030204" pitchFamily="34" charset="0"/>
                <a:cs typeface="Latha" panose="020B0604020202020204" pitchFamily="34" charset="0"/>
              </a:rPr>
              <a:t> </a:t>
            </a:r>
            <a:r>
              <a:rPr lang="en-GB" sz="1200" kern="100" dirty="0">
                <a:solidFill>
                  <a:schemeClr val="tx1"/>
                </a:solidFill>
                <a:effectLst/>
                <a:latin typeface="+mj-lt"/>
                <a:ea typeface="Calibri" panose="020F0502020204030204" pitchFamily="34" charset="0"/>
                <a:cs typeface="Latha" panose="020B0604020202020204" pitchFamily="34" charset="0"/>
              </a:rPr>
              <a:t>There are 3 types of companies </a:t>
            </a:r>
          </a:p>
          <a:p>
            <a:endParaRPr lang="en-GB" sz="1200" kern="100" dirty="0">
              <a:solidFill>
                <a:schemeClr val="tx1"/>
              </a:solidFill>
              <a:latin typeface="+mj-lt"/>
              <a:ea typeface="Calibri" panose="020F0502020204030204" pitchFamily="34" charset="0"/>
              <a:cs typeface="Latha" panose="020B0604020202020204" pitchFamily="34" charset="0"/>
            </a:endParaRPr>
          </a:p>
          <a:p>
            <a:pPr marL="171450" indent="-171450">
              <a:buFont typeface="Arial" panose="020B0604020202020204" pitchFamily="34" charset="0"/>
              <a:buChar char="•"/>
            </a:pPr>
            <a:r>
              <a:rPr lang="en-GB" sz="1200" i="1" kern="100" dirty="0">
                <a:solidFill>
                  <a:schemeClr val="tx1"/>
                </a:solidFill>
                <a:effectLst/>
                <a:latin typeface="+mj-lt"/>
                <a:ea typeface="Calibri" panose="020F0502020204030204" pitchFamily="34" charset="0"/>
                <a:cs typeface="Latha" panose="020B0604020202020204" pitchFamily="34" charset="0"/>
              </a:rPr>
              <a:t>One that has an active trade marketing function </a:t>
            </a:r>
          </a:p>
          <a:p>
            <a:pPr marL="171450" indent="-171450">
              <a:buFont typeface="Arial" panose="020B0604020202020204" pitchFamily="34" charset="0"/>
              <a:buChar char="•"/>
            </a:pPr>
            <a:r>
              <a:rPr lang="en-GB" sz="1200" i="1" kern="100" dirty="0">
                <a:solidFill>
                  <a:schemeClr val="tx1"/>
                </a:solidFill>
                <a:latin typeface="+mj-lt"/>
                <a:ea typeface="Calibri" panose="020F0502020204030204" pitchFamily="34" charset="0"/>
                <a:cs typeface="Latha" panose="020B0604020202020204" pitchFamily="34" charset="0"/>
              </a:rPr>
              <a:t>The 2</a:t>
            </a:r>
            <a:r>
              <a:rPr lang="en-GB" sz="1200" i="1" kern="100" baseline="30000" dirty="0">
                <a:solidFill>
                  <a:schemeClr val="tx1"/>
                </a:solidFill>
                <a:latin typeface="+mj-lt"/>
                <a:ea typeface="Calibri" panose="020F0502020204030204" pitchFamily="34" charset="0"/>
                <a:cs typeface="Latha" panose="020B0604020202020204" pitchFamily="34" charset="0"/>
              </a:rPr>
              <a:t>nd</a:t>
            </a:r>
            <a:r>
              <a:rPr lang="en-GB" sz="1200" i="1" kern="100" dirty="0">
                <a:solidFill>
                  <a:schemeClr val="tx1"/>
                </a:solidFill>
                <a:latin typeface="+mj-lt"/>
                <a:ea typeface="Calibri" panose="020F0502020204030204" pitchFamily="34" charset="0"/>
                <a:cs typeface="Latha" panose="020B0604020202020204" pitchFamily="34" charset="0"/>
              </a:rPr>
              <a:t> that has an ad hoc arrangement for some TM activity </a:t>
            </a:r>
          </a:p>
          <a:p>
            <a:pPr marL="171450" indent="-171450">
              <a:buFont typeface="Arial" panose="020B0604020202020204" pitchFamily="34" charset="0"/>
              <a:buChar char="•"/>
            </a:pPr>
            <a:r>
              <a:rPr lang="en-GB" sz="1200" i="1" kern="100" dirty="0">
                <a:solidFill>
                  <a:schemeClr val="tx1"/>
                </a:solidFill>
                <a:effectLst/>
                <a:latin typeface="+mj-lt"/>
                <a:ea typeface="Calibri" panose="020F0502020204030204" pitchFamily="34" charset="0"/>
                <a:cs typeface="Latha" panose="020B0604020202020204" pitchFamily="34" charset="0"/>
              </a:rPr>
              <a:t>And the 3</a:t>
            </a:r>
            <a:r>
              <a:rPr lang="en-GB" sz="1200" i="1" kern="100" baseline="30000" dirty="0">
                <a:solidFill>
                  <a:schemeClr val="tx1"/>
                </a:solidFill>
                <a:effectLst/>
                <a:latin typeface="+mj-lt"/>
                <a:ea typeface="Calibri" panose="020F0502020204030204" pitchFamily="34" charset="0"/>
                <a:cs typeface="Latha" panose="020B0604020202020204" pitchFamily="34" charset="0"/>
              </a:rPr>
              <a:t>rd</a:t>
            </a:r>
            <a:r>
              <a:rPr lang="en-GB" sz="1200" i="1" kern="100" dirty="0">
                <a:solidFill>
                  <a:schemeClr val="tx1"/>
                </a:solidFill>
                <a:effectLst/>
                <a:latin typeface="+mj-lt"/>
                <a:ea typeface="Calibri" panose="020F0502020204030204" pitchFamily="34" charset="0"/>
                <a:cs typeface="Latha" panose="020B0604020202020204" pitchFamily="34" charset="0"/>
              </a:rPr>
              <a:t> which is considering a trade marketing function</a:t>
            </a:r>
          </a:p>
        </p:txBody>
      </p:sp>
      <p:sp>
        <p:nvSpPr>
          <p:cNvPr id="19" name="TextBox 18">
            <a:extLst>
              <a:ext uri="{FF2B5EF4-FFF2-40B4-BE49-F238E27FC236}">
                <a16:creationId xmlns:a16="http://schemas.microsoft.com/office/drawing/2014/main" id="{9A37005A-6AE1-1714-DFA3-1BFE27C15EFD}"/>
              </a:ext>
            </a:extLst>
          </p:cNvPr>
          <p:cNvSpPr txBox="1"/>
          <p:nvPr/>
        </p:nvSpPr>
        <p:spPr>
          <a:xfrm>
            <a:off x="268941" y="207845"/>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Prioritising trade marketing. </a:t>
            </a:r>
          </a:p>
        </p:txBody>
      </p:sp>
      <p:pic>
        <p:nvPicPr>
          <p:cNvPr id="20" name="Picture 19" descr="Logo&#10;&#10;Description automatically generated">
            <a:extLst>
              <a:ext uri="{FF2B5EF4-FFF2-40B4-BE49-F238E27FC236}">
                <a16:creationId xmlns:a16="http://schemas.microsoft.com/office/drawing/2014/main" id="{029CE8AA-EAF5-DC06-7C23-D9FFC186AA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21" name="Footer Placeholder 3">
            <a:extLst>
              <a:ext uri="{FF2B5EF4-FFF2-40B4-BE49-F238E27FC236}">
                <a16:creationId xmlns:a16="http://schemas.microsoft.com/office/drawing/2014/main" id="{62460441-A39E-4C72-B6DB-41E41DC693AA}"/>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www.upskilpro.com</a:t>
            </a:r>
          </a:p>
        </p:txBody>
      </p:sp>
      <p:sp>
        <p:nvSpPr>
          <p:cNvPr id="22" name="TextBox 21">
            <a:extLst>
              <a:ext uri="{FF2B5EF4-FFF2-40B4-BE49-F238E27FC236}">
                <a16:creationId xmlns:a16="http://schemas.microsoft.com/office/drawing/2014/main" id="{1B55DE89-C7E8-2D2C-19AE-6FBF5141648D}"/>
              </a:ext>
            </a:extLst>
          </p:cNvPr>
          <p:cNvSpPr txBox="1"/>
          <p:nvPr/>
        </p:nvSpPr>
        <p:spPr>
          <a:xfrm>
            <a:off x="1568824" y="1363450"/>
            <a:ext cx="3998259" cy="400110"/>
          </a:xfrm>
          <a:prstGeom prst="rect">
            <a:avLst/>
          </a:prstGeom>
          <a:noFill/>
        </p:spPr>
        <p:txBody>
          <a:bodyPr wrap="square" rtlCol="0">
            <a:spAutoFit/>
          </a:bodyPr>
          <a:lstStyle/>
          <a:p>
            <a:r>
              <a:rPr lang="en-GB" sz="2000" b="1" i="1" dirty="0"/>
              <a:t>Companies &amp; Trade Marketing </a:t>
            </a:r>
          </a:p>
        </p:txBody>
      </p:sp>
      <p:sp>
        <p:nvSpPr>
          <p:cNvPr id="11" name="TextBox 10">
            <a:extLst>
              <a:ext uri="{FF2B5EF4-FFF2-40B4-BE49-F238E27FC236}">
                <a16:creationId xmlns:a16="http://schemas.microsoft.com/office/drawing/2014/main" id="{8A463F91-829D-4667-74D4-5E9086204217}"/>
              </a:ext>
            </a:extLst>
          </p:cNvPr>
          <p:cNvSpPr txBox="1"/>
          <p:nvPr/>
        </p:nvSpPr>
        <p:spPr>
          <a:xfrm>
            <a:off x="6012724" y="5645643"/>
            <a:ext cx="3875348" cy="246221"/>
          </a:xfrm>
          <a:prstGeom prst="rect">
            <a:avLst/>
          </a:prstGeom>
          <a:noFill/>
        </p:spPr>
        <p:txBody>
          <a:bodyPr wrap="square" rtlCol="0">
            <a:spAutoFit/>
          </a:bodyPr>
          <a:lstStyle/>
          <a:p>
            <a:r>
              <a:rPr lang="en-GB" sz="1000" dirty="0">
                <a:latin typeface="Lato Long"/>
              </a:rPr>
              <a:t>Source : TM organisational Alignment 7035 , www.upskilPRO.com</a:t>
            </a:r>
          </a:p>
        </p:txBody>
      </p:sp>
      <p:sp>
        <p:nvSpPr>
          <p:cNvPr id="23" name="Flowchart: Connector 22">
            <a:extLst>
              <a:ext uri="{FF2B5EF4-FFF2-40B4-BE49-F238E27FC236}">
                <a16:creationId xmlns:a16="http://schemas.microsoft.com/office/drawing/2014/main" id="{95B564BF-6DFA-7DBC-3880-B615FAB8EF2A}"/>
              </a:ext>
            </a:extLst>
          </p:cNvPr>
          <p:cNvSpPr/>
          <p:nvPr/>
        </p:nvSpPr>
        <p:spPr>
          <a:xfrm>
            <a:off x="4364785" y="2116974"/>
            <a:ext cx="1296000" cy="1296000"/>
          </a:xfrm>
          <a:prstGeom prst="flowChartConnector">
            <a:avLst/>
          </a:prstGeom>
          <a:solidFill>
            <a:schemeClr val="tx1">
              <a:lumMod val="50000"/>
              <a:lumOff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50" b="1" dirty="0"/>
              <a:t>Active function</a:t>
            </a:r>
          </a:p>
        </p:txBody>
      </p:sp>
      <p:sp>
        <p:nvSpPr>
          <p:cNvPr id="24" name="Flowchart: Connector 23">
            <a:extLst>
              <a:ext uri="{FF2B5EF4-FFF2-40B4-BE49-F238E27FC236}">
                <a16:creationId xmlns:a16="http://schemas.microsoft.com/office/drawing/2014/main" id="{437029D5-5535-D772-FE7B-2C708A90D817}"/>
              </a:ext>
            </a:extLst>
          </p:cNvPr>
          <p:cNvSpPr/>
          <p:nvPr/>
        </p:nvSpPr>
        <p:spPr>
          <a:xfrm>
            <a:off x="530341" y="3279107"/>
            <a:ext cx="1296000" cy="1296000"/>
          </a:xfrm>
          <a:prstGeom prst="flowChartConnector">
            <a:avLst/>
          </a:prstGeom>
          <a:solidFill>
            <a:schemeClr val="tx1">
              <a:lumMod val="50000"/>
              <a:lumOff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50" b="1" dirty="0"/>
              <a:t>Ad hoc arrangement</a:t>
            </a:r>
          </a:p>
        </p:txBody>
      </p:sp>
      <p:sp>
        <p:nvSpPr>
          <p:cNvPr id="25" name="Flowchart: Connector 24">
            <a:extLst>
              <a:ext uri="{FF2B5EF4-FFF2-40B4-BE49-F238E27FC236}">
                <a16:creationId xmlns:a16="http://schemas.microsoft.com/office/drawing/2014/main" id="{231B3439-92FD-B668-9A61-D1611B1A401E}"/>
              </a:ext>
            </a:extLst>
          </p:cNvPr>
          <p:cNvSpPr/>
          <p:nvPr/>
        </p:nvSpPr>
        <p:spPr>
          <a:xfrm>
            <a:off x="4349899" y="4765000"/>
            <a:ext cx="1296000" cy="1296000"/>
          </a:xfrm>
          <a:prstGeom prst="flowChartConnector">
            <a:avLst/>
          </a:prstGeom>
          <a:solidFill>
            <a:schemeClr val="tx1">
              <a:lumMod val="50000"/>
              <a:lumOff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dirty="0"/>
              <a:t>Functional consideration</a:t>
            </a:r>
          </a:p>
        </p:txBody>
      </p:sp>
      <p:pic>
        <p:nvPicPr>
          <p:cNvPr id="26" name="Picture 6">
            <a:extLst>
              <a:ext uri="{FF2B5EF4-FFF2-40B4-BE49-F238E27FC236}">
                <a16:creationId xmlns:a16="http://schemas.microsoft.com/office/drawing/2014/main" id="{8690C881-8139-FB94-D4F1-17064AF0BD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8288" y="2352465"/>
            <a:ext cx="3382928" cy="3382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41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TextBox 117">
            <a:extLst>
              <a:ext uri="{FF2B5EF4-FFF2-40B4-BE49-F238E27FC236}">
                <a16:creationId xmlns:a16="http://schemas.microsoft.com/office/drawing/2014/main" id="{B20B65F7-C930-FC8A-1D39-DAE9A6FD8F70}"/>
              </a:ext>
            </a:extLst>
          </p:cNvPr>
          <p:cNvSpPr txBox="1"/>
          <p:nvPr/>
        </p:nvSpPr>
        <p:spPr>
          <a:xfrm>
            <a:off x="268942" y="207845"/>
            <a:ext cx="6413314"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The Trade Marketing Role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Iceberg View </a:t>
            </a:r>
          </a:p>
        </p:txBody>
      </p:sp>
      <p:sp>
        <p:nvSpPr>
          <p:cNvPr id="104" name="Rectangle 103">
            <a:extLst>
              <a:ext uri="{FF2B5EF4-FFF2-40B4-BE49-F238E27FC236}">
                <a16:creationId xmlns:a16="http://schemas.microsoft.com/office/drawing/2014/main" id="{F433DD90-996E-C82F-B217-0028A5C8C85D}"/>
              </a:ext>
            </a:extLst>
          </p:cNvPr>
          <p:cNvSpPr/>
          <p:nvPr/>
        </p:nvSpPr>
        <p:spPr>
          <a:xfrm>
            <a:off x="1588" y="3105110"/>
            <a:ext cx="12188825" cy="3752890"/>
          </a:xfrm>
          <a:prstGeom prst="rect">
            <a:avLst/>
          </a:prstGeom>
          <a:solidFill>
            <a:srgbClr val="3984A3"/>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ID" sz="2400" b="0" i="0" u="none" strike="noStrike" kern="0" cap="none" spc="0" normalizeH="0" baseline="0" noProof="0" dirty="0">
              <a:ln>
                <a:noFill/>
              </a:ln>
              <a:solidFill>
                <a:srgbClr val="FFFFFF"/>
              </a:solidFill>
              <a:effectLst/>
              <a:uLnTx/>
              <a:uFillTx/>
              <a:latin typeface="Open Sans Light" panose="020B0306030504020204" pitchFamily="34" charset="0"/>
              <a:ea typeface="+mn-ea"/>
              <a:cs typeface="+mn-cs"/>
            </a:endParaRPr>
          </a:p>
        </p:txBody>
      </p:sp>
      <p:grpSp>
        <p:nvGrpSpPr>
          <p:cNvPr id="60" name="Group 59">
            <a:extLst>
              <a:ext uri="{FF2B5EF4-FFF2-40B4-BE49-F238E27FC236}">
                <a16:creationId xmlns:a16="http://schemas.microsoft.com/office/drawing/2014/main" id="{AF52588E-9415-EB63-B4EF-A43C388FCD27}"/>
              </a:ext>
            </a:extLst>
          </p:cNvPr>
          <p:cNvGrpSpPr/>
          <p:nvPr/>
        </p:nvGrpSpPr>
        <p:grpSpPr>
          <a:xfrm>
            <a:off x="692467" y="1485015"/>
            <a:ext cx="2912331" cy="5104593"/>
            <a:chOff x="12700" y="20638"/>
            <a:chExt cx="1585913" cy="2779712"/>
          </a:xfrm>
        </p:grpSpPr>
        <p:sp>
          <p:nvSpPr>
            <p:cNvPr id="61" name="Freeform 5">
              <a:extLst>
                <a:ext uri="{FF2B5EF4-FFF2-40B4-BE49-F238E27FC236}">
                  <a16:creationId xmlns:a16="http://schemas.microsoft.com/office/drawing/2014/main" id="{9DEDD032-B5F1-3F56-EAA9-5EEE69344CBF}"/>
                </a:ext>
              </a:extLst>
            </p:cNvPr>
            <p:cNvSpPr>
              <a:spLocks/>
            </p:cNvSpPr>
            <p:nvPr/>
          </p:nvSpPr>
          <p:spPr bwMode="auto">
            <a:xfrm>
              <a:off x="1168400" y="2182813"/>
              <a:ext cx="188912" cy="315912"/>
            </a:xfrm>
            <a:custGeom>
              <a:avLst/>
              <a:gdLst>
                <a:gd name="T0" fmla="*/ 90 w 119"/>
                <a:gd name="T1" fmla="*/ 80 h 199"/>
                <a:gd name="T2" fmla="*/ 119 w 119"/>
                <a:gd name="T3" fmla="*/ 199 h 199"/>
                <a:gd name="T4" fmla="*/ 0 w 119"/>
                <a:gd name="T5" fmla="*/ 0 h 199"/>
                <a:gd name="T6" fmla="*/ 90 w 119"/>
                <a:gd name="T7" fmla="*/ 80 h 199"/>
              </a:gdLst>
              <a:ahLst/>
              <a:cxnLst>
                <a:cxn ang="0">
                  <a:pos x="T0" y="T1"/>
                </a:cxn>
                <a:cxn ang="0">
                  <a:pos x="T2" y="T3"/>
                </a:cxn>
                <a:cxn ang="0">
                  <a:pos x="T4" y="T5"/>
                </a:cxn>
                <a:cxn ang="0">
                  <a:pos x="T6" y="T7"/>
                </a:cxn>
              </a:cxnLst>
              <a:rect l="0" t="0" r="r" b="b"/>
              <a:pathLst>
                <a:path w="119" h="199">
                  <a:moveTo>
                    <a:pt x="90" y="80"/>
                  </a:moveTo>
                  <a:lnTo>
                    <a:pt x="119" y="199"/>
                  </a:lnTo>
                  <a:lnTo>
                    <a:pt x="0" y="0"/>
                  </a:lnTo>
                  <a:lnTo>
                    <a:pt x="90" y="80"/>
                  </a:lnTo>
                  <a:close/>
                </a:path>
              </a:pathLst>
            </a:custGeom>
            <a:solidFill>
              <a:srgbClr val="0F58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62" name="Freeform 6">
              <a:extLst>
                <a:ext uri="{FF2B5EF4-FFF2-40B4-BE49-F238E27FC236}">
                  <a16:creationId xmlns:a16="http://schemas.microsoft.com/office/drawing/2014/main" id="{6526579D-BBC9-39BD-B8F3-ED604FB948B7}"/>
                </a:ext>
              </a:extLst>
            </p:cNvPr>
            <p:cNvSpPr>
              <a:spLocks/>
            </p:cNvSpPr>
            <p:nvPr/>
          </p:nvSpPr>
          <p:spPr bwMode="auto">
            <a:xfrm>
              <a:off x="806450" y="163513"/>
              <a:ext cx="217487" cy="307975"/>
            </a:xfrm>
            <a:custGeom>
              <a:avLst/>
              <a:gdLst>
                <a:gd name="T0" fmla="*/ 58 w 58"/>
                <a:gd name="T1" fmla="*/ 48 h 82"/>
                <a:gd name="T2" fmla="*/ 44 w 58"/>
                <a:gd name="T3" fmla="*/ 70 h 82"/>
                <a:gd name="T4" fmla="*/ 0 w 58"/>
                <a:gd name="T5" fmla="*/ 82 h 82"/>
                <a:gd name="T6" fmla="*/ 10 w 58"/>
                <a:gd name="T7" fmla="*/ 0 h 82"/>
                <a:gd name="T8" fmla="*/ 58 w 58"/>
                <a:gd name="T9" fmla="*/ 48 h 82"/>
              </a:gdLst>
              <a:ahLst/>
              <a:cxnLst>
                <a:cxn ang="0">
                  <a:pos x="T0" y="T1"/>
                </a:cxn>
                <a:cxn ang="0">
                  <a:pos x="T2" y="T3"/>
                </a:cxn>
                <a:cxn ang="0">
                  <a:pos x="T4" y="T5"/>
                </a:cxn>
                <a:cxn ang="0">
                  <a:pos x="T6" y="T7"/>
                </a:cxn>
                <a:cxn ang="0">
                  <a:pos x="T8" y="T9"/>
                </a:cxn>
              </a:cxnLst>
              <a:rect l="0" t="0" r="r" b="b"/>
              <a:pathLst>
                <a:path w="58" h="82">
                  <a:moveTo>
                    <a:pt x="58" y="48"/>
                  </a:moveTo>
                  <a:cubicBezTo>
                    <a:pt x="44" y="70"/>
                    <a:pt x="44" y="70"/>
                    <a:pt x="44" y="70"/>
                  </a:cubicBezTo>
                  <a:cubicBezTo>
                    <a:pt x="0" y="82"/>
                    <a:pt x="0" y="82"/>
                    <a:pt x="0" y="82"/>
                  </a:cubicBezTo>
                  <a:cubicBezTo>
                    <a:pt x="10" y="0"/>
                    <a:pt x="10" y="0"/>
                    <a:pt x="10" y="0"/>
                  </a:cubicBezTo>
                  <a:cubicBezTo>
                    <a:pt x="30" y="26"/>
                    <a:pt x="58" y="48"/>
                    <a:pt x="58" y="48"/>
                  </a:cubicBezTo>
                  <a:close/>
                </a:path>
              </a:pathLst>
            </a:custGeom>
            <a:solidFill>
              <a:srgbClr val="6CC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63" name="Freeform 7">
              <a:extLst>
                <a:ext uri="{FF2B5EF4-FFF2-40B4-BE49-F238E27FC236}">
                  <a16:creationId xmlns:a16="http://schemas.microsoft.com/office/drawing/2014/main" id="{E59A841E-CFCA-43EE-90AE-53169DAF9733}"/>
                </a:ext>
              </a:extLst>
            </p:cNvPr>
            <p:cNvSpPr>
              <a:spLocks/>
            </p:cNvSpPr>
            <p:nvPr/>
          </p:nvSpPr>
          <p:spPr bwMode="auto">
            <a:xfrm>
              <a:off x="806450" y="427038"/>
              <a:ext cx="452437" cy="474662"/>
            </a:xfrm>
            <a:custGeom>
              <a:avLst/>
              <a:gdLst>
                <a:gd name="T0" fmla="*/ 285 w 285"/>
                <a:gd name="T1" fmla="*/ 237 h 299"/>
                <a:gd name="T2" fmla="*/ 178 w 285"/>
                <a:gd name="T3" fmla="*/ 214 h 299"/>
                <a:gd name="T4" fmla="*/ 59 w 285"/>
                <a:gd name="T5" fmla="*/ 299 h 299"/>
                <a:gd name="T6" fmla="*/ 0 w 285"/>
                <a:gd name="T7" fmla="*/ 263 h 299"/>
                <a:gd name="T8" fmla="*/ 0 w 285"/>
                <a:gd name="T9" fmla="*/ 28 h 299"/>
                <a:gd name="T10" fmla="*/ 104 w 285"/>
                <a:gd name="T11" fmla="*/ 0 h 299"/>
                <a:gd name="T12" fmla="*/ 185 w 285"/>
                <a:gd name="T13" fmla="*/ 47 h 299"/>
                <a:gd name="T14" fmla="*/ 190 w 285"/>
                <a:gd name="T15" fmla="*/ 147 h 299"/>
                <a:gd name="T16" fmla="*/ 285 w 285"/>
                <a:gd name="T17" fmla="*/ 237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5" h="299">
                  <a:moveTo>
                    <a:pt x="285" y="237"/>
                  </a:moveTo>
                  <a:lnTo>
                    <a:pt x="178" y="214"/>
                  </a:lnTo>
                  <a:lnTo>
                    <a:pt x="59" y="299"/>
                  </a:lnTo>
                  <a:lnTo>
                    <a:pt x="0" y="263"/>
                  </a:lnTo>
                  <a:lnTo>
                    <a:pt x="0" y="28"/>
                  </a:lnTo>
                  <a:lnTo>
                    <a:pt x="104" y="0"/>
                  </a:lnTo>
                  <a:lnTo>
                    <a:pt x="185" y="47"/>
                  </a:lnTo>
                  <a:lnTo>
                    <a:pt x="190" y="147"/>
                  </a:lnTo>
                  <a:lnTo>
                    <a:pt x="285" y="237"/>
                  </a:lnTo>
                  <a:close/>
                </a:path>
              </a:pathLst>
            </a:custGeom>
            <a:solidFill>
              <a:srgbClr val="6CC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64" name="Freeform 8">
              <a:extLst>
                <a:ext uri="{FF2B5EF4-FFF2-40B4-BE49-F238E27FC236}">
                  <a16:creationId xmlns:a16="http://schemas.microsoft.com/office/drawing/2014/main" id="{52CD7310-EE60-FAF2-4AFC-0BCF35B8EA07}"/>
                </a:ext>
              </a:extLst>
            </p:cNvPr>
            <p:cNvSpPr>
              <a:spLocks/>
            </p:cNvSpPr>
            <p:nvPr/>
          </p:nvSpPr>
          <p:spPr bwMode="auto">
            <a:xfrm>
              <a:off x="763588" y="766763"/>
              <a:ext cx="509587" cy="549275"/>
            </a:xfrm>
            <a:custGeom>
              <a:avLst/>
              <a:gdLst>
                <a:gd name="T0" fmla="*/ 312 w 321"/>
                <a:gd name="T1" fmla="*/ 23 h 346"/>
                <a:gd name="T2" fmla="*/ 321 w 321"/>
                <a:gd name="T3" fmla="*/ 151 h 346"/>
                <a:gd name="T4" fmla="*/ 210 w 321"/>
                <a:gd name="T5" fmla="*/ 334 h 346"/>
                <a:gd name="T6" fmla="*/ 207 w 321"/>
                <a:gd name="T7" fmla="*/ 346 h 346"/>
                <a:gd name="T8" fmla="*/ 0 w 321"/>
                <a:gd name="T9" fmla="*/ 275 h 346"/>
                <a:gd name="T10" fmla="*/ 86 w 321"/>
                <a:gd name="T11" fmla="*/ 85 h 346"/>
                <a:gd name="T12" fmla="*/ 205 w 321"/>
                <a:gd name="T13" fmla="*/ 0 h 346"/>
                <a:gd name="T14" fmla="*/ 312 w 321"/>
                <a:gd name="T15" fmla="*/ 23 h 3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1" h="346">
                  <a:moveTo>
                    <a:pt x="312" y="23"/>
                  </a:moveTo>
                  <a:lnTo>
                    <a:pt x="321" y="151"/>
                  </a:lnTo>
                  <a:lnTo>
                    <a:pt x="210" y="334"/>
                  </a:lnTo>
                  <a:lnTo>
                    <a:pt x="207" y="346"/>
                  </a:lnTo>
                  <a:lnTo>
                    <a:pt x="0" y="275"/>
                  </a:lnTo>
                  <a:lnTo>
                    <a:pt x="86" y="85"/>
                  </a:lnTo>
                  <a:lnTo>
                    <a:pt x="205" y="0"/>
                  </a:lnTo>
                  <a:lnTo>
                    <a:pt x="312" y="23"/>
                  </a:lnTo>
                  <a:close/>
                </a:path>
              </a:pathLst>
            </a:custGeom>
            <a:solidFill>
              <a:srgbClr val="6CC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65" name="Freeform 9">
              <a:extLst>
                <a:ext uri="{FF2B5EF4-FFF2-40B4-BE49-F238E27FC236}">
                  <a16:creationId xmlns:a16="http://schemas.microsoft.com/office/drawing/2014/main" id="{605696E7-8284-2D2D-F883-81E3FCD64EB7}"/>
                </a:ext>
              </a:extLst>
            </p:cNvPr>
            <p:cNvSpPr>
              <a:spLocks/>
            </p:cNvSpPr>
            <p:nvPr/>
          </p:nvSpPr>
          <p:spPr bwMode="auto">
            <a:xfrm>
              <a:off x="1092200" y="1006475"/>
              <a:ext cx="369887" cy="309562"/>
            </a:xfrm>
            <a:custGeom>
              <a:avLst/>
              <a:gdLst>
                <a:gd name="T0" fmla="*/ 233 w 233"/>
                <a:gd name="T1" fmla="*/ 29 h 195"/>
                <a:gd name="T2" fmla="*/ 228 w 233"/>
                <a:gd name="T3" fmla="*/ 152 h 195"/>
                <a:gd name="T4" fmla="*/ 3 w 233"/>
                <a:gd name="T5" fmla="*/ 195 h 195"/>
                <a:gd name="T6" fmla="*/ 0 w 233"/>
                <a:gd name="T7" fmla="*/ 195 h 195"/>
                <a:gd name="T8" fmla="*/ 3 w 233"/>
                <a:gd name="T9" fmla="*/ 183 h 195"/>
                <a:gd name="T10" fmla="*/ 114 w 233"/>
                <a:gd name="T11" fmla="*/ 0 h 195"/>
                <a:gd name="T12" fmla="*/ 233 w 233"/>
                <a:gd name="T13" fmla="*/ 29 h 195"/>
              </a:gdLst>
              <a:ahLst/>
              <a:cxnLst>
                <a:cxn ang="0">
                  <a:pos x="T0" y="T1"/>
                </a:cxn>
                <a:cxn ang="0">
                  <a:pos x="T2" y="T3"/>
                </a:cxn>
                <a:cxn ang="0">
                  <a:pos x="T4" y="T5"/>
                </a:cxn>
                <a:cxn ang="0">
                  <a:pos x="T6" y="T7"/>
                </a:cxn>
                <a:cxn ang="0">
                  <a:pos x="T8" y="T9"/>
                </a:cxn>
                <a:cxn ang="0">
                  <a:pos x="T10" y="T11"/>
                </a:cxn>
                <a:cxn ang="0">
                  <a:pos x="T12" y="T13"/>
                </a:cxn>
              </a:cxnLst>
              <a:rect l="0" t="0" r="r" b="b"/>
              <a:pathLst>
                <a:path w="233" h="195">
                  <a:moveTo>
                    <a:pt x="233" y="29"/>
                  </a:moveTo>
                  <a:lnTo>
                    <a:pt x="228" y="152"/>
                  </a:lnTo>
                  <a:lnTo>
                    <a:pt x="3" y="195"/>
                  </a:lnTo>
                  <a:lnTo>
                    <a:pt x="0" y="195"/>
                  </a:lnTo>
                  <a:lnTo>
                    <a:pt x="3" y="183"/>
                  </a:lnTo>
                  <a:lnTo>
                    <a:pt x="114" y="0"/>
                  </a:lnTo>
                  <a:lnTo>
                    <a:pt x="233" y="29"/>
                  </a:lnTo>
                  <a:close/>
                </a:path>
              </a:pathLst>
            </a:custGeom>
            <a:solidFill>
              <a:srgbClr val="6CC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66" name="Freeform 10">
              <a:extLst>
                <a:ext uri="{FF2B5EF4-FFF2-40B4-BE49-F238E27FC236}">
                  <a16:creationId xmlns:a16="http://schemas.microsoft.com/office/drawing/2014/main" id="{BC387CD5-7672-3B1A-837A-520F04B29901}"/>
                </a:ext>
              </a:extLst>
            </p:cNvPr>
            <p:cNvSpPr>
              <a:spLocks/>
            </p:cNvSpPr>
            <p:nvPr/>
          </p:nvSpPr>
          <p:spPr bwMode="auto">
            <a:xfrm>
              <a:off x="1096963" y="1247775"/>
              <a:ext cx="501650" cy="520700"/>
            </a:xfrm>
            <a:custGeom>
              <a:avLst/>
              <a:gdLst>
                <a:gd name="T0" fmla="*/ 316 w 316"/>
                <a:gd name="T1" fmla="*/ 81 h 328"/>
                <a:gd name="T2" fmla="*/ 164 w 316"/>
                <a:gd name="T3" fmla="*/ 328 h 328"/>
                <a:gd name="T4" fmla="*/ 40 w 316"/>
                <a:gd name="T5" fmla="*/ 178 h 328"/>
                <a:gd name="T6" fmla="*/ 0 w 316"/>
                <a:gd name="T7" fmla="*/ 43 h 328"/>
                <a:gd name="T8" fmla="*/ 225 w 316"/>
                <a:gd name="T9" fmla="*/ 0 h 328"/>
                <a:gd name="T10" fmla="*/ 316 w 316"/>
                <a:gd name="T11" fmla="*/ 81 h 328"/>
              </a:gdLst>
              <a:ahLst/>
              <a:cxnLst>
                <a:cxn ang="0">
                  <a:pos x="T0" y="T1"/>
                </a:cxn>
                <a:cxn ang="0">
                  <a:pos x="T2" y="T3"/>
                </a:cxn>
                <a:cxn ang="0">
                  <a:pos x="T4" y="T5"/>
                </a:cxn>
                <a:cxn ang="0">
                  <a:pos x="T6" y="T7"/>
                </a:cxn>
                <a:cxn ang="0">
                  <a:pos x="T8" y="T9"/>
                </a:cxn>
                <a:cxn ang="0">
                  <a:pos x="T10" y="T11"/>
                </a:cxn>
              </a:cxnLst>
              <a:rect l="0" t="0" r="r" b="b"/>
              <a:pathLst>
                <a:path w="316" h="328">
                  <a:moveTo>
                    <a:pt x="316" y="81"/>
                  </a:moveTo>
                  <a:lnTo>
                    <a:pt x="164" y="328"/>
                  </a:lnTo>
                  <a:lnTo>
                    <a:pt x="40" y="178"/>
                  </a:lnTo>
                  <a:lnTo>
                    <a:pt x="0" y="43"/>
                  </a:lnTo>
                  <a:lnTo>
                    <a:pt x="225" y="0"/>
                  </a:lnTo>
                  <a:lnTo>
                    <a:pt x="316" y="81"/>
                  </a:lnTo>
                  <a:close/>
                </a:path>
              </a:pathLst>
            </a:custGeom>
            <a:solidFill>
              <a:srgbClr val="6CC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67" name="Freeform 11">
              <a:extLst>
                <a:ext uri="{FF2B5EF4-FFF2-40B4-BE49-F238E27FC236}">
                  <a16:creationId xmlns:a16="http://schemas.microsoft.com/office/drawing/2014/main" id="{3CE4A6A1-59D0-12F6-BC3B-600B22136E15}"/>
                </a:ext>
              </a:extLst>
            </p:cNvPr>
            <p:cNvSpPr>
              <a:spLocks/>
            </p:cNvSpPr>
            <p:nvPr/>
          </p:nvSpPr>
          <p:spPr bwMode="auto">
            <a:xfrm>
              <a:off x="946150" y="1530350"/>
              <a:ext cx="411162" cy="652462"/>
            </a:xfrm>
            <a:custGeom>
              <a:avLst/>
              <a:gdLst>
                <a:gd name="T0" fmla="*/ 135 w 259"/>
                <a:gd name="T1" fmla="*/ 0 h 411"/>
                <a:gd name="T2" fmla="*/ 259 w 259"/>
                <a:gd name="T3" fmla="*/ 150 h 411"/>
                <a:gd name="T4" fmla="*/ 140 w 259"/>
                <a:gd name="T5" fmla="*/ 411 h 411"/>
                <a:gd name="T6" fmla="*/ 135 w 259"/>
                <a:gd name="T7" fmla="*/ 401 h 411"/>
                <a:gd name="T8" fmla="*/ 0 w 259"/>
                <a:gd name="T9" fmla="*/ 176 h 411"/>
                <a:gd name="T10" fmla="*/ 135 w 259"/>
                <a:gd name="T11" fmla="*/ 0 h 411"/>
              </a:gdLst>
              <a:ahLst/>
              <a:cxnLst>
                <a:cxn ang="0">
                  <a:pos x="T0" y="T1"/>
                </a:cxn>
                <a:cxn ang="0">
                  <a:pos x="T2" y="T3"/>
                </a:cxn>
                <a:cxn ang="0">
                  <a:pos x="T4" y="T5"/>
                </a:cxn>
                <a:cxn ang="0">
                  <a:pos x="T6" y="T7"/>
                </a:cxn>
                <a:cxn ang="0">
                  <a:pos x="T8" y="T9"/>
                </a:cxn>
                <a:cxn ang="0">
                  <a:pos x="T10" y="T11"/>
                </a:cxn>
              </a:cxnLst>
              <a:rect l="0" t="0" r="r" b="b"/>
              <a:pathLst>
                <a:path w="259" h="411">
                  <a:moveTo>
                    <a:pt x="135" y="0"/>
                  </a:moveTo>
                  <a:lnTo>
                    <a:pt x="259" y="150"/>
                  </a:lnTo>
                  <a:lnTo>
                    <a:pt x="140" y="411"/>
                  </a:lnTo>
                  <a:lnTo>
                    <a:pt x="135" y="401"/>
                  </a:lnTo>
                  <a:lnTo>
                    <a:pt x="0" y="176"/>
                  </a:lnTo>
                  <a:lnTo>
                    <a:pt x="135" y="0"/>
                  </a:lnTo>
                  <a:close/>
                </a:path>
              </a:pathLst>
            </a:custGeom>
            <a:solidFill>
              <a:srgbClr val="6CC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68" name="Freeform 12">
              <a:extLst>
                <a:ext uri="{FF2B5EF4-FFF2-40B4-BE49-F238E27FC236}">
                  <a16:creationId xmlns:a16="http://schemas.microsoft.com/office/drawing/2014/main" id="{9FF94BA8-4FC9-1D41-489B-FF9B2885460F}"/>
                </a:ext>
              </a:extLst>
            </p:cNvPr>
            <p:cNvSpPr>
              <a:spLocks/>
            </p:cNvSpPr>
            <p:nvPr/>
          </p:nvSpPr>
          <p:spPr bwMode="auto">
            <a:xfrm>
              <a:off x="1168400" y="1768475"/>
              <a:ext cx="255587" cy="541337"/>
            </a:xfrm>
            <a:custGeom>
              <a:avLst/>
              <a:gdLst>
                <a:gd name="T0" fmla="*/ 161 w 161"/>
                <a:gd name="T1" fmla="*/ 75 h 341"/>
                <a:gd name="T2" fmla="*/ 161 w 161"/>
                <a:gd name="T3" fmla="*/ 261 h 341"/>
                <a:gd name="T4" fmla="*/ 90 w 161"/>
                <a:gd name="T5" fmla="*/ 341 h 341"/>
                <a:gd name="T6" fmla="*/ 0 w 161"/>
                <a:gd name="T7" fmla="*/ 261 h 341"/>
                <a:gd name="T8" fmla="*/ 0 w 161"/>
                <a:gd name="T9" fmla="*/ 261 h 341"/>
                <a:gd name="T10" fmla="*/ 119 w 161"/>
                <a:gd name="T11" fmla="*/ 0 h 341"/>
                <a:gd name="T12" fmla="*/ 161 w 161"/>
                <a:gd name="T13" fmla="*/ 75 h 341"/>
              </a:gdLst>
              <a:ahLst/>
              <a:cxnLst>
                <a:cxn ang="0">
                  <a:pos x="T0" y="T1"/>
                </a:cxn>
                <a:cxn ang="0">
                  <a:pos x="T2" y="T3"/>
                </a:cxn>
                <a:cxn ang="0">
                  <a:pos x="T4" y="T5"/>
                </a:cxn>
                <a:cxn ang="0">
                  <a:pos x="T6" y="T7"/>
                </a:cxn>
                <a:cxn ang="0">
                  <a:pos x="T8" y="T9"/>
                </a:cxn>
                <a:cxn ang="0">
                  <a:pos x="T10" y="T11"/>
                </a:cxn>
                <a:cxn ang="0">
                  <a:pos x="T12" y="T13"/>
                </a:cxn>
              </a:cxnLst>
              <a:rect l="0" t="0" r="r" b="b"/>
              <a:pathLst>
                <a:path w="161" h="341">
                  <a:moveTo>
                    <a:pt x="161" y="75"/>
                  </a:moveTo>
                  <a:lnTo>
                    <a:pt x="161" y="261"/>
                  </a:lnTo>
                  <a:lnTo>
                    <a:pt x="90" y="341"/>
                  </a:lnTo>
                  <a:lnTo>
                    <a:pt x="0" y="261"/>
                  </a:lnTo>
                  <a:lnTo>
                    <a:pt x="0" y="261"/>
                  </a:lnTo>
                  <a:lnTo>
                    <a:pt x="119" y="0"/>
                  </a:lnTo>
                  <a:lnTo>
                    <a:pt x="161" y="75"/>
                  </a:lnTo>
                  <a:close/>
                </a:path>
              </a:pathLst>
            </a:custGeom>
            <a:solidFill>
              <a:srgbClr val="6CC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69" name="Freeform 13">
              <a:extLst>
                <a:ext uri="{FF2B5EF4-FFF2-40B4-BE49-F238E27FC236}">
                  <a16:creationId xmlns:a16="http://schemas.microsoft.com/office/drawing/2014/main" id="{6B0DE8E3-C464-CE35-4D75-F39ED04F751D}"/>
                </a:ext>
              </a:extLst>
            </p:cNvPr>
            <p:cNvSpPr>
              <a:spLocks/>
            </p:cNvSpPr>
            <p:nvPr/>
          </p:nvSpPr>
          <p:spPr bwMode="auto">
            <a:xfrm>
              <a:off x="708025" y="2166938"/>
              <a:ext cx="649287" cy="573087"/>
            </a:xfrm>
            <a:custGeom>
              <a:avLst/>
              <a:gdLst>
                <a:gd name="T0" fmla="*/ 290 w 409"/>
                <a:gd name="T1" fmla="*/ 10 h 361"/>
                <a:gd name="T2" fmla="*/ 409 w 409"/>
                <a:gd name="T3" fmla="*/ 209 h 361"/>
                <a:gd name="T4" fmla="*/ 299 w 409"/>
                <a:gd name="T5" fmla="*/ 361 h 361"/>
                <a:gd name="T6" fmla="*/ 0 w 409"/>
                <a:gd name="T7" fmla="*/ 157 h 361"/>
                <a:gd name="T8" fmla="*/ 285 w 409"/>
                <a:gd name="T9" fmla="*/ 0 h 361"/>
                <a:gd name="T10" fmla="*/ 290 w 409"/>
                <a:gd name="T11" fmla="*/ 10 h 361"/>
                <a:gd name="T12" fmla="*/ 290 w 409"/>
                <a:gd name="T13" fmla="*/ 10 h 361"/>
              </a:gdLst>
              <a:ahLst/>
              <a:cxnLst>
                <a:cxn ang="0">
                  <a:pos x="T0" y="T1"/>
                </a:cxn>
                <a:cxn ang="0">
                  <a:pos x="T2" y="T3"/>
                </a:cxn>
                <a:cxn ang="0">
                  <a:pos x="T4" y="T5"/>
                </a:cxn>
                <a:cxn ang="0">
                  <a:pos x="T6" y="T7"/>
                </a:cxn>
                <a:cxn ang="0">
                  <a:pos x="T8" y="T9"/>
                </a:cxn>
                <a:cxn ang="0">
                  <a:pos x="T10" y="T11"/>
                </a:cxn>
                <a:cxn ang="0">
                  <a:pos x="T12" y="T13"/>
                </a:cxn>
              </a:cxnLst>
              <a:rect l="0" t="0" r="r" b="b"/>
              <a:pathLst>
                <a:path w="409" h="361">
                  <a:moveTo>
                    <a:pt x="290" y="10"/>
                  </a:moveTo>
                  <a:lnTo>
                    <a:pt x="409" y="209"/>
                  </a:lnTo>
                  <a:lnTo>
                    <a:pt x="299" y="361"/>
                  </a:lnTo>
                  <a:lnTo>
                    <a:pt x="0" y="157"/>
                  </a:lnTo>
                  <a:lnTo>
                    <a:pt x="285" y="0"/>
                  </a:lnTo>
                  <a:lnTo>
                    <a:pt x="290" y="10"/>
                  </a:lnTo>
                  <a:lnTo>
                    <a:pt x="290" y="10"/>
                  </a:lnTo>
                  <a:close/>
                </a:path>
              </a:pathLst>
            </a:custGeom>
            <a:solidFill>
              <a:srgbClr val="6CC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70" name="Freeform 14">
              <a:extLst>
                <a:ext uri="{FF2B5EF4-FFF2-40B4-BE49-F238E27FC236}">
                  <a16:creationId xmlns:a16="http://schemas.microsoft.com/office/drawing/2014/main" id="{0D76BC41-9CE4-F9A2-C1A6-B9380297D7A6}"/>
                </a:ext>
              </a:extLst>
            </p:cNvPr>
            <p:cNvSpPr>
              <a:spLocks/>
            </p:cNvSpPr>
            <p:nvPr/>
          </p:nvSpPr>
          <p:spPr bwMode="auto">
            <a:xfrm>
              <a:off x="631825" y="20638"/>
              <a:ext cx="211137" cy="255587"/>
            </a:xfrm>
            <a:custGeom>
              <a:avLst/>
              <a:gdLst>
                <a:gd name="T0" fmla="*/ 56 w 56"/>
                <a:gd name="T1" fmla="*/ 38 h 68"/>
                <a:gd name="T2" fmla="*/ 0 w 56"/>
                <a:gd name="T3" fmla="*/ 68 h 68"/>
                <a:gd name="T4" fmla="*/ 38 w 56"/>
                <a:gd name="T5" fmla="*/ 0 h 68"/>
                <a:gd name="T6" fmla="*/ 56 w 56"/>
                <a:gd name="T7" fmla="*/ 38 h 68"/>
              </a:gdLst>
              <a:ahLst/>
              <a:cxnLst>
                <a:cxn ang="0">
                  <a:pos x="T0" y="T1"/>
                </a:cxn>
                <a:cxn ang="0">
                  <a:pos x="T2" y="T3"/>
                </a:cxn>
                <a:cxn ang="0">
                  <a:pos x="T4" y="T5"/>
                </a:cxn>
                <a:cxn ang="0">
                  <a:pos x="T6" y="T7"/>
                </a:cxn>
              </a:cxnLst>
              <a:rect l="0" t="0" r="r" b="b"/>
              <a:pathLst>
                <a:path w="56" h="68">
                  <a:moveTo>
                    <a:pt x="56" y="38"/>
                  </a:moveTo>
                  <a:cubicBezTo>
                    <a:pt x="0" y="68"/>
                    <a:pt x="0" y="68"/>
                    <a:pt x="0" y="68"/>
                  </a:cubicBezTo>
                  <a:cubicBezTo>
                    <a:pt x="38" y="0"/>
                    <a:pt x="38" y="0"/>
                    <a:pt x="38" y="0"/>
                  </a:cubicBezTo>
                  <a:cubicBezTo>
                    <a:pt x="39" y="12"/>
                    <a:pt x="47" y="26"/>
                    <a:pt x="56" y="38"/>
                  </a:cubicBezTo>
                  <a:close/>
                </a:path>
              </a:pathLst>
            </a:custGeom>
            <a:solidFill>
              <a:srgbClr val="1573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71" name="Freeform 15">
              <a:extLst>
                <a:ext uri="{FF2B5EF4-FFF2-40B4-BE49-F238E27FC236}">
                  <a16:creationId xmlns:a16="http://schemas.microsoft.com/office/drawing/2014/main" id="{BBBB3031-8B6F-7B63-89F6-6A9094E1B4F4}"/>
                </a:ext>
              </a:extLst>
            </p:cNvPr>
            <p:cNvSpPr>
              <a:spLocks/>
            </p:cNvSpPr>
            <p:nvPr/>
          </p:nvSpPr>
          <p:spPr bwMode="auto">
            <a:xfrm>
              <a:off x="442913" y="2416175"/>
              <a:ext cx="739775" cy="384175"/>
            </a:xfrm>
            <a:custGeom>
              <a:avLst/>
              <a:gdLst>
                <a:gd name="T0" fmla="*/ 466 w 466"/>
                <a:gd name="T1" fmla="*/ 204 h 242"/>
                <a:gd name="T2" fmla="*/ 152 w 466"/>
                <a:gd name="T3" fmla="*/ 242 h 242"/>
                <a:gd name="T4" fmla="*/ 5 w 466"/>
                <a:gd name="T5" fmla="*/ 95 h 242"/>
                <a:gd name="T6" fmla="*/ 0 w 466"/>
                <a:gd name="T7" fmla="*/ 92 h 242"/>
                <a:gd name="T8" fmla="*/ 167 w 466"/>
                <a:gd name="T9" fmla="*/ 0 h 242"/>
                <a:gd name="T10" fmla="*/ 466 w 466"/>
                <a:gd name="T11" fmla="*/ 204 h 242"/>
              </a:gdLst>
              <a:ahLst/>
              <a:cxnLst>
                <a:cxn ang="0">
                  <a:pos x="T0" y="T1"/>
                </a:cxn>
                <a:cxn ang="0">
                  <a:pos x="T2" y="T3"/>
                </a:cxn>
                <a:cxn ang="0">
                  <a:pos x="T4" y="T5"/>
                </a:cxn>
                <a:cxn ang="0">
                  <a:pos x="T6" y="T7"/>
                </a:cxn>
                <a:cxn ang="0">
                  <a:pos x="T8" y="T9"/>
                </a:cxn>
                <a:cxn ang="0">
                  <a:pos x="T10" y="T11"/>
                </a:cxn>
              </a:cxnLst>
              <a:rect l="0" t="0" r="r" b="b"/>
              <a:pathLst>
                <a:path w="466" h="242">
                  <a:moveTo>
                    <a:pt x="466" y="204"/>
                  </a:moveTo>
                  <a:lnTo>
                    <a:pt x="152" y="242"/>
                  </a:lnTo>
                  <a:lnTo>
                    <a:pt x="5" y="95"/>
                  </a:lnTo>
                  <a:lnTo>
                    <a:pt x="0" y="92"/>
                  </a:lnTo>
                  <a:lnTo>
                    <a:pt x="167" y="0"/>
                  </a:lnTo>
                  <a:lnTo>
                    <a:pt x="466" y="204"/>
                  </a:lnTo>
                  <a:close/>
                </a:path>
              </a:pathLst>
            </a:custGeom>
            <a:solidFill>
              <a:srgbClr val="0F2A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72" name="Freeform 16">
              <a:extLst>
                <a:ext uri="{FF2B5EF4-FFF2-40B4-BE49-F238E27FC236}">
                  <a16:creationId xmlns:a16="http://schemas.microsoft.com/office/drawing/2014/main" id="{12138137-18C1-530A-E187-B9887787A9AD}"/>
                </a:ext>
              </a:extLst>
            </p:cNvPr>
            <p:cNvSpPr>
              <a:spLocks/>
            </p:cNvSpPr>
            <p:nvPr/>
          </p:nvSpPr>
          <p:spPr bwMode="auto">
            <a:xfrm>
              <a:off x="420688" y="1203325"/>
              <a:ext cx="739775" cy="606425"/>
            </a:xfrm>
            <a:custGeom>
              <a:avLst/>
              <a:gdLst>
                <a:gd name="T0" fmla="*/ 426 w 466"/>
                <a:gd name="T1" fmla="*/ 71 h 382"/>
                <a:gd name="T2" fmla="*/ 466 w 466"/>
                <a:gd name="T3" fmla="*/ 206 h 382"/>
                <a:gd name="T4" fmla="*/ 331 w 466"/>
                <a:gd name="T5" fmla="*/ 382 h 382"/>
                <a:gd name="T6" fmla="*/ 48 w 466"/>
                <a:gd name="T7" fmla="*/ 367 h 382"/>
                <a:gd name="T8" fmla="*/ 0 w 466"/>
                <a:gd name="T9" fmla="*/ 175 h 382"/>
                <a:gd name="T10" fmla="*/ 216 w 466"/>
                <a:gd name="T11" fmla="*/ 0 h 382"/>
                <a:gd name="T12" fmla="*/ 423 w 466"/>
                <a:gd name="T13" fmla="*/ 71 h 382"/>
                <a:gd name="T14" fmla="*/ 426 w 466"/>
                <a:gd name="T15" fmla="*/ 71 h 3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6" h="382">
                  <a:moveTo>
                    <a:pt x="426" y="71"/>
                  </a:moveTo>
                  <a:lnTo>
                    <a:pt x="466" y="206"/>
                  </a:lnTo>
                  <a:lnTo>
                    <a:pt x="331" y="382"/>
                  </a:lnTo>
                  <a:lnTo>
                    <a:pt x="48" y="367"/>
                  </a:lnTo>
                  <a:lnTo>
                    <a:pt x="0" y="175"/>
                  </a:lnTo>
                  <a:lnTo>
                    <a:pt x="216" y="0"/>
                  </a:lnTo>
                  <a:lnTo>
                    <a:pt x="423" y="71"/>
                  </a:lnTo>
                  <a:lnTo>
                    <a:pt x="426" y="71"/>
                  </a:lnTo>
                  <a:close/>
                </a:path>
              </a:pathLst>
            </a:custGeom>
            <a:solidFill>
              <a:srgbClr val="0F58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73" name="Freeform 17">
              <a:extLst>
                <a:ext uri="{FF2B5EF4-FFF2-40B4-BE49-F238E27FC236}">
                  <a16:creationId xmlns:a16="http://schemas.microsoft.com/office/drawing/2014/main" id="{2C98B9B6-ED19-0BB6-001E-1D55F70ECC9F}"/>
                </a:ext>
              </a:extLst>
            </p:cNvPr>
            <p:cNvSpPr>
              <a:spLocks/>
            </p:cNvSpPr>
            <p:nvPr/>
          </p:nvSpPr>
          <p:spPr bwMode="auto">
            <a:xfrm>
              <a:off x="179388" y="1785938"/>
              <a:ext cx="981075" cy="630237"/>
            </a:xfrm>
            <a:custGeom>
              <a:avLst/>
              <a:gdLst>
                <a:gd name="T0" fmla="*/ 618 w 618"/>
                <a:gd name="T1" fmla="*/ 240 h 397"/>
                <a:gd name="T2" fmla="*/ 333 w 618"/>
                <a:gd name="T3" fmla="*/ 397 h 397"/>
                <a:gd name="T4" fmla="*/ 0 w 618"/>
                <a:gd name="T5" fmla="*/ 174 h 397"/>
                <a:gd name="T6" fmla="*/ 200 w 618"/>
                <a:gd name="T7" fmla="*/ 0 h 397"/>
                <a:gd name="T8" fmla="*/ 483 w 618"/>
                <a:gd name="T9" fmla="*/ 15 h 397"/>
                <a:gd name="T10" fmla="*/ 618 w 618"/>
                <a:gd name="T11" fmla="*/ 240 h 397"/>
              </a:gdLst>
              <a:ahLst/>
              <a:cxnLst>
                <a:cxn ang="0">
                  <a:pos x="T0" y="T1"/>
                </a:cxn>
                <a:cxn ang="0">
                  <a:pos x="T2" y="T3"/>
                </a:cxn>
                <a:cxn ang="0">
                  <a:pos x="T4" y="T5"/>
                </a:cxn>
                <a:cxn ang="0">
                  <a:pos x="T6" y="T7"/>
                </a:cxn>
                <a:cxn ang="0">
                  <a:pos x="T8" y="T9"/>
                </a:cxn>
                <a:cxn ang="0">
                  <a:pos x="T10" y="T11"/>
                </a:cxn>
              </a:cxnLst>
              <a:rect l="0" t="0" r="r" b="b"/>
              <a:pathLst>
                <a:path w="618" h="397">
                  <a:moveTo>
                    <a:pt x="618" y="240"/>
                  </a:moveTo>
                  <a:lnTo>
                    <a:pt x="333" y="397"/>
                  </a:lnTo>
                  <a:lnTo>
                    <a:pt x="0" y="174"/>
                  </a:lnTo>
                  <a:lnTo>
                    <a:pt x="200" y="0"/>
                  </a:lnTo>
                  <a:lnTo>
                    <a:pt x="483" y="15"/>
                  </a:lnTo>
                  <a:lnTo>
                    <a:pt x="618" y="240"/>
                  </a:lnTo>
                  <a:close/>
                </a:path>
              </a:pathLst>
            </a:custGeom>
            <a:solidFill>
              <a:srgbClr val="0F58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74" name="Freeform 18">
              <a:extLst>
                <a:ext uri="{FF2B5EF4-FFF2-40B4-BE49-F238E27FC236}">
                  <a16:creationId xmlns:a16="http://schemas.microsoft.com/office/drawing/2014/main" id="{CD27DAF0-CC9F-0F1F-978A-F6AC7F242884}"/>
                </a:ext>
              </a:extLst>
            </p:cNvPr>
            <p:cNvSpPr>
              <a:spLocks/>
            </p:cNvSpPr>
            <p:nvPr/>
          </p:nvSpPr>
          <p:spPr bwMode="auto">
            <a:xfrm>
              <a:off x="708025" y="901700"/>
              <a:ext cx="192087" cy="301625"/>
            </a:xfrm>
            <a:custGeom>
              <a:avLst/>
              <a:gdLst>
                <a:gd name="T0" fmla="*/ 121 w 121"/>
                <a:gd name="T1" fmla="*/ 0 h 190"/>
                <a:gd name="T2" fmla="*/ 35 w 121"/>
                <a:gd name="T3" fmla="*/ 190 h 190"/>
                <a:gd name="T4" fmla="*/ 0 w 121"/>
                <a:gd name="T5" fmla="*/ 147 h 190"/>
                <a:gd name="T6" fmla="*/ 121 w 121"/>
                <a:gd name="T7" fmla="*/ 0 h 190"/>
              </a:gdLst>
              <a:ahLst/>
              <a:cxnLst>
                <a:cxn ang="0">
                  <a:pos x="T0" y="T1"/>
                </a:cxn>
                <a:cxn ang="0">
                  <a:pos x="T2" y="T3"/>
                </a:cxn>
                <a:cxn ang="0">
                  <a:pos x="T4" y="T5"/>
                </a:cxn>
                <a:cxn ang="0">
                  <a:pos x="T6" y="T7"/>
                </a:cxn>
              </a:cxnLst>
              <a:rect l="0" t="0" r="r" b="b"/>
              <a:pathLst>
                <a:path w="121" h="190">
                  <a:moveTo>
                    <a:pt x="121" y="0"/>
                  </a:moveTo>
                  <a:lnTo>
                    <a:pt x="35" y="190"/>
                  </a:lnTo>
                  <a:lnTo>
                    <a:pt x="0" y="147"/>
                  </a:lnTo>
                  <a:lnTo>
                    <a:pt x="121" y="0"/>
                  </a:lnTo>
                  <a:close/>
                </a:path>
              </a:pathLst>
            </a:custGeom>
            <a:solidFill>
              <a:srgbClr val="0F58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75" name="Freeform 19">
              <a:extLst>
                <a:ext uri="{FF2B5EF4-FFF2-40B4-BE49-F238E27FC236}">
                  <a16:creationId xmlns:a16="http://schemas.microsoft.com/office/drawing/2014/main" id="{3D3268B8-EE1D-B99F-436B-3A705AAB23EC}"/>
                </a:ext>
              </a:extLst>
            </p:cNvPr>
            <p:cNvSpPr>
              <a:spLocks/>
            </p:cNvSpPr>
            <p:nvPr/>
          </p:nvSpPr>
          <p:spPr bwMode="auto">
            <a:xfrm>
              <a:off x="631825" y="844550"/>
              <a:ext cx="268287" cy="290512"/>
            </a:xfrm>
            <a:custGeom>
              <a:avLst/>
              <a:gdLst>
                <a:gd name="T0" fmla="*/ 169 w 169"/>
                <a:gd name="T1" fmla="*/ 36 h 183"/>
                <a:gd name="T2" fmla="*/ 48 w 169"/>
                <a:gd name="T3" fmla="*/ 183 h 183"/>
                <a:gd name="T4" fmla="*/ 0 w 169"/>
                <a:gd name="T5" fmla="*/ 124 h 183"/>
                <a:gd name="T6" fmla="*/ 110 w 169"/>
                <a:gd name="T7" fmla="*/ 0 h 183"/>
                <a:gd name="T8" fmla="*/ 169 w 169"/>
                <a:gd name="T9" fmla="*/ 36 h 183"/>
              </a:gdLst>
              <a:ahLst/>
              <a:cxnLst>
                <a:cxn ang="0">
                  <a:pos x="T0" y="T1"/>
                </a:cxn>
                <a:cxn ang="0">
                  <a:pos x="T2" y="T3"/>
                </a:cxn>
                <a:cxn ang="0">
                  <a:pos x="T4" y="T5"/>
                </a:cxn>
                <a:cxn ang="0">
                  <a:pos x="T6" y="T7"/>
                </a:cxn>
                <a:cxn ang="0">
                  <a:pos x="T8" y="T9"/>
                </a:cxn>
              </a:cxnLst>
              <a:rect l="0" t="0" r="r" b="b"/>
              <a:pathLst>
                <a:path w="169" h="183">
                  <a:moveTo>
                    <a:pt x="169" y="36"/>
                  </a:moveTo>
                  <a:lnTo>
                    <a:pt x="48" y="183"/>
                  </a:lnTo>
                  <a:lnTo>
                    <a:pt x="0" y="124"/>
                  </a:lnTo>
                  <a:lnTo>
                    <a:pt x="110" y="0"/>
                  </a:lnTo>
                  <a:lnTo>
                    <a:pt x="169" y="36"/>
                  </a:lnTo>
                  <a:close/>
                </a:path>
              </a:pathLst>
            </a:custGeom>
            <a:solidFill>
              <a:srgbClr val="0F58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76" name="Freeform 20">
              <a:extLst>
                <a:ext uri="{FF2B5EF4-FFF2-40B4-BE49-F238E27FC236}">
                  <a16:creationId xmlns:a16="http://schemas.microsoft.com/office/drawing/2014/main" id="{E3165962-FB4D-AAFE-BE2F-07DCDAA51B96}"/>
                </a:ext>
              </a:extLst>
            </p:cNvPr>
            <p:cNvSpPr>
              <a:spLocks/>
            </p:cNvSpPr>
            <p:nvPr/>
          </p:nvSpPr>
          <p:spPr bwMode="auto">
            <a:xfrm>
              <a:off x="631825" y="163513"/>
              <a:ext cx="211137" cy="307975"/>
            </a:xfrm>
            <a:custGeom>
              <a:avLst/>
              <a:gdLst>
                <a:gd name="T0" fmla="*/ 133 w 133"/>
                <a:gd name="T1" fmla="*/ 0 h 194"/>
                <a:gd name="T2" fmla="*/ 110 w 133"/>
                <a:gd name="T3" fmla="*/ 194 h 194"/>
                <a:gd name="T4" fmla="*/ 24 w 133"/>
                <a:gd name="T5" fmla="*/ 194 h 194"/>
                <a:gd name="T6" fmla="*/ 0 w 133"/>
                <a:gd name="T7" fmla="*/ 71 h 194"/>
                <a:gd name="T8" fmla="*/ 133 w 133"/>
                <a:gd name="T9" fmla="*/ 0 h 194"/>
              </a:gdLst>
              <a:ahLst/>
              <a:cxnLst>
                <a:cxn ang="0">
                  <a:pos x="T0" y="T1"/>
                </a:cxn>
                <a:cxn ang="0">
                  <a:pos x="T2" y="T3"/>
                </a:cxn>
                <a:cxn ang="0">
                  <a:pos x="T4" y="T5"/>
                </a:cxn>
                <a:cxn ang="0">
                  <a:pos x="T6" y="T7"/>
                </a:cxn>
                <a:cxn ang="0">
                  <a:pos x="T8" y="T9"/>
                </a:cxn>
              </a:cxnLst>
              <a:rect l="0" t="0" r="r" b="b"/>
              <a:pathLst>
                <a:path w="133" h="194">
                  <a:moveTo>
                    <a:pt x="133" y="0"/>
                  </a:moveTo>
                  <a:lnTo>
                    <a:pt x="110" y="194"/>
                  </a:lnTo>
                  <a:lnTo>
                    <a:pt x="24" y="194"/>
                  </a:lnTo>
                  <a:lnTo>
                    <a:pt x="0" y="71"/>
                  </a:lnTo>
                  <a:lnTo>
                    <a:pt x="133" y="0"/>
                  </a:lnTo>
                  <a:close/>
                </a:path>
              </a:pathLst>
            </a:custGeom>
            <a:solidFill>
              <a:srgbClr val="0F58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77" name="Freeform 21">
              <a:extLst>
                <a:ext uri="{FF2B5EF4-FFF2-40B4-BE49-F238E27FC236}">
                  <a16:creationId xmlns:a16="http://schemas.microsoft.com/office/drawing/2014/main" id="{C9789AC4-4F0B-C03D-9F0F-A59D0093A859}"/>
                </a:ext>
              </a:extLst>
            </p:cNvPr>
            <p:cNvSpPr>
              <a:spLocks/>
            </p:cNvSpPr>
            <p:nvPr/>
          </p:nvSpPr>
          <p:spPr bwMode="auto">
            <a:xfrm>
              <a:off x="593725" y="471488"/>
              <a:ext cx="212725" cy="569912"/>
            </a:xfrm>
            <a:custGeom>
              <a:avLst/>
              <a:gdLst>
                <a:gd name="T0" fmla="*/ 134 w 134"/>
                <a:gd name="T1" fmla="*/ 0 h 359"/>
                <a:gd name="T2" fmla="*/ 134 w 134"/>
                <a:gd name="T3" fmla="*/ 235 h 359"/>
                <a:gd name="T4" fmla="*/ 24 w 134"/>
                <a:gd name="T5" fmla="*/ 359 h 359"/>
                <a:gd name="T6" fmla="*/ 0 w 134"/>
                <a:gd name="T7" fmla="*/ 221 h 359"/>
                <a:gd name="T8" fmla="*/ 0 w 134"/>
                <a:gd name="T9" fmla="*/ 79 h 359"/>
                <a:gd name="T10" fmla="*/ 48 w 134"/>
                <a:gd name="T11" fmla="*/ 0 h 359"/>
                <a:gd name="T12" fmla="*/ 134 w 134"/>
                <a:gd name="T13" fmla="*/ 0 h 359"/>
              </a:gdLst>
              <a:ahLst/>
              <a:cxnLst>
                <a:cxn ang="0">
                  <a:pos x="T0" y="T1"/>
                </a:cxn>
                <a:cxn ang="0">
                  <a:pos x="T2" y="T3"/>
                </a:cxn>
                <a:cxn ang="0">
                  <a:pos x="T4" y="T5"/>
                </a:cxn>
                <a:cxn ang="0">
                  <a:pos x="T6" y="T7"/>
                </a:cxn>
                <a:cxn ang="0">
                  <a:pos x="T8" y="T9"/>
                </a:cxn>
                <a:cxn ang="0">
                  <a:pos x="T10" y="T11"/>
                </a:cxn>
                <a:cxn ang="0">
                  <a:pos x="T12" y="T13"/>
                </a:cxn>
              </a:cxnLst>
              <a:rect l="0" t="0" r="r" b="b"/>
              <a:pathLst>
                <a:path w="134" h="359">
                  <a:moveTo>
                    <a:pt x="134" y="0"/>
                  </a:moveTo>
                  <a:lnTo>
                    <a:pt x="134" y="235"/>
                  </a:lnTo>
                  <a:lnTo>
                    <a:pt x="24" y="359"/>
                  </a:lnTo>
                  <a:lnTo>
                    <a:pt x="0" y="221"/>
                  </a:lnTo>
                  <a:lnTo>
                    <a:pt x="0" y="79"/>
                  </a:lnTo>
                  <a:lnTo>
                    <a:pt x="48" y="0"/>
                  </a:lnTo>
                  <a:lnTo>
                    <a:pt x="134" y="0"/>
                  </a:lnTo>
                  <a:close/>
                </a:path>
              </a:pathLst>
            </a:custGeom>
            <a:solidFill>
              <a:srgbClr val="1573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78" name="Freeform 22">
              <a:extLst>
                <a:ext uri="{FF2B5EF4-FFF2-40B4-BE49-F238E27FC236}">
                  <a16:creationId xmlns:a16="http://schemas.microsoft.com/office/drawing/2014/main" id="{571E8528-3849-9AD4-16AA-28CD5581C862}"/>
                </a:ext>
              </a:extLst>
            </p:cNvPr>
            <p:cNvSpPr>
              <a:spLocks/>
            </p:cNvSpPr>
            <p:nvPr/>
          </p:nvSpPr>
          <p:spPr bwMode="auto">
            <a:xfrm>
              <a:off x="420688" y="1135063"/>
              <a:ext cx="342900" cy="346075"/>
            </a:xfrm>
            <a:custGeom>
              <a:avLst/>
              <a:gdLst>
                <a:gd name="T0" fmla="*/ 181 w 216"/>
                <a:gd name="T1" fmla="*/ 0 h 218"/>
                <a:gd name="T2" fmla="*/ 216 w 216"/>
                <a:gd name="T3" fmla="*/ 43 h 218"/>
                <a:gd name="T4" fmla="*/ 0 w 216"/>
                <a:gd name="T5" fmla="*/ 218 h 218"/>
                <a:gd name="T6" fmla="*/ 0 w 216"/>
                <a:gd name="T7" fmla="*/ 216 h 218"/>
                <a:gd name="T8" fmla="*/ 181 w 216"/>
                <a:gd name="T9" fmla="*/ 0 h 218"/>
              </a:gdLst>
              <a:ahLst/>
              <a:cxnLst>
                <a:cxn ang="0">
                  <a:pos x="T0" y="T1"/>
                </a:cxn>
                <a:cxn ang="0">
                  <a:pos x="T2" y="T3"/>
                </a:cxn>
                <a:cxn ang="0">
                  <a:pos x="T4" y="T5"/>
                </a:cxn>
                <a:cxn ang="0">
                  <a:pos x="T6" y="T7"/>
                </a:cxn>
                <a:cxn ang="0">
                  <a:pos x="T8" y="T9"/>
                </a:cxn>
              </a:cxnLst>
              <a:rect l="0" t="0" r="r" b="b"/>
              <a:pathLst>
                <a:path w="216" h="218">
                  <a:moveTo>
                    <a:pt x="181" y="0"/>
                  </a:moveTo>
                  <a:lnTo>
                    <a:pt x="216" y="43"/>
                  </a:lnTo>
                  <a:lnTo>
                    <a:pt x="0" y="218"/>
                  </a:lnTo>
                  <a:lnTo>
                    <a:pt x="0" y="216"/>
                  </a:lnTo>
                  <a:lnTo>
                    <a:pt x="181" y="0"/>
                  </a:lnTo>
                  <a:close/>
                </a:path>
              </a:pathLst>
            </a:custGeom>
            <a:solidFill>
              <a:srgbClr val="0F2A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79" name="Freeform 23">
              <a:extLst>
                <a:ext uri="{FF2B5EF4-FFF2-40B4-BE49-F238E27FC236}">
                  <a16:creationId xmlns:a16="http://schemas.microsoft.com/office/drawing/2014/main" id="{3BD40AEE-96E7-A8E8-2765-2D901C88D7D9}"/>
                </a:ext>
              </a:extLst>
            </p:cNvPr>
            <p:cNvSpPr>
              <a:spLocks/>
            </p:cNvSpPr>
            <p:nvPr/>
          </p:nvSpPr>
          <p:spPr bwMode="auto">
            <a:xfrm>
              <a:off x="171450" y="2062163"/>
              <a:ext cx="536575" cy="500062"/>
            </a:xfrm>
            <a:custGeom>
              <a:avLst/>
              <a:gdLst>
                <a:gd name="T0" fmla="*/ 338 w 338"/>
                <a:gd name="T1" fmla="*/ 223 h 315"/>
                <a:gd name="T2" fmla="*/ 171 w 338"/>
                <a:gd name="T3" fmla="*/ 315 h 315"/>
                <a:gd name="T4" fmla="*/ 0 w 338"/>
                <a:gd name="T5" fmla="*/ 232 h 315"/>
                <a:gd name="T6" fmla="*/ 5 w 338"/>
                <a:gd name="T7" fmla="*/ 0 h 315"/>
                <a:gd name="T8" fmla="*/ 338 w 338"/>
                <a:gd name="T9" fmla="*/ 223 h 315"/>
              </a:gdLst>
              <a:ahLst/>
              <a:cxnLst>
                <a:cxn ang="0">
                  <a:pos x="T0" y="T1"/>
                </a:cxn>
                <a:cxn ang="0">
                  <a:pos x="T2" y="T3"/>
                </a:cxn>
                <a:cxn ang="0">
                  <a:pos x="T4" y="T5"/>
                </a:cxn>
                <a:cxn ang="0">
                  <a:pos x="T6" y="T7"/>
                </a:cxn>
                <a:cxn ang="0">
                  <a:pos x="T8" y="T9"/>
                </a:cxn>
              </a:cxnLst>
              <a:rect l="0" t="0" r="r" b="b"/>
              <a:pathLst>
                <a:path w="338" h="315">
                  <a:moveTo>
                    <a:pt x="338" y="223"/>
                  </a:moveTo>
                  <a:lnTo>
                    <a:pt x="171" y="315"/>
                  </a:lnTo>
                  <a:lnTo>
                    <a:pt x="0" y="232"/>
                  </a:lnTo>
                  <a:lnTo>
                    <a:pt x="5" y="0"/>
                  </a:lnTo>
                  <a:lnTo>
                    <a:pt x="338" y="223"/>
                  </a:lnTo>
                  <a:close/>
                </a:path>
              </a:pathLst>
            </a:custGeom>
            <a:solidFill>
              <a:srgbClr val="0F2A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80" name="Freeform 24">
              <a:extLst>
                <a:ext uri="{FF2B5EF4-FFF2-40B4-BE49-F238E27FC236}">
                  <a16:creationId xmlns:a16="http://schemas.microsoft.com/office/drawing/2014/main" id="{6CBD8197-9CC0-CC77-3D71-7B3C17824837}"/>
                </a:ext>
              </a:extLst>
            </p:cNvPr>
            <p:cNvSpPr>
              <a:spLocks/>
            </p:cNvSpPr>
            <p:nvPr/>
          </p:nvSpPr>
          <p:spPr bwMode="auto">
            <a:xfrm>
              <a:off x="420688" y="1041400"/>
              <a:ext cx="287337" cy="436562"/>
            </a:xfrm>
            <a:custGeom>
              <a:avLst/>
              <a:gdLst>
                <a:gd name="T0" fmla="*/ 133 w 181"/>
                <a:gd name="T1" fmla="*/ 0 h 275"/>
                <a:gd name="T2" fmla="*/ 181 w 181"/>
                <a:gd name="T3" fmla="*/ 59 h 275"/>
                <a:gd name="T4" fmla="*/ 0 w 181"/>
                <a:gd name="T5" fmla="*/ 275 h 275"/>
                <a:gd name="T6" fmla="*/ 0 w 181"/>
                <a:gd name="T7" fmla="*/ 275 h 275"/>
                <a:gd name="T8" fmla="*/ 133 w 181"/>
                <a:gd name="T9" fmla="*/ 0 h 275"/>
              </a:gdLst>
              <a:ahLst/>
              <a:cxnLst>
                <a:cxn ang="0">
                  <a:pos x="T0" y="T1"/>
                </a:cxn>
                <a:cxn ang="0">
                  <a:pos x="T2" y="T3"/>
                </a:cxn>
                <a:cxn ang="0">
                  <a:pos x="T4" y="T5"/>
                </a:cxn>
                <a:cxn ang="0">
                  <a:pos x="T6" y="T7"/>
                </a:cxn>
                <a:cxn ang="0">
                  <a:pos x="T8" y="T9"/>
                </a:cxn>
              </a:cxnLst>
              <a:rect l="0" t="0" r="r" b="b"/>
              <a:pathLst>
                <a:path w="181" h="275">
                  <a:moveTo>
                    <a:pt x="133" y="0"/>
                  </a:moveTo>
                  <a:lnTo>
                    <a:pt x="181" y="59"/>
                  </a:lnTo>
                  <a:lnTo>
                    <a:pt x="0" y="275"/>
                  </a:lnTo>
                  <a:lnTo>
                    <a:pt x="0" y="275"/>
                  </a:lnTo>
                  <a:lnTo>
                    <a:pt x="133" y="0"/>
                  </a:lnTo>
                  <a:close/>
                </a:path>
              </a:pathLst>
            </a:custGeom>
            <a:solidFill>
              <a:srgbClr val="0F2A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81" name="Freeform 25">
              <a:extLst>
                <a:ext uri="{FF2B5EF4-FFF2-40B4-BE49-F238E27FC236}">
                  <a16:creationId xmlns:a16="http://schemas.microsoft.com/office/drawing/2014/main" id="{B31437B1-1249-94BE-4179-3F7A258AA26D}"/>
                </a:ext>
              </a:extLst>
            </p:cNvPr>
            <p:cNvSpPr>
              <a:spLocks/>
            </p:cNvSpPr>
            <p:nvPr/>
          </p:nvSpPr>
          <p:spPr bwMode="auto">
            <a:xfrm>
              <a:off x="496888" y="276225"/>
              <a:ext cx="173037" cy="320675"/>
            </a:xfrm>
            <a:custGeom>
              <a:avLst/>
              <a:gdLst>
                <a:gd name="T0" fmla="*/ 85 w 109"/>
                <a:gd name="T1" fmla="*/ 0 h 202"/>
                <a:gd name="T2" fmla="*/ 109 w 109"/>
                <a:gd name="T3" fmla="*/ 123 h 202"/>
                <a:gd name="T4" fmla="*/ 61 w 109"/>
                <a:gd name="T5" fmla="*/ 202 h 202"/>
                <a:gd name="T6" fmla="*/ 0 w 109"/>
                <a:gd name="T7" fmla="*/ 166 h 202"/>
                <a:gd name="T8" fmla="*/ 0 w 109"/>
                <a:gd name="T9" fmla="*/ 81 h 202"/>
                <a:gd name="T10" fmla="*/ 76 w 109"/>
                <a:gd name="T11" fmla="*/ 14 h 202"/>
                <a:gd name="T12" fmla="*/ 85 w 109"/>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109" h="202">
                  <a:moveTo>
                    <a:pt x="85" y="0"/>
                  </a:moveTo>
                  <a:lnTo>
                    <a:pt x="109" y="123"/>
                  </a:lnTo>
                  <a:lnTo>
                    <a:pt x="61" y="202"/>
                  </a:lnTo>
                  <a:lnTo>
                    <a:pt x="0" y="166"/>
                  </a:lnTo>
                  <a:lnTo>
                    <a:pt x="0" y="81"/>
                  </a:lnTo>
                  <a:lnTo>
                    <a:pt x="76" y="14"/>
                  </a:lnTo>
                  <a:lnTo>
                    <a:pt x="85" y="0"/>
                  </a:lnTo>
                  <a:close/>
                </a:path>
              </a:pathLst>
            </a:custGeom>
            <a:solidFill>
              <a:srgbClr val="0F2A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82" name="Freeform 26">
              <a:extLst>
                <a:ext uri="{FF2B5EF4-FFF2-40B4-BE49-F238E27FC236}">
                  <a16:creationId xmlns:a16="http://schemas.microsoft.com/office/drawing/2014/main" id="{1B54A679-ABF4-1B28-CD8F-C20ED6CDB08A}"/>
                </a:ext>
              </a:extLst>
            </p:cNvPr>
            <p:cNvSpPr>
              <a:spLocks/>
            </p:cNvSpPr>
            <p:nvPr/>
          </p:nvSpPr>
          <p:spPr bwMode="auto">
            <a:xfrm>
              <a:off x="360363" y="742950"/>
              <a:ext cx="271462" cy="298450"/>
            </a:xfrm>
            <a:custGeom>
              <a:avLst/>
              <a:gdLst>
                <a:gd name="T0" fmla="*/ 147 w 171"/>
                <a:gd name="T1" fmla="*/ 50 h 188"/>
                <a:gd name="T2" fmla="*/ 171 w 171"/>
                <a:gd name="T3" fmla="*/ 188 h 188"/>
                <a:gd name="T4" fmla="*/ 0 w 171"/>
                <a:gd name="T5" fmla="*/ 76 h 188"/>
                <a:gd name="T6" fmla="*/ 52 w 171"/>
                <a:gd name="T7" fmla="*/ 0 h 188"/>
                <a:gd name="T8" fmla="*/ 147 w 171"/>
                <a:gd name="T9" fmla="*/ 50 h 188"/>
              </a:gdLst>
              <a:ahLst/>
              <a:cxnLst>
                <a:cxn ang="0">
                  <a:pos x="T0" y="T1"/>
                </a:cxn>
                <a:cxn ang="0">
                  <a:pos x="T2" y="T3"/>
                </a:cxn>
                <a:cxn ang="0">
                  <a:pos x="T4" y="T5"/>
                </a:cxn>
                <a:cxn ang="0">
                  <a:pos x="T6" y="T7"/>
                </a:cxn>
                <a:cxn ang="0">
                  <a:pos x="T8" y="T9"/>
                </a:cxn>
              </a:cxnLst>
              <a:rect l="0" t="0" r="r" b="b"/>
              <a:pathLst>
                <a:path w="171" h="188">
                  <a:moveTo>
                    <a:pt x="147" y="50"/>
                  </a:moveTo>
                  <a:lnTo>
                    <a:pt x="171" y="188"/>
                  </a:lnTo>
                  <a:lnTo>
                    <a:pt x="0" y="76"/>
                  </a:lnTo>
                  <a:lnTo>
                    <a:pt x="52" y="0"/>
                  </a:lnTo>
                  <a:lnTo>
                    <a:pt x="147" y="50"/>
                  </a:lnTo>
                  <a:close/>
                </a:path>
              </a:pathLst>
            </a:custGeom>
            <a:solidFill>
              <a:srgbClr val="1573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83" name="Freeform 27">
              <a:extLst>
                <a:ext uri="{FF2B5EF4-FFF2-40B4-BE49-F238E27FC236}">
                  <a16:creationId xmlns:a16="http://schemas.microsoft.com/office/drawing/2014/main" id="{D19C6C64-F4FD-51CA-E1BA-F57E08A45FC6}"/>
                </a:ext>
              </a:extLst>
            </p:cNvPr>
            <p:cNvSpPr>
              <a:spLocks/>
            </p:cNvSpPr>
            <p:nvPr/>
          </p:nvSpPr>
          <p:spPr bwMode="auto">
            <a:xfrm>
              <a:off x="201613" y="1041400"/>
              <a:ext cx="430212" cy="444500"/>
            </a:xfrm>
            <a:custGeom>
              <a:avLst/>
              <a:gdLst>
                <a:gd name="T0" fmla="*/ 138 w 271"/>
                <a:gd name="T1" fmla="*/ 275 h 280"/>
                <a:gd name="T2" fmla="*/ 136 w 271"/>
                <a:gd name="T3" fmla="*/ 280 h 280"/>
                <a:gd name="T4" fmla="*/ 0 w 271"/>
                <a:gd name="T5" fmla="*/ 201 h 280"/>
                <a:gd name="T6" fmla="*/ 271 w 271"/>
                <a:gd name="T7" fmla="*/ 0 h 280"/>
                <a:gd name="T8" fmla="*/ 138 w 271"/>
                <a:gd name="T9" fmla="*/ 275 h 280"/>
              </a:gdLst>
              <a:ahLst/>
              <a:cxnLst>
                <a:cxn ang="0">
                  <a:pos x="T0" y="T1"/>
                </a:cxn>
                <a:cxn ang="0">
                  <a:pos x="T2" y="T3"/>
                </a:cxn>
                <a:cxn ang="0">
                  <a:pos x="T4" y="T5"/>
                </a:cxn>
                <a:cxn ang="0">
                  <a:pos x="T6" y="T7"/>
                </a:cxn>
                <a:cxn ang="0">
                  <a:pos x="T8" y="T9"/>
                </a:cxn>
              </a:cxnLst>
              <a:rect l="0" t="0" r="r" b="b"/>
              <a:pathLst>
                <a:path w="271" h="280">
                  <a:moveTo>
                    <a:pt x="138" y="275"/>
                  </a:moveTo>
                  <a:lnTo>
                    <a:pt x="136" y="280"/>
                  </a:lnTo>
                  <a:lnTo>
                    <a:pt x="0" y="201"/>
                  </a:lnTo>
                  <a:lnTo>
                    <a:pt x="271" y="0"/>
                  </a:lnTo>
                  <a:lnTo>
                    <a:pt x="138" y="275"/>
                  </a:lnTo>
                  <a:close/>
                </a:path>
              </a:pathLst>
            </a:custGeom>
            <a:solidFill>
              <a:srgbClr val="0F58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84" name="Freeform 28">
              <a:extLst>
                <a:ext uri="{FF2B5EF4-FFF2-40B4-BE49-F238E27FC236}">
                  <a16:creationId xmlns:a16="http://schemas.microsoft.com/office/drawing/2014/main" id="{C8F9EB13-02BF-E9A5-7F0C-D2C98CB05F1D}"/>
                </a:ext>
              </a:extLst>
            </p:cNvPr>
            <p:cNvSpPr>
              <a:spLocks/>
            </p:cNvSpPr>
            <p:nvPr/>
          </p:nvSpPr>
          <p:spPr bwMode="auto">
            <a:xfrm>
              <a:off x="201613" y="1000125"/>
              <a:ext cx="430212" cy="360362"/>
            </a:xfrm>
            <a:custGeom>
              <a:avLst/>
              <a:gdLst>
                <a:gd name="T0" fmla="*/ 271 w 271"/>
                <a:gd name="T1" fmla="*/ 26 h 227"/>
                <a:gd name="T2" fmla="*/ 0 w 271"/>
                <a:gd name="T3" fmla="*/ 227 h 227"/>
                <a:gd name="T4" fmla="*/ 0 w 271"/>
                <a:gd name="T5" fmla="*/ 113 h 227"/>
                <a:gd name="T6" fmla="*/ 100 w 271"/>
                <a:gd name="T7" fmla="*/ 0 h 227"/>
                <a:gd name="T8" fmla="*/ 271 w 271"/>
                <a:gd name="T9" fmla="*/ 26 h 227"/>
              </a:gdLst>
              <a:ahLst/>
              <a:cxnLst>
                <a:cxn ang="0">
                  <a:pos x="T0" y="T1"/>
                </a:cxn>
                <a:cxn ang="0">
                  <a:pos x="T2" y="T3"/>
                </a:cxn>
                <a:cxn ang="0">
                  <a:pos x="T4" y="T5"/>
                </a:cxn>
                <a:cxn ang="0">
                  <a:pos x="T6" y="T7"/>
                </a:cxn>
                <a:cxn ang="0">
                  <a:pos x="T8" y="T9"/>
                </a:cxn>
              </a:cxnLst>
              <a:rect l="0" t="0" r="r" b="b"/>
              <a:pathLst>
                <a:path w="271" h="227">
                  <a:moveTo>
                    <a:pt x="271" y="26"/>
                  </a:moveTo>
                  <a:lnTo>
                    <a:pt x="0" y="227"/>
                  </a:lnTo>
                  <a:lnTo>
                    <a:pt x="0" y="113"/>
                  </a:lnTo>
                  <a:lnTo>
                    <a:pt x="100" y="0"/>
                  </a:lnTo>
                  <a:lnTo>
                    <a:pt x="271" y="26"/>
                  </a:lnTo>
                  <a:close/>
                </a:path>
              </a:pathLst>
            </a:custGeom>
            <a:solidFill>
              <a:srgbClr val="0F2A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85" name="Freeform 29">
              <a:extLst>
                <a:ext uri="{FF2B5EF4-FFF2-40B4-BE49-F238E27FC236}">
                  <a16:creationId xmlns:a16="http://schemas.microsoft.com/office/drawing/2014/main" id="{DEE76975-83B7-7220-1DA8-B3904C3D40A7}"/>
                </a:ext>
              </a:extLst>
            </p:cNvPr>
            <p:cNvSpPr>
              <a:spLocks/>
            </p:cNvSpPr>
            <p:nvPr/>
          </p:nvSpPr>
          <p:spPr bwMode="auto">
            <a:xfrm>
              <a:off x="360363" y="863600"/>
              <a:ext cx="271462" cy="177800"/>
            </a:xfrm>
            <a:custGeom>
              <a:avLst/>
              <a:gdLst>
                <a:gd name="T0" fmla="*/ 171 w 171"/>
                <a:gd name="T1" fmla="*/ 112 h 112"/>
                <a:gd name="T2" fmla="*/ 0 w 171"/>
                <a:gd name="T3" fmla="*/ 86 h 112"/>
                <a:gd name="T4" fmla="*/ 0 w 171"/>
                <a:gd name="T5" fmla="*/ 0 h 112"/>
                <a:gd name="T6" fmla="*/ 171 w 171"/>
                <a:gd name="T7" fmla="*/ 112 h 112"/>
              </a:gdLst>
              <a:ahLst/>
              <a:cxnLst>
                <a:cxn ang="0">
                  <a:pos x="T0" y="T1"/>
                </a:cxn>
                <a:cxn ang="0">
                  <a:pos x="T2" y="T3"/>
                </a:cxn>
                <a:cxn ang="0">
                  <a:pos x="T4" y="T5"/>
                </a:cxn>
                <a:cxn ang="0">
                  <a:pos x="T6" y="T7"/>
                </a:cxn>
              </a:cxnLst>
              <a:rect l="0" t="0" r="r" b="b"/>
              <a:pathLst>
                <a:path w="171" h="112">
                  <a:moveTo>
                    <a:pt x="171" y="112"/>
                  </a:moveTo>
                  <a:lnTo>
                    <a:pt x="0" y="86"/>
                  </a:lnTo>
                  <a:lnTo>
                    <a:pt x="0" y="0"/>
                  </a:lnTo>
                  <a:lnTo>
                    <a:pt x="171" y="112"/>
                  </a:lnTo>
                  <a:close/>
                </a:path>
              </a:pathLst>
            </a:custGeom>
            <a:solidFill>
              <a:srgbClr val="1573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86" name="Freeform 30">
              <a:extLst>
                <a:ext uri="{FF2B5EF4-FFF2-40B4-BE49-F238E27FC236}">
                  <a16:creationId xmlns:a16="http://schemas.microsoft.com/office/drawing/2014/main" id="{4CE855E4-8940-9D69-78A1-0985A11D3DFE}"/>
                </a:ext>
              </a:extLst>
            </p:cNvPr>
            <p:cNvSpPr>
              <a:spLocks/>
            </p:cNvSpPr>
            <p:nvPr/>
          </p:nvSpPr>
          <p:spPr bwMode="auto">
            <a:xfrm>
              <a:off x="398463" y="539750"/>
              <a:ext cx="195262" cy="282575"/>
            </a:xfrm>
            <a:custGeom>
              <a:avLst/>
              <a:gdLst>
                <a:gd name="T0" fmla="*/ 123 w 123"/>
                <a:gd name="T1" fmla="*/ 36 h 178"/>
                <a:gd name="T2" fmla="*/ 123 w 123"/>
                <a:gd name="T3" fmla="*/ 178 h 178"/>
                <a:gd name="T4" fmla="*/ 28 w 123"/>
                <a:gd name="T5" fmla="*/ 128 h 178"/>
                <a:gd name="T6" fmla="*/ 0 w 123"/>
                <a:gd name="T7" fmla="*/ 57 h 178"/>
                <a:gd name="T8" fmla="*/ 62 w 123"/>
                <a:gd name="T9" fmla="*/ 0 h 178"/>
                <a:gd name="T10" fmla="*/ 123 w 123"/>
                <a:gd name="T11" fmla="*/ 36 h 178"/>
              </a:gdLst>
              <a:ahLst/>
              <a:cxnLst>
                <a:cxn ang="0">
                  <a:pos x="T0" y="T1"/>
                </a:cxn>
                <a:cxn ang="0">
                  <a:pos x="T2" y="T3"/>
                </a:cxn>
                <a:cxn ang="0">
                  <a:pos x="T4" y="T5"/>
                </a:cxn>
                <a:cxn ang="0">
                  <a:pos x="T6" y="T7"/>
                </a:cxn>
                <a:cxn ang="0">
                  <a:pos x="T8" y="T9"/>
                </a:cxn>
                <a:cxn ang="0">
                  <a:pos x="T10" y="T11"/>
                </a:cxn>
              </a:cxnLst>
              <a:rect l="0" t="0" r="r" b="b"/>
              <a:pathLst>
                <a:path w="123" h="178">
                  <a:moveTo>
                    <a:pt x="123" y="36"/>
                  </a:moveTo>
                  <a:lnTo>
                    <a:pt x="123" y="178"/>
                  </a:lnTo>
                  <a:lnTo>
                    <a:pt x="28" y="128"/>
                  </a:lnTo>
                  <a:lnTo>
                    <a:pt x="0" y="57"/>
                  </a:lnTo>
                  <a:lnTo>
                    <a:pt x="62" y="0"/>
                  </a:lnTo>
                  <a:lnTo>
                    <a:pt x="123" y="36"/>
                  </a:lnTo>
                  <a:close/>
                </a:path>
              </a:pathLst>
            </a:custGeom>
            <a:solidFill>
              <a:srgbClr val="1573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87" name="Freeform 31">
              <a:extLst>
                <a:ext uri="{FF2B5EF4-FFF2-40B4-BE49-F238E27FC236}">
                  <a16:creationId xmlns:a16="http://schemas.microsoft.com/office/drawing/2014/main" id="{E7BAC83D-7A9F-09F5-843E-336C71ECF1D5}"/>
                </a:ext>
              </a:extLst>
            </p:cNvPr>
            <p:cNvSpPr>
              <a:spLocks/>
            </p:cNvSpPr>
            <p:nvPr/>
          </p:nvSpPr>
          <p:spPr bwMode="auto">
            <a:xfrm>
              <a:off x="12700" y="1481138"/>
              <a:ext cx="484187" cy="581025"/>
            </a:xfrm>
            <a:custGeom>
              <a:avLst/>
              <a:gdLst>
                <a:gd name="T0" fmla="*/ 257 w 305"/>
                <a:gd name="T1" fmla="*/ 0 h 366"/>
                <a:gd name="T2" fmla="*/ 305 w 305"/>
                <a:gd name="T3" fmla="*/ 192 h 366"/>
                <a:gd name="T4" fmla="*/ 105 w 305"/>
                <a:gd name="T5" fmla="*/ 366 h 366"/>
                <a:gd name="T6" fmla="*/ 34 w 305"/>
                <a:gd name="T7" fmla="*/ 366 h 366"/>
                <a:gd name="T8" fmla="*/ 0 w 305"/>
                <a:gd name="T9" fmla="*/ 304 h 366"/>
                <a:gd name="T10" fmla="*/ 91 w 305"/>
                <a:gd name="T11" fmla="*/ 157 h 366"/>
                <a:gd name="T12" fmla="*/ 255 w 305"/>
                <a:gd name="T13" fmla="*/ 3 h 366"/>
                <a:gd name="T14" fmla="*/ 257 w 305"/>
                <a:gd name="T15" fmla="*/ 0 h 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5" h="366">
                  <a:moveTo>
                    <a:pt x="257" y="0"/>
                  </a:moveTo>
                  <a:lnTo>
                    <a:pt x="305" y="192"/>
                  </a:lnTo>
                  <a:lnTo>
                    <a:pt x="105" y="366"/>
                  </a:lnTo>
                  <a:lnTo>
                    <a:pt x="34" y="366"/>
                  </a:lnTo>
                  <a:lnTo>
                    <a:pt x="0" y="304"/>
                  </a:lnTo>
                  <a:lnTo>
                    <a:pt x="91" y="157"/>
                  </a:lnTo>
                  <a:lnTo>
                    <a:pt x="255" y="3"/>
                  </a:lnTo>
                  <a:lnTo>
                    <a:pt x="257" y="0"/>
                  </a:lnTo>
                  <a:close/>
                </a:path>
              </a:pathLst>
            </a:custGeom>
            <a:solidFill>
              <a:srgbClr val="0F2A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88" name="Freeform 32">
              <a:extLst>
                <a:ext uri="{FF2B5EF4-FFF2-40B4-BE49-F238E27FC236}">
                  <a16:creationId xmlns:a16="http://schemas.microsoft.com/office/drawing/2014/main" id="{33B5285E-31EC-9CCE-7276-DCA06F5FE8D0}"/>
                </a:ext>
              </a:extLst>
            </p:cNvPr>
            <p:cNvSpPr>
              <a:spLocks/>
            </p:cNvSpPr>
            <p:nvPr/>
          </p:nvSpPr>
          <p:spPr bwMode="auto">
            <a:xfrm>
              <a:off x="50800" y="1360488"/>
              <a:ext cx="366712" cy="369887"/>
            </a:xfrm>
            <a:custGeom>
              <a:avLst/>
              <a:gdLst>
                <a:gd name="T0" fmla="*/ 231 w 231"/>
                <a:gd name="T1" fmla="*/ 79 h 233"/>
                <a:gd name="T2" fmla="*/ 67 w 231"/>
                <a:gd name="T3" fmla="*/ 233 h 233"/>
                <a:gd name="T4" fmla="*/ 0 w 231"/>
                <a:gd name="T5" fmla="*/ 157 h 233"/>
                <a:gd name="T6" fmla="*/ 95 w 231"/>
                <a:gd name="T7" fmla="*/ 0 h 233"/>
                <a:gd name="T8" fmla="*/ 231 w 231"/>
                <a:gd name="T9" fmla="*/ 79 h 233"/>
              </a:gdLst>
              <a:ahLst/>
              <a:cxnLst>
                <a:cxn ang="0">
                  <a:pos x="T0" y="T1"/>
                </a:cxn>
                <a:cxn ang="0">
                  <a:pos x="T2" y="T3"/>
                </a:cxn>
                <a:cxn ang="0">
                  <a:pos x="T4" y="T5"/>
                </a:cxn>
                <a:cxn ang="0">
                  <a:pos x="T6" y="T7"/>
                </a:cxn>
                <a:cxn ang="0">
                  <a:pos x="T8" y="T9"/>
                </a:cxn>
              </a:cxnLst>
              <a:rect l="0" t="0" r="r" b="b"/>
              <a:pathLst>
                <a:path w="231" h="233">
                  <a:moveTo>
                    <a:pt x="231" y="79"/>
                  </a:moveTo>
                  <a:lnTo>
                    <a:pt x="67" y="233"/>
                  </a:lnTo>
                  <a:lnTo>
                    <a:pt x="0" y="157"/>
                  </a:lnTo>
                  <a:lnTo>
                    <a:pt x="95" y="0"/>
                  </a:lnTo>
                  <a:lnTo>
                    <a:pt x="231" y="79"/>
                  </a:lnTo>
                  <a:close/>
                </a:path>
              </a:pathLst>
            </a:custGeom>
            <a:solidFill>
              <a:srgbClr val="0F2A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89" name="Freeform 33">
              <a:extLst>
                <a:ext uri="{FF2B5EF4-FFF2-40B4-BE49-F238E27FC236}">
                  <a16:creationId xmlns:a16="http://schemas.microsoft.com/office/drawing/2014/main" id="{AE180FD7-3001-B7D5-4379-0D6E4BC0EDEA}"/>
                </a:ext>
              </a:extLst>
            </p:cNvPr>
            <p:cNvSpPr>
              <a:spLocks/>
            </p:cNvSpPr>
            <p:nvPr/>
          </p:nvSpPr>
          <p:spPr bwMode="auto">
            <a:xfrm>
              <a:off x="12700" y="20638"/>
              <a:ext cx="1585912" cy="2779712"/>
            </a:xfrm>
            <a:custGeom>
              <a:avLst/>
              <a:gdLst>
                <a:gd name="T0" fmla="*/ 220 w 420"/>
                <a:gd name="T1" fmla="*/ 38 h 738"/>
                <a:gd name="T2" fmla="*/ 202 w 420"/>
                <a:gd name="T3" fmla="*/ 0 h 738"/>
                <a:gd name="T4" fmla="*/ 164 w 420"/>
                <a:gd name="T5" fmla="*/ 68 h 738"/>
                <a:gd name="T6" fmla="*/ 160 w 420"/>
                <a:gd name="T7" fmla="*/ 74 h 738"/>
                <a:gd name="T8" fmla="*/ 128 w 420"/>
                <a:gd name="T9" fmla="*/ 102 h 738"/>
                <a:gd name="T10" fmla="*/ 128 w 420"/>
                <a:gd name="T11" fmla="*/ 138 h 738"/>
                <a:gd name="T12" fmla="*/ 102 w 420"/>
                <a:gd name="T13" fmla="*/ 162 h 738"/>
                <a:gd name="T14" fmla="*/ 114 w 420"/>
                <a:gd name="T15" fmla="*/ 192 h 738"/>
                <a:gd name="T16" fmla="*/ 92 w 420"/>
                <a:gd name="T17" fmla="*/ 224 h 738"/>
                <a:gd name="T18" fmla="*/ 92 w 420"/>
                <a:gd name="T19" fmla="*/ 260 h 738"/>
                <a:gd name="T20" fmla="*/ 50 w 420"/>
                <a:gd name="T21" fmla="*/ 308 h 738"/>
                <a:gd name="T22" fmla="*/ 50 w 420"/>
                <a:gd name="T23" fmla="*/ 356 h 738"/>
                <a:gd name="T24" fmla="*/ 10 w 420"/>
                <a:gd name="T25" fmla="*/ 422 h 738"/>
                <a:gd name="T26" fmla="*/ 38 w 420"/>
                <a:gd name="T27" fmla="*/ 454 h 738"/>
                <a:gd name="T28" fmla="*/ 0 w 420"/>
                <a:gd name="T29" fmla="*/ 516 h 738"/>
                <a:gd name="T30" fmla="*/ 14 w 420"/>
                <a:gd name="T31" fmla="*/ 542 h 738"/>
                <a:gd name="T32" fmla="*/ 44 w 420"/>
                <a:gd name="T33" fmla="*/ 542 h 738"/>
                <a:gd name="T34" fmla="*/ 42 w 420"/>
                <a:gd name="T35" fmla="*/ 640 h 738"/>
                <a:gd name="T36" fmla="*/ 114 w 420"/>
                <a:gd name="T37" fmla="*/ 675 h 738"/>
                <a:gd name="T38" fmla="*/ 116 w 420"/>
                <a:gd name="T39" fmla="*/ 676 h 738"/>
                <a:gd name="T40" fmla="*/ 178 w 420"/>
                <a:gd name="T41" fmla="*/ 738 h 738"/>
                <a:gd name="T42" fmla="*/ 310 w 420"/>
                <a:gd name="T43" fmla="*/ 722 h 738"/>
                <a:gd name="T44" fmla="*/ 356 w 420"/>
                <a:gd name="T45" fmla="*/ 658 h 738"/>
                <a:gd name="T46" fmla="*/ 344 w 420"/>
                <a:gd name="T47" fmla="*/ 608 h 738"/>
                <a:gd name="T48" fmla="*/ 374 w 420"/>
                <a:gd name="T49" fmla="*/ 574 h 738"/>
                <a:gd name="T50" fmla="*/ 374 w 420"/>
                <a:gd name="T51" fmla="*/ 496 h 738"/>
                <a:gd name="T52" fmla="*/ 356 w 420"/>
                <a:gd name="T53" fmla="*/ 464 h 738"/>
                <a:gd name="T54" fmla="*/ 420 w 420"/>
                <a:gd name="T55" fmla="*/ 360 h 738"/>
                <a:gd name="T56" fmla="*/ 382 w 420"/>
                <a:gd name="T57" fmla="*/ 326 h 738"/>
                <a:gd name="T58" fmla="*/ 384 w 420"/>
                <a:gd name="T59" fmla="*/ 274 h 738"/>
                <a:gd name="T60" fmla="*/ 334 w 420"/>
                <a:gd name="T61" fmla="*/ 262 h 738"/>
                <a:gd name="T62" fmla="*/ 330 w 420"/>
                <a:gd name="T63" fmla="*/ 208 h 738"/>
                <a:gd name="T64" fmla="*/ 290 w 420"/>
                <a:gd name="T65" fmla="*/ 170 h 738"/>
                <a:gd name="T66" fmla="*/ 288 w 420"/>
                <a:gd name="T67" fmla="*/ 128 h 738"/>
                <a:gd name="T68" fmla="*/ 254 w 420"/>
                <a:gd name="T69" fmla="*/ 108 h 738"/>
                <a:gd name="T70" fmla="*/ 268 w 420"/>
                <a:gd name="T71" fmla="*/ 86 h 738"/>
                <a:gd name="T72" fmla="*/ 220 w 420"/>
                <a:gd name="T73" fmla="*/ 38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738">
                  <a:moveTo>
                    <a:pt x="220" y="38"/>
                  </a:moveTo>
                  <a:cubicBezTo>
                    <a:pt x="211" y="26"/>
                    <a:pt x="203" y="12"/>
                    <a:pt x="202" y="0"/>
                  </a:cubicBezTo>
                  <a:cubicBezTo>
                    <a:pt x="164" y="68"/>
                    <a:pt x="164" y="68"/>
                    <a:pt x="164" y="68"/>
                  </a:cubicBezTo>
                  <a:cubicBezTo>
                    <a:pt x="160" y="74"/>
                    <a:pt x="160" y="74"/>
                    <a:pt x="160" y="74"/>
                  </a:cubicBezTo>
                  <a:cubicBezTo>
                    <a:pt x="128" y="102"/>
                    <a:pt x="128" y="102"/>
                    <a:pt x="128" y="102"/>
                  </a:cubicBezTo>
                  <a:cubicBezTo>
                    <a:pt x="128" y="138"/>
                    <a:pt x="128" y="138"/>
                    <a:pt x="128" y="138"/>
                  </a:cubicBezTo>
                  <a:cubicBezTo>
                    <a:pt x="102" y="162"/>
                    <a:pt x="102" y="162"/>
                    <a:pt x="102" y="162"/>
                  </a:cubicBezTo>
                  <a:cubicBezTo>
                    <a:pt x="114" y="192"/>
                    <a:pt x="114" y="192"/>
                    <a:pt x="114" y="192"/>
                  </a:cubicBezTo>
                  <a:cubicBezTo>
                    <a:pt x="92" y="224"/>
                    <a:pt x="92" y="224"/>
                    <a:pt x="92" y="224"/>
                  </a:cubicBezTo>
                  <a:cubicBezTo>
                    <a:pt x="92" y="260"/>
                    <a:pt x="92" y="260"/>
                    <a:pt x="92" y="260"/>
                  </a:cubicBezTo>
                  <a:cubicBezTo>
                    <a:pt x="50" y="308"/>
                    <a:pt x="50" y="308"/>
                    <a:pt x="50" y="308"/>
                  </a:cubicBezTo>
                  <a:cubicBezTo>
                    <a:pt x="50" y="356"/>
                    <a:pt x="50" y="356"/>
                    <a:pt x="50" y="356"/>
                  </a:cubicBezTo>
                  <a:cubicBezTo>
                    <a:pt x="10" y="422"/>
                    <a:pt x="10" y="422"/>
                    <a:pt x="10" y="422"/>
                  </a:cubicBezTo>
                  <a:cubicBezTo>
                    <a:pt x="38" y="454"/>
                    <a:pt x="38" y="454"/>
                    <a:pt x="38" y="454"/>
                  </a:cubicBezTo>
                  <a:cubicBezTo>
                    <a:pt x="0" y="516"/>
                    <a:pt x="0" y="516"/>
                    <a:pt x="0" y="516"/>
                  </a:cubicBezTo>
                  <a:cubicBezTo>
                    <a:pt x="14" y="542"/>
                    <a:pt x="14" y="542"/>
                    <a:pt x="14" y="542"/>
                  </a:cubicBezTo>
                  <a:cubicBezTo>
                    <a:pt x="44" y="542"/>
                    <a:pt x="44" y="542"/>
                    <a:pt x="44" y="542"/>
                  </a:cubicBezTo>
                  <a:cubicBezTo>
                    <a:pt x="42" y="640"/>
                    <a:pt x="42" y="640"/>
                    <a:pt x="42" y="640"/>
                  </a:cubicBezTo>
                  <a:cubicBezTo>
                    <a:pt x="114" y="675"/>
                    <a:pt x="114" y="675"/>
                    <a:pt x="114" y="675"/>
                  </a:cubicBezTo>
                  <a:cubicBezTo>
                    <a:pt x="116" y="676"/>
                    <a:pt x="116" y="676"/>
                    <a:pt x="116" y="676"/>
                  </a:cubicBezTo>
                  <a:cubicBezTo>
                    <a:pt x="178" y="738"/>
                    <a:pt x="178" y="738"/>
                    <a:pt x="178" y="738"/>
                  </a:cubicBezTo>
                  <a:cubicBezTo>
                    <a:pt x="310" y="722"/>
                    <a:pt x="310" y="722"/>
                    <a:pt x="310" y="722"/>
                  </a:cubicBezTo>
                  <a:cubicBezTo>
                    <a:pt x="356" y="658"/>
                    <a:pt x="356" y="658"/>
                    <a:pt x="356" y="658"/>
                  </a:cubicBezTo>
                  <a:cubicBezTo>
                    <a:pt x="344" y="608"/>
                    <a:pt x="344" y="608"/>
                    <a:pt x="344" y="608"/>
                  </a:cubicBezTo>
                  <a:cubicBezTo>
                    <a:pt x="374" y="574"/>
                    <a:pt x="374" y="574"/>
                    <a:pt x="374" y="574"/>
                  </a:cubicBezTo>
                  <a:cubicBezTo>
                    <a:pt x="374" y="496"/>
                    <a:pt x="374" y="496"/>
                    <a:pt x="374" y="496"/>
                  </a:cubicBezTo>
                  <a:cubicBezTo>
                    <a:pt x="356" y="464"/>
                    <a:pt x="356" y="464"/>
                    <a:pt x="356" y="464"/>
                  </a:cubicBezTo>
                  <a:cubicBezTo>
                    <a:pt x="420" y="360"/>
                    <a:pt x="420" y="360"/>
                    <a:pt x="420" y="360"/>
                  </a:cubicBezTo>
                  <a:cubicBezTo>
                    <a:pt x="382" y="326"/>
                    <a:pt x="382" y="326"/>
                    <a:pt x="382" y="326"/>
                  </a:cubicBezTo>
                  <a:cubicBezTo>
                    <a:pt x="384" y="274"/>
                    <a:pt x="384" y="274"/>
                    <a:pt x="384" y="274"/>
                  </a:cubicBezTo>
                  <a:cubicBezTo>
                    <a:pt x="334" y="262"/>
                    <a:pt x="334" y="262"/>
                    <a:pt x="334" y="262"/>
                  </a:cubicBezTo>
                  <a:cubicBezTo>
                    <a:pt x="330" y="208"/>
                    <a:pt x="330" y="208"/>
                    <a:pt x="330" y="208"/>
                  </a:cubicBezTo>
                  <a:cubicBezTo>
                    <a:pt x="290" y="170"/>
                    <a:pt x="290" y="170"/>
                    <a:pt x="290" y="170"/>
                  </a:cubicBezTo>
                  <a:cubicBezTo>
                    <a:pt x="288" y="128"/>
                    <a:pt x="288" y="128"/>
                    <a:pt x="288" y="128"/>
                  </a:cubicBezTo>
                  <a:cubicBezTo>
                    <a:pt x="254" y="108"/>
                    <a:pt x="254" y="108"/>
                    <a:pt x="254" y="108"/>
                  </a:cubicBezTo>
                  <a:cubicBezTo>
                    <a:pt x="268" y="86"/>
                    <a:pt x="268" y="86"/>
                    <a:pt x="268" y="86"/>
                  </a:cubicBezTo>
                  <a:cubicBezTo>
                    <a:pt x="268" y="86"/>
                    <a:pt x="240" y="64"/>
                    <a:pt x="220" y="38"/>
                  </a:cubicBezTo>
                  <a:close/>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90" name="Freeform 34">
              <a:extLst>
                <a:ext uri="{FF2B5EF4-FFF2-40B4-BE49-F238E27FC236}">
                  <a16:creationId xmlns:a16="http://schemas.microsoft.com/office/drawing/2014/main" id="{4DE2A08E-F21F-97F9-5140-62BC3CB2F271}"/>
                </a:ext>
              </a:extLst>
            </p:cNvPr>
            <p:cNvSpPr>
              <a:spLocks/>
            </p:cNvSpPr>
            <p:nvPr/>
          </p:nvSpPr>
          <p:spPr bwMode="auto">
            <a:xfrm>
              <a:off x="631825" y="163513"/>
              <a:ext cx="627062" cy="738187"/>
            </a:xfrm>
            <a:custGeom>
              <a:avLst/>
              <a:gdLst>
                <a:gd name="T0" fmla="*/ 395 w 395"/>
                <a:gd name="T1" fmla="*/ 403 h 465"/>
                <a:gd name="T2" fmla="*/ 288 w 395"/>
                <a:gd name="T3" fmla="*/ 380 h 465"/>
                <a:gd name="T4" fmla="*/ 169 w 395"/>
                <a:gd name="T5" fmla="*/ 465 h 465"/>
                <a:gd name="T6" fmla="*/ 110 w 395"/>
                <a:gd name="T7" fmla="*/ 429 h 465"/>
                <a:gd name="T8" fmla="*/ 110 w 395"/>
                <a:gd name="T9" fmla="*/ 194 h 465"/>
                <a:gd name="T10" fmla="*/ 133 w 395"/>
                <a:gd name="T11" fmla="*/ 0 h 465"/>
                <a:gd name="T12" fmla="*/ 0 w 395"/>
                <a:gd name="T13" fmla="*/ 71 h 465"/>
                <a:gd name="T14" fmla="*/ 24 w 395"/>
                <a:gd name="T15" fmla="*/ 194 h 465"/>
                <a:gd name="T16" fmla="*/ 110 w 395"/>
                <a:gd name="T17" fmla="*/ 194 h 465"/>
                <a:gd name="T18" fmla="*/ 214 w 395"/>
                <a:gd name="T19" fmla="*/ 166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5" h="465">
                  <a:moveTo>
                    <a:pt x="395" y="403"/>
                  </a:moveTo>
                  <a:lnTo>
                    <a:pt x="288" y="380"/>
                  </a:lnTo>
                  <a:lnTo>
                    <a:pt x="169" y="465"/>
                  </a:lnTo>
                  <a:lnTo>
                    <a:pt x="110" y="429"/>
                  </a:lnTo>
                  <a:lnTo>
                    <a:pt x="110" y="194"/>
                  </a:lnTo>
                  <a:lnTo>
                    <a:pt x="133" y="0"/>
                  </a:lnTo>
                  <a:lnTo>
                    <a:pt x="0" y="71"/>
                  </a:lnTo>
                  <a:lnTo>
                    <a:pt x="24" y="194"/>
                  </a:lnTo>
                  <a:lnTo>
                    <a:pt x="110" y="194"/>
                  </a:lnTo>
                  <a:lnTo>
                    <a:pt x="214" y="166"/>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91" name="Freeform 35">
              <a:extLst>
                <a:ext uri="{FF2B5EF4-FFF2-40B4-BE49-F238E27FC236}">
                  <a16:creationId xmlns:a16="http://schemas.microsoft.com/office/drawing/2014/main" id="{6D861FE9-DC24-C30E-02E8-FC1C60DA9BC5}"/>
                </a:ext>
              </a:extLst>
            </p:cNvPr>
            <p:cNvSpPr>
              <a:spLocks/>
            </p:cNvSpPr>
            <p:nvPr/>
          </p:nvSpPr>
          <p:spPr bwMode="auto">
            <a:xfrm>
              <a:off x="496888" y="471488"/>
              <a:ext cx="173037" cy="125412"/>
            </a:xfrm>
            <a:custGeom>
              <a:avLst/>
              <a:gdLst>
                <a:gd name="T0" fmla="*/ 0 w 109"/>
                <a:gd name="T1" fmla="*/ 43 h 79"/>
                <a:gd name="T2" fmla="*/ 61 w 109"/>
                <a:gd name="T3" fmla="*/ 79 h 79"/>
                <a:gd name="T4" fmla="*/ 109 w 109"/>
                <a:gd name="T5" fmla="*/ 0 h 79"/>
              </a:gdLst>
              <a:ahLst/>
              <a:cxnLst>
                <a:cxn ang="0">
                  <a:pos x="T0" y="T1"/>
                </a:cxn>
                <a:cxn ang="0">
                  <a:pos x="T2" y="T3"/>
                </a:cxn>
                <a:cxn ang="0">
                  <a:pos x="T4" y="T5"/>
                </a:cxn>
              </a:cxnLst>
              <a:rect l="0" t="0" r="r" b="b"/>
              <a:pathLst>
                <a:path w="109" h="79">
                  <a:moveTo>
                    <a:pt x="0" y="43"/>
                  </a:moveTo>
                  <a:lnTo>
                    <a:pt x="61" y="79"/>
                  </a:lnTo>
                  <a:lnTo>
                    <a:pt x="109"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92" name="Freeform 36">
              <a:extLst>
                <a:ext uri="{FF2B5EF4-FFF2-40B4-BE49-F238E27FC236}">
                  <a16:creationId xmlns:a16="http://schemas.microsoft.com/office/drawing/2014/main" id="{A8D2F166-6910-000C-0893-3CC372CFF5F3}"/>
                </a:ext>
              </a:extLst>
            </p:cNvPr>
            <p:cNvSpPr>
              <a:spLocks/>
            </p:cNvSpPr>
            <p:nvPr/>
          </p:nvSpPr>
          <p:spPr bwMode="auto">
            <a:xfrm>
              <a:off x="442913" y="596900"/>
              <a:ext cx="150812" cy="225425"/>
            </a:xfrm>
            <a:custGeom>
              <a:avLst/>
              <a:gdLst>
                <a:gd name="T0" fmla="*/ 95 w 95"/>
                <a:gd name="T1" fmla="*/ 0 h 142"/>
                <a:gd name="T2" fmla="*/ 95 w 95"/>
                <a:gd name="T3" fmla="*/ 142 h 142"/>
                <a:gd name="T4" fmla="*/ 0 w 95"/>
                <a:gd name="T5" fmla="*/ 92 h 142"/>
              </a:gdLst>
              <a:ahLst/>
              <a:cxnLst>
                <a:cxn ang="0">
                  <a:pos x="T0" y="T1"/>
                </a:cxn>
                <a:cxn ang="0">
                  <a:pos x="T2" y="T3"/>
                </a:cxn>
                <a:cxn ang="0">
                  <a:pos x="T4" y="T5"/>
                </a:cxn>
              </a:cxnLst>
              <a:rect l="0" t="0" r="r" b="b"/>
              <a:pathLst>
                <a:path w="95" h="142">
                  <a:moveTo>
                    <a:pt x="95" y="0"/>
                  </a:moveTo>
                  <a:lnTo>
                    <a:pt x="95" y="142"/>
                  </a:lnTo>
                  <a:lnTo>
                    <a:pt x="0" y="92"/>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93" name="Freeform 37">
              <a:extLst>
                <a:ext uri="{FF2B5EF4-FFF2-40B4-BE49-F238E27FC236}">
                  <a16:creationId xmlns:a16="http://schemas.microsoft.com/office/drawing/2014/main" id="{A6F15025-B562-6D0D-53B0-265C5CFE1DA0}"/>
                </a:ext>
              </a:extLst>
            </p:cNvPr>
            <p:cNvSpPr>
              <a:spLocks/>
            </p:cNvSpPr>
            <p:nvPr/>
          </p:nvSpPr>
          <p:spPr bwMode="auto">
            <a:xfrm>
              <a:off x="360363" y="822325"/>
              <a:ext cx="271462" cy="219075"/>
            </a:xfrm>
            <a:custGeom>
              <a:avLst/>
              <a:gdLst>
                <a:gd name="T0" fmla="*/ 147 w 171"/>
                <a:gd name="T1" fmla="*/ 0 h 138"/>
                <a:gd name="T2" fmla="*/ 171 w 171"/>
                <a:gd name="T3" fmla="*/ 138 h 138"/>
                <a:gd name="T4" fmla="*/ 0 w 171"/>
                <a:gd name="T5" fmla="*/ 26 h 138"/>
              </a:gdLst>
              <a:ahLst/>
              <a:cxnLst>
                <a:cxn ang="0">
                  <a:pos x="T0" y="T1"/>
                </a:cxn>
                <a:cxn ang="0">
                  <a:pos x="T2" y="T3"/>
                </a:cxn>
                <a:cxn ang="0">
                  <a:pos x="T4" y="T5"/>
                </a:cxn>
              </a:cxnLst>
              <a:rect l="0" t="0" r="r" b="b"/>
              <a:pathLst>
                <a:path w="171" h="138">
                  <a:moveTo>
                    <a:pt x="147" y="0"/>
                  </a:moveTo>
                  <a:lnTo>
                    <a:pt x="171" y="138"/>
                  </a:lnTo>
                  <a:lnTo>
                    <a:pt x="0" y="26"/>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94" name="Freeform 38">
              <a:extLst>
                <a:ext uri="{FF2B5EF4-FFF2-40B4-BE49-F238E27FC236}">
                  <a16:creationId xmlns:a16="http://schemas.microsoft.com/office/drawing/2014/main" id="{7D117804-A143-A652-327B-5A7A7B8F0424}"/>
                </a:ext>
              </a:extLst>
            </p:cNvPr>
            <p:cNvSpPr>
              <a:spLocks/>
            </p:cNvSpPr>
            <p:nvPr/>
          </p:nvSpPr>
          <p:spPr bwMode="auto">
            <a:xfrm>
              <a:off x="360363" y="844550"/>
              <a:ext cx="446087" cy="196850"/>
            </a:xfrm>
            <a:custGeom>
              <a:avLst/>
              <a:gdLst>
                <a:gd name="T0" fmla="*/ 0 w 281"/>
                <a:gd name="T1" fmla="*/ 98 h 124"/>
                <a:gd name="T2" fmla="*/ 171 w 281"/>
                <a:gd name="T3" fmla="*/ 124 h 124"/>
                <a:gd name="T4" fmla="*/ 281 w 281"/>
                <a:gd name="T5" fmla="*/ 0 h 124"/>
              </a:gdLst>
              <a:ahLst/>
              <a:cxnLst>
                <a:cxn ang="0">
                  <a:pos x="T0" y="T1"/>
                </a:cxn>
                <a:cxn ang="0">
                  <a:pos x="T2" y="T3"/>
                </a:cxn>
                <a:cxn ang="0">
                  <a:pos x="T4" y="T5"/>
                </a:cxn>
              </a:cxnLst>
              <a:rect l="0" t="0" r="r" b="b"/>
              <a:pathLst>
                <a:path w="281" h="124">
                  <a:moveTo>
                    <a:pt x="0" y="98"/>
                  </a:moveTo>
                  <a:lnTo>
                    <a:pt x="171" y="124"/>
                  </a:lnTo>
                  <a:lnTo>
                    <a:pt x="281"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95" name="Freeform 39">
              <a:extLst>
                <a:ext uri="{FF2B5EF4-FFF2-40B4-BE49-F238E27FC236}">
                  <a16:creationId xmlns:a16="http://schemas.microsoft.com/office/drawing/2014/main" id="{6AD6C924-6955-D0BB-5AF4-C8C8368B2F6A}"/>
                </a:ext>
              </a:extLst>
            </p:cNvPr>
            <p:cNvSpPr>
              <a:spLocks/>
            </p:cNvSpPr>
            <p:nvPr/>
          </p:nvSpPr>
          <p:spPr bwMode="auto">
            <a:xfrm>
              <a:off x="157163" y="901700"/>
              <a:ext cx="742950" cy="828675"/>
            </a:xfrm>
            <a:custGeom>
              <a:avLst/>
              <a:gdLst>
                <a:gd name="T0" fmla="*/ 299 w 468"/>
                <a:gd name="T1" fmla="*/ 88 h 522"/>
                <a:gd name="T2" fmla="*/ 347 w 468"/>
                <a:gd name="T3" fmla="*/ 147 h 522"/>
                <a:gd name="T4" fmla="*/ 382 w 468"/>
                <a:gd name="T5" fmla="*/ 190 h 522"/>
                <a:gd name="T6" fmla="*/ 468 w 468"/>
                <a:gd name="T7" fmla="*/ 0 h 522"/>
                <a:gd name="T8" fmla="*/ 347 w 468"/>
                <a:gd name="T9" fmla="*/ 147 h 522"/>
                <a:gd name="T10" fmla="*/ 166 w 468"/>
                <a:gd name="T11" fmla="*/ 363 h 522"/>
                <a:gd name="T12" fmla="*/ 164 w 468"/>
                <a:gd name="T13" fmla="*/ 368 h 522"/>
                <a:gd name="T14" fmla="*/ 28 w 468"/>
                <a:gd name="T15" fmla="*/ 289 h 522"/>
                <a:gd name="T16" fmla="*/ 299 w 468"/>
                <a:gd name="T17" fmla="*/ 88 h 522"/>
                <a:gd name="T18" fmla="*/ 166 w 468"/>
                <a:gd name="T19" fmla="*/ 363 h 522"/>
                <a:gd name="T20" fmla="*/ 164 w 468"/>
                <a:gd name="T21" fmla="*/ 368 h 522"/>
                <a:gd name="T22" fmla="*/ 0 w 468"/>
                <a:gd name="T23" fmla="*/ 522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8" h="522">
                  <a:moveTo>
                    <a:pt x="299" y="88"/>
                  </a:moveTo>
                  <a:lnTo>
                    <a:pt x="347" y="147"/>
                  </a:lnTo>
                  <a:lnTo>
                    <a:pt x="382" y="190"/>
                  </a:lnTo>
                  <a:lnTo>
                    <a:pt x="468" y="0"/>
                  </a:lnTo>
                  <a:lnTo>
                    <a:pt x="347" y="147"/>
                  </a:lnTo>
                  <a:lnTo>
                    <a:pt x="166" y="363"/>
                  </a:lnTo>
                  <a:lnTo>
                    <a:pt x="164" y="368"/>
                  </a:lnTo>
                  <a:lnTo>
                    <a:pt x="28" y="289"/>
                  </a:lnTo>
                  <a:lnTo>
                    <a:pt x="299" y="88"/>
                  </a:lnTo>
                  <a:lnTo>
                    <a:pt x="166" y="363"/>
                  </a:lnTo>
                  <a:lnTo>
                    <a:pt x="164" y="368"/>
                  </a:lnTo>
                  <a:lnTo>
                    <a:pt x="0" y="522"/>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96" name="Line 40">
              <a:extLst>
                <a:ext uri="{FF2B5EF4-FFF2-40B4-BE49-F238E27FC236}">
                  <a16:creationId xmlns:a16="http://schemas.microsoft.com/office/drawing/2014/main" id="{3C49983F-8DB6-E740-8D7A-42A1BDC578EC}"/>
                </a:ext>
              </a:extLst>
            </p:cNvPr>
            <p:cNvSpPr>
              <a:spLocks noChangeShapeType="1"/>
            </p:cNvSpPr>
            <p:nvPr/>
          </p:nvSpPr>
          <p:spPr bwMode="auto">
            <a:xfrm>
              <a:off x="1168400" y="2182813"/>
              <a:ext cx="188912" cy="315912"/>
            </a:xfrm>
            <a:prstGeom prst="line">
              <a:avLst/>
            </a:prstGeom>
            <a:noFill/>
            <a:ln w="14288"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97" name="Freeform 41">
              <a:extLst>
                <a:ext uri="{FF2B5EF4-FFF2-40B4-BE49-F238E27FC236}">
                  <a16:creationId xmlns:a16="http://schemas.microsoft.com/office/drawing/2014/main" id="{D2AE09BE-6D38-064C-A830-4BCFA82B22F7}"/>
                </a:ext>
              </a:extLst>
            </p:cNvPr>
            <p:cNvSpPr>
              <a:spLocks/>
            </p:cNvSpPr>
            <p:nvPr/>
          </p:nvSpPr>
          <p:spPr bwMode="auto">
            <a:xfrm>
              <a:off x="417513" y="1462088"/>
              <a:ext cx="750887" cy="720725"/>
            </a:xfrm>
            <a:custGeom>
              <a:avLst/>
              <a:gdLst>
                <a:gd name="T0" fmla="*/ 0 w 473"/>
                <a:gd name="T1" fmla="*/ 0 h 454"/>
                <a:gd name="T2" fmla="*/ 2 w 473"/>
                <a:gd name="T3" fmla="*/ 10 h 454"/>
                <a:gd name="T4" fmla="*/ 2 w 473"/>
                <a:gd name="T5" fmla="*/ 10 h 454"/>
                <a:gd name="T6" fmla="*/ 2 w 473"/>
                <a:gd name="T7" fmla="*/ 12 h 454"/>
                <a:gd name="T8" fmla="*/ 50 w 473"/>
                <a:gd name="T9" fmla="*/ 204 h 454"/>
                <a:gd name="T10" fmla="*/ 333 w 473"/>
                <a:gd name="T11" fmla="*/ 219 h 454"/>
                <a:gd name="T12" fmla="*/ 468 w 473"/>
                <a:gd name="T13" fmla="*/ 444 h 454"/>
                <a:gd name="T14" fmla="*/ 473 w 473"/>
                <a:gd name="T15" fmla="*/ 454 h 4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3" h="454">
                  <a:moveTo>
                    <a:pt x="0" y="0"/>
                  </a:moveTo>
                  <a:lnTo>
                    <a:pt x="2" y="10"/>
                  </a:lnTo>
                  <a:lnTo>
                    <a:pt x="2" y="10"/>
                  </a:lnTo>
                  <a:lnTo>
                    <a:pt x="2" y="12"/>
                  </a:lnTo>
                  <a:lnTo>
                    <a:pt x="50" y="204"/>
                  </a:lnTo>
                  <a:lnTo>
                    <a:pt x="333" y="219"/>
                  </a:lnTo>
                  <a:lnTo>
                    <a:pt x="468" y="444"/>
                  </a:lnTo>
                  <a:lnTo>
                    <a:pt x="473" y="454"/>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98" name="Freeform 42">
              <a:extLst>
                <a:ext uri="{FF2B5EF4-FFF2-40B4-BE49-F238E27FC236}">
                  <a16:creationId xmlns:a16="http://schemas.microsoft.com/office/drawing/2014/main" id="{9F5A7968-DE0B-7AA2-5AC9-56336FBF8029}"/>
                </a:ext>
              </a:extLst>
            </p:cNvPr>
            <p:cNvSpPr>
              <a:spLocks/>
            </p:cNvSpPr>
            <p:nvPr/>
          </p:nvSpPr>
          <p:spPr bwMode="auto">
            <a:xfrm>
              <a:off x="442913" y="2166938"/>
              <a:ext cx="717550" cy="395287"/>
            </a:xfrm>
            <a:custGeom>
              <a:avLst/>
              <a:gdLst>
                <a:gd name="T0" fmla="*/ 452 w 452"/>
                <a:gd name="T1" fmla="*/ 0 h 249"/>
                <a:gd name="T2" fmla="*/ 167 w 452"/>
                <a:gd name="T3" fmla="*/ 157 h 249"/>
                <a:gd name="T4" fmla="*/ 0 w 452"/>
                <a:gd name="T5" fmla="*/ 249 h 249"/>
              </a:gdLst>
              <a:ahLst/>
              <a:cxnLst>
                <a:cxn ang="0">
                  <a:pos x="T0" y="T1"/>
                </a:cxn>
                <a:cxn ang="0">
                  <a:pos x="T2" y="T3"/>
                </a:cxn>
                <a:cxn ang="0">
                  <a:pos x="T4" y="T5"/>
                </a:cxn>
              </a:cxnLst>
              <a:rect l="0" t="0" r="r" b="b"/>
              <a:pathLst>
                <a:path w="452" h="249">
                  <a:moveTo>
                    <a:pt x="452" y="0"/>
                  </a:moveTo>
                  <a:lnTo>
                    <a:pt x="167" y="157"/>
                  </a:lnTo>
                  <a:lnTo>
                    <a:pt x="0" y="249"/>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99" name="Freeform 43">
              <a:extLst>
                <a:ext uri="{FF2B5EF4-FFF2-40B4-BE49-F238E27FC236}">
                  <a16:creationId xmlns:a16="http://schemas.microsoft.com/office/drawing/2014/main" id="{AC261543-8DDD-E46A-79F4-9D07B7592EF3}"/>
                </a:ext>
              </a:extLst>
            </p:cNvPr>
            <p:cNvSpPr>
              <a:spLocks/>
            </p:cNvSpPr>
            <p:nvPr/>
          </p:nvSpPr>
          <p:spPr bwMode="auto">
            <a:xfrm>
              <a:off x="179388" y="1785938"/>
              <a:ext cx="1003300" cy="954087"/>
            </a:xfrm>
            <a:custGeom>
              <a:avLst/>
              <a:gdLst>
                <a:gd name="T0" fmla="*/ 632 w 632"/>
                <a:gd name="T1" fmla="*/ 601 h 601"/>
                <a:gd name="T2" fmla="*/ 333 w 632"/>
                <a:gd name="T3" fmla="*/ 397 h 601"/>
                <a:gd name="T4" fmla="*/ 0 w 632"/>
                <a:gd name="T5" fmla="*/ 174 h 601"/>
                <a:gd name="T6" fmla="*/ 200 w 632"/>
                <a:gd name="T7" fmla="*/ 0 h 601"/>
              </a:gdLst>
              <a:ahLst/>
              <a:cxnLst>
                <a:cxn ang="0">
                  <a:pos x="T0" y="T1"/>
                </a:cxn>
                <a:cxn ang="0">
                  <a:pos x="T2" y="T3"/>
                </a:cxn>
                <a:cxn ang="0">
                  <a:pos x="T4" y="T5"/>
                </a:cxn>
                <a:cxn ang="0">
                  <a:pos x="T6" y="T7"/>
                </a:cxn>
              </a:cxnLst>
              <a:rect l="0" t="0" r="r" b="b"/>
              <a:pathLst>
                <a:path w="632" h="601">
                  <a:moveTo>
                    <a:pt x="632" y="601"/>
                  </a:moveTo>
                  <a:lnTo>
                    <a:pt x="333" y="397"/>
                  </a:lnTo>
                  <a:lnTo>
                    <a:pt x="0" y="174"/>
                  </a:lnTo>
                  <a:lnTo>
                    <a:pt x="200"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100" name="Freeform 44">
              <a:extLst>
                <a:ext uri="{FF2B5EF4-FFF2-40B4-BE49-F238E27FC236}">
                  <a16:creationId xmlns:a16="http://schemas.microsoft.com/office/drawing/2014/main" id="{8AD1F2AA-E0BC-C3DE-DC5F-85DF15E9CECD}"/>
                </a:ext>
              </a:extLst>
            </p:cNvPr>
            <p:cNvSpPr>
              <a:spLocks/>
            </p:cNvSpPr>
            <p:nvPr/>
          </p:nvSpPr>
          <p:spPr bwMode="auto">
            <a:xfrm>
              <a:off x="946150" y="1530350"/>
              <a:ext cx="411162" cy="779462"/>
            </a:xfrm>
            <a:custGeom>
              <a:avLst/>
              <a:gdLst>
                <a:gd name="T0" fmla="*/ 0 w 259"/>
                <a:gd name="T1" fmla="*/ 176 h 491"/>
                <a:gd name="T2" fmla="*/ 135 w 259"/>
                <a:gd name="T3" fmla="*/ 0 h 491"/>
                <a:gd name="T4" fmla="*/ 259 w 259"/>
                <a:gd name="T5" fmla="*/ 150 h 491"/>
                <a:gd name="T6" fmla="*/ 140 w 259"/>
                <a:gd name="T7" fmla="*/ 411 h 491"/>
                <a:gd name="T8" fmla="*/ 140 w 259"/>
                <a:gd name="T9" fmla="*/ 411 h 491"/>
                <a:gd name="T10" fmla="*/ 230 w 259"/>
                <a:gd name="T11" fmla="*/ 491 h 491"/>
              </a:gdLst>
              <a:ahLst/>
              <a:cxnLst>
                <a:cxn ang="0">
                  <a:pos x="T0" y="T1"/>
                </a:cxn>
                <a:cxn ang="0">
                  <a:pos x="T2" y="T3"/>
                </a:cxn>
                <a:cxn ang="0">
                  <a:pos x="T4" y="T5"/>
                </a:cxn>
                <a:cxn ang="0">
                  <a:pos x="T6" y="T7"/>
                </a:cxn>
                <a:cxn ang="0">
                  <a:pos x="T8" y="T9"/>
                </a:cxn>
                <a:cxn ang="0">
                  <a:pos x="T10" y="T11"/>
                </a:cxn>
              </a:cxnLst>
              <a:rect l="0" t="0" r="r" b="b"/>
              <a:pathLst>
                <a:path w="259" h="491">
                  <a:moveTo>
                    <a:pt x="0" y="176"/>
                  </a:moveTo>
                  <a:lnTo>
                    <a:pt x="135" y="0"/>
                  </a:lnTo>
                  <a:lnTo>
                    <a:pt x="259" y="150"/>
                  </a:lnTo>
                  <a:lnTo>
                    <a:pt x="140" y="411"/>
                  </a:lnTo>
                  <a:lnTo>
                    <a:pt x="140" y="411"/>
                  </a:lnTo>
                  <a:lnTo>
                    <a:pt x="230" y="491"/>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101" name="Freeform 45">
              <a:extLst>
                <a:ext uri="{FF2B5EF4-FFF2-40B4-BE49-F238E27FC236}">
                  <a16:creationId xmlns:a16="http://schemas.microsoft.com/office/drawing/2014/main" id="{2F4C45A1-20F9-580B-5077-CDA058A2C2C2}"/>
                </a:ext>
              </a:extLst>
            </p:cNvPr>
            <p:cNvSpPr>
              <a:spLocks/>
            </p:cNvSpPr>
            <p:nvPr/>
          </p:nvSpPr>
          <p:spPr bwMode="auto">
            <a:xfrm>
              <a:off x="1096963" y="1247775"/>
              <a:ext cx="357187" cy="282575"/>
            </a:xfrm>
            <a:custGeom>
              <a:avLst/>
              <a:gdLst>
                <a:gd name="T0" fmla="*/ 40 w 225"/>
                <a:gd name="T1" fmla="*/ 178 h 178"/>
                <a:gd name="T2" fmla="*/ 0 w 225"/>
                <a:gd name="T3" fmla="*/ 43 h 178"/>
                <a:gd name="T4" fmla="*/ 225 w 225"/>
                <a:gd name="T5" fmla="*/ 0 h 178"/>
              </a:gdLst>
              <a:ahLst/>
              <a:cxnLst>
                <a:cxn ang="0">
                  <a:pos x="T0" y="T1"/>
                </a:cxn>
                <a:cxn ang="0">
                  <a:pos x="T2" y="T3"/>
                </a:cxn>
                <a:cxn ang="0">
                  <a:pos x="T4" y="T5"/>
                </a:cxn>
              </a:cxnLst>
              <a:rect l="0" t="0" r="r" b="b"/>
              <a:pathLst>
                <a:path w="225" h="178">
                  <a:moveTo>
                    <a:pt x="40" y="178"/>
                  </a:moveTo>
                  <a:lnTo>
                    <a:pt x="0" y="43"/>
                  </a:lnTo>
                  <a:lnTo>
                    <a:pt x="225"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102" name="Line 46">
              <a:extLst>
                <a:ext uri="{FF2B5EF4-FFF2-40B4-BE49-F238E27FC236}">
                  <a16:creationId xmlns:a16="http://schemas.microsoft.com/office/drawing/2014/main" id="{A5A1CEFD-8C11-0758-19AB-38734C0B5ABD}"/>
                </a:ext>
              </a:extLst>
            </p:cNvPr>
            <p:cNvSpPr>
              <a:spLocks noChangeShapeType="1"/>
            </p:cNvSpPr>
            <p:nvPr/>
          </p:nvSpPr>
          <p:spPr bwMode="auto">
            <a:xfrm flipV="1">
              <a:off x="1096963" y="1006475"/>
              <a:ext cx="176212" cy="290512"/>
            </a:xfrm>
            <a:prstGeom prst="line">
              <a:avLst/>
            </a:prstGeom>
            <a:noFill/>
            <a:ln w="14288"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103" name="Freeform 47">
              <a:extLst>
                <a:ext uri="{FF2B5EF4-FFF2-40B4-BE49-F238E27FC236}">
                  <a16:creationId xmlns:a16="http://schemas.microsoft.com/office/drawing/2014/main" id="{2870CBED-1C12-2871-FC29-244F3C1FEA9F}"/>
                </a:ext>
              </a:extLst>
            </p:cNvPr>
            <p:cNvSpPr>
              <a:spLocks/>
            </p:cNvSpPr>
            <p:nvPr/>
          </p:nvSpPr>
          <p:spPr bwMode="auto">
            <a:xfrm>
              <a:off x="417513" y="1203325"/>
              <a:ext cx="679450" cy="282575"/>
            </a:xfrm>
            <a:custGeom>
              <a:avLst/>
              <a:gdLst>
                <a:gd name="T0" fmla="*/ 428 w 428"/>
                <a:gd name="T1" fmla="*/ 71 h 178"/>
                <a:gd name="T2" fmla="*/ 425 w 428"/>
                <a:gd name="T3" fmla="*/ 71 h 178"/>
                <a:gd name="T4" fmla="*/ 218 w 428"/>
                <a:gd name="T5" fmla="*/ 0 h 178"/>
                <a:gd name="T6" fmla="*/ 2 w 428"/>
                <a:gd name="T7" fmla="*/ 175 h 178"/>
                <a:gd name="T8" fmla="*/ 0 w 428"/>
                <a:gd name="T9" fmla="*/ 178 h 178"/>
              </a:gdLst>
              <a:ahLst/>
              <a:cxnLst>
                <a:cxn ang="0">
                  <a:pos x="T0" y="T1"/>
                </a:cxn>
                <a:cxn ang="0">
                  <a:pos x="T2" y="T3"/>
                </a:cxn>
                <a:cxn ang="0">
                  <a:pos x="T4" y="T5"/>
                </a:cxn>
                <a:cxn ang="0">
                  <a:pos x="T6" y="T7"/>
                </a:cxn>
                <a:cxn ang="0">
                  <a:pos x="T8" y="T9"/>
                </a:cxn>
              </a:cxnLst>
              <a:rect l="0" t="0" r="r" b="b"/>
              <a:pathLst>
                <a:path w="428" h="178">
                  <a:moveTo>
                    <a:pt x="428" y="71"/>
                  </a:moveTo>
                  <a:lnTo>
                    <a:pt x="425" y="71"/>
                  </a:lnTo>
                  <a:lnTo>
                    <a:pt x="218" y="0"/>
                  </a:lnTo>
                  <a:lnTo>
                    <a:pt x="2" y="175"/>
                  </a:lnTo>
                  <a:lnTo>
                    <a:pt x="0" y="178"/>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grpSp>
      <p:cxnSp>
        <p:nvCxnSpPr>
          <p:cNvPr id="105" name="Straight Connector 104">
            <a:extLst>
              <a:ext uri="{FF2B5EF4-FFF2-40B4-BE49-F238E27FC236}">
                <a16:creationId xmlns:a16="http://schemas.microsoft.com/office/drawing/2014/main" id="{0DEECFA7-F135-0D1A-3CCD-FB3BE28415EC}"/>
              </a:ext>
            </a:extLst>
          </p:cNvPr>
          <p:cNvCxnSpPr>
            <a:cxnSpLocks/>
            <a:stCxn id="89" idx="1"/>
          </p:cNvCxnSpPr>
          <p:nvPr/>
        </p:nvCxnSpPr>
        <p:spPr>
          <a:xfrm>
            <a:off x="2093159" y="1485015"/>
            <a:ext cx="2937629" cy="0"/>
          </a:xfrm>
          <a:prstGeom prst="line">
            <a:avLst/>
          </a:prstGeom>
          <a:noFill/>
          <a:ln w="38100" cap="rnd" cmpd="sng" algn="ctr">
            <a:solidFill>
              <a:srgbClr val="272727"/>
            </a:solidFill>
            <a:prstDash val="dash"/>
            <a:miter lim="800000"/>
          </a:ln>
          <a:effectLst/>
        </p:spPr>
      </p:cxnSp>
      <p:cxnSp>
        <p:nvCxnSpPr>
          <p:cNvPr id="106" name="Straight Connector 105">
            <a:extLst>
              <a:ext uri="{FF2B5EF4-FFF2-40B4-BE49-F238E27FC236}">
                <a16:creationId xmlns:a16="http://schemas.microsoft.com/office/drawing/2014/main" id="{648DFE49-072F-FBE9-0B40-1713C5A65420}"/>
              </a:ext>
            </a:extLst>
          </p:cNvPr>
          <p:cNvCxnSpPr>
            <a:cxnSpLocks/>
          </p:cNvCxnSpPr>
          <p:nvPr/>
        </p:nvCxnSpPr>
        <p:spPr>
          <a:xfrm>
            <a:off x="2071379" y="6589607"/>
            <a:ext cx="2959409" cy="0"/>
          </a:xfrm>
          <a:prstGeom prst="line">
            <a:avLst/>
          </a:prstGeom>
          <a:noFill/>
          <a:ln w="38100" cap="rnd" cmpd="sng" algn="ctr">
            <a:solidFill>
              <a:srgbClr val="FFFFFF">
                <a:lumMod val="85000"/>
              </a:srgbClr>
            </a:solidFill>
            <a:prstDash val="dash"/>
            <a:miter lim="800000"/>
          </a:ln>
          <a:effectLst/>
        </p:spPr>
      </p:cxnSp>
      <p:sp>
        <p:nvSpPr>
          <p:cNvPr id="107" name="Down Arrow 58">
            <a:extLst>
              <a:ext uri="{FF2B5EF4-FFF2-40B4-BE49-F238E27FC236}">
                <a16:creationId xmlns:a16="http://schemas.microsoft.com/office/drawing/2014/main" id="{5624C42E-169A-153D-2978-AEF03E4F6CB7}"/>
              </a:ext>
            </a:extLst>
          </p:cNvPr>
          <p:cNvSpPr/>
          <p:nvPr/>
        </p:nvSpPr>
        <p:spPr>
          <a:xfrm>
            <a:off x="4866285" y="2161084"/>
            <a:ext cx="359671" cy="912951"/>
          </a:xfrm>
          <a:prstGeom prst="downArrow">
            <a:avLst/>
          </a:prstGeom>
          <a:solidFill>
            <a:srgbClr val="3984A3"/>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dirty="0">
              <a:ln>
                <a:noFill/>
              </a:ln>
              <a:solidFill>
                <a:srgbClr val="FFFFFF"/>
              </a:solidFill>
              <a:effectLst/>
              <a:uLnTx/>
              <a:uFillTx/>
              <a:latin typeface="Open Sans Light" panose="020B0306030504020204" pitchFamily="34" charset="0"/>
              <a:ea typeface="+mn-ea"/>
              <a:cs typeface="+mn-cs"/>
            </a:endParaRPr>
          </a:p>
        </p:txBody>
      </p:sp>
      <p:sp>
        <p:nvSpPr>
          <p:cNvPr id="108" name="Down Arrow 59">
            <a:extLst>
              <a:ext uri="{FF2B5EF4-FFF2-40B4-BE49-F238E27FC236}">
                <a16:creationId xmlns:a16="http://schemas.microsoft.com/office/drawing/2014/main" id="{88C1D345-4642-6DEC-3C8D-B03725D2BB5F}"/>
              </a:ext>
            </a:extLst>
          </p:cNvPr>
          <p:cNvSpPr/>
          <p:nvPr/>
        </p:nvSpPr>
        <p:spPr>
          <a:xfrm flipV="1">
            <a:off x="4866285" y="1571359"/>
            <a:ext cx="359671" cy="589726"/>
          </a:xfrm>
          <a:prstGeom prst="downArrow">
            <a:avLst/>
          </a:prstGeom>
          <a:solidFill>
            <a:srgbClr val="3984A3"/>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dirty="0">
              <a:ln>
                <a:noFill/>
              </a:ln>
              <a:solidFill>
                <a:srgbClr val="FFFFFF"/>
              </a:solidFill>
              <a:effectLst/>
              <a:uLnTx/>
              <a:uFillTx/>
              <a:latin typeface="Open Sans Light" panose="020B0306030504020204" pitchFamily="34" charset="0"/>
              <a:ea typeface="+mn-ea"/>
              <a:cs typeface="+mn-cs"/>
            </a:endParaRPr>
          </a:p>
        </p:txBody>
      </p:sp>
      <p:sp>
        <p:nvSpPr>
          <p:cNvPr id="109" name="Down Arrow 60">
            <a:extLst>
              <a:ext uri="{FF2B5EF4-FFF2-40B4-BE49-F238E27FC236}">
                <a16:creationId xmlns:a16="http://schemas.microsoft.com/office/drawing/2014/main" id="{5053F568-B9AD-410C-B375-FF322A77590B}"/>
              </a:ext>
            </a:extLst>
          </p:cNvPr>
          <p:cNvSpPr/>
          <p:nvPr/>
        </p:nvSpPr>
        <p:spPr>
          <a:xfrm>
            <a:off x="4866285" y="4161208"/>
            <a:ext cx="359671" cy="2365722"/>
          </a:xfrm>
          <a:prstGeom prst="downArrow">
            <a:avLst/>
          </a:prstGeom>
          <a:solidFill>
            <a:srgbClr val="FFFFFF"/>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dirty="0">
              <a:ln>
                <a:noFill/>
              </a:ln>
              <a:solidFill>
                <a:srgbClr val="FFFFFF"/>
              </a:solidFill>
              <a:effectLst/>
              <a:uLnTx/>
              <a:uFillTx/>
              <a:latin typeface="Open Sans Light" panose="020B0306030504020204" pitchFamily="34" charset="0"/>
              <a:ea typeface="+mn-ea"/>
              <a:cs typeface="+mn-cs"/>
            </a:endParaRPr>
          </a:p>
        </p:txBody>
      </p:sp>
      <p:sp>
        <p:nvSpPr>
          <p:cNvPr id="110" name="Down Arrow 61">
            <a:extLst>
              <a:ext uri="{FF2B5EF4-FFF2-40B4-BE49-F238E27FC236}">
                <a16:creationId xmlns:a16="http://schemas.microsoft.com/office/drawing/2014/main" id="{F820F9B4-2622-BB4A-B244-5C545DB3E9D1}"/>
              </a:ext>
            </a:extLst>
          </p:cNvPr>
          <p:cNvSpPr/>
          <p:nvPr/>
        </p:nvSpPr>
        <p:spPr>
          <a:xfrm flipV="1">
            <a:off x="4866285" y="3136711"/>
            <a:ext cx="359671" cy="1611710"/>
          </a:xfrm>
          <a:prstGeom prst="downArrow">
            <a:avLst/>
          </a:prstGeom>
          <a:solidFill>
            <a:srgbClr val="FFFFFF"/>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dirty="0">
              <a:ln>
                <a:noFill/>
              </a:ln>
              <a:solidFill>
                <a:srgbClr val="FFFFFF"/>
              </a:solidFill>
              <a:effectLst/>
              <a:uLnTx/>
              <a:uFillTx/>
              <a:latin typeface="Open Sans Light" panose="020B0306030504020204" pitchFamily="34" charset="0"/>
              <a:ea typeface="+mn-ea"/>
              <a:cs typeface="+mn-cs"/>
            </a:endParaRPr>
          </a:p>
        </p:txBody>
      </p:sp>
      <p:sp>
        <p:nvSpPr>
          <p:cNvPr id="111" name="TextBox 110">
            <a:extLst>
              <a:ext uri="{FF2B5EF4-FFF2-40B4-BE49-F238E27FC236}">
                <a16:creationId xmlns:a16="http://schemas.microsoft.com/office/drawing/2014/main" id="{D70848F9-A9A5-41D7-62E2-6CAB438CE8BC}"/>
              </a:ext>
            </a:extLst>
          </p:cNvPr>
          <p:cNvSpPr txBox="1"/>
          <p:nvPr/>
        </p:nvSpPr>
        <p:spPr>
          <a:xfrm>
            <a:off x="5641694" y="1623483"/>
            <a:ext cx="1643399" cy="338554"/>
          </a:xfrm>
          <a:prstGeom prst="rect">
            <a:avLst/>
          </a:prstGeom>
          <a:noFill/>
        </p:spPr>
        <p:txBody>
          <a:bodyPr wrap="none" rtlCol="0" anchor="ctr" anchorCtr="0">
            <a:spAutoFit/>
          </a:bodyPr>
          <a:lstStyle/>
          <a:p>
            <a:pPr defTabSz="914217"/>
            <a:r>
              <a:rPr lang="en-US" sz="16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Visible Aspects </a:t>
            </a:r>
          </a:p>
        </p:txBody>
      </p:sp>
      <p:sp>
        <p:nvSpPr>
          <p:cNvPr id="112" name="Subtitle 2">
            <a:extLst>
              <a:ext uri="{FF2B5EF4-FFF2-40B4-BE49-F238E27FC236}">
                <a16:creationId xmlns:a16="http://schemas.microsoft.com/office/drawing/2014/main" id="{1575E5BF-2F2F-5B22-F74A-E609218674F5}"/>
              </a:ext>
            </a:extLst>
          </p:cNvPr>
          <p:cNvSpPr txBox="1">
            <a:spLocks/>
          </p:cNvSpPr>
          <p:nvPr/>
        </p:nvSpPr>
        <p:spPr>
          <a:xfrm>
            <a:off x="5584981" y="1938983"/>
            <a:ext cx="5649496" cy="737672"/>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just"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272727"/>
                </a:solidFill>
                <a:effectLst/>
                <a:uLnTx/>
                <a:uFillTx/>
                <a:latin typeface="Lato Long"/>
                <a:ea typeface="Open Sans Light" panose="020B0306030504020204" pitchFamily="34" charset="0"/>
                <a:cs typeface="Open Sans Light" panose="020B0306030504020204" pitchFamily="34" charset="0"/>
              </a:rPr>
              <a:t>Customer engagement </a:t>
            </a:r>
          </a:p>
          <a:p>
            <a:pPr marL="171450" marR="0" lvl="0" indent="-171450" algn="just"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GB" sz="1200" dirty="0">
                <a:solidFill>
                  <a:srgbClr val="272727"/>
                </a:solidFill>
                <a:latin typeface="Lato Long"/>
                <a:ea typeface="Open Sans Light" panose="020B0306030504020204" pitchFamily="34" charset="0"/>
                <a:cs typeface="Open Sans Light" panose="020B0306030504020204" pitchFamily="34" charset="0"/>
              </a:rPr>
              <a:t>Brand visibility </a:t>
            </a:r>
          </a:p>
          <a:p>
            <a:pPr marL="171450" marR="0" lvl="0" indent="-171450" algn="just" defTabSz="54381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272727"/>
                </a:solidFill>
                <a:effectLst/>
                <a:uLnTx/>
                <a:uFillTx/>
                <a:latin typeface="Lato Long"/>
                <a:ea typeface="Open Sans Light" panose="020B0306030504020204" pitchFamily="34" charset="0"/>
                <a:cs typeface="Open Sans Light" panose="020B0306030504020204" pitchFamily="34" charset="0"/>
              </a:rPr>
              <a:t>Promotions </a:t>
            </a:r>
            <a:endParaRPr kumimoji="0" lang="en-US" sz="1200" b="0" i="0" u="none" strike="noStrike" kern="1200" cap="none" spc="0" normalizeH="0" baseline="0" noProof="0" dirty="0">
              <a:ln>
                <a:noFill/>
              </a:ln>
              <a:solidFill>
                <a:srgbClr val="272727"/>
              </a:solidFill>
              <a:effectLst/>
              <a:uLnTx/>
              <a:uFillTx/>
              <a:latin typeface="Lato Long"/>
              <a:ea typeface="Open Sans Light" panose="020B0306030504020204" pitchFamily="34" charset="0"/>
              <a:cs typeface="Open Sans Light" panose="020B0306030504020204" pitchFamily="34" charset="0"/>
            </a:endParaRPr>
          </a:p>
        </p:txBody>
      </p:sp>
      <p:sp>
        <p:nvSpPr>
          <p:cNvPr id="113" name="TextBox 112">
            <a:extLst>
              <a:ext uri="{FF2B5EF4-FFF2-40B4-BE49-F238E27FC236}">
                <a16:creationId xmlns:a16="http://schemas.microsoft.com/office/drawing/2014/main" id="{B3B41987-EFD7-5E19-18AB-A91864DC97BA}"/>
              </a:ext>
            </a:extLst>
          </p:cNvPr>
          <p:cNvSpPr txBox="1"/>
          <p:nvPr/>
        </p:nvSpPr>
        <p:spPr>
          <a:xfrm>
            <a:off x="5641694" y="3785804"/>
            <a:ext cx="1808508" cy="338554"/>
          </a:xfrm>
          <a:prstGeom prst="rect">
            <a:avLst/>
          </a:prstGeom>
          <a:noFill/>
        </p:spPr>
        <p:txBody>
          <a:bodyPr wrap="none" rtlCol="0" anchor="ctr" anchorCtr="0">
            <a:spAutoFit/>
          </a:bodyPr>
          <a:lstStyle/>
          <a:p>
            <a:pPr defTabSz="914217"/>
            <a:r>
              <a:rPr lang="en-US" sz="16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Invisible Aspects </a:t>
            </a:r>
          </a:p>
        </p:txBody>
      </p:sp>
      <p:sp>
        <p:nvSpPr>
          <p:cNvPr id="115" name="TextBox 114">
            <a:extLst>
              <a:ext uri="{FF2B5EF4-FFF2-40B4-BE49-F238E27FC236}">
                <a16:creationId xmlns:a16="http://schemas.microsoft.com/office/drawing/2014/main" id="{5C28B3E1-80D7-0290-4EC0-7C6D42D7FDA8}"/>
              </a:ext>
            </a:extLst>
          </p:cNvPr>
          <p:cNvSpPr txBox="1"/>
          <p:nvPr/>
        </p:nvSpPr>
        <p:spPr>
          <a:xfrm>
            <a:off x="3800583" y="1867525"/>
            <a:ext cx="790601" cy="461665"/>
          </a:xfrm>
          <a:prstGeom prst="rect">
            <a:avLst/>
          </a:prstGeom>
          <a:noFill/>
        </p:spPr>
        <p:txBody>
          <a:bodyPr wrap="none" rtlCol="0">
            <a:spAutoFit/>
          </a:bodyPr>
          <a:lstStyle/>
          <a:p>
            <a:pPr algn="r" defTabSz="914217"/>
            <a:r>
              <a:rPr lang="en-GB" sz="2400" b="1" dirty="0">
                <a:solidFill>
                  <a:srgbClr val="272727"/>
                </a:solidFill>
                <a:latin typeface="Open Sans" panose="020B0606030504020204" pitchFamily="34" charset="0"/>
                <a:ea typeface="Open Sans" panose="020B0606030504020204" pitchFamily="34" charset="0"/>
                <a:cs typeface="Open Sans" panose="020B0606030504020204" pitchFamily="34" charset="0"/>
              </a:rPr>
              <a:t>30</a:t>
            </a:r>
            <a:r>
              <a:rPr lang="en-US" sz="2400" b="1" dirty="0">
                <a:solidFill>
                  <a:srgbClr val="272727"/>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116" name="TextBox 115">
            <a:extLst>
              <a:ext uri="{FF2B5EF4-FFF2-40B4-BE49-F238E27FC236}">
                <a16:creationId xmlns:a16="http://schemas.microsoft.com/office/drawing/2014/main" id="{4A7A1E8A-88AD-3059-3D56-01CF1D08F368}"/>
              </a:ext>
            </a:extLst>
          </p:cNvPr>
          <p:cNvSpPr txBox="1"/>
          <p:nvPr/>
        </p:nvSpPr>
        <p:spPr>
          <a:xfrm>
            <a:off x="3800583" y="4404554"/>
            <a:ext cx="790601" cy="461665"/>
          </a:xfrm>
          <a:prstGeom prst="rect">
            <a:avLst/>
          </a:prstGeom>
          <a:noFill/>
        </p:spPr>
        <p:txBody>
          <a:bodyPr wrap="none" rtlCol="0">
            <a:spAutoFit/>
          </a:bodyPr>
          <a:lstStyle/>
          <a:p>
            <a:pPr algn="r" defTabSz="914217"/>
            <a:r>
              <a:rPr lang="en-US" sz="24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70%</a:t>
            </a:r>
          </a:p>
        </p:txBody>
      </p:sp>
      <p:pic>
        <p:nvPicPr>
          <p:cNvPr id="119" name="Picture 118" descr="Logo&#10;&#10;Description automatically generated">
            <a:extLst>
              <a:ext uri="{FF2B5EF4-FFF2-40B4-BE49-F238E27FC236}">
                <a16:creationId xmlns:a16="http://schemas.microsoft.com/office/drawing/2014/main" id="{471CA32C-BC89-F55F-88AB-3903B1A5A2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120" name="Footer Placeholder 3">
            <a:extLst>
              <a:ext uri="{FF2B5EF4-FFF2-40B4-BE49-F238E27FC236}">
                <a16:creationId xmlns:a16="http://schemas.microsoft.com/office/drawing/2014/main" id="{70CCF282-99F7-1EB2-CF4B-BE8FA558A661}"/>
              </a:ext>
            </a:extLst>
          </p:cNvPr>
          <p:cNvSpPr>
            <a:spLocks noGrp="1"/>
          </p:cNvSpPr>
          <p:nvPr>
            <p:ph type="ftr" sz="quarter" idx="11"/>
          </p:nvPr>
        </p:nvSpPr>
        <p:spPr>
          <a:xfrm>
            <a:off x="3677653" y="7226801"/>
            <a:ext cx="4114800" cy="365125"/>
          </a:xfrm>
        </p:spPr>
        <p:txBody>
          <a:bodyPr/>
          <a:lstStyle/>
          <a:p>
            <a:r>
              <a:rPr lang="en-GB" dirty="0">
                <a:solidFill>
                  <a:schemeClr val="bg1"/>
                </a:solidFill>
              </a:rPr>
              <a:t>www.upskilpro.</a:t>
            </a:r>
            <a:r>
              <a:rPr lang="en-GB" dirty="0">
                <a:solidFill>
                  <a:schemeClr val="bg1"/>
                </a:solidFill>
                <a:cs typeface="Arial" panose="020B0604020202020204" pitchFamily="34" charset="0"/>
              </a:rPr>
              <a:t>com</a:t>
            </a:r>
          </a:p>
        </p:txBody>
      </p:sp>
      <p:sp>
        <p:nvSpPr>
          <p:cNvPr id="121" name="Subtitle 2">
            <a:extLst>
              <a:ext uri="{FF2B5EF4-FFF2-40B4-BE49-F238E27FC236}">
                <a16:creationId xmlns:a16="http://schemas.microsoft.com/office/drawing/2014/main" id="{8480C4ED-E181-F727-2ADB-07485059A230}"/>
              </a:ext>
            </a:extLst>
          </p:cNvPr>
          <p:cNvSpPr txBox="1">
            <a:spLocks/>
          </p:cNvSpPr>
          <p:nvPr/>
        </p:nvSpPr>
        <p:spPr>
          <a:xfrm>
            <a:off x="5543732" y="4097560"/>
            <a:ext cx="5649496" cy="1845668"/>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228600" marR="0" lvl="0" indent="-228600" algn="just" defTabSz="543818" rtl="0" eaLnBrk="1" fontAlgn="auto" latinLnBrk="0" hangingPunct="1">
              <a:lnSpc>
                <a:spcPct val="100000"/>
              </a:lnSpc>
              <a:spcBef>
                <a:spcPct val="20000"/>
              </a:spcBef>
              <a:spcAft>
                <a:spcPts val="0"/>
              </a:spcAft>
              <a:buClrTx/>
              <a:buSzTx/>
              <a:buFont typeface="+mj-lt"/>
              <a:buAutoNum type="arabicPeriod"/>
              <a:tabLst/>
              <a:defRPr/>
            </a:pPr>
            <a:r>
              <a:rPr lang="en-GB" sz="1200" dirty="0">
                <a:solidFill>
                  <a:schemeClr val="bg1"/>
                </a:solidFill>
                <a:latin typeface="Lato Long"/>
                <a:ea typeface="Open Sans Light" panose="020B0306030504020204" pitchFamily="34" charset="0"/>
                <a:cs typeface="Open Sans Light" panose="020B0306030504020204" pitchFamily="34" charset="0"/>
              </a:rPr>
              <a:t>TM Planning </a:t>
            </a:r>
          </a:p>
          <a:p>
            <a:pPr marL="228600" marR="0" lvl="0" indent="-228600" algn="just" defTabSz="543818" rtl="0" eaLnBrk="1" fontAlgn="auto" latinLnBrk="0" hangingPunct="1">
              <a:lnSpc>
                <a:spcPct val="100000"/>
              </a:lnSpc>
              <a:spcBef>
                <a:spcPct val="20000"/>
              </a:spcBef>
              <a:spcAft>
                <a:spcPts val="0"/>
              </a:spcAft>
              <a:buClrTx/>
              <a:buSzTx/>
              <a:buFont typeface="+mj-lt"/>
              <a:buAutoNum type="arabicPeriod"/>
              <a:tabLst/>
              <a:defRPr/>
            </a:pPr>
            <a:r>
              <a:rPr kumimoji="0" lang="en-GB" sz="1200" b="0" i="0" u="none" strike="noStrike" kern="1200" cap="none" spc="0" normalizeH="0" baseline="0" noProof="0" dirty="0">
                <a:ln>
                  <a:noFill/>
                </a:ln>
                <a:solidFill>
                  <a:schemeClr val="bg1"/>
                </a:solidFill>
                <a:effectLst/>
                <a:uLnTx/>
                <a:uFillTx/>
                <a:latin typeface="Lato Long"/>
                <a:ea typeface="Open Sans Light" panose="020B0306030504020204" pitchFamily="34" charset="0"/>
                <a:cs typeface="Open Sans Light" panose="020B0306030504020204" pitchFamily="34" charset="0"/>
              </a:rPr>
              <a:t>Analytics &amp; Insights </a:t>
            </a:r>
          </a:p>
          <a:p>
            <a:pPr marL="228600" marR="0" lvl="0" indent="-228600" algn="just" defTabSz="543818" rtl="0" eaLnBrk="1" fontAlgn="auto" latinLnBrk="0" hangingPunct="1">
              <a:lnSpc>
                <a:spcPct val="100000"/>
              </a:lnSpc>
              <a:spcBef>
                <a:spcPct val="20000"/>
              </a:spcBef>
              <a:spcAft>
                <a:spcPts val="0"/>
              </a:spcAft>
              <a:buClrTx/>
              <a:buSzTx/>
              <a:buFont typeface="+mj-lt"/>
              <a:buAutoNum type="arabicPeriod"/>
              <a:tabLst/>
              <a:defRPr/>
            </a:pPr>
            <a:r>
              <a:rPr lang="en-GB" sz="1200" dirty="0">
                <a:solidFill>
                  <a:schemeClr val="bg1"/>
                </a:solidFill>
                <a:latin typeface="Lato Long"/>
                <a:ea typeface="Open Sans Light" panose="020B0306030504020204" pitchFamily="34" charset="0"/>
                <a:cs typeface="Open Sans Light" panose="020B0306030504020204" pitchFamily="34" charset="0"/>
              </a:rPr>
              <a:t>Supply Chain Coordination</a:t>
            </a:r>
          </a:p>
          <a:p>
            <a:pPr marL="228600" marR="0" lvl="0" indent="-228600" algn="just" defTabSz="543818" rtl="0" eaLnBrk="1" fontAlgn="auto" latinLnBrk="0" hangingPunct="1">
              <a:lnSpc>
                <a:spcPct val="100000"/>
              </a:lnSpc>
              <a:spcBef>
                <a:spcPct val="20000"/>
              </a:spcBef>
              <a:spcAft>
                <a:spcPts val="0"/>
              </a:spcAft>
              <a:buClrTx/>
              <a:buSzTx/>
              <a:buFont typeface="+mj-lt"/>
              <a:buAutoNum type="arabicPeriod"/>
              <a:tabLst/>
              <a:defRPr/>
            </a:pPr>
            <a:r>
              <a:rPr lang="en-GB" sz="1200" dirty="0">
                <a:solidFill>
                  <a:schemeClr val="bg1"/>
                </a:solidFill>
                <a:latin typeface="Lato Long"/>
                <a:ea typeface="Open Sans Light" panose="020B0306030504020204" pitchFamily="34" charset="0"/>
                <a:cs typeface="Open Sans Light" panose="020B0306030504020204" pitchFamily="34" charset="0"/>
              </a:rPr>
              <a:t>POS Development </a:t>
            </a:r>
          </a:p>
          <a:p>
            <a:pPr marL="228600" marR="0" lvl="0" indent="-228600" algn="just" defTabSz="543818" rtl="0" eaLnBrk="1" fontAlgn="auto" latinLnBrk="0" hangingPunct="1">
              <a:lnSpc>
                <a:spcPct val="100000"/>
              </a:lnSpc>
              <a:spcBef>
                <a:spcPct val="20000"/>
              </a:spcBef>
              <a:spcAft>
                <a:spcPts val="0"/>
              </a:spcAft>
              <a:buClrTx/>
              <a:buSzTx/>
              <a:buFont typeface="+mj-lt"/>
              <a:buAutoNum type="arabicPeriod"/>
              <a:tabLst/>
              <a:defRPr/>
            </a:pPr>
            <a:r>
              <a:rPr lang="en-GB" sz="1200" dirty="0">
                <a:solidFill>
                  <a:schemeClr val="bg1"/>
                </a:solidFill>
                <a:latin typeface="Lato Long"/>
                <a:ea typeface="Open Sans Light" panose="020B0306030504020204" pitchFamily="34" charset="0"/>
                <a:cs typeface="Open Sans Light" panose="020B0306030504020204" pitchFamily="34" charset="0"/>
              </a:rPr>
              <a:t>Planning and Communication </a:t>
            </a:r>
          </a:p>
          <a:p>
            <a:pPr marL="228600" marR="0" lvl="0" indent="-228600" algn="just" defTabSz="543818" rtl="0" eaLnBrk="1" fontAlgn="auto" latinLnBrk="0" hangingPunct="1">
              <a:lnSpc>
                <a:spcPct val="100000"/>
              </a:lnSpc>
              <a:spcBef>
                <a:spcPct val="20000"/>
              </a:spcBef>
              <a:spcAft>
                <a:spcPts val="0"/>
              </a:spcAft>
              <a:buClrTx/>
              <a:buSzTx/>
              <a:buFont typeface="+mj-lt"/>
              <a:buAutoNum type="arabicPeriod"/>
              <a:tabLst/>
              <a:defRPr/>
            </a:pPr>
            <a:r>
              <a:rPr lang="en-GB" sz="1200" dirty="0">
                <a:solidFill>
                  <a:schemeClr val="bg1"/>
                </a:solidFill>
                <a:latin typeface="Lato Long"/>
                <a:ea typeface="Open Sans Light" panose="020B0306030504020204" pitchFamily="34" charset="0"/>
                <a:cs typeface="Open Sans Light" panose="020B0306030504020204" pitchFamily="34" charset="0"/>
              </a:rPr>
              <a:t>Financials and Records</a:t>
            </a:r>
          </a:p>
          <a:p>
            <a:pPr marL="228600" marR="0" lvl="0" indent="-228600" algn="just" defTabSz="543818" rtl="0" eaLnBrk="1" fontAlgn="auto" latinLnBrk="0" hangingPunct="1">
              <a:lnSpc>
                <a:spcPct val="100000"/>
              </a:lnSpc>
              <a:spcBef>
                <a:spcPct val="20000"/>
              </a:spcBef>
              <a:spcAft>
                <a:spcPts val="0"/>
              </a:spcAft>
              <a:buClrTx/>
              <a:buSzTx/>
              <a:buFont typeface="+mj-lt"/>
              <a:buAutoNum type="arabicPeriod"/>
              <a:tabLst/>
              <a:defRPr/>
            </a:pPr>
            <a:r>
              <a:rPr lang="en-GB" sz="1200" dirty="0">
                <a:solidFill>
                  <a:schemeClr val="bg1"/>
                </a:solidFill>
                <a:latin typeface="Lato Long"/>
                <a:ea typeface="Open Sans Light" panose="020B0306030504020204" pitchFamily="34" charset="0"/>
                <a:cs typeface="Open Sans Light" panose="020B0306030504020204" pitchFamily="34" charset="0"/>
              </a:rPr>
              <a:t>Training   </a:t>
            </a:r>
          </a:p>
          <a:p>
            <a:pPr marL="228600" marR="0" lvl="0" indent="-228600" algn="just" defTabSz="543818" rtl="0" eaLnBrk="1" fontAlgn="auto" latinLnBrk="0" hangingPunct="1">
              <a:lnSpc>
                <a:spcPct val="100000"/>
              </a:lnSpc>
              <a:spcBef>
                <a:spcPct val="20000"/>
              </a:spcBef>
              <a:spcAft>
                <a:spcPts val="0"/>
              </a:spcAft>
              <a:buClrTx/>
              <a:buSzTx/>
              <a:buFont typeface="+mj-lt"/>
              <a:buAutoNum type="arabicPeriod"/>
              <a:tabLst/>
              <a:defRPr/>
            </a:pPr>
            <a:r>
              <a:rPr kumimoji="0" lang="en-GB" sz="1200" b="0" i="0" u="none" strike="noStrike" kern="1200" cap="none" spc="0" normalizeH="0" baseline="0" noProof="0" dirty="0">
                <a:ln>
                  <a:noFill/>
                </a:ln>
                <a:solidFill>
                  <a:schemeClr val="bg1"/>
                </a:solidFill>
                <a:effectLst/>
                <a:uLnTx/>
                <a:uFillTx/>
                <a:latin typeface="Lato Long"/>
                <a:ea typeface="Open Sans Light" panose="020B0306030504020204" pitchFamily="34" charset="0"/>
                <a:cs typeface="Open Sans Light" panose="020B0306030504020204" pitchFamily="34" charset="0"/>
              </a:rPr>
              <a:t>Reviews </a:t>
            </a:r>
            <a:r>
              <a:rPr lang="en-GB" sz="1200" dirty="0">
                <a:solidFill>
                  <a:schemeClr val="bg1"/>
                </a:solidFill>
                <a:latin typeface="Lato Long"/>
                <a:ea typeface="Open Sans Light" panose="020B0306030504020204" pitchFamily="34" charset="0"/>
                <a:cs typeface="Open Sans Light" panose="020B0306030504020204" pitchFamily="34" charset="0"/>
              </a:rPr>
              <a:t>&amp; Communication  </a:t>
            </a:r>
            <a:endParaRPr kumimoji="0" lang="en-US" sz="1200" b="0" i="0" u="none" strike="noStrike" kern="1200" cap="none" spc="0" normalizeH="0" baseline="0" noProof="0" dirty="0">
              <a:ln>
                <a:noFill/>
              </a:ln>
              <a:solidFill>
                <a:schemeClr val="bg1"/>
              </a:solidFill>
              <a:effectLst/>
              <a:uLnTx/>
              <a:uFillTx/>
              <a:latin typeface="Lato Long"/>
              <a:ea typeface="Open Sans Light" panose="020B0306030504020204" pitchFamily="34" charset="0"/>
              <a:cs typeface="Open Sans Light" panose="020B0306030504020204" pitchFamily="34" charset="0"/>
            </a:endParaRPr>
          </a:p>
        </p:txBody>
      </p:sp>
      <p:sp>
        <p:nvSpPr>
          <p:cNvPr id="2" name="TextBox 1">
            <a:extLst>
              <a:ext uri="{FF2B5EF4-FFF2-40B4-BE49-F238E27FC236}">
                <a16:creationId xmlns:a16="http://schemas.microsoft.com/office/drawing/2014/main" id="{849A65AC-D7FF-F0C8-601C-3A591D22C076}"/>
              </a:ext>
            </a:extLst>
          </p:cNvPr>
          <p:cNvSpPr txBox="1"/>
          <p:nvPr/>
        </p:nvSpPr>
        <p:spPr>
          <a:xfrm>
            <a:off x="6108031" y="6168190"/>
            <a:ext cx="4776537" cy="276999"/>
          </a:xfrm>
          <a:prstGeom prst="rect">
            <a:avLst/>
          </a:prstGeom>
          <a:noFill/>
        </p:spPr>
        <p:txBody>
          <a:bodyPr wrap="square" rtlCol="0">
            <a:spAutoFit/>
          </a:bodyPr>
          <a:lstStyle/>
          <a:p>
            <a:r>
              <a:rPr lang="en-GB" sz="1200" dirty="0">
                <a:solidFill>
                  <a:schemeClr val="bg1"/>
                </a:solidFill>
                <a:latin typeface="Lato Long"/>
              </a:rPr>
              <a:t>Source : TM organisational Alignment 7035 , www.upskilPRO.com</a:t>
            </a:r>
          </a:p>
        </p:txBody>
      </p:sp>
    </p:spTree>
    <p:extLst>
      <p:ext uri="{BB962C8B-B14F-4D97-AF65-F5344CB8AC3E}">
        <p14:creationId xmlns:p14="http://schemas.microsoft.com/office/powerpoint/2010/main" val="1618483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38581E-949B-4F4D-EE03-E6264AE8F69A}"/>
              </a:ext>
            </a:extLst>
          </p:cNvPr>
          <p:cNvSpPr txBox="1"/>
          <p:nvPr/>
        </p:nvSpPr>
        <p:spPr>
          <a:xfrm>
            <a:off x="3987911" y="2642495"/>
            <a:ext cx="3939574" cy="954107"/>
          </a:xfrm>
          <a:prstGeom prst="rect">
            <a:avLst/>
          </a:prstGeom>
          <a:noFill/>
        </p:spPr>
        <p:txBody>
          <a:bodyPr wrap="square" rtlCol="0">
            <a:spAutoFit/>
          </a:bodyPr>
          <a:lstStyle/>
          <a:p>
            <a:pPr algn="ctr"/>
            <a:r>
              <a:rPr lang="en-GB" sz="2800" b="1" dirty="0">
                <a:latin typeface="Lato long"/>
              </a:rPr>
              <a:t>Role of </a:t>
            </a:r>
          </a:p>
          <a:p>
            <a:pPr algn="ctr"/>
            <a:r>
              <a:rPr lang="en-GB" sz="2800" b="1" dirty="0">
                <a:latin typeface="Lato long"/>
              </a:rPr>
              <a:t>Trade Marketing</a:t>
            </a:r>
          </a:p>
        </p:txBody>
      </p:sp>
    </p:spTree>
    <p:extLst>
      <p:ext uri="{BB962C8B-B14F-4D97-AF65-F5344CB8AC3E}">
        <p14:creationId xmlns:p14="http://schemas.microsoft.com/office/powerpoint/2010/main" val="2355807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33D8FD40-E4DE-5FC7-3BF1-E4FB26C2F68D}"/>
              </a:ext>
            </a:extLst>
          </p:cNvPr>
          <p:cNvSpPr/>
          <p:nvPr/>
        </p:nvSpPr>
        <p:spPr>
          <a:xfrm>
            <a:off x="516408" y="5671098"/>
            <a:ext cx="794005" cy="794005"/>
          </a:xfrm>
          <a:prstGeom prst="ellipse">
            <a:avLst/>
          </a:prstGeom>
          <a:solidFill>
            <a:srgbClr val="1073A3"/>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8" name="Block Arc 7">
            <a:extLst>
              <a:ext uri="{FF2B5EF4-FFF2-40B4-BE49-F238E27FC236}">
                <a16:creationId xmlns:a16="http://schemas.microsoft.com/office/drawing/2014/main" id="{15AF1DD8-B42D-927B-F961-3882571001C5}"/>
              </a:ext>
            </a:extLst>
          </p:cNvPr>
          <p:cNvSpPr/>
          <p:nvPr/>
        </p:nvSpPr>
        <p:spPr>
          <a:xfrm rot="10097938">
            <a:off x="593467" y="1983885"/>
            <a:ext cx="3564289" cy="3564289"/>
          </a:xfrm>
          <a:prstGeom prst="blockArc">
            <a:avLst>
              <a:gd name="adj1" fmla="val 10800000"/>
              <a:gd name="adj2" fmla="val 0"/>
              <a:gd name="adj3" fmla="val 1983"/>
            </a:avLst>
          </a:prstGeom>
          <a:solidFill>
            <a:srgbClr val="FFFFFF">
              <a:lumMod val="50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B3B3B3"/>
              </a:solidFill>
              <a:effectLst/>
              <a:uLnTx/>
              <a:uFillTx/>
              <a:latin typeface="Calibri" panose="020F0502020204030204"/>
              <a:ea typeface="+mn-ea"/>
              <a:cs typeface="+mn-cs"/>
            </a:endParaRPr>
          </a:p>
        </p:txBody>
      </p:sp>
      <p:sp>
        <p:nvSpPr>
          <p:cNvPr id="50" name="Oval 49">
            <a:extLst>
              <a:ext uri="{FF2B5EF4-FFF2-40B4-BE49-F238E27FC236}">
                <a16:creationId xmlns:a16="http://schemas.microsoft.com/office/drawing/2014/main" id="{7347D696-1C28-A357-668D-C38E491BB6AB}"/>
              </a:ext>
            </a:extLst>
          </p:cNvPr>
          <p:cNvSpPr/>
          <p:nvPr/>
        </p:nvSpPr>
        <p:spPr>
          <a:xfrm>
            <a:off x="1180433" y="2500785"/>
            <a:ext cx="2476500" cy="2476500"/>
          </a:xfrm>
          <a:prstGeom prst="ellipse">
            <a:avLst/>
          </a:prstGeom>
          <a:solidFill>
            <a:srgbClr val="3984A3"/>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51" name="Block Arc 50">
            <a:extLst>
              <a:ext uri="{FF2B5EF4-FFF2-40B4-BE49-F238E27FC236}">
                <a16:creationId xmlns:a16="http://schemas.microsoft.com/office/drawing/2014/main" id="{CDB359F6-3BFD-D8D1-F424-91D6AC5B61DF}"/>
              </a:ext>
            </a:extLst>
          </p:cNvPr>
          <p:cNvSpPr/>
          <p:nvPr/>
        </p:nvSpPr>
        <p:spPr>
          <a:xfrm rot="5400000">
            <a:off x="597478" y="1975864"/>
            <a:ext cx="3564289" cy="3564289"/>
          </a:xfrm>
          <a:prstGeom prst="blockArc">
            <a:avLst>
              <a:gd name="adj1" fmla="val 10800000"/>
              <a:gd name="adj2" fmla="val 0"/>
              <a:gd name="adj3" fmla="val 1983"/>
            </a:avLst>
          </a:prstGeom>
          <a:solidFill>
            <a:srgbClr val="FFFFFF">
              <a:lumMod val="50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B3B3B3"/>
              </a:solidFill>
              <a:effectLst/>
              <a:uLnTx/>
              <a:uFillTx/>
              <a:latin typeface="Calibri" panose="020F0502020204030204"/>
              <a:ea typeface="+mn-ea"/>
              <a:cs typeface="+mn-cs"/>
            </a:endParaRPr>
          </a:p>
        </p:txBody>
      </p:sp>
      <p:sp>
        <p:nvSpPr>
          <p:cNvPr id="52" name="Oval 51">
            <a:extLst>
              <a:ext uri="{FF2B5EF4-FFF2-40B4-BE49-F238E27FC236}">
                <a16:creationId xmlns:a16="http://schemas.microsoft.com/office/drawing/2014/main" id="{EA9F53E0-45C6-2165-B3EC-26DCA46F261E}"/>
              </a:ext>
            </a:extLst>
          </p:cNvPr>
          <p:cNvSpPr/>
          <p:nvPr/>
        </p:nvSpPr>
        <p:spPr>
          <a:xfrm>
            <a:off x="2366176" y="1910880"/>
            <a:ext cx="166255" cy="166255"/>
          </a:xfrm>
          <a:prstGeom prst="ellipse">
            <a:avLst/>
          </a:prstGeom>
          <a:solidFill>
            <a:srgbClr val="FFFFFF">
              <a:lumMod val="7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53" name="Oval 52">
            <a:extLst>
              <a:ext uri="{FF2B5EF4-FFF2-40B4-BE49-F238E27FC236}">
                <a16:creationId xmlns:a16="http://schemas.microsoft.com/office/drawing/2014/main" id="{A7F0E488-5F0F-3471-7BD6-8B0F7FBD6156}"/>
              </a:ext>
            </a:extLst>
          </p:cNvPr>
          <p:cNvSpPr/>
          <p:nvPr/>
        </p:nvSpPr>
        <p:spPr>
          <a:xfrm>
            <a:off x="2366176" y="5401669"/>
            <a:ext cx="166255" cy="166255"/>
          </a:xfrm>
          <a:prstGeom prst="ellipse">
            <a:avLst/>
          </a:prstGeom>
          <a:solidFill>
            <a:srgbClr val="FFFFFF">
              <a:lumMod val="7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54" name="Oval 53">
            <a:extLst>
              <a:ext uri="{FF2B5EF4-FFF2-40B4-BE49-F238E27FC236}">
                <a16:creationId xmlns:a16="http://schemas.microsoft.com/office/drawing/2014/main" id="{BF4799D9-7742-B452-B0D4-424AB560D6B0}"/>
              </a:ext>
            </a:extLst>
          </p:cNvPr>
          <p:cNvSpPr/>
          <p:nvPr/>
        </p:nvSpPr>
        <p:spPr>
          <a:xfrm>
            <a:off x="4078954" y="3655907"/>
            <a:ext cx="166255" cy="166255"/>
          </a:xfrm>
          <a:prstGeom prst="ellipse">
            <a:avLst/>
          </a:prstGeom>
          <a:solidFill>
            <a:srgbClr val="FFFFFF">
              <a:lumMod val="7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55" name="Oval 54">
            <a:extLst>
              <a:ext uri="{FF2B5EF4-FFF2-40B4-BE49-F238E27FC236}">
                <a16:creationId xmlns:a16="http://schemas.microsoft.com/office/drawing/2014/main" id="{77AFAC20-B8DB-4C3D-8052-325DDCE4AC9A}"/>
              </a:ext>
            </a:extLst>
          </p:cNvPr>
          <p:cNvSpPr/>
          <p:nvPr/>
        </p:nvSpPr>
        <p:spPr>
          <a:xfrm>
            <a:off x="3236293" y="2159565"/>
            <a:ext cx="166255" cy="166255"/>
          </a:xfrm>
          <a:prstGeom prst="ellipse">
            <a:avLst/>
          </a:prstGeom>
          <a:solidFill>
            <a:srgbClr val="FFFFFF">
              <a:lumMod val="7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56" name="Oval 55">
            <a:extLst>
              <a:ext uri="{FF2B5EF4-FFF2-40B4-BE49-F238E27FC236}">
                <a16:creationId xmlns:a16="http://schemas.microsoft.com/office/drawing/2014/main" id="{515AEEA7-A374-150B-F987-74F2D01D044A}"/>
              </a:ext>
            </a:extLst>
          </p:cNvPr>
          <p:cNvSpPr/>
          <p:nvPr/>
        </p:nvSpPr>
        <p:spPr>
          <a:xfrm>
            <a:off x="3236293" y="5147089"/>
            <a:ext cx="166255" cy="166255"/>
          </a:xfrm>
          <a:prstGeom prst="ellipse">
            <a:avLst/>
          </a:prstGeom>
          <a:solidFill>
            <a:srgbClr val="FFFFFF">
              <a:lumMod val="7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57" name="Oval 56">
            <a:extLst>
              <a:ext uri="{FF2B5EF4-FFF2-40B4-BE49-F238E27FC236}">
                <a16:creationId xmlns:a16="http://schemas.microsoft.com/office/drawing/2014/main" id="{A91A4298-E3B0-D558-46E2-88BE303A9915}"/>
              </a:ext>
            </a:extLst>
          </p:cNvPr>
          <p:cNvSpPr/>
          <p:nvPr/>
        </p:nvSpPr>
        <p:spPr>
          <a:xfrm>
            <a:off x="3852680" y="4516707"/>
            <a:ext cx="166255" cy="166255"/>
          </a:xfrm>
          <a:prstGeom prst="ellipse">
            <a:avLst/>
          </a:prstGeom>
          <a:solidFill>
            <a:srgbClr val="FFFFFF">
              <a:lumMod val="7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58" name="Oval 57">
            <a:extLst>
              <a:ext uri="{FF2B5EF4-FFF2-40B4-BE49-F238E27FC236}">
                <a16:creationId xmlns:a16="http://schemas.microsoft.com/office/drawing/2014/main" id="{D083365A-D2CA-B564-1824-A1E09A936408}"/>
              </a:ext>
            </a:extLst>
          </p:cNvPr>
          <p:cNvSpPr/>
          <p:nvPr/>
        </p:nvSpPr>
        <p:spPr>
          <a:xfrm>
            <a:off x="3852680" y="2777962"/>
            <a:ext cx="166255" cy="166255"/>
          </a:xfrm>
          <a:prstGeom prst="ellipse">
            <a:avLst/>
          </a:prstGeom>
          <a:solidFill>
            <a:srgbClr val="FFFFFF">
              <a:lumMod val="7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61" name="Oval 60">
            <a:extLst>
              <a:ext uri="{FF2B5EF4-FFF2-40B4-BE49-F238E27FC236}">
                <a16:creationId xmlns:a16="http://schemas.microsoft.com/office/drawing/2014/main" id="{12B068B6-E989-1350-323B-77A49FBEB180}"/>
              </a:ext>
            </a:extLst>
          </p:cNvPr>
          <p:cNvSpPr/>
          <p:nvPr/>
        </p:nvSpPr>
        <p:spPr>
          <a:xfrm>
            <a:off x="4731470" y="1201319"/>
            <a:ext cx="794005" cy="794005"/>
          </a:xfrm>
          <a:prstGeom prst="ellipse">
            <a:avLst/>
          </a:prstGeom>
          <a:solidFill>
            <a:srgbClr val="1073A3"/>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62" name="Oval 61">
            <a:extLst>
              <a:ext uri="{FF2B5EF4-FFF2-40B4-BE49-F238E27FC236}">
                <a16:creationId xmlns:a16="http://schemas.microsoft.com/office/drawing/2014/main" id="{3A218EF1-0ADB-22F1-9B74-4900F7A5B65A}"/>
              </a:ext>
            </a:extLst>
          </p:cNvPr>
          <p:cNvSpPr/>
          <p:nvPr/>
        </p:nvSpPr>
        <p:spPr>
          <a:xfrm>
            <a:off x="4731470" y="5482604"/>
            <a:ext cx="794005" cy="794005"/>
          </a:xfrm>
          <a:prstGeom prst="ellipse">
            <a:avLst/>
          </a:prstGeom>
          <a:solidFill>
            <a:srgbClr val="1073A3"/>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63" name="Oval 62">
            <a:extLst>
              <a:ext uri="{FF2B5EF4-FFF2-40B4-BE49-F238E27FC236}">
                <a16:creationId xmlns:a16="http://schemas.microsoft.com/office/drawing/2014/main" id="{ADD14D0F-F416-F06D-9972-A84DD852BD76}"/>
              </a:ext>
            </a:extLst>
          </p:cNvPr>
          <p:cNvSpPr/>
          <p:nvPr/>
        </p:nvSpPr>
        <p:spPr>
          <a:xfrm>
            <a:off x="6501562" y="3355183"/>
            <a:ext cx="794005" cy="794005"/>
          </a:xfrm>
          <a:prstGeom prst="ellipse">
            <a:avLst/>
          </a:prstGeom>
          <a:solidFill>
            <a:srgbClr val="61DDA8"/>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64" name="Oval 63">
            <a:extLst>
              <a:ext uri="{FF2B5EF4-FFF2-40B4-BE49-F238E27FC236}">
                <a16:creationId xmlns:a16="http://schemas.microsoft.com/office/drawing/2014/main" id="{93D55D7F-5024-8B8D-0818-0EB9209B444A}"/>
              </a:ext>
            </a:extLst>
          </p:cNvPr>
          <p:cNvSpPr/>
          <p:nvPr/>
        </p:nvSpPr>
        <p:spPr>
          <a:xfrm>
            <a:off x="6104560" y="2500785"/>
            <a:ext cx="794005" cy="794005"/>
          </a:xfrm>
          <a:prstGeom prst="ellipse">
            <a:avLst/>
          </a:prstGeom>
          <a:solidFill>
            <a:srgbClr val="6ACEE3"/>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65" name="Oval 64">
            <a:extLst>
              <a:ext uri="{FF2B5EF4-FFF2-40B4-BE49-F238E27FC236}">
                <a16:creationId xmlns:a16="http://schemas.microsoft.com/office/drawing/2014/main" id="{61C25A12-5AF8-DF48-AE91-49C3E29F0DAE}"/>
              </a:ext>
            </a:extLst>
          </p:cNvPr>
          <p:cNvSpPr/>
          <p:nvPr/>
        </p:nvSpPr>
        <p:spPr>
          <a:xfrm>
            <a:off x="6104560" y="4183280"/>
            <a:ext cx="794005" cy="794005"/>
          </a:xfrm>
          <a:prstGeom prst="ellipse">
            <a:avLst/>
          </a:prstGeom>
          <a:solidFill>
            <a:srgbClr val="6ACEE3"/>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66" name="Oval 65">
            <a:extLst>
              <a:ext uri="{FF2B5EF4-FFF2-40B4-BE49-F238E27FC236}">
                <a16:creationId xmlns:a16="http://schemas.microsoft.com/office/drawing/2014/main" id="{9A96DC04-C286-A1C3-1B96-E8D66C3BDF11}"/>
              </a:ext>
            </a:extLst>
          </p:cNvPr>
          <p:cNvSpPr/>
          <p:nvPr/>
        </p:nvSpPr>
        <p:spPr>
          <a:xfrm>
            <a:off x="5462693" y="4916341"/>
            <a:ext cx="794005" cy="794005"/>
          </a:xfrm>
          <a:prstGeom prst="ellipse">
            <a:avLst/>
          </a:prstGeom>
          <a:solidFill>
            <a:srgbClr val="2DADE0"/>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67" name="Oval 66">
            <a:extLst>
              <a:ext uri="{FF2B5EF4-FFF2-40B4-BE49-F238E27FC236}">
                <a16:creationId xmlns:a16="http://schemas.microsoft.com/office/drawing/2014/main" id="{3CDE893C-DD62-AB8A-B3A6-773BB31C3C7E}"/>
              </a:ext>
            </a:extLst>
          </p:cNvPr>
          <p:cNvSpPr/>
          <p:nvPr/>
        </p:nvSpPr>
        <p:spPr>
          <a:xfrm>
            <a:off x="5496640" y="1815848"/>
            <a:ext cx="794005" cy="794005"/>
          </a:xfrm>
          <a:prstGeom prst="ellipse">
            <a:avLst/>
          </a:prstGeom>
          <a:solidFill>
            <a:srgbClr val="2DADE0"/>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cxnSp>
        <p:nvCxnSpPr>
          <p:cNvPr id="68" name="Straight Connector 67">
            <a:extLst>
              <a:ext uri="{FF2B5EF4-FFF2-40B4-BE49-F238E27FC236}">
                <a16:creationId xmlns:a16="http://schemas.microsoft.com/office/drawing/2014/main" id="{911EB027-72CD-4F6A-BCBB-7851CF7EDC70}"/>
              </a:ext>
            </a:extLst>
          </p:cNvPr>
          <p:cNvCxnSpPr>
            <a:cxnSpLocks/>
            <a:stCxn id="63" idx="2"/>
            <a:endCxn id="54" idx="6"/>
          </p:cNvCxnSpPr>
          <p:nvPr/>
        </p:nvCxnSpPr>
        <p:spPr>
          <a:xfrm flipH="1" flipV="1">
            <a:off x="4245209" y="3739035"/>
            <a:ext cx="2256354" cy="0"/>
          </a:xfrm>
          <a:prstGeom prst="line">
            <a:avLst/>
          </a:prstGeom>
          <a:noFill/>
          <a:ln w="38100" cap="flat" cmpd="sng" algn="ctr">
            <a:solidFill>
              <a:srgbClr val="FFFFFF">
                <a:lumMod val="85000"/>
              </a:srgbClr>
            </a:solidFill>
            <a:prstDash val="solid"/>
            <a:miter lim="800000"/>
          </a:ln>
          <a:effectLst/>
        </p:spPr>
      </p:cxnSp>
      <p:cxnSp>
        <p:nvCxnSpPr>
          <p:cNvPr id="69" name="Straight Connector 68">
            <a:extLst>
              <a:ext uri="{FF2B5EF4-FFF2-40B4-BE49-F238E27FC236}">
                <a16:creationId xmlns:a16="http://schemas.microsoft.com/office/drawing/2014/main" id="{8DB3E612-6C5A-79AD-8997-4263F69BB500}"/>
              </a:ext>
            </a:extLst>
          </p:cNvPr>
          <p:cNvCxnSpPr>
            <a:cxnSpLocks/>
          </p:cNvCxnSpPr>
          <p:nvPr/>
        </p:nvCxnSpPr>
        <p:spPr>
          <a:xfrm flipH="1">
            <a:off x="4004537" y="4580282"/>
            <a:ext cx="2103120" cy="0"/>
          </a:xfrm>
          <a:prstGeom prst="line">
            <a:avLst/>
          </a:prstGeom>
          <a:noFill/>
          <a:ln w="38100" cap="flat" cmpd="sng" algn="ctr">
            <a:solidFill>
              <a:srgbClr val="FFFFFF">
                <a:lumMod val="85000"/>
              </a:srgbClr>
            </a:solidFill>
            <a:prstDash val="solid"/>
            <a:miter lim="800000"/>
          </a:ln>
          <a:effectLst/>
        </p:spPr>
      </p:cxnSp>
      <p:cxnSp>
        <p:nvCxnSpPr>
          <p:cNvPr id="70" name="Straight Connector 69">
            <a:extLst>
              <a:ext uri="{FF2B5EF4-FFF2-40B4-BE49-F238E27FC236}">
                <a16:creationId xmlns:a16="http://schemas.microsoft.com/office/drawing/2014/main" id="{D64BD764-9647-53FE-3540-6423C53919D4}"/>
              </a:ext>
            </a:extLst>
          </p:cNvPr>
          <p:cNvCxnSpPr>
            <a:cxnSpLocks/>
          </p:cNvCxnSpPr>
          <p:nvPr/>
        </p:nvCxnSpPr>
        <p:spPr>
          <a:xfrm flipH="1">
            <a:off x="3994361" y="2909524"/>
            <a:ext cx="2103120" cy="0"/>
          </a:xfrm>
          <a:prstGeom prst="line">
            <a:avLst/>
          </a:prstGeom>
          <a:noFill/>
          <a:ln w="38100" cap="flat" cmpd="sng" algn="ctr">
            <a:solidFill>
              <a:srgbClr val="FFFFFF">
                <a:lumMod val="85000"/>
              </a:srgbClr>
            </a:solidFill>
            <a:prstDash val="solid"/>
            <a:miter lim="800000"/>
          </a:ln>
          <a:effectLst/>
        </p:spPr>
      </p:cxnSp>
      <p:cxnSp>
        <p:nvCxnSpPr>
          <p:cNvPr id="71" name="Straight Connector 70">
            <a:extLst>
              <a:ext uri="{FF2B5EF4-FFF2-40B4-BE49-F238E27FC236}">
                <a16:creationId xmlns:a16="http://schemas.microsoft.com/office/drawing/2014/main" id="{2998FBAE-4DEA-5235-26C0-65AE42B67130}"/>
              </a:ext>
            </a:extLst>
          </p:cNvPr>
          <p:cNvCxnSpPr>
            <a:cxnSpLocks/>
          </p:cNvCxnSpPr>
          <p:nvPr/>
        </p:nvCxnSpPr>
        <p:spPr>
          <a:xfrm flipH="1">
            <a:off x="3401527" y="2230674"/>
            <a:ext cx="2059018" cy="0"/>
          </a:xfrm>
          <a:prstGeom prst="line">
            <a:avLst/>
          </a:prstGeom>
          <a:noFill/>
          <a:ln w="38100" cap="flat" cmpd="sng" algn="ctr">
            <a:solidFill>
              <a:srgbClr val="FFFFFF">
                <a:lumMod val="85000"/>
              </a:srgbClr>
            </a:solidFill>
            <a:prstDash val="solid"/>
            <a:miter lim="800000"/>
          </a:ln>
          <a:effectLst/>
        </p:spPr>
      </p:cxnSp>
      <p:cxnSp>
        <p:nvCxnSpPr>
          <p:cNvPr id="72" name="Straight Connector 71">
            <a:extLst>
              <a:ext uri="{FF2B5EF4-FFF2-40B4-BE49-F238E27FC236}">
                <a16:creationId xmlns:a16="http://schemas.microsoft.com/office/drawing/2014/main" id="{DD594812-2B48-5E0A-CF85-E3037A72E916}"/>
              </a:ext>
            </a:extLst>
          </p:cNvPr>
          <p:cNvCxnSpPr>
            <a:cxnSpLocks/>
          </p:cNvCxnSpPr>
          <p:nvPr/>
        </p:nvCxnSpPr>
        <p:spPr>
          <a:xfrm flipH="1">
            <a:off x="2676007" y="1585747"/>
            <a:ext cx="2057400" cy="0"/>
          </a:xfrm>
          <a:prstGeom prst="line">
            <a:avLst/>
          </a:prstGeom>
          <a:noFill/>
          <a:ln w="38100" cap="flat" cmpd="sng" algn="ctr">
            <a:solidFill>
              <a:srgbClr val="FFFFFF">
                <a:lumMod val="85000"/>
              </a:srgbClr>
            </a:solidFill>
            <a:prstDash val="solid"/>
            <a:miter lim="800000"/>
          </a:ln>
          <a:effectLst/>
        </p:spPr>
      </p:cxnSp>
      <p:cxnSp>
        <p:nvCxnSpPr>
          <p:cNvPr id="73" name="Straight Connector 72">
            <a:extLst>
              <a:ext uri="{FF2B5EF4-FFF2-40B4-BE49-F238E27FC236}">
                <a16:creationId xmlns:a16="http://schemas.microsoft.com/office/drawing/2014/main" id="{D3573FC2-A706-40E9-27AD-E4E036EC5E79}"/>
              </a:ext>
            </a:extLst>
          </p:cNvPr>
          <p:cNvCxnSpPr>
            <a:cxnSpLocks/>
            <a:endCxn id="52" idx="0"/>
          </p:cNvCxnSpPr>
          <p:nvPr/>
        </p:nvCxnSpPr>
        <p:spPr>
          <a:xfrm flipH="1">
            <a:off x="2449304" y="1576416"/>
            <a:ext cx="242592" cy="334464"/>
          </a:xfrm>
          <a:prstGeom prst="line">
            <a:avLst/>
          </a:prstGeom>
          <a:noFill/>
          <a:ln w="38100" cap="flat" cmpd="sng" algn="ctr">
            <a:solidFill>
              <a:srgbClr val="FFFFFF">
                <a:lumMod val="85000"/>
              </a:srgbClr>
            </a:solidFill>
            <a:prstDash val="solid"/>
            <a:miter lim="800000"/>
          </a:ln>
          <a:effectLst/>
        </p:spPr>
      </p:cxnSp>
      <p:cxnSp>
        <p:nvCxnSpPr>
          <p:cNvPr id="74" name="Straight Connector 73">
            <a:extLst>
              <a:ext uri="{FF2B5EF4-FFF2-40B4-BE49-F238E27FC236}">
                <a16:creationId xmlns:a16="http://schemas.microsoft.com/office/drawing/2014/main" id="{C0728A00-CF64-3B44-9EE4-BA8D36901CA8}"/>
              </a:ext>
            </a:extLst>
          </p:cNvPr>
          <p:cNvCxnSpPr>
            <a:cxnSpLocks/>
          </p:cNvCxnSpPr>
          <p:nvPr/>
        </p:nvCxnSpPr>
        <p:spPr>
          <a:xfrm flipH="1">
            <a:off x="3389670" y="5246590"/>
            <a:ext cx="2057400" cy="0"/>
          </a:xfrm>
          <a:prstGeom prst="line">
            <a:avLst/>
          </a:prstGeom>
          <a:noFill/>
          <a:ln w="38100" cap="flat" cmpd="sng" algn="ctr">
            <a:solidFill>
              <a:srgbClr val="FFFFFF">
                <a:lumMod val="85000"/>
              </a:srgbClr>
            </a:solidFill>
            <a:prstDash val="solid"/>
            <a:miter lim="800000"/>
          </a:ln>
          <a:effectLst/>
        </p:spPr>
      </p:cxnSp>
      <p:cxnSp>
        <p:nvCxnSpPr>
          <p:cNvPr id="75" name="Straight Connector 74">
            <a:extLst>
              <a:ext uri="{FF2B5EF4-FFF2-40B4-BE49-F238E27FC236}">
                <a16:creationId xmlns:a16="http://schemas.microsoft.com/office/drawing/2014/main" id="{DC22E21A-7FAD-B693-CA78-D9A5B1C4E2D6}"/>
              </a:ext>
            </a:extLst>
          </p:cNvPr>
          <p:cNvCxnSpPr>
            <a:cxnSpLocks/>
          </p:cNvCxnSpPr>
          <p:nvPr/>
        </p:nvCxnSpPr>
        <p:spPr>
          <a:xfrm flipH="1">
            <a:off x="2677928" y="5873340"/>
            <a:ext cx="2057400" cy="0"/>
          </a:xfrm>
          <a:prstGeom prst="line">
            <a:avLst/>
          </a:prstGeom>
          <a:noFill/>
          <a:ln w="38100" cap="flat" cmpd="sng" algn="ctr">
            <a:solidFill>
              <a:srgbClr val="FFFFFF">
                <a:lumMod val="85000"/>
              </a:srgbClr>
            </a:solidFill>
            <a:prstDash val="solid"/>
            <a:miter lim="800000"/>
          </a:ln>
          <a:effectLst/>
        </p:spPr>
      </p:cxnSp>
      <p:cxnSp>
        <p:nvCxnSpPr>
          <p:cNvPr id="76" name="Straight Connector 75">
            <a:extLst>
              <a:ext uri="{FF2B5EF4-FFF2-40B4-BE49-F238E27FC236}">
                <a16:creationId xmlns:a16="http://schemas.microsoft.com/office/drawing/2014/main" id="{8417430E-F3DE-E219-EF47-6B7353D97AE0}"/>
              </a:ext>
            </a:extLst>
          </p:cNvPr>
          <p:cNvCxnSpPr>
            <a:cxnSpLocks/>
            <a:endCxn id="53" idx="4"/>
          </p:cNvCxnSpPr>
          <p:nvPr/>
        </p:nvCxnSpPr>
        <p:spPr>
          <a:xfrm flipH="1" flipV="1">
            <a:off x="2449304" y="5567923"/>
            <a:ext cx="233021" cy="314748"/>
          </a:xfrm>
          <a:prstGeom prst="line">
            <a:avLst/>
          </a:prstGeom>
          <a:noFill/>
          <a:ln w="38100" cap="flat" cmpd="sng" algn="ctr">
            <a:solidFill>
              <a:srgbClr val="FFFFFF">
                <a:lumMod val="85000"/>
              </a:srgbClr>
            </a:solidFill>
            <a:prstDash val="solid"/>
            <a:miter lim="800000"/>
          </a:ln>
          <a:effectLst/>
        </p:spPr>
      </p:cxnSp>
      <p:sp>
        <p:nvSpPr>
          <p:cNvPr id="77" name="TextBox 76">
            <a:extLst>
              <a:ext uri="{FF2B5EF4-FFF2-40B4-BE49-F238E27FC236}">
                <a16:creationId xmlns:a16="http://schemas.microsoft.com/office/drawing/2014/main" id="{F877AD4F-AC1B-74A5-372B-B94C735448DD}"/>
              </a:ext>
            </a:extLst>
          </p:cNvPr>
          <p:cNvSpPr txBox="1"/>
          <p:nvPr/>
        </p:nvSpPr>
        <p:spPr>
          <a:xfrm>
            <a:off x="1890599" y="1269912"/>
            <a:ext cx="2773516" cy="307777"/>
          </a:xfrm>
          <a:prstGeom prst="rect">
            <a:avLst/>
          </a:prstGeom>
          <a:noFill/>
        </p:spPr>
        <p:txBody>
          <a:bodyPr wrap="none" rtlCol="0" anchor="b" anchorCtr="0">
            <a:spAutoFit/>
          </a:bodyPr>
          <a:lstStyle/>
          <a:p>
            <a:pPr algn="r" defTabSz="914217"/>
            <a:r>
              <a:rPr lang="en-GB" sz="1400" b="1" i="0" u="none" strike="noStrike" baseline="0" dirty="0">
                <a:latin typeface="Poppins" panose="00000500000000000000" pitchFamily="2" charset="0"/>
                <a:cs typeface="Poppins" panose="00000500000000000000" pitchFamily="2" charset="0"/>
              </a:rPr>
              <a:t>Branding &amp; Communication</a:t>
            </a:r>
            <a:endParaRPr lang="en-US" sz="1400" b="1" dirty="0">
              <a:solidFill>
                <a:srgbClr val="1C2835"/>
              </a:solidFill>
              <a:latin typeface="Poppins" panose="00000500000000000000" pitchFamily="2" charset="0"/>
              <a:ea typeface="League Spartan" charset="0"/>
              <a:cs typeface="Poppins" panose="00000500000000000000" pitchFamily="2" charset="0"/>
            </a:endParaRPr>
          </a:p>
        </p:txBody>
      </p:sp>
      <p:sp>
        <p:nvSpPr>
          <p:cNvPr id="78" name="TextBox 77">
            <a:extLst>
              <a:ext uri="{FF2B5EF4-FFF2-40B4-BE49-F238E27FC236}">
                <a16:creationId xmlns:a16="http://schemas.microsoft.com/office/drawing/2014/main" id="{4020BAD0-F4B3-257D-8699-01C6A57B0E97}"/>
              </a:ext>
            </a:extLst>
          </p:cNvPr>
          <p:cNvSpPr txBox="1"/>
          <p:nvPr/>
        </p:nvSpPr>
        <p:spPr>
          <a:xfrm>
            <a:off x="3387182" y="5553497"/>
            <a:ext cx="1250663" cy="307777"/>
          </a:xfrm>
          <a:prstGeom prst="rect">
            <a:avLst/>
          </a:prstGeom>
          <a:noFill/>
        </p:spPr>
        <p:txBody>
          <a:bodyPr wrap="none" rtlCol="0" anchor="b" anchorCtr="0">
            <a:spAutoFit/>
          </a:bodyPr>
          <a:lstStyle/>
          <a:p>
            <a:pPr algn="r" defTabSz="914217"/>
            <a:r>
              <a:rPr lang="en-US" sz="1400" b="1" dirty="0">
                <a:solidFill>
                  <a:srgbClr val="1C2835"/>
                </a:solidFill>
                <a:latin typeface="Poppins" pitchFamily="2" charset="77"/>
                <a:ea typeface="League Spartan" charset="0"/>
                <a:cs typeface="Poppins" pitchFamily="2" charset="77"/>
              </a:rPr>
              <a:t>Promotions</a:t>
            </a:r>
          </a:p>
        </p:txBody>
      </p:sp>
      <p:sp>
        <p:nvSpPr>
          <p:cNvPr id="79" name="TextBox 78">
            <a:extLst>
              <a:ext uri="{FF2B5EF4-FFF2-40B4-BE49-F238E27FC236}">
                <a16:creationId xmlns:a16="http://schemas.microsoft.com/office/drawing/2014/main" id="{7DFFEFFC-B2E2-3362-DC88-F87407D02625}"/>
              </a:ext>
            </a:extLst>
          </p:cNvPr>
          <p:cNvSpPr txBox="1"/>
          <p:nvPr/>
        </p:nvSpPr>
        <p:spPr>
          <a:xfrm>
            <a:off x="2920789" y="1934609"/>
            <a:ext cx="2343911" cy="307777"/>
          </a:xfrm>
          <a:prstGeom prst="rect">
            <a:avLst/>
          </a:prstGeom>
          <a:noFill/>
        </p:spPr>
        <p:txBody>
          <a:bodyPr wrap="none" rtlCol="0" anchor="b" anchorCtr="0">
            <a:spAutoFit/>
          </a:bodyPr>
          <a:lstStyle/>
          <a:p>
            <a:pPr algn="r" defTabSz="914217"/>
            <a:r>
              <a:rPr lang="en-GB" sz="1400" b="1" i="0" u="none" strike="noStrike" baseline="0" dirty="0">
                <a:latin typeface="Poppins" panose="00000500000000000000" pitchFamily="2" charset="0"/>
                <a:cs typeface="Poppins" panose="00000500000000000000" pitchFamily="2" charset="0"/>
              </a:rPr>
              <a:t>Customer engagement</a:t>
            </a:r>
            <a:endParaRPr lang="en-US" sz="1400" b="1" dirty="0">
              <a:solidFill>
                <a:srgbClr val="1C2835"/>
              </a:solidFill>
              <a:latin typeface="Poppins" panose="00000500000000000000" pitchFamily="2" charset="0"/>
              <a:ea typeface="League Spartan" charset="0"/>
              <a:cs typeface="Poppins" panose="00000500000000000000" pitchFamily="2" charset="0"/>
            </a:endParaRPr>
          </a:p>
        </p:txBody>
      </p:sp>
      <p:sp>
        <p:nvSpPr>
          <p:cNvPr id="80" name="TextBox 79">
            <a:extLst>
              <a:ext uri="{FF2B5EF4-FFF2-40B4-BE49-F238E27FC236}">
                <a16:creationId xmlns:a16="http://schemas.microsoft.com/office/drawing/2014/main" id="{8DCE7A87-EFB6-1E84-9726-E5CC5D223E60}"/>
              </a:ext>
            </a:extLst>
          </p:cNvPr>
          <p:cNvSpPr txBox="1"/>
          <p:nvPr/>
        </p:nvSpPr>
        <p:spPr>
          <a:xfrm>
            <a:off x="4501745" y="4917032"/>
            <a:ext cx="917239" cy="307777"/>
          </a:xfrm>
          <a:prstGeom prst="rect">
            <a:avLst/>
          </a:prstGeom>
          <a:noFill/>
        </p:spPr>
        <p:txBody>
          <a:bodyPr wrap="none" rtlCol="0" anchor="b" anchorCtr="0">
            <a:spAutoFit/>
          </a:bodyPr>
          <a:lstStyle/>
          <a:p>
            <a:pPr algn="r" defTabSz="914217"/>
            <a:r>
              <a:rPr lang="en-US" sz="1400" b="1" dirty="0">
                <a:solidFill>
                  <a:srgbClr val="1C2835"/>
                </a:solidFill>
                <a:latin typeface="Poppins" pitchFamily="2" charset="77"/>
                <a:ea typeface="League Spartan" charset="0"/>
                <a:cs typeface="Poppins" pitchFamily="2" charset="77"/>
              </a:rPr>
              <a:t>Finance</a:t>
            </a:r>
          </a:p>
        </p:txBody>
      </p:sp>
      <p:sp>
        <p:nvSpPr>
          <p:cNvPr id="81" name="TextBox 80">
            <a:extLst>
              <a:ext uri="{FF2B5EF4-FFF2-40B4-BE49-F238E27FC236}">
                <a16:creationId xmlns:a16="http://schemas.microsoft.com/office/drawing/2014/main" id="{F07630F1-917E-8CFD-DA20-5B3415763205}"/>
              </a:ext>
            </a:extLst>
          </p:cNvPr>
          <p:cNvSpPr txBox="1"/>
          <p:nvPr/>
        </p:nvSpPr>
        <p:spPr>
          <a:xfrm>
            <a:off x="4447283" y="4200470"/>
            <a:ext cx="1699504" cy="307777"/>
          </a:xfrm>
          <a:prstGeom prst="rect">
            <a:avLst/>
          </a:prstGeom>
          <a:noFill/>
        </p:spPr>
        <p:txBody>
          <a:bodyPr wrap="none" rtlCol="0" anchor="b" anchorCtr="0">
            <a:spAutoFit/>
          </a:bodyPr>
          <a:lstStyle/>
          <a:p>
            <a:pPr algn="r" defTabSz="914217"/>
            <a:r>
              <a:rPr lang="en-US" sz="1400" b="1" dirty="0">
                <a:solidFill>
                  <a:srgbClr val="1C2835"/>
                </a:solidFill>
                <a:latin typeface="Poppins" pitchFamily="2" charset="77"/>
                <a:ea typeface="League Spartan" charset="0"/>
                <a:cs typeface="Poppins" pitchFamily="2" charset="77"/>
              </a:rPr>
              <a:t>Communication</a:t>
            </a:r>
          </a:p>
        </p:txBody>
      </p:sp>
      <p:sp>
        <p:nvSpPr>
          <p:cNvPr id="82" name="TextBox 81">
            <a:extLst>
              <a:ext uri="{FF2B5EF4-FFF2-40B4-BE49-F238E27FC236}">
                <a16:creationId xmlns:a16="http://schemas.microsoft.com/office/drawing/2014/main" id="{C799EA83-037E-1112-774A-2CB6D329A705}"/>
              </a:ext>
            </a:extLst>
          </p:cNvPr>
          <p:cNvSpPr txBox="1"/>
          <p:nvPr/>
        </p:nvSpPr>
        <p:spPr>
          <a:xfrm>
            <a:off x="5425114" y="3420338"/>
            <a:ext cx="1010213" cy="307777"/>
          </a:xfrm>
          <a:prstGeom prst="rect">
            <a:avLst/>
          </a:prstGeom>
          <a:noFill/>
        </p:spPr>
        <p:txBody>
          <a:bodyPr wrap="none" rtlCol="0" anchor="b" anchorCtr="0">
            <a:spAutoFit/>
          </a:bodyPr>
          <a:lstStyle/>
          <a:p>
            <a:pPr algn="r" defTabSz="914217"/>
            <a:r>
              <a:rPr lang="en-US" sz="1400" b="1" dirty="0">
                <a:solidFill>
                  <a:srgbClr val="1C2835"/>
                </a:solidFill>
                <a:latin typeface="Poppins" pitchFamily="2" charset="77"/>
                <a:ea typeface="League Spartan" charset="0"/>
                <a:cs typeface="Poppins" pitchFamily="2" charset="77"/>
              </a:rPr>
              <a:t>Products</a:t>
            </a:r>
          </a:p>
        </p:txBody>
      </p:sp>
      <p:sp>
        <p:nvSpPr>
          <p:cNvPr id="83" name="TextBox 82">
            <a:extLst>
              <a:ext uri="{FF2B5EF4-FFF2-40B4-BE49-F238E27FC236}">
                <a16:creationId xmlns:a16="http://schemas.microsoft.com/office/drawing/2014/main" id="{55E5B257-BD67-95D6-7364-C4B381F92536}"/>
              </a:ext>
            </a:extLst>
          </p:cNvPr>
          <p:cNvSpPr txBox="1"/>
          <p:nvPr/>
        </p:nvSpPr>
        <p:spPr>
          <a:xfrm>
            <a:off x="4738420" y="2587143"/>
            <a:ext cx="1239443" cy="307777"/>
          </a:xfrm>
          <a:prstGeom prst="rect">
            <a:avLst/>
          </a:prstGeom>
          <a:noFill/>
        </p:spPr>
        <p:txBody>
          <a:bodyPr wrap="none" rtlCol="0" anchor="b" anchorCtr="0">
            <a:spAutoFit/>
          </a:bodyPr>
          <a:lstStyle/>
          <a:p>
            <a:pPr algn="r" defTabSz="914217"/>
            <a:r>
              <a:rPr lang="en-US" sz="1400" b="1" dirty="0">
                <a:solidFill>
                  <a:srgbClr val="1C2835"/>
                </a:solidFill>
                <a:latin typeface="Poppins" panose="00000500000000000000" pitchFamily="2" charset="0"/>
                <a:ea typeface="League Spartan" charset="0"/>
                <a:cs typeface="Poppins" panose="00000500000000000000" pitchFamily="2" charset="0"/>
              </a:rPr>
              <a:t>Categories </a:t>
            </a:r>
          </a:p>
        </p:txBody>
      </p:sp>
      <p:sp>
        <p:nvSpPr>
          <p:cNvPr id="84" name="Freeform 42">
            <a:extLst>
              <a:ext uri="{FF2B5EF4-FFF2-40B4-BE49-F238E27FC236}">
                <a16:creationId xmlns:a16="http://schemas.microsoft.com/office/drawing/2014/main" id="{005EFBE0-0DF1-1215-0F3F-24F750A8227B}"/>
              </a:ext>
            </a:extLst>
          </p:cNvPr>
          <p:cNvSpPr>
            <a:spLocks noChangeArrowheads="1"/>
          </p:cNvSpPr>
          <p:nvPr/>
        </p:nvSpPr>
        <p:spPr bwMode="auto">
          <a:xfrm>
            <a:off x="4908555" y="1460450"/>
            <a:ext cx="434002" cy="262551"/>
          </a:xfrm>
          <a:custGeom>
            <a:avLst/>
            <a:gdLst>
              <a:gd name="connsiteX0" fmla="*/ 642757 w 868003"/>
              <a:gd name="connsiteY0" fmla="*/ 407432 h 525101"/>
              <a:gd name="connsiteX1" fmla="*/ 620017 w 868003"/>
              <a:gd name="connsiteY1" fmla="*/ 416817 h 525101"/>
              <a:gd name="connsiteX2" fmla="*/ 610632 w 868003"/>
              <a:gd name="connsiteY2" fmla="*/ 439557 h 525101"/>
              <a:gd name="connsiteX3" fmla="*/ 620017 w 868003"/>
              <a:gd name="connsiteY3" fmla="*/ 461935 h 525101"/>
              <a:gd name="connsiteX4" fmla="*/ 642757 w 868003"/>
              <a:gd name="connsiteY4" fmla="*/ 471681 h 525101"/>
              <a:gd name="connsiteX5" fmla="*/ 665496 w 868003"/>
              <a:gd name="connsiteY5" fmla="*/ 461935 h 525101"/>
              <a:gd name="connsiteX6" fmla="*/ 674881 w 868003"/>
              <a:gd name="connsiteY6" fmla="*/ 439557 h 525101"/>
              <a:gd name="connsiteX7" fmla="*/ 665496 w 868003"/>
              <a:gd name="connsiteY7" fmla="*/ 416817 h 525101"/>
              <a:gd name="connsiteX8" fmla="*/ 642757 w 868003"/>
              <a:gd name="connsiteY8" fmla="*/ 407432 h 525101"/>
              <a:gd name="connsiteX9" fmla="*/ 190319 w 868003"/>
              <a:gd name="connsiteY9" fmla="*/ 407432 h 525101"/>
              <a:gd name="connsiteX10" fmla="*/ 167580 w 868003"/>
              <a:gd name="connsiteY10" fmla="*/ 416817 h 525101"/>
              <a:gd name="connsiteX11" fmla="*/ 158195 w 868003"/>
              <a:gd name="connsiteY11" fmla="*/ 439557 h 525101"/>
              <a:gd name="connsiteX12" fmla="*/ 167580 w 868003"/>
              <a:gd name="connsiteY12" fmla="*/ 461935 h 525101"/>
              <a:gd name="connsiteX13" fmla="*/ 190319 w 868003"/>
              <a:gd name="connsiteY13" fmla="*/ 471681 h 525101"/>
              <a:gd name="connsiteX14" fmla="*/ 213059 w 868003"/>
              <a:gd name="connsiteY14" fmla="*/ 461935 h 525101"/>
              <a:gd name="connsiteX15" fmla="*/ 222444 w 868003"/>
              <a:gd name="connsiteY15" fmla="*/ 439557 h 525101"/>
              <a:gd name="connsiteX16" fmla="*/ 213059 w 868003"/>
              <a:gd name="connsiteY16" fmla="*/ 416817 h 525101"/>
              <a:gd name="connsiteX17" fmla="*/ 190319 w 868003"/>
              <a:gd name="connsiteY17" fmla="*/ 407432 h 525101"/>
              <a:gd name="connsiteX18" fmla="*/ 642757 w 868003"/>
              <a:gd name="connsiteY18" fmla="*/ 354012 h 525101"/>
              <a:gd name="connsiteX19" fmla="*/ 703396 w 868003"/>
              <a:gd name="connsiteY19" fmla="*/ 378917 h 525101"/>
              <a:gd name="connsiteX20" fmla="*/ 728301 w 868003"/>
              <a:gd name="connsiteY20" fmla="*/ 439557 h 525101"/>
              <a:gd name="connsiteX21" fmla="*/ 703396 w 868003"/>
              <a:gd name="connsiteY21" fmla="*/ 499835 h 525101"/>
              <a:gd name="connsiteX22" fmla="*/ 642757 w 868003"/>
              <a:gd name="connsiteY22" fmla="*/ 525101 h 525101"/>
              <a:gd name="connsiteX23" fmla="*/ 582117 w 868003"/>
              <a:gd name="connsiteY23" fmla="*/ 499835 h 525101"/>
              <a:gd name="connsiteX24" fmla="*/ 557212 w 868003"/>
              <a:gd name="connsiteY24" fmla="*/ 439557 h 525101"/>
              <a:gd name="connsiteX25" fmla="*/ 582117 w 868003"/>
              <a:gd name="connsiteY25" fmla="*/ 378917 h 525101"/>
              <a:gd name="connsiteX26" fmla="*/ 642757 w 868003"/>
              <a:gd name="connsiteY26" fmla="*/ 354012 h 525101"/>
              <a:gd name="connsiteX27" fmla="*/ 190319 w 868003"/>
              <a:gd name="connsiteY27" fmla="*/ 354012 h 525101"/>
              <a:gd name="connsiteX28" fmla="*/ 250598 w 868003"/>
              <a:gd name="connsiteY28" fmla="*/ 378917 h 525101"/>
              <a:gd name="connsiteX29" fmla="*/ 275864 w 868003"/>
              <a:gd name="connsiteY29" fmla="*/ 439557 h 525101"/>
              <a:gd name="connsiteX30" fmla="*/ 250598 w 868003"/>
              <a:gd name="connsiteY30" fmla="*/ 499835 h 525101"/>
              <a:gd name="connsiteX31" fmla="*/ 190319 w 868003"/>
              <a:gd name="connsiteY31" fmla="*/ 525101 h 525101"/>
              <a:gd name="connsiteX32" fmla="*/ 129680 w 868003"/>
              <a:gd name="connsiteY32" fmla="*/ 499835 h 525101"/>
              <a:gd name="connsiteX33" fmla="*/ 104775 w 868003"/>
              <a:gd name="connsiteY33" fmla="*/ 439557 h 525101"/>
              <a:gd name="connsiteX34" fmla="*/ 129680 w 868003"/>
              <a:gd name="connsiteY34" fmla="*/ 378917 h 525101"/>
              <a:gd name="connsiteX35" fmla="*/ 190319 w 868003"/>
              <a:gd name="connsiteY35" fmla="*/ 354012 h 525101"/>
              <a:gd name="connsiteX36" fmla="*/ 227000 w 868003"/>
              <a:gd name="connsiteY36" fmla="*/ 186497 h 525101"/>
              <a:gd name="connsiteX37" fmla="*/ 202132 w 868003"/>
              <a:gd name="connsiteY37" fmla="*/ 188660 h 525101"/>
              <a:gd name="connsiteX38" fmla="*/ 121759 w 868003"/>
              <a:gd name="connsiteY38" fmla="*/ 227950 h 525101"/>
              <a:gd name="connsiteX39" fmla="*/ 87520 w 868003"/>
              <a:gd name="connsiteY39" fmla="*/ 269042 h 525101"/>
              <a:gd name="connsiteX40" fmla="*/ 202132 w 868003"/>
              <a:gd name="connsiteY40" fmla="*/ 269042 h 525101"/>
              <a:gd name="connsiteX41" fmla="*/ 315912 w 868003"/>
              <a:gd name="connsiteY41" fmla="*/ 269042 h 525101"/>
              <a:gd name="connsiteX42" fmla="*/ 315912 w 868003"/>
              <a:gd name="connsiteY42" fmla="*/ 186497 h 525101"/>
              <a:gd name="connsiteX43" fmla="*/ 333565 w 868003"/>
              <a:gd name="connsiteY43" fmla="*/ 0 h 525101"/>
              <a:gd name="connsiteX44" fmla="*/ 840464 w 868003"/>
              <a:gd name="connsiteY44" fmla="*/ 0 h 525101"/>
              <a:gd name="connsiteX45" fmla="*/ 858477 w 868003"/>
              <a:gd name="connsiteY45" fmla="*/ 17612 h 525101"/>
              <a:gd name="connsiteX46" fmla="*/ 858477 w 868003"/>
              <a:gd name="connsiteY46" fmla="*/ 422275 h 525101"/>
              <a:gd name="connsiteX47" fmla="*/ 868003 w 868003"/>
              <a:gd name="connsiteY47" fmla="*/ 422275 h 525101"/>
              <a:gd name="connsiteX48" fmla="*/ 868003 w 868003"/>
              <a:gd name="connsiteY48" fmla="*/ 456847 h 525101"/>
              <a:gd name="connsiteX49" fmla="*/ 839974 w 868003"/>
              <a:gd name="connsiteY49" fmla="*/ 456847 h 525101"/>
              <a:gd name="connsiteX50" fmla="*/ 742950 w 868003"/>
              <a:gd name="connsiteY50" fmla="*/ 456847 h 525101"/>
              <a:gd name="connsiteX51" fmla="*/ 743078 w 868003"/>
              <a:gd name="connsiteY51" fmla="*/ 455311 h 525101"/>
              <a:gd name="connsiteX52" fmla="*/ 739588 w 868003"/>
              <a:gd name="connsiteY52" fmla="*/ 408092 h 525101"/>
              <a:gd name="connsiteX53" fmla="*/ 714369 w 868003"/>
              <a:gd name="connsiteY53" fmla="*/ 366623 h 525101"/>
              <a:gd name="connsiteX54" fmla="*/ 641595 w 868003"/>
              <a:gd name="connsiteY54" fmla="*/ 336071 h 525101"/>
              <a:gd name="connsiteX55" fmla="*/ 568821 w 868003"/>
              <a:gd name="connsiteY55" fmla="*/ 366623 h 525101"/>
              <a:gd name="connsiteX56" fmla="*/ 538558 w 868003"/>
              <a:gd name="connsiteY56" fmla="*/ 439228 h 525101"/>
              <a:gd name="connsiteX57" fmla="*/ 539999 w 868003"/>
              <a:gd name="connsiteY57" fmla="*/ 456841 h 525101"/>
              <a:gd name="connsiteX58" fmla="*/ 335006 w 868003"/>
              <a:gd name="connsiteY58" fmla="*/ 456841 h 525101"/>
              <a:gd name="connsiteX59" fmla="*/ 333565 w 868003"/>
              <a:gd name="connsiteY59" fmla="*/ 456841 h 525101"/>
              <a:gd name="connsiteX60" fmla="*/ 333563 w 868003"/>
              <a:gd name="connsiteY60" fmla="*/ 456840 h 525101"/>
              <a:gd name="connsiteX61" fmla="*/ 295119 w 868003"/>
              <a:gd name="connsiteY61" fmla="*/ 456840 h 525101"/>
              <a:gd name="connsiteX62" fmla="*/ 296561 w 868003"/>
              <a:gd name="connsiteY62" fmla="*/ 439177 h 525101"/>
              <a:gd name="connsiteX63" fmla="*/ 295119 w 868003"/>
              <a:gd name="connsiteY63" fmla="*/ 421515 h 525101"/>
              <a:gd name="connsiteX64" fmla="*/ 294759 w 868003"/>
              <a:gd name="connsiteY64" fmla="*/ 420073 h 525101"/>
              <a:gd name="connsiteX65" fmla="*/ 294759 w 868003"/>
              <a:gd name="connsiteY65" fmla="*/ 419713 h 525101"/>
              <a:gd name="connsiteX66" fmla="*/ 294759 w 868003"/>
              <a:gd name="connsiteY66" fmla="*/ 418992 h 525101"/>
              <a:gd name="connsiteX67" fmla="*/ 294759 w 868003"/>
              <a:gd name="connsiteY67" fmla="*/ 418631 h 525101"/>
              <a:gd name="connsiteX68" fmla="*/ 294398 w 868003"/>
              <a:gd name="connsiteY68" fmla="*/ 417910 h 525101"/>
              <a:gd name="connsiteX69" fmla="*/ 294398 w 868003"/>
              <a:gd name="connsiteY69" fmla="*/ 417550 h 525101"/>
              <a:gd name="connsiteX70" fmla="*/ 294398 w 868003"/>
              <a:gd name="connsiteY70" fmla="*/ 416469 h 525101"/>
              <a:gd name="connsiteX71" fmla="*/ 294038 w 868003"/>
              <a:gd name="connsiteY71" fmla="*/ 415748 h 525101"/>
              <a:gd name="connsiteX72" fmla="*/ 293677 w 868003"/>
              <a:gd name="connsiteY72" fmla="*/ 415387 h 525101"/>
              <a:gd name="connsiteX73" fmla="*/ 293677 w 868003"/>
              <a:gd name="connsiteY73" fmla="*/ 415027 h 525101"/>
              <a:gd name="connsiteX74" fmla="*/ 293677 w 868003"/>
              <a:gd name="connsiteY74" fmla="*/ 414306 h 525101"/>
              <a:gd name="connsiteX75" fmla="*/ 293677 w 868003"/>
              <a:gd name="connsiteY75" fmla="*/ 413945 h 525101"/>
              <a:gd name="connsiteX76" fmla="*/ 293317 w 868003"/>
              <a:gd name="connsiteY76" fmla="*/ 412864 h 525101"/>
              <a:gd name="connsiteX77" fmla="*/ 292957 w 868003"/>
              <a:gd name="connsiteY77" fmla="*/ 411783 h 525101"/>
              <a:gd name="connsiteX78" fmla="*/ 292957 w 868003"/>
              <a:gd name="connsiteY78" fmla="*/ 411422 h 525101"/>
              <a:gd name="connsiteX79" fmla="*/ 292957 w 868003"/>
              <a:gd name="connsiteY79" fmla="*/ 410701 h 525101"/>
              <a:gd name="connsiteX80" fmla="*/ 292596 w 868003"/>
              <a:gd name="connsiteY80" fmla="*/ 409980 h 525101"/>
              <a:gd name="connsiteX81" fmla="*/ 292236 w 868003"/>
              <a:gd name="connsiteY81" fmla="*/ 409259 h 525101"/>
              <a:gd name="connsiteX82" fmla="*/ 292236 w 868003"/>
              <a:gd name="connsiteY82" fmla="*/ 408899 h 525101"/>
              <a:gd name="connsiteX83" fmla="*/ 291875 w 868003"/>
              <a:gd name="connsiteY83" fmla="*/ 407818 h 525101"/>
              <a:gd name="connsiteX84" fmla="*/ 291515 w 868003"/>
              <a:gd name="connsiteY84" fmla="*/ 406736 h 525101"/>
              <a:gd name="connsiteX85" fmla="*/ 291155 w 868003"/>
              <a:gd name="connsiteY85" fmla="*/ 406376 h 525101"/>
              <a:gd name="connsiteX86" fmla="*/ 291155 w 868003"/>
              <a:gd name="connsiteY86" fmla="*/ 405655 h 525101"/>
              <a:gd name="connsiteX87" fmla="*/ 291155 w 868003"/>
              <a:gd name="connsiteY87" fmla="*/ 405294 h 525101"/>
              <a:gd name="connsiteX88" fmla="*/ 290794 w 868003"/>
              <a:gd name="connsiteY88" fmla="*/ 404573 h 525101"/>
              <a:gd name="connsiteX89" fmla="*/ 290794 w 868003"/>
              <a:gd name="connsiteY89" fmla="*/ 404213 h 525101"/>
              <a:gd name="connsiteX90" fmla="*/ 290073 w 868003"/>
              <a:gd name="connsiteY90" fmla="*/ 403132 h 525101"/>
              <a:gd name="connsiteX91" fmla="*/ 290073 w 868003"/>
              <a:gd name="connsiteY91" fmla="*/ 402771 h 525101"/>
              <a:gd name="connsiteX92" fmla="*/ 289713 w 868003"/>
              <a:gd name="connsiteY92" fmla="*/ 402050 h 525101"/>
              <a:gd name="connsiteX93" fmla="*/ 289713 w 868003"/>
              <a:gd name="connsiteY93" fmla="*/ 401690 h 525101"/>
              <a:gd name="connsiteX94" fmla="*/ 289353 w 868003"/>
              <a:gd name="connsiteY94" fmla="*/ 400969 h 525101"/>
              <a:gd name="connsiteX95" fmla="*/ 289353 w 868003"/>
              <a:gd name="connsiteY95" fmla="*/ 400608 h 525101"/>
              <a:gd name="connsiteX96" fmla="*/ 288992 w 868003"/>
              <a:gd name="connsiteY96" fmla="*/ 399527 h 525101"/>
              <a:gd name="connsiteX97" fmla="*/ 288632 w 868003"/>
              <a:gd name="connsiteY97" fmla="*/ 399527 h 525101"/>
              <a:gd name="connsiteX98" fmla="*/ 288271 w 868003"/>
              <a:gd name="connsiteY98" fmla="*/ 398446 h 525101"/>
              <a:gd name="connsiteX99" fmla="*/ 288271 w 868003"/>
              <a:gd name="connsiteY99" fmla="*/ 398085 h 525101"/>
              <a:gd name="connsiteX100" fmla="*/ 287911 w 868003"/>
              <a:gd name="connsiteY100" fmla="*/ 397364 h 525101"/>
              <a:gd name="connsiteX101" fmla="*/ 287550 w 868003"/>
              <a:gd name="connsiteY101" fmla="*/ 397004 h 525101"/>
              <a:gd name="connsiteX102" fmla="*/ 287550 w 868003"/>
              <a:gd name="connsiteY102" fmla="*/ 396283 h 525101"/>
              <a:gd name="connsiteX103" fmla="*/ 287190 w 868003"/>
              <a:gd name="connsiteY103" fmla="*/ 395923 h 525101"/>
              <a:gd name="connsiteX104" fmla="*/ 286830 w 868003"/>
              <a:gd name="connsiteY104" fmla="*/ 395202 h 525101"/>
              <a:gd name="connsiteX105" fmla="*/ 286469 w 868003"/>
              <a:gd name="connsiteY105" fmla="*/ 394841 h 525101"/>
              <a:gd name="connsiteX106" fmla="*/ 286469 w 868003"/>
              <a:gd name="connsiteY106" fmla="*/ 394120 h 525101"/>
              <a:gd name="connsiteX107" fmla="*/ 286109 w 868003"/>
              <a:gd name="connsiteY107" fmla="*/ 393760 h 525101"/>
              <a:gd name="connsiteX108" fmla="*/ 285748 w 868003"/>
              <a:gd name="connsiteY108" fmla="*/ 393039 h 525101"/>
              <a:gd name="connsiteX109" fmla="*/ 285748 w 868003"/>
              <a:gd name="connsiteY109" fmla="*/ 392678 h 525101"/>
              <a:gd name="connsiteX110" fmla="*/ 285028 w 868003"/>
              <a:gd name="connsiteY110" fmla="*/ 391958 h 525101"/>
              <a:gd name="connsiteX111" fmla="*/ 285028 w 868003"/>
              <a:gd name="connsiteY111" fmla="*/ 391597 h 525101"/>
              <a:gd name="connsiteX112" fmla="*/ 284667 w 868003"/>
              <a:gd name="connsiteY112" fmla="*/ 390876 h 525101"/>
              <a:gd name="connsiteX113" fmla="*/ 284667 w 868003"/>
              <a:gd name="connsiteY113" fmla="*/ 390155 h 525101"/>
              <a:gd name="connsiteX114" fmla="*/ 283946 w 868003"/>
              <a:gd name="connsiteY114" fmla="*/ 389795 h 525101"/>
              <a:gd name="connsiteX115" fmla="*/ 283946 w 868003"/>
              <a:gd name="connsiteY115" fmla="*/ 389074 h 525101"/>
              <a:gd name="connsiteX116" fmla="*/ 283586 w 868003"/>
              <a:gd name="connsiteY116" fmla="*/ 388713 h 525101"/>
              <a:gd name="connsiteX117" fmla="*/ 283225 w 868003"/>
              <a:gd name="connsiteY117" fmla="*/ 388353 h 525101"/>
              <a:gd name="connsiteX118" fmla="*/ 282865 w 868003"/>
              <a:gd name="connsiteY118" fmla="*/ 387272 h 525101"/>
              <a:gd name="connsiteX119" fmla="*/ 282505 w 868003"/>
              <a:gd name="connsiteY119" fmla="*/ 386911 h 525101"/>
              <a:gd name="connsiteX120" fmla="*/ 282144 w 868003"/>
              <a:gd name="connsiteY120" fmla="*/ 386190 h 525101"/>
              <a:gd name="connsiteX121" fmla="*/ 282144 w 868003"/>
              <a:gd name="connsiteY121" fmla="*/ 385830 h 525101"/>
              <a:gd name="connsiteX122" fmla="*/ 281423 w 868003"/>
              <a:gd name="connsiteY122" fmla="*/ 385109 h 525101"/>
              <a:gd name="connsiteX123" fmla="*/ 281063 w 868003"/>
              <a:gd name="connsiteY123" fmla="*/ 384388 h 525101"/>
              <a:gd name="connsiteX124" fmla="*/ 280703 w 868003"/>
              <a:gd name="connsiteY124" fmla="*/ 384027 h 525101"/>
              <a:gd name="connsiteX125" fmla="*/ 279982 w 868003"/>
              <a:gd name="connsiteY125" fmla="*/ 382946 h 525101"/>
              <a:gd name="connsiteX126" fmla="*/ 279982 w 868003"/>
              <a:gd name="connsiteY126" fmla="*/ 382586 h 525101"/>
              <a:gd name="connsiteX127" fmla="*/ 279261 w 868003"/>
              <a:gd name="connsiteY127" fmla="*/ 381865 h 525101"/>
              <a:gd name="connsiteX128" fmla="*/ 279261 w 868003"/>
              <a:gd name="connsiteY128" fmla="*/ 381504 h 525101"/>
              <a:gd name="connsiteX129" fmla="*/ 278900 w 868003"/>
              <a:gd name="connsiteY129" fmla="*/ 381144 h 525101"/>
              <a:gd name="connsiteX130" fmla="*/ 278540 w 868003"/>
              <a:gd name="connsiteY130" fmla="*/ 380783 h 525101"/>
              <a:gd name="connsiteX131" fmla="*/ 277819 w 868003"/>
              <a:gd name="connsiteY131" fmla="*/ 380062 h 525101"/>
              <a:gd name="connsiteX132" fmla="*/ 277819 w 868003"/>
              <a:gd name="connsiteY132" fmla="*/ 379702 h 525101"/>
              <a:gd name="connsiteX133" fmla="*/ 277819 w 868003"/>
              <a:gd name="connsiteY133" fmla="*/ 379342 h 525101"/>
              <a:gd name="connsiteX134" fmla="*/ 277459 w 868003"/>
              <a:gd name="connsiteY134" fmla="*/ 378981 h 525101"/>
              <a:gd name="connsiteX135" fmla="*/ 277098 w 868003"/>
              <a:gd name="connsiteY135" fmla="*/ 378260 h 525101"/>
              <a:gd name="connsiteX136" fmla="*/ 276738 w 868003"/>
              <a:gd name="connsiteY136" fmla="*/ 377900 h 525101"/>
              <a:gd name="connsiteX137" fmla="*/ 276378 w 868003"/>
              <a:gd name="connsiteY137" fmla="*/ 377539 h 525101"/>
              <a:gd name="connsiteX138" fmla="*/ 275657 w 868003"/>
              <a:gd name="connsiteY138" fmla="*/ 377179 h 525101"/>
              <a:gd name="connsiteX139" fmla="*/ 275657 w 868003"/>
              <a:gd name="connsiteY139" fmla="*/ 376818 h 525101"/>
              <a:gd name="connsiteX140" fmla="*/ 274936 w 868003"/>
              <a:gd name="connsiteY140" fmla="*/ 375737 h 525101"/>
              <a:gd name="connsiteX141" fmla="*/ 274936 w 868003"/>
              <a:gd name="connsiteY141" fmla="*/ 375377 h 525101"/>
              <a:gd name="connsiteX142" fmla="*/ 274215 w 868003"/>
              <a:gd name="connsiteY142" fmla="*/ 375016 h 525101"/>
              <a:gd name="connsiteX143" fmla="*/ 273855 w 868003"/>
              <a:gd name="connsiteY143" fmla="*/ 374656 h 525101"/>
              <a:gd name="connsiteX144" fmla="*/ 273494 w 868003"/>
              <a:gd name="connsiteY144" fmla="*/ 373935 h 525101"/>
              <a:gd name="connsiteX145" fmla="*/ 272413 w 868003"/>
              <a:gd name="connsiteY145" fmla="*/ 372853 h 525101"/>
              <a:gd name="connsiteX146" fmla="*/ 271692 w 868003"/>
              <a:gd name="connsiteY146" fmla="*/ 371772 h 525101"/>
              <a:gd name="connsiteX147" fmla="*/ 270971 w 868003"/>
              <a:gd name="connsiteY147" fmla="*/ 371051 h 525101"/>
              <a:gd name="connsiteX148" fmla="*/ 270611 w 868003"/>
              <a:gd name="connsiteY148" fmla="*/ 370691 h 525101"/>
              <a:gd name="connsiteX149" fmla="*/ 270251 w 868003"/>
              <a:gd name="connsiteY149" fmla="*/ 369970 h 525101"/>
              <a:gd name="connsiteX150" fmla="*/ 269890 w 868003"/>
              <a:gd name="connsiteY150" fmla="*/ 369970 h 525101"/>
              <a:gd name="connsiteX151" fmla="*/ 269169 w 868003"/>
              <a:gd name="connsiteY151" fmla="*/ 368888 h 525101"/>
              <a:gd name="connsiteX152" fmla="*/ 269169 w 868003"/>
              <a:gd name="connsiteY152" fmla="*/ 368528 h 525101"/>
              <a:gd name="connsiteX153" fmla="*/ 268448 w 868003"/>
              <a:gd name="connsiteY153" fmla="*/ 368167 h 525101"/>
              <a:gd name="connsiteX154" fmla="*/ 268088 w 868003"/>
              <a:gd name="connsiteY154" fmla="*/ 367807 h 525101"/>
              <a:gd name="connsiteX155" fmla="*/ 267728 w 868003"/>
              <a:gd name="connsiteY155" fmla="*/ 367086 h 525101"/>
              <a:gd name="connsiteX156" fmla="*/ 267367 w 868003"/>
              <a:gd name="connsiteY156" fmla="*/ 367086 h 525101"/>
              <a:gd name="connsiteX157" fmla="*/ 266646 w 868003"/>
              <a:gd name="connsiteY157" fmla="*/ 366365 h 525101"/>
              <a:gd name="connsiteX158" fmla="*/ 202132 w 868003"/>
              <a:gd name="connsiteY158" fmla="*/ 336447 h 525101"/>
              <a:gd name="connsiteX159" fmla="*/ 193482 w 868003"/>
              <a:gd name="connsiteY159" fmla="*/ 335726 h 525101"/>
              <a:gd name="connsiteX160" fmla="*/ 120678 w 868003"/>
              <a:gd name="connsiteY160" fmla="*/ 366365 h 525101"/>
              <a:gd name="connsiteX161" fmla="*/ 119957 w 868003"/>
              <a:gd name="connsiteY161" fmla="*/ 367086 h 525101"/>
              <a:gd name="connsiteX162" fmla="*/ 119597 w 868003"/>
              <a:gd name="connsiteY162" fmla="*/ 367086 h 525101"/>
              <a:gd name="connsiteX163" fmla="*/ 118876 w 868003"/>
              <a:gd name="connsiteY163" fmla="*/ 367807 h 525101"/>
              <a:gd name="connsiteX164" fmla="*/ 118876 w 868003"/>
              <a:gd name="connsiteY164" fmla="*/ 368167 h 525101"/>
              <a:gd name="connsiteX165" fmla="*/ 118155 w 868003"/>
              <a:gd name="connsiteY165" fmla="*/ 368528 h 525101"/>
              <a:gd name="connsiteX166" fmla="*/ 117795 w 868003"/>
              <a:gd name="connsiteY166" fmla="*/ 368888 h 525101"/>
              <a:gd name="connsiteX167" fmla="*/ 117074 w 868003"/>
              <a:gd name="connsiteY167" fmla="*/ 369970 h 525101"/>
              <a:gd name="connsiteX168" fmla="*/ 116353 w 868003"/>
              <a:gd name="connsiteY168" fmla="*/ 370691 h 525101"/>
              <a:gd name="connsiteX169" fmla="*/ 115993 w 868003"/>
              <a:gd name="connsiteY169" fmla="*/ 371051 h 525101"/>
              <a:gd name="connsiteX170" fmla="*/ 115632 w 868003"/>
              <a:gd name="connsiteY170" fmla="*/ 371772 h 525101"/>
              <a:gd name="connsiteX171" fmla="*/ 115272 w 868003"/>
              <a:gd name="connsiteY171" fmla="*/ 371772 h 525101"/>
              <a:gd name="connsiteX172" fmla="*/ 114551 w 868003"/>
              <a:gd name="connsiteY172" fmla="*/ 372853 h 525101"/>
              <a:gd name="connsiteX173" fmla="*/ 113830 w 868003"/>
              <a:gd name="connsiteY173" fmla="*/ 373935 h 525101"/>
              <a:gd name="connsiteX174" fmla="*/ 113109 w 868003"/>
              <a:gd name="connsiteY174" fmla="*/ 374656 h 525101"/>
              <a:gd name="connsiteX175" fmla="*/ 112749 w 868003"/>
              <a:gd name="connsiteY175" fmla="*/ 375016 h 525101"/>
              <a:gd name="connsiteX176" fmla="*/ 112028 w 868003"/>
              <a:gd name="connsiteY176" fmla="*/ 375377 h 525101"/>
              <a:gd name="connsiteX177" fmla="*/ 112028 w 868003"/>
              <a:gd name="connsiteY177" fmla="*/ 375737 h 525101"/>
              <a:gd name="connsiteX178" fmla="*/ 111307 w 868003"/>
              <a:gd name="connsiteY178" fmla="*/ 376818 h 525101"/>
              <a:gd name="connsiteX179" fmla="*/ 110947 w 868003"/>
              <a:gd name="connsiteY179" fmla="*/ 377179 h 525101"/>
              <a:gd name="connsiteX180" fmla="*/ 110586 w 868003"/>
              <a:gd name="connsiteY180" fmla="*/ 377539 h 525101"/>
              <a:gd name="connsiteX181" fmla="*/ 110586 w 868003"/>
              <a:gd name="connsiteY181" fmla="*/ 377900 h 525101"/>
              <a:gd name="connsiteX182" fmla="*/ 110226 w 868003"/>
              <a:gd name="connsiteY182" fmla="*/ 378260 h 525101"/>
              <a:gd name="connsiteX183" fmla="*/ 109866 w 868003"/>
              <a:gd name="connsiteY183" fmla="*/ 378981 h 525101"/>
              <a:gd name="connsiteX184" fmla="*/ 109145 w 868003"/>
              <a:gd name="connsiteY184" fmla="*/ 379342 h 525101"/>
              <a:gd name="connsiteX185" fmla="*/ 109145 w 868003"/>
              <a:gd name="connsiteY185" fmla="*/ 379702 h 525101"/>
              <a:gd name="connsiteX186" fmla="*/ 109145 w 868003"/>
              <a:gd name="connsiteY186" fmla="*/ 380062 h 525101"/>
              <a:gd name="connsiteX187" fmla="*/ 108424 w 868003"/>
              <a:gd name="connsiteY187" fmla="*/ 380783 h 525101"/>
              <a:gd name="connsiteX188" fmla="*/ 108424 w 868003"/>
              <a:gd name="connsiteY188" fmla="*/ 381144 h 525101"/>
              <a:gd name="connsiteX189" fmla="*/ 107703 w 868003"/>
              <a:gd name="connsiteY189" fmla="*/ 381504 h 525101"/>
              <a:gd name="connsiteX190" fmla="*/ 107343 w 868003"/>
              <a:gd name="connsiteY190" fmla="*/ 381865 h 525101"/>
              <a:gd name="connsiteX191" fmla="*/ 106982 w 868003"/>
              <a:gd name="connsiteY191" fmla="*/ 382586 h 525101"/>
              <a:gd name="connsiteX192" fmla="*/ 106982 w 868003"/>
              <a:gd name="connsiteY192" fmla="*/ 382946 h 525101"/>
              <a:gd name="connsiteX193" fmla="*/ 106261 w 868003"/>
              <a:gd name="connsiteY193" fmla="*/ 384027 h 525101"/>
              <a:gd name="connsiteX194" fmla="*/ 106261 w 868003"/>
              <a:gd name="connsiteY194" fmla="*/ 384388 h 525101"/>
              <a:gd name="connsiteX195" fmla="*/ 105541 w 868003"/>
              <a:gd name="connsiteY195" fmla="*/ 385109 h 525101"/>
              <a:gd name="connsiteX196" fmla="*/ 105180 w 868003"/>
              <a:gd name="connsiteY196" fmla="*/ 385830 h 525101"/>
              <a:gd name="connsiteX197" fmla="*/ 104820 w 868003"/>
              <a:gd name="connsiteY197" fmla="*/ 386190 h 525101"/>
              <a:gd name="connsiteX198" fmla="*/ 104459 w 868003"/>
              <a:gd name="connsiteY198" fmla="*/ 386911 h 525101"/>
              <a:gd name="connsiteX199" fmla="*/ 104459 w 868003"/>
              <a:gd name="connsiteY199" fmla="*/ 387272 h 525101"/>
              <a:gd name="connsiteX200" fmla="*/ 103739 w 868003"/>
              <a:gd name="connsiteY200" fmla="*/ 388353 h 525101"/>
              <a:gd name="connsiteX201" fmla="*/ 103378 w 868003"/>
              <a:gd name="connsiteY201" fmla="*/ 388713 h 525101"/>
              <a:gd name="connsiteX202" fmla="*/ 103018 w 868003"/>
              <a:gd name="connsiteY202" fmla="*/ 389074 h 525101"/>
              <a:gd name="connsiteX203" fmla="*/ 103018 w 868003"/>
              <a:gd name="connsiteY203" fmla="*/ 389795 h 525101"/>
              <a:gd name="connsiteX204" fmla="*/ 102657 w 868003"/>
              <a:gd name="connsiteY204" fmla="*/ 390155 h 525101"/>
              <a:gd name="connsiteX205" fmla="*/ 102657 w 868003"/>
              <a:gd name="connsiteY205" fmla="*/ 390876 h 525101"/>
              <a:gd name="connsiteX206" fmla="*/ 101936 w 868003"/>
              <a:gd name="connsiteY206" fmla="*/ 391597 h 525101"/>
              <a:gd name="connsiteX207" fmla="*/ 101576 w 868003"/>
              <a:gd name="connsiteY207" fmla="*/ 392678 h 525101"/>
              <a:gd name="connsiteX208" fmla="*/ 101216 w 868003"/>
              <a:gd name="connsiteY208" fmla="*/ 393039 h 525101"/>
              <a:gd name="connsiteX209" fmla="*/ 100855 w 868003"/>
              <a:gd name="connsiteY209" fmla="*/ 393760 h 525101"/>
              <a:gd name="connsiteX210" fmla="*/ 100855 w 868003"/>
              <a:gd name="connsiteY210" fmla="*/ 394120 h 525101"/>
              <a:gd name="connsiteX211" fmla="*/ 100495 w 868003"/>
              <a:gd name="connsiteY211" fmla="*/ 394841 h 525101"/>
              <a:gd name="connsiteX212" fmla="*/ 100134 w 868003"/>
              <a:gd name="connsiteY212" fmla="*/ 394841 h 525101"/>
              <a:gd name="connsiteX213" fmla="*/ 99774 w 868003"/>
              <a:gd name="connsiteY213" fmla="*/ 395923 h 525101"/>
              <a:gd name="connsiteX214" fmla="*/ 99774 w 868003"/>
              <a:gd name="connsiteY214" fmla="*/ 396283 h 525101"/>
              <a:gd name="connsiteX215" fmla="*/ 99414 w 868003"/>
              <a:gd name="connsiteY215" fmla="*/ 397364 h 525101"/>
              <a:gd name="connsiteX216" fmla="*/ 99053 w 868003"/>
              <a:gd name="connsiteY216" fmla="*/ 397364 h 525101"/>
              <a:gd name="connsiteX217" fmla="*/ 99053 w 868003"/>
              <a:gd name="connsiteY217" fmla="*/ 398085 h 525101"/>
              <a:gd name="connsiteX218" fmla="*/ 98693 w 868003"/>
              <a:gd name="connsiteY218" fmla="*/ 398446 h 525101"/>
              <a:gd name="connsiteX219" fmla="*/ 98332 w 868003"/>
              <a:gd name="connsiteY219" fmla="*/ 399527 h 525101"/>
              <a:gd name="connsiteX220" fmla="*/ 97972 w 868003"/>
              <a:gd name="connsiteY220" fmla="*/ 400608 h 525101"/>
              <a:gd name="connsiteX221" fmla="*/ 97611 w 868003"/>
              <a:gd name="connsiteY221" fmla="*/ 400969 h 525101"/>
              <a:gd name="connsiteX222" fmla="*/ 97251 w 868003"/>
              <a:gd name="connsiteY222" fmla="*/ 401690 h 525101"/>
              <a:gd name="connsiteX223" fmla="*/ 97251 w 868003"/>
              <a:gd name="connsiteY223" fmla="*/ 402050 h 525101"/>
              <a:gd name="connsiteX224" fmla="*/ 96891 w 868003"/>
              <a:gd name="connsiteY224" fmla="*/ 402771 h 525101"/>
              <a:gd name="connsiteX225" fmla="*/ 96891 w 868003"/>
              <a:gd name="connsiteY225" fmla="*/ 403132 h 525101"/>
              <a:gd name="connsiteX226" fmla="*/ 96170 w 868003"/>
              <a:gd name="connsiteY226" fmla="*/ 404213 h 525101"/>
              <a:gd name="connsiteX227" fmla="*/ 96170 w 868003"/>
              <a:gd name="connsiteY227" fmla="*/ 405294 h 525101"/>
              <a:gd name="connsiteX228" fmla="*/ 95809 w 868003"/>
              <a:gd name="connsiteY228" fmla="*/ 405655 h 525101"/>
              <a:gd name="connsiteX229" fmla="*/ 95809 w 868003"/>
              <a:gd name="connsiteY229" fmla="*/ 406376 h 525101"/>
              <a:gd name="connsiteX230" fmla="*/ 95449 w 868003"/>
              <a:gd name="connsiteY230" fmla="*/ 406736 h 525101"/>
              <a:gd name="connsiteX231" fmla="*/ 95449 w 868003"/>
              <a:gd name="connsiteY231" fmla="*/ 407818 h 525101"/>
              <a:gd name="connsiteX232" fmla="*/ 95089 w 868003"/>
              <a:gd name="connsiteY232" fmla="*/ 407818 h 525101"/>
              <a:gd name="connsiteX233" fmla="*/ 94728 w 868003"/>
              <a:gd name="connsiteY233" fmla="*/ 408899 h 525101"/>
              <a:gd name="connsiteX234" fmla="*/ 94728 w 868003"/>
              <a:gd name="connsiteY234" fmla="*/ 409259 h 525101"/>
              <a:gd name="connsiteX235" fmla="*/ 94368 w 868003"/>
              <a:gd name="connsiteY235" fmla="*/ 410341 h 525101"/>
              <a:gd name="connsiteX236" fmla="*/ 94368 w 868003"/>
              <a:gd name="connsiteY236" fmla="*/ 411422 h 525101"/>
              <a:gd name="connsiteX237" fmla="*/ 94007 w 868003"/>
              <a:gd name="connsiteY237" fmla="*/ 411783 h 525101"/>
              <a:gd name="connsiteX238" fmla="*/ 93647 w 868003"/>
              <a:gd name="connsiteY238" fmla="*/ 412864 h 525101"/>
              <a:gd name="connsiteX239" fmla="*/ 93647 w 868003"/>
              <a:gd name="connsiteY239" fmla="*/ 413945 h 525101"/>
              <a:gd name="connsiteX240" fmla="*/ 93286 w 868003"/>
              <a:gd name="connsiteY240" fmla="*/ 414306 h 525101"/>
              <a:gd name="connsiteX241" fmla="*/ 93286 w 868003"/>
              <a:gd name="connsiteY241" fmla="*/ 415027 h 525101"/>
              <a:gd name="connsiteX242" fmla="*/ 93286 w 868003"/>
              <a:gd name="connsiteY242" fmla="*/ 415387 h 525101"/>
              <a:gd name="connsiteX243" fmla="*/ 92926 w 868003"/>
              <a:gd name="connsiteY243" fmla="*/ 416108 h 525101"/>
              <a:gd name="connsiteX244" fmla="*/ 92926 w 868003"/>
              <a:gd name="connsiteY244" fmla="*/ 416469 h 525101"/>
              <a:gd name="connsiteX245" fmla="*/ 92566 w 868003"/>
              <a:gd name="connsiteY245" fmla="*/ 417550 h 525101"/>
              <a:gd name="connsiteX246" fmla="*/ 92566 w 868003"/>
              <a:gd name="connsiteY246" fmla="*/ 417910 h 525101"/>
              <a:gd name="connsiteX247" fmla="*/ 92205 w 868003"/>
              <a:gd name="connsiteY247" fmla="*/ 418631 h 525101"/>
              <a:gd name="connsiteX248" fmla="*/ 92205 w 868003"/>
              <a:gd name="connsiteY248" fmla="*/ 418992 h 525101"/>
              <a:gd name="connsiteX249" fmla="*/ 92205 w 868003"/>
              <a:gd name="connsiteY249" fmla="*/ 420073 h 525101"/>
              <a:gd name="connsiteX250" fmla="*/ 91845 w 868003"/>
              <a:gd name="connsiteY250" fmla="*/ 421515 h 525101"/>
              <a:gd name="connsiteX251" fmla="*/ 91783 w 868003"/>
              <a:gd name="connsiteY251" fmla="*/ 422275 h 525101"/>
              <a:gd name="connsiteX252" fmla="*/ 93299 w 868003"/>
              <a:gd name="connsiteY252" fmla="*/ 422275 h 525101"/>
              <a:gd name="connsiteX253" fmla="*/ 91847 w 868003"/>
              <a:gd name="connsiteY253" fmla="*/ 439561 h 525101"/>
              <a:gd name="connsiteX254" fmla="*/ 93299 w 868003"/>
              <a:gd name="connsiteY254" fmla="*/ 456847 h 525101"/>
              <a:gd name="connsiteX255" fmla="*/ 17788 w 868003"/>
              <a:gd name="connsiteY255" fmla="*/ 456847 h 525101"/>
              <a:gd name="connsiteX256" fmla="*/ 0 w 868003"/>
              <a:gd name="connsiteY256" fmla="*/ 439561 h 525101"/>
              <a:gd name="connsiteX257" fmla="*/ 17788 w 868003"/>
              <a:gd name="connsiteY257" fmla="*/ 422275 h 525101"/>
              <a:gd name="connsiteX258" fmla="*/ 18529 w 868003"/>
              <a:gd name="connsiteY258" fmla="*/ 422275 h 525101"/>
              <a:gd name="connsiteX259" fmla="*/ 18681 w 868003"/>
              <a:gd name="connsiteY259" fmla="*/ 420073 h 525101"/>
              <a:gd name="connsiteX260" fmla="*/ 31656 w 868003"/>
              <a:gd name="connsiteY260" fmla="*/ 322750 h 525101"/>
              <a:gd name="connsiteX261" fmla="*/ 70220 w 868003"/>
              <a:gd name="connsiteY261" fmla="*/ 231554 h 525101"/>
              <a:gd name="connsiteX262" fmla="*/ 98332 w 868003"/>
              <a:gd name="connsiteY262" fmla="*/ 201276 h 525101"/>
              <a:gd name="connsiteX263" fmla="*/ 202132 w 868003"/>
              <a:gd name="connsiteY263" fmla="*/ 151893 h 525101"/>
              <a:gd name="connsiteX264" fmla="*/ 224478 w 868003"/>
              <a:gd name="connsiteY264" fmla="*/ 151173 h 525101"/>
              <a:gd name="connsiteX265" fmla="*/ 234209 w 868003"/>
              <a:gd name="connsiteY265" fmla="*/ 151173 h 525101"/>
              <a:gd name="connsiteX266" fmla="*/ 315912 w 868003"/>
              <a:gd name="connsiteY266" fmla="*/ 150879 h 525101"/>
              <a:gd name="connsiteX267" fmla="*/ 315912 w 868003"/>
              <a:gd name="connsiteY267" fmla="*/ 132990 h 525101"/>
              <a:gd name="connsiteX268" fmla="*/ 246062 w 868003"/>
              <a:gd name="connsiteY268" fmla="*/ 132990 h 525101"/>
              <a:gd name="connsiteX269" fmla="*/ 246062 w 868003"/>
              <a:gd name="connsiteY269" fmla="*/ 42862 h 525101"/>
              <a:gd name="connsiteX270" fmla="*/ 315912 w 868003"/>
              <a:gd name="connsiteY270" fmla="*/ 42862 h 525101"/>
              <a:gd name="connsiteX271" fmla="*/ 315912 w 868003"/>
              <a:gd name="connsiteY271" fmla="*/ 17612 h 525101"/>
              <a:gd name="connsiteX272" fmla="*/ 333565 w 868003"/>
              <a:gd name="connsiteY272" fmla="*/ 0 h 52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Lst>
            <a:rect l="l" t="t" r="r" b="b"/>
            <a:pathLst>
              <a:path w="868003" h="525101">
                <a:moveTo>
                  <a:pt x="642757" y="407432"/>
                </a:moveTo>
                <a:cubicBezTo>
                  <a:pt x="634094" y="407432"/>
                  <a:pt x="625792" y="411042"/>
                  <a:pt x="620017" y="416817"/>
                </a:cubicBezTo>
                <a:cubicBezTo>
                  <a:pt x="614242" y="422592"/>
                  <a:pt x="610632" y="430533"/>
                  <a:pt x="610632" y="439557"/>
                </a:cubicBezTo>
                <a:cubicBezTo>
                  <a:pt x="610632" y="448219"/>
                  <a:pt x="614242" y="456160"/>
                  <a:pt x="620017" y="461935"/>
                </a:cubicBezTo>
                <a:cubicBezTo>
                  <a:pt x="625792" y="468071"/>
                  <a:pt x="634094" y="471681"/>
                  <a:pt x="642757" y="471681"/>
                </a:cubicBezTo>
                <a:cubicBezTo>
                  <a:pt x="651419" y="471681"/>
                  <a:pt x="659721" y="468071"/>
                  <a:pt x="665496" y="461935"/>
                </a:cubicBezTo>
                <a:cubicBezTo>
                  <a:pt x="671271" y="456160"/>
                  <a:pt x="674881" y="448219"/>
                  <a:pt x="674881" y="439557"/>
                </a:cubicBezTo>
                <a:cubicBezTo>
                  <a:pt x="674881" y="430533"/>
                  <a:pt x="671271" y="422592"/>
                  <a:pt x="665496" y="416817"/>
                </a:cubicBezTo>
                <a:cubicBezTo>
                  <a:pt x="659721" y="411042"/>
                  <a:pt x="651419" y="407432"/>
                  <a:pt x="642757" y="407432"/>
                </a:cubicBezTo>
                <a:close/>
                <a:moveTo>
                  <a:pt x="190319" y="407432"/>
                </a:moveTo>
                <a:cubicBezTo>
                  <a:pt x="181296" y="407432"/>
                  <a:pt x="173355" y="411042"/>
                  <a:pt x="167580" y="416817"/>
                </a:cubicBezTo>
                <a:cubicBezTo>
                  <a:pt x="161805" y="422592"/>
                  <a:pt x="158195" y="430533"/>
                  <a:pt x="158195" y="439557"/>
                </a:cubicBezTo>
                <a:cubicBezTo>
                  <a:pt x="158195" y="448219"/>
                  <a:pt x="161805" y="456160"/>
                  <a:pt x="167580" y="461935"/>
                </a:cubicBezTo>
                <a:cubicBezTo>
                  <a:pt x="173355" y="468071"/>
                  <a:pt x="181296" y="471681"/>
                  <a:pt x="190319" y="471681"/>
                </a:cubicBezTo>
                <a:cubicBezTo>
                  <a:pt x="198982" y="471681"/>
                  <a:pt x="207284" y="468071"/>
                  <a:pt x="213059" y="461935"/>
                </a:cubicBezTo>
                <a:cubicBezTo>
                  <a:pt x="218834" y="456160"/>
                  <a:pt x="222444" y="448219"/>
                  <a:pt x="222444" y="439557"/>
                </a:cubicBezTo>
                <a:cubicBezTo>
                  <a:pt x="222444" y="430533"/>
                  <a:pt x="218834" y="422592"/>
                  <a:pt x="213059" y="416817"/>
                </a:cubicBezTo>
                <a:cubicBezTo>
                  <a:pt x="207284" y="411042"/>
                  <a:pt x="198982" y="407432"/>
                  <a:pt x="190319" y="407432"/>
                </a:cubicBezTo>
                <a:close/>
                <a:moveTo>
                  <a:pt x="642757" y="354012"/>
                </a:moveTo>
                <a:cubicBezTo>
                  <a:pt x="666218" y="354012"/>
                  <a:pt x="687875" y="363397"/>
                  <a:pt x="703396" y="378917"/>
                </a:cubicBezTo>
                <a:cubicBezTo>
                  <a:pt x="718917" y="394438"/>
                  <a:pt x="728301" y="415734"/>
                  <a:pt x="728301" y="439557"/>
                </a:cubicBezTo>
                <a:cubicBezTo>
                  <a:pt x="728301" y="463018"/>
                  <a:pt x="718917" y="484675"/>
                  <a:pt x="703396" y="499835"/>
                </a:cubicBezTo>
                <a:cubicBezTo>
                  <a:pt x="687875" y="515356"/>
                  <a:pt x="666218" y="525101"/>
                  <a:pt x="642757" y="525101"/>
                </a:cubicBezTo>
                <a:cubicBezTo>
                  <a:pt x="618934" y="525101"/>
                  <a:pt x="597638" y="515356"/>
                  <a:pt x="582117" y="499835"/>
                </a:cubicBezTo>
                <a:cubicBezTo>
                  <a:pt x="566597" y="484675"/>
                  <a:pt x="557212" y="463018"/>
                  <a:pt x="557212" y="439557"/>
                </a:cubicBezTo>
                <a:cubicBezTo>
                  <a:pt x="557212" y="415734"/>
                  <a:pt x="566597" y="394438"/>
                  <a:pt x="582117" y="378917"/>
                </a:cubicBezTo>
                <a:cubicBezTo>
                  <a:pt x="597638" y="363397"/>
                  <a:pt x="618934" y="354012"/>
                  <a:pt x="642757" y="354012"/>
                </a:cubicBezTo>
                <a:close/>
                <a:moveTo>
                  <a:pt x="190319" y="354012"/>
                </a:moveTo>
                <a:cubicBezTo>
                  <a:pt x="214142" y="354012"/>
                  <a:pt x="235077" y="363397"/>
                  <a:pt x="250598" y="378917"/>
                </a:cubicBezTo>
                <a:cubicBezTo>
                  <a:pt x="266119" y="394438"/>
                  <a:pt x="275864" y="415734"/>
                  <a:pt x="275864" y="439557"/>
                </a:cubicBezTo>
                <a:cubicBezTo>
                  <a:pt x="275864" y="463018"/>
                  <a:pt x="266119" y="484675"/>
                  <a:pt x="250598" y="499835"/>
                </a:cubicBezTo>
                <a:cubicBezTo>
                  <a:pt x="235077" y="515356"/>
                  <a:pt x="214142" y="525101"/>
                  <a:pt x="190319" y="525101"/>
                </a:cubicBezTo>
                <a:cubicBezTo>
                  <a:pt x="166858" y="525101"/>
                  <a:pt x="145201" y="515356"/>
                  <a:pt x="129680" y="499835"/>
                </a:cubicBezTo>
                <a:cubicBezTo>
                  <a:pt x="114160" y="484675"/>
                  <a:pt x="104775" y="463018"/>
                  <a:pt x="104775" y="439557"/>
                </a:cubicBezTo>
                <a:cubicBezTo>
                  <a:pt x="104775" y="415734"/>
                  <a:pt x="114160" y="394438"/>
                  <a:pt x="129680" y="378917"/>
                </a:cubicBezTo>
                <a:cubicBezTo>
                  <a:pt x="145201" y="363397"/>
                  <a:pt x="166858" y="354012"/>
                  <a:pt x="190319" y="354012"/>
                </a:cubicBezTo>
                <a:close/>
                <a:moveTo>
                  <a:pt x="227000" y="186497"/>
                </a:moveTo>
                <a:cubicBezTo>
                  <a:pt x="218350" y="186497"/>
                  <a:pt x="210061" y="187218"/>
                  <a:pt x="202132" y="188660"/>
                </a:cubicBezTo>
                <a:cubicBezTo>
                  <a:pt x="172578" y="193706"/>
                  <a:pt x="144826" y="207764"/>
                  <a:pt x="121759" y="227950"/>
                </a:cubicBezTo>
                <a:cubicBezTo>
                  <a:pt x="108424" y="239845"/>
                  <a:pt x="96891" y="253903"/>
                  <a:pt x="87520" y="269042"/>
                </a:cubicBezTo>
                <a:lnTo>
                  <a:pt x="202132" y="269042"/>
                </a:lnTo>
                <a:lnTo>
                  <a:pt x="315912" y="269042"/>
                </a:lnTo>
                <a:lnTo>
                  <a:pt x="315912" y="186497"/>
                </a:lnTo>
                <a:close/>
                <a:moveTo>
                  <a:pt x="333565" y="0"/>
                </a:moveTo>
                <a:lnTo>
                  <a:pt x="840464" y="0"/>
                </a:lnTo>
                <a:cubicBezTo>
                  <a:pt x="850191" y="0"/>
                  <a:pt x="858477" y="7548"/>
                  <a:pt x="858477" y="17612"/>
                </a:cubicBezTo>
                <a:lnTo>
                  <a:pt x="858477" y="422275"/>
                </a:lnTo>
                <a:lnTo>
                  <a:pt x="868003" y="422275"/>
                </a:lnTo>
                <a:lnTo>
                  <a:pt x="868003" y="456847"/>
                </a:lnTo>
                <a:lnTo>
                  <a:pt x="839974" y="456847"/>
                </a:lnTo>
                <a:lnTo>
                  <a:pt x="742950" y="456847"/>
                </a:lnTo>
                <a:lnTo>
                  <a:pt x="743078" y="455311"/>
                </a:lnTo>
                <a:lnTo>
                  <a:pt x="739588" y="408092"/>
                </a:lnTo>
                <a:cubicBezTo>
                  <a:pt x="734634" y="392502"/>
                  <a:pt x="726078" y="378125"/>
                  <a:pt x="714369" y="366623"/>
                </a:cubicBezTo>
                <a:cubicBezTo>
                  <a:pt x="694915" y="346854"/>
                  <a:pt x="668976" y="336071"/>
                  <a:pt x="641595" y="336071"/>
                </a:cubicBezTo>
                <a:cubicBezTo>
                  <a:pt x="614215" y="336071"/>
                  <a:pt x="587915" y="346854"/>
                  <a:pt x="568821" y="366623"/>
                </a:cubicBezTo>
                <a:cubicBezTo>
                  <a:pt x="549366" y="385673"/>
                  <a:pt x="538558" y="411911"/>
                  <a:pt x="538558" y="439228"/>
                </a:cubicBezTo>
                <a:cubicBezTo>
                  <a:pt x="538558" y="444979"/>
                  <a:pt x="538918" y="451090"/>
                  <a:pt x="539999" y="456841"/>
                </a:cubicBezTo>
                <a:lnTo>
                  <a:pt x="335006" y="456841"/>
                </a:lnTo>
                <a:cubicBezTo>
                  <a:pt x="334646" y="456841"/>
                  <a:pt x="333926" y="456841"/>
                  <a:pt x="333565" y="456841"/>
                </a:cubicBezTo>
                <a:lnTo>
                  <a:pt x="333563" y="456840"/>
                </a:lnTo>
                <a:lnTo>
                  <a:pt x="295119" y="456840"/>
                </a:lnTo>
                <a:cubicBezTo>
                  <a:pt x="296200" y="451072"/>
                  <a:pt x="296561" y="444945"/>
                  <a:pt x="296561" y="439177"/>
                </a:cubicBezTo>
                <a:cubicBezTo>
                  <a:pt x="296561" y="433050"/>
                  <a:pt x="296200" y="427282"/>
                  <a:pt x="295119" y="421515"/>
                </a:cubicBezTo>
                <a:cubicBezTo>
                  <a:pt x="295119" y="421154"/>
                  <a:pt x="295119" y="420794"/>
                  <a:pt x="294759" y="420073"/>
                </a:cubicBezTo>
                <a:lnTo>
                  <a:pt x="294759" y="419713"/>
                </a:lnTo>
                <a:lnTo>
                  <a:pt x="294759" y="418992"/>
                </a:lnTo>
                <a:lnTo>
                  <a:pt x="294759" y="418631"/>
                </a:lnTo>
                <a:lnTo>
                  <a:pt x="294398" y="417910"/>
                </a:lnTo>
                <a:lnTo>
                  <a:pt x="294398" y="417550"/>
                </a:lnTo>
                <a:lnTo>
                  <a:pt x="294398" y="416469"/>
                </a:lnTo>
                <a:lnTo>
                  <a:pt x="294038" y="415748"/>
                </a:lnTo>
                <a:lnTo>
                  <a:pt x="293677" y="415387"/>
                </a:lnTo>
                <a:lnTo>
                  <a:pt x="293677" y="415027"/>
                </a:lnTo>
                <a:lnTo>
                  <a:pt x="293677" y="414306"/>
                </a:lnTo>
                <a:lnTo>
                  <a:pt x="293677" y="413945"/>
                </a:lnTo>
                <a:lnTo>
                  <a:pt x="293317" y="412864"/>
                </a:lnTo>
                <a:cubicBezTo>
                  <a:pt x="293317" y="412143"/>
                  <a:pt x="292957" y="411783"/>
                  <a:pt x="292957" y="411783"/>
                </a:cubicBezTo>
                <a:lnTo>
                  <a:pt x="292957" y="411422"/>
                </a:lnTo>
                <a:lnTo>
                  <a:pt x="292957" y="410701"/>
                </a:lnTo>
                <a:lnTo>
                  <a:pt x="292596" y="409980"/>
                </a:lnTo>
                <a:lnTo>
                  <a:pt x="292236" y="409259"/>
                </a:lnTo>
                <a:lnTo>
                  <a:pt x="292236" y="408899"/>
                </a:lnTo>
                <a:cubicBezTo>
                  <a:pt x="292236" y="408539"/>
                  <a:pt x="291875" y="408178"/>
                  <a:pt x="291875" y="407818"/>
                </a:cubicBezTo>
                <a:lnTo>
                  <a:pt x="291515" y="406736"/>
                </a:lnTo>
                <a:lnTo>
                  <a:pt x="291155" y="406376"/>
                </a:lnTo>
                <a:lnTo>
                  <a:pt x="291155" y="405655"/>
                </a:lnTo>
                <a:lnTo>
                  <a:pt x="291155" y="405294"/>
                </a:lnTo>
                <a:lnTo>
                  <a:pt x="290794" y="404573"/>
                </a:lnTo>
                <a:lnTo>
                  <a:pt x="290794" y="404213"/>
                </a:lnTo>
                <a:lnTo>
                  <a:pt x="290073" y="403132"/>
                </a:lnTo>
                <a:lnTo>
                  <a:pt x="290073" y="402771"/>
                </a:lnTo>
                <a:lnTo>
                  <a:pt x="289713" y="402050"/>
                </a:lnTo>
                <a:lnTo>
                  <a:pt x="289713" y="401690"/>
                </a:lnTo>
                <a:lnTo>
                  <a:pt x="289353" y="400969"/>
                </a:lnTo>
                <a:lnTo>
                  <a:pt x="289353" y="400608"/>
                </a:lnTo>
                <a:lnTo>
                  <a:pt x="288992" y="399527"/>
                </a:lnTo>
                <a:lnTo>
                  <a:pt x="288632" y="399527"/>
                </a:lnTo>
                <a:cubicBezTo>
                  <a:pt x="288632" y="399167"/>
                  <a:pt x="288632" y="399167"/>
                  <a:pt x="288271" y="398446"/>
                </a:cubicBezTo>
                <a:lnTo>
                  <a:pt x="288271" y="398085"/>
                </a:lnTo>
                <a:lnTo>
                  <a:pt x="287911" y="397364"/>
                </a:lnTo>
                <a:lnTo>
                  <a:pt x="287550" y="397004"/>
                </a:lnTo>
                <a:lnTo>
                  <a:pt x="287550" y="396283"/>
                </a:lnTo>
                <a:lnTo>
                  <a:pt x="287190" y="395923"/>
                </a:lnTo>
                <a:cubicBezTo>
                  <a:pt x="287190" y="395923"/>
                  <a:pt x="287190" y="395562"/>
                  <a:pt x="286830" y="395202"/>
                </a:cubicBezTo>
                <a:lnTo>
                  <a:pt x="286469" y="394841"/>
                </a:lnTo>
                <a:lnTo>
                  <a:pt x="286469" y="394120"/>
                </a:lnTo>
                <a:lnTo>
                  <a:pt x="286109" y="393760"/>
                </a:lnTo>
                <a:lnTo>
                  <a:pt x="285748" y="393039"/>
                </a:lnTo>
                <a:lnTo>
                  <a:pt x="285748" y="392678"/>
                </a:lnTo>
                <a:cubicBezTo>
                  <a:pt x="285748" y="392318"/>
                  <a:pt x="285388" y="391958"/>
                  <a:pt x="285028" y="391958"/>
                </a:cubicBezTo>
                <a:lnTo>
                  <a:pt x="285028" y="391597"/>
                </a:lnTo>
                <a:lnTo>
                  <a:pt x="284667" y="390876"/>
                </a:lnTo>
                <a:lnTo>
                  <a:pt x="284667" y="390155"/>
                </a:lnTo>
                <a:lnTo>
                  <a:pt x="283946" y="389795"/>
                </a:lnTo>
                <a:lnTo>
                  <a:pt x="283946" y="389074"/>
                </a:lnTo>
                <a:lnTo>
                  <a:pt x="283586" y="388713"/>
                </a:lnTo>
                <a:lnTo>
                  <a:pt x="283225" y="388353"/>
                </a:lnTo>
                <a:cubicBezTo>
                  <a:pt x="282865" y="387992"/>
                  <a:pt x="282865" y="387632"/>
                  <a:pt x="282865" y="387272"/>
                </a:cubicBezTo>
                <a:lnTo>
                  <a:pt x="282505" y="386911"/>
                </a:lnTo>
                <a:lnTo>
                  <a:pt x="282144" y="386190"/>
                </a:lnTo>
                <a:lnTo>
                  <a:pt x="282144" y="385830"/>
                </a:lnTo>
                <a:lnTo>
                  <a:pt x="281423" y="385109"/>
                </a:lnTo>
                <a:cubicBezTo>
                  <a:pt x="281063" y="384748"/>
                  <a:pt x="281063" y="384388"/>
                  <a:pt x="281063" y="384388"/>
                </a:cubicBezTo>
                <a:lnTo>
                  <a:pt x="280703" y="384027"/>
                </a:lnTo>
                <a:cubicBezTo>
                  <a:pt x="280342" y="383667"/>
                  <a:pt x="280342" y="383307"/>
                  <a:pt x="279982" y="382946"/>
                </a:cubicBezTo>
                <a:lnTo>
                  <a:pt x="279982" y="382586"/>
                </a:lnTo>
                <a:lnTo>
                  <a:pt x="279261" y="381865"/>
                </a:lnTo>
                <a:lnTo>
                  <a:pt x="279261" y="381504"/>
                </a:lnTo>
                <a:lnTo>
                  <a:pt x="278900" y="381144"/>
                </a:lnTo>
                <a:lnTo>
                  <a:pt x="278540" y="380783"/>
                </a:lnTo>
                <a:cubicBezTo>
                  <a:pt x="278540" y="380783"/>
                  <a:pt x="278180" y="380062"/>
                  <a:pt x="277819" y="380062"/>
                </a:cubicBezTo>
                <a:lnTo>
                  <a:pt x="277819" y="379702"/>
                </a:lnTo>
                <a:lnTo>
                  <a:pt x="277819" y="379342"/>
                </a:lnTo>
                <a:lnTo>
                  <a:pt x="277459" y="378981"/>
                </a:lnTo>
                <a:lnTo>
                  <a:pt x="277098" y="378260"/>
                </a:lnTo>
                <a:lnTo>
                  <a:pt x="276738" y="377900"/>
                </a:lnTo>
                <a:lnTo>
                  <a:pt x="276378" y="377539"/>
                </a:lnTo>
                <a:lnTo>
                  <a:pt x="275657" y="377179"/>
                </a:lnTo>
                <a:lnTo>
                  <a:pt x="275657" y="376818"/>
                </a:lnTo>
                <a:cubicBezTo>
                  <a:pt x="275296" y="376458"/>
                  <a:pt x="275296" y="376097"/>
                  <a:pt x="274936" y="375737"/>
                </a:cubicBezTo>
                <a:lnTo>
                  <a:pt x="274936" y="375377"/>
                </a:lnTo>
                <a:lnTo>
                  <a:pt x="274215" y="375016"/>
                </a:lnTo>
                <a:lnTo>
                  <a:pt x="273855" y="374656"/>
                </a:lnTo>
                <a:lnTo>
                  <a:pt x="273494" y="373935"/>
                </a:lnTo>
                <a:cubicBezTo>
                  <a:pt x="273134" y="373574"/>
                  <a:pt x="272773" y="373214"/>
                  <a:pt x="272413" y="372853"/>
                </a:cubicBezTo>
                <a:cubicBezTo>
                  <a:pt x="272053" y="372493"/>
                  <a:pt x="272053" y="372132"/>
                  <a:pt x="271692" y="371772"/>
                </a:cubicBezTo>
                <a:lnTo>
                  <a:pt x="270971" y="371051"/>
                </a:lnTo>
                <a:lnTo>
                  <a:pt x="270611" y="370691"/>
                </a:lnTo>
                <a:lnTo>
                  <a:pt x="270251" y="369970"/>
                </a:lnTo>
                <a:lnTo>
                  <a:pt x="269890" y="369970"/>
                </a:lnTo>
                <a:cubicBezTo>
                  <a:pt x="269890" y="369609"/>
                  <a:pt x="269530" y="369249"/>
                  <a:pt x="269169" y="368888"/>
                </a:cubicBezTo>
                <a:lnTo>
                  <a:pt x="269169" y="368528"/>
                </a:lnTo>
                <a:lnTo>
                  <a:pt x="268448" y="368167"/>
                </a:lnTo>
                <a:lnTo>
                  <a:pt x="268088" y="367807"/>
                </a:lnTo>
                <a:lnTo>
                  <a:pt x="267728" y="367086"/>
                </a:lnTo>
                <a:lnTo>
                  <a:pt x="267367" y="367086"/>
                </a:lnTo>
                <a:cubicBezTo>
                  <a:pt x="267007" y="366726"/>
                  <a:pt x="266646" y="366365"/>
                  <a:pt x="266646" y="366365"/>
                </a:cubicBezTo>
                <a:cubicBezTo>
                  <a:pt x="249346" y="348703"/>
                  <a:pt x="226280" y="338249"/>
                  <a:pt x="202132" y="336447"/>
                </a:cubicBezTo>
                <a:cubicBezTo>
                  <a:pt x="199248" y="336087"/>
                  <a:pt x="196365" y="335726"/>
                  <a:pt x="193482" y="335726"/>
                </a:cubicBezTo>
                <a:cubicBezTo>
                  <a:pt x="166090" y="335726"/>
                  <a:pt x="139780" y="346540"/>
                  <a:pt x="120678" y="366365"/>
                </a:cubicBezTo>
                <a:cubicBezTo>
                  <a:pt x="120318" y="366365"/>
                  <a:pt x="119957" y="366726"/>
                  <a:pt x="119957" y="367086"/>
                </a:cubicBezTo>
                <a:lnTo>
                  <a:pt x="119597" y="367086"/>
                </a:lnTo>
                <a:lnTo>
                  <a:pt x="118876" y="367807"/>
                </a:lnTo>
                <a:lnTo>
                  <a:pt x="118876" y="368167"/>
                </a:lnTo>
                <a:lnTo>
                  <a:pt x="118155" y="368528"/>
                </a:lnTo>
                <a:lnTo>
                  <a:pt x="117795" y="368888"/>
                </a:lnTo>
                <a:cubicBezTo>
                  <a:pt x="117434" y="369249"/>
                  <a:pt x="117434" y="369609"/>
                  <a:pt x="117074" y="369970"/>
                </a:cubicBezTo>
                <a:lnTo>
                  <a:pt x="116353" y="370691"/>
                </a:lnTo>
                <a:lnTo>
                  <a:pt x="115993" y="371051"/>
                </a:lnTo>
                <a:lnTo>
                  <a:pt x="115632" y="371772"/>
                </a:lnTo>
                <a:lnTo>
                  <a:pt x="115272" y="371772"/>
                </a:lnTo>
                <a:cubicBezTo>
                  <a:pt x="114911" y="372132"/>
                  <a:pt x="114551" y="372493"/>
                  <a:pt x="114551" y="372853"/>
                </a:cubicBezTo>
                <a:cubicBezTo>
                  <a:pt x="114191" y="373214"/>
                  <a:pt x="113830" y="373574"/>
                  <a:pt x="113830" y="373935"/>
                </a:cubicBezTo>
                <a:lnTo>
                  <a:pt x="113109" y="374656"/>
                </a:lnTo>
                <a:lnTo>
                  <a:pt x="112749" y="375016"/>
                </a:lnTo>
                <a:lnTo>
                  <a:pt x="112028" y="375377"/>
                </a:lnTo>
                <a:lnTo>
                  <a:pt x="112028" y="375737"/>
                </a:lnTo>
                <a:cubicBezTo>
                  <a:pt x="111668" y="376097"/>
                  <a:pt x="111668" y="376458"/>
                  <a:pt x="111307" y="376818"/>
                </a:cubicBezTo>
                <a:lnTo>
                  <a:pt x="110947" y="377179"/>
                </a:lnTo>
                <a:cubicBezTo>
                  <a:pt x="110947" y="377179"/>
                  <a:pt x="110947" y="377539"/>
                  <a:pt x="110586" y="377539"/>
                </a:cubicBezTo>
                <a:lnTo>
                  <a:pt x="110586" y="377900"/>
                </a:lnTo>
                <a:lnTo>
                  <a:pt x="110226" y="378260"/>
                </a:lnTo>
                <a:lnTo>
                  <a:pt x="109866" y="378981"/>
                </a:lnTo>
                <a:lnTo>
                  <a:pt x="109145" y="379342"/>
                </a:lnTo>
                <a:lnTo>
                  <a:pt x="109145" y="379702"/>
                </a:lnTo>
                <a:lnTo>
                  <a:pt x="109145" y="380062"/>
                </a:lnTo>
                <a:cubicBezTo>
                  <a:pt x="108784" y="380062"/>
                  <a:pt x="108784" y="380783"/>
                  <a:pt x="108424" y="380783"/>
                </a:cubicBezTo>
                <a:lnTo>
                  <a:pt x="108424" y="381144"/>
                </a:lnTo>
                <a:lnTo>
                  <a:pt x="107703" y="381504"/>
                </a:lnTo>
                <a:lnTo>
                  <a:pt x="107343" y="381865"/>
                </a:lnTo>
                <a:lnTo>
                  <a:pt x="106982" y="382586"/>
                </a:lnTo>
                <a:lnTo>
                  <a:pt x="106982" y="382946"/>
                </a:lnTo>
                <a:cubicBezTo>
                  <a:pt x="106622" y="383307"/>
                  <a:pt x="106622" y="383667"/>
                  <a:pt x="106261" y="384027"/>
                </a:cubicBezTo>
                <a:lnTo>
                  <a:pt x="106261" y="384388"/>
                </a:lnTo>
                <a:cubicBezTo>
                  <a:pt x="106261" y="384388"/>
                  <a:pt x="105901" y="384748"/>
                  <a:pt x="105541" y="385109"/>
                </a:cubicBezTo>
                <a:lnTo>
                  <a:pt x="105180" y="385830"/>
                </a:lnTo>
                <a:lnTo>
                  <a:pt x="104820" y="386190"/>
                </a:lnTo>
                <a:lnTo>
                  <a:pt x="104459" y="386911"/>
                </a:lnTo>
                <a:lnTo>
                  <a:pt x="104459" y="387272"/>
                </a:lnTo>
                <a:cubicBezTo>
                  <a:pt x="104099" y="387632"/>
                  <a:pt x="104099" y="387992"/>
                  <a:pt x="103739" y="388353"/>
                </a:cubicBezTo>
                <a:lnTo>
                  <a:pt x="103378" y="388713"/>
                </a:lnTo>
                <a:lnTo>
                  <a:pt x="103018" y="389074"/>
                </a:lnTo>
                <a:lnTo>
                  <a:pt x="103018" y="389795"/>
                </a:lnTo>
                <a:lnTo>
                  <a:pt x="102657" y="390155"/>
                </a:lnTo>
                <a:lnTo>
                  <a:pt x="102657" y="390876"/>
                </a:lnTo>
                <a:lnTo>
                  <a:pt x="101936" y="391597"/>
                </a:lnTo>
                <a:cubicBezTo>
                  <a:pt x="101936" y="391958"/>
                  <a:pt x="101576" y="392318"/>
                  <a:pt x="101576" y="392678"/>
                </a:cubicBezTo>
                <a:lnTo>
                  <a:pt x="101216" y="393039"/>
                </a:lnTo>
                <a:lnTo>
                  <a:pt x="100855" y="393760"/>
                </a:lnTo>
                <a:lnTo>
                  <a:pt x="100855" y="394120"/>
                </a:lnTo>
                <a:lnTo>
                  <a:pt x="100495" y="394841"/>
                </a:lnTo>
                <a:lnTo>
                  <a:pt x="100134" y="394841"/>
                </a:lnTo>
                <a:cubicBezTo>
                  <a:pt x="100134" y="395562"/>
                  <a:pt x="99774" y="395923"/>
                  <a:pt x="99774" y="395923"/>
                </a:cubicBezTo>
                <a:lnTo>
                  <a:pt x="99774" y="396283"/>
                </a:lnTo>
                <a:cubicBezTo>
                  <a:pt x="99414" y="396643"/>
                  <a:pt x="99414" y="397004"/>
                  <a:pt x="99414" y="397364"/>
                </a:cubicBezTo>
                <a:lnTo>
                  <a:pt x="99053" y="397364"/>
                </a:lnTo>
                <a:lnTo>
                  <a:pt x="99053" y="398085"/>
                </a:lnTo>
                <a:lnTo>
                  <a:pt x="98693" y="398446"/>
                </a:lnTo>
                <a:cubicBezTo>
                  <a:pt x="98332" y="399167"/>
                  <a:pt x="98332" y="399167"/>
                  <a:pt x="98332" y="399527"/>
                </a:cubicBezTo>
                <a:cubicBezTo>
                  <a:pt x="97972" y="399888"/>
                  <a:pt x="97972" y="400248"/>
                  <a:pt x="97972" y="400608"/>
                </a:cubicBezTo>
                <a:lnTo>
                  <a:pt x="97611" y="400969"/>
                </a:lnTo>
                <a:lnTo>
                  <a:pt x="97251" y="401690"/>
                </a:lnTo>
                <a:lnTo>
                  <a:pt x="97251" y="402050"/>
                </a:lnTo>
                <a:lnTo>
                  <a:pt x="96891" y="402771"/>
                </a:lnTo>
                <a:lnTo>
                  <a:pt x="96891" y="403132"/>
                </a:lnTo>
                <a:cubicBezTo>
                  <a:pt x="96891" y="403492"/>
                  <a:pt x="96530" y="403853"/>
                  <a:pt x="96170" y="404213"/>
                </a:cubicBezTo>
                <a:cubicBezTo>
                  <a:pt x="96170" y="404573"/>
                  <a:pt x="96170" y="404934"/>
                  <a:pt x="96170" y="405294"/>
                </a:cubicBezTo>
                <a:lnTo>
                  <a:pt x="95809" y="405655"/>
                </a:lnTo>
                <a:lnTo>
                  <a:pt x="95809" y="406376"/>
                </a:lnTo>
                <a:lnTo>
                  <a:pt x="95449" y="406736"/>
                </a:lnTo>
                <a:lnTo>
                  <a:pt x="95449" y="407818"/>
                </a:lnTo>
                <a:lnTo>
                  <a:pt x="95089" y="407818"/>
                </a:lnTo>
                <a:cubicBezTo>
                  <a:pt x="95089" y="408178"/>
                  <a:pt x="94728" y="408539"/>
                  <a:pt x="94728" y="408899"/>
                </a:cubicBezTo>
                <a:lnTo>
                  <a:pt x="94728" y="409259"/>
                </a:lnTo>
                <a:lnTo>
                  <a:pt x="94368" y="410341"/>
                </a:lnTo>
                <a:lnTo>
                  <a:pt x="94368" y="411422"/>
                </a:lnTo>
                <a:lnTo>
                  <a:pt x="94007" y="411783"/>
                </a:lnTo>
                <a:cubicBezTo>
                  <a:pt x="94007" y="411783"/>
                  <a:pt x="93647" y="412143"/>
                  <a:pt x="93647" y="412864"/>
                </a:cubicBezTo>
                <a:lnTo>
                  <a:pt x="93647" y="413945"/>
                </a:lnTo>
                <a:lnTo>
                  <a:pt x="93286" y="414306"/>
                </a:lnTo>
                <a:lnTo>
                  <a:pt x="93286" y="415027"/>
                </a:lnTo>
                <a:lnTo>
                  <a:pt x="93286" y="415387"/>
                </a:lnTo>
                <a:lnTo>
                  <a:pt x="92926" y="416108"/>
                </a:lnTo>
                <a:lnTo>
                  <a:pt x="92926" y="416469"/>
                </a:lnTo>
                <a:cubicBezTo>
                  <a:pt x="92566" y="416829"/>
                  <a:pt x="92566" y="417189"/>
                  <a:pt x="92566" y="417550"/>
                </a:cubicBezTo>
                <a:lnTo>
                  <a:pt x="92566" y="417910"/>
                </a:lnTo>
                <a:lnTo>
                  <a:pt x="92205" y="418631"/>
                </a:lnTo>
                <a:lnTo>
                  <a:pt x="92205" y="418992"/>
                </a:lnTo>
                <a:lnTo>
                  <a:pt x="92205" y="420073"/>
                </a:lnTo>
                <a:cubicBezTo>
                  <a:pt x="92205" y="420794"/>
                  <a:pt x="91845" y="421154"/>
                  <a:pt x="91845" y="421515"/>
                </a:cubicBezTo>
                <a:lnTo>
                  <a:pt x="91783" y="422275"/>
                </a:lnTo>
                <a:lnTo>
                  <a:pt x="93299" y="422275"/>
                </a:lnTo>
                <a:cubicBezTo>
                  <a:pt x="92210" y="427920"/>
                  <a:pt x="91847" y="433564"/>
                  <a:pt x="91847" y="439561"/>
                </a:cubicBezTo>
                <a:cubicBezTo>
                  <a:pt x="91847" y="445206"/>
                  <a:pt x="92210" y="451203"/>
                  <a:pt x="93299" y="456847"/>
                </a:cubicBezTo>
                <a:lnTo>
                  <a:pt x="17788" y="456847"/>
                </a:lnTo>
                <a:cubicBezTo>
                  <a:pt x="7987" y="456847"/>
                  <a:pt x="0" y="449086"/>
                  <a:pt x="0" y="439561"/>
                </a:cubicBezTo>
                <a:cubicBezTo>
                  <a:pt x="0" y="429683"/>
                  <a:pt x="7987" y="422275"/>
                  <a:pt x="17788" y="422275"/>
                </a:cubicBezTo>
                <a:lnTo>
                  <a:pt x="18529" y="422275"/>
                </a:lnTo>
                <a:lnTo>
                  <a:pt x="18681" y="420073"/>
                </a:lnTo>
                <a:lnTo>
                  <a:pt x="31656" y="322750"/>
                </a:lnTo>
                <a:cubicBezTo>
                  <a:pt x="36341" y="289227"/>
                  <a:pt x="50037" y="257868"/>
                  <a:pt x="70220" y="231554"/>
                </a:cubicBezTo>
                <a:cubicBezTo>
                  <a:pt x="78509" y="220380"/>
                  <a:pt x="88241" y="210287"/>
                  <a:pt x="98332" y="201276"/>
                </a:cubicBezTo>
                <a:cubicBezTo>
                  <a:pt x="127886" y="175323"/>
                  <a:pt x="162126" y="155859"/>
                  <a:pt x="202132" y="151893"/>
                </a:cubicBezTo>
                <a:cubicBezTo>
                  <a:pt x="209340" y="151173"/>
                  <a:pt x="216909" y="150812"/>
                  <a:pt x="224478" y="151173"/>
                </a:cubicBezTo>
                <a:cubicBezTo>
                  <a:pt x="227721" y="151533"/>
                  <a:pt x="231325" y="151173"/>
                  <a:pt x="234209" y="151173"/>
                </a:cubicBezTo>
                <a:lnTo>
                  <a:pt x="315912" y="150879"/>
                </a:lnTo>
                <a:lnTo>
                  <a:pt x="315912" y="132990"/>
                </a:lnTo>
                <a:lnTo>
                  <a:pt x="246062" y="132990"/>
                </a:lnTo>
                <a:lnTo>
                  <a:pt x="246062" y="42862"/>
                </a:lnTo>
                <a:lnTo>
                  <a:pt x="315912" y="42862"/>
                </a:lnTo>
                <a:lnTo>
                  <a:pt x="315912" y="17612"/>
                </a:lnTo>
                <a:cubicBezTo>
                  <a:pt x="315912" y="7548"/>
                  <a:pt x="323838" y="0"/>
                  <a:pt x="333565" y="0"/>
                </a:cubicBezTo>
                <a:close/>
              </a:path>
            </a:pathLst>
          </a:custGeom>
          <a:solidFill>
            <a:srgbClr val="FFFFFF"/>
          </a:solidFill>
          <a:ln>
            <a:noFill/>
          </a:ln>
          <a:effectLst/>
        </p:spPr>
        <p:txBody>
          <a:bodyPr wrap="square"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B3B3B3"/>
              </a:solidFill>
              <a:effectLst/>
              <a:uLnTx/>
              <a:uFillTx/>
            </a:endParaRPr>
          </a:p>
        </p:txBody>
      </p:sp>
      <p:sp>
        <p:nvSpPr>
          <p:cNvPr id="85" name="Freeform 43">
            <a:extLst>
              <a:ext uri="{FF2B5EF4-FFF2-40B4-BE49-F238E27FC236}">
                <a16:creationId xmlns:a16="http://schemas.microsoft.com/office/drawing/2014/main" id="{5700D990-62CC-7449-3AF4-81568A55CEF5}"/>
              </a:ext>
            </a:extLst>
          </p:cNvPr>
          <p:cNvSpPr>
            <a:spLocks noChangeArrowheads="1"/>
          </p:cNvSpPr>
          <p:nvPr/>
        </p:nvSpPr>
        <p:spPr bwMode="auto">
          <a:xfrm>
            <a:off x="649386" y="5838260"/>
            <a:ext cx="434002" cy="426858"/>
          </a:xfrm>
          <a:custGeom>
            <a:avLst/>
            <a:gdLst>
              <a:gd name="connsiteX0" fmla="*/ 441684 w 868003"/>
              <a:gd name="connsiteY0" fmla="*/ 530225 h 853715"/>
              <a:gd name="connsiteX1" fmla="*/ 593235 w 868003"/>
              <a:gd name="connsiteY1" fmla="*/ 584260 h 853715"/>
              <a:gd name="connsiteX2" fmla="*/ 720366 w 868003"/>
              <a:gd name="connsiteY2" fmla="*/ 538511 h 853715"/>
              <a:gd name="connsiteX3" fmla="*/ 720366 w 868003"/>
              <a:gd name="connsiteY3" fmla="*/ 748887 h 853715"/>
              <a:gd name="connsiteX4" fmla="*/ 716416 w 868003"/>
              <a:gd name="connsiteY4" fmla="*/ 755011 h 853715"/>
              <a:gd name="connsiteX5" fmla="*/ 441325 w 868003"/>
              <a:gd name="connsiteY5" fmla="*/ 853715 h 853715"/>
              <a:gd name="connsiteX6" fmla="*/ 441684 w 868003"/>
              <a:gd name="connsiteY6" fmla="*/ 851554 h 853715"/>
              <a:gd name="connsiteX7" fmla="*/ 426679 w 868003"/>
              <a:gd name="connsiteY7" fmla="*/ 530225 h 853715"/>
              <a:gd name="connsiteX8" fmla="*/ 426679 w 868003"/>
              <a:gd name="connsiteY8" fmla="*/ 851556 h 853715"/>
              <a:gd name="connsiteX9" fmla="*/ 426679 w 868003"/>
              <a:gd name="connsiteY9" fmla="*/ 853715 h 853715"/>
              <a:gd name="connsiteX10" fmla="*/ 151234 w 868003"/>
              <a:gd name="connsiteY10" fmla="*/ 754761 h 853715"/>
              <a:gd name="connsiteX11" fmla="*/ 147638 w 868003"/>
              <a:gd name="connsiteY11" fmla="*/ 748644 h 853715"/>
              <a:gd name="connsiteX12" fmla="*/ 147638 w 868003"/>
              <a:gd name="connsiteY12" fmla="*/ 538501 h 853715"/>
              <a:gd name="connsiteX13" fmla="*/ 274932 w 868003"/>
              <a:gd name="connsiteY13" fmla="*/ 584200 h 853715"/>
              <a:gd name="connsiteX14" fmla="*/ 274826 w 868003"/>
              <a:gd name="connsiteY14" fmla="*/ 260350 h 853715"/>
              <a:gd name="connsiteX15" fmla="*/ 433822 w 868003"/>
              <a:gd name="connsiteY15" fmla="*/ 317329 h 853715"/>
              <a:gd name="connsiteX16" fmla="*/ 593178 w 868003"/>
              <a:gd name="connsiteY16" fmla="*/ 260350 h 853715"/>
              <a:gd name="connsiteX17" fmla="*/ 868003 w 868003"/>
              <a:gd name="connsiteY17" fmla="*/ 359523 h 853715"/>
              <a:gd name="connsiteX18" fmla="*/ 708288 w 868003"/>
              <a:gd name="connsiteY18" fmla="*/ 413977 h 853715"/>
              <a:gd name="connsiteX19" fmla="*/ 868003 w 868003"/>
              <a:gd name="connsiteY19" fmla="*/ 468792 h 853715"/>
              <a:gd name="connsiteX20" fmla="*/ 593178 w 868003"/>
              <a:gd name="connsiteY20" fmla="*/ 567965 h 853715"/>
              <a:gd name="connsiteX21" fmla="*/ 433822 w 868003"/>
              <a:gd name="connsiteY21" fmla="*/ 510625 h 853715"/>
              <a:gd name="connsiteX22" fmla="*/ 706130 w 868003"/>
              <a:gd name="connsiteY22" fmla="*/ 413977 h 853715"/>
              <a:gd name="connsiteX23" fmla="*/ 433822 w 868003"/>
              <a:gd name="connsiteY23" fmla="*/ 317690 h 853715"/>
              <a:gd name="connsiteX24" fmla="*/ 161514 w 868003"/>
              <a:gd name="connsiteY24" fmla="*/ 413977 h 853715"/>
              <a:gd name="connsiteX25" fmla="*/ 433822 w 868003"/>
              <a:gd name="connsiteY25" fmla="*/ 510625 h 853715"/>
              <a:gd name="connsiteX26" fmla="*/ 274826 w 868003"/>
              <a:gd name="connsiteY26" fmla="*/ 567965 h 853715"/>
              <a:gd name="connsiteX27" fmla="*/ 0 w 868003"/>
              <a:gd name="connsiteY27" fmla="*/ 468792 h 853715"/>
              <a:gd name="connsiteX28" fmla="*/ 159356 w 868003"/>
              <a:gd name="connsiteY28" fmla="*/ 413977 h 853715"/>
              <a:gd name="connsiteX29" fmla="*/ 0 w 868003"/>
              <a:gd name="connsiteY29" fmla="*/ 359523 h 853715"/>
              <a:gd name="connsiteX30" fmla="*/ 434794 w 868003"/>
              <a:gd name="connsiteY30" fmla="*/ 0 h 853715"/>
              <a:gd name="connsiteX31" fmla="*/ 529864 w 868003"/>
              <a:gd name="connsiteY31" fmla="*/ 93442 h 853715"/>
              <a:gd name="connsiteX32" fmla="*/ 483956 w 868003"/>
              <a:gd name="connsiteY32" fmla="*/ 93442 h 853715"/>
              <a:gd name="connsiteX33" fmla="*/ 483956 w 868003"/>
              <a:gd name="connsiteY33" fmla="*/ 258404 h 853715"/>
              <a:gd name="connsiteX34" fmla="*/ 385633 w 868003"/>
              <a:gd name="connsiteY34" fmla="*/ 258404 h 853715"/>
              <a:gd name="connsiteX35" fmla="*/ 385633 w 868003"/>
              <a:gd name="connsiteY35" fmla="*/ 93442 h 853715"/>
              <a:gd name="connsiteX36" fmla="*/ 339725 w 868003"/>
              <a:gd name="connsiteY36" fmla="*/ 93442 h 85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68003" h="853715">
                <a:moveTo>
                  <a:pt x="441684" y="530225"/>
                </a:moveTo>
                <a:lnTo>
                  <a:pt x="593235" y="584260"/>
                </a:lnTo>
                <a:lnTo>
                  <a:pt x="720366" y="538511"/>
                </a:lnTo>
                <a:lnTo>
                  <a:pt x="720366" y="748887"/>
                </a:lnTo>
                <a:cubicBezTo>
                  <a:pt x="720366" y="751409"/>
                  <a:pt x="718930" y="753930"/>
                  <a:pt x="716416" y="755011"/>
                </a:cubicBezTo>
                <a:lnTo>
                  <a:pt x="441325" y="853715"/>
                </a:lnTo>
                <a:cubicBezTo>
                  <a:pt x="441325" y="852995"/>
                  <a:pt x="441684" y="852634"/>
                  <a:pt x="441684" y="851554"/>
                </a:cubicBezTo>
                <a:close/>
                <a:moveTo>
                  <a:pt x="426679" y="530225"/>
                </a:moveTo>
                <a:lnTo>
                  <a:pt x="426679" y="851556"/>
                </a:lnTo>
                <a:cubicBezTo>
                  <a:pt x="426679" y="852276"/>
                  <a:pt x="426679" y="852996"/>
                  <a:pt x="426679" y="853715"/>
                </a:cubicBezTo>
                <a:lnTo>
                  <a:pt x="151234" y="754761"/>
                </a:lnTo>
                <a:cubicBezTo>
                  <a:pt x="149076" y="753682"/>
                  <a:pt x="147638" y="751163"/>
                  <a:pt x="147638" y="748644"/>
                </a:cubicBezTo>
                <a:lnTo>
                  <a:pt x="147638" y="538501"/>
                </a:lnTo>
                <a:lnTo>
                  <a:pt x="274932" y="584200"/>
                </a:lnTo>
                <a:close/>
                <a:moveTo>
                  <a:pt x="274826" y="260350"/>
                </a:moveTo>
                <a:lnTo>
                  <a:pt x="433822" y="317329"/>
                </a:lnTo>
                <a:lnTo>
                  <a:pt x="593178" y="260350"/>
                </a:lnTo>
                <a:lnTo>
                  <a:pt x="868003" y="359523"/>
                </a:lnTo>
                <a:lnTo>
                  <a:pt x="708288" y="413977"/>
                </a:lnTo>
                <a:lnTo>
                  <a:pt x="868003" y="468792"/>
                </a:lnTo>
                <a:lnTo>
                  <a:pt x="593178" y="567965"/>
                </a:lnTo>
                <a:lnTo>
                  <a:pt x="433822" y="510625"/>
                </a:lnTo>
                <a:lnTo>
                  <a:pt x="706130" y="413977"/>
                </a:lnTo>
                <a:lnTo>
                  <a:pt x="433822" y="317690"/>
                </a:lnTo>
                <a:lnTo>
                  <a:pt x="161514" y="413977"/>
                </a:lnTo>
                <a:lnTo>
                  <a:pt x="433822" y="510625"/>
                </a:lnTo>
                <a:lnTo>
                  <a:pt x="274826" y="567965"/>
                </a:lnTo>
                <a:lnTo>
                  <a:pt x="0" y="468792"/>
                </a:lnTo>
                <a:lnTo>
                  <a:pt x="159356" y="413977"/>
                </a:lnTo>
                <a:lnTo>
                  <a:pt x="0" y="359523"/>
                </a:lnTo>
                <a:close/>
                <a:moveTo>
                  <a:pt x="434794" y="0"/>
                </a:moveTo>
                <a:lnTo>
                  <a:pt x="529864" y="93442"/>
                </a:lnTo>
                <a:lnTo>
                  <a:pt x="483956" y="93442"/>
                </a:lnTo>
                <a:lnTo>
                  <a:pt x="483956" y="258404"/>
                </a:lnTo>
                <a:lnTo>
                  <a:pt x="385633" y="258404"/>
                </a:lnTo>
                <a:lnTo>
                  <a:pt x="385633" y="93442"/>
                </a:lnTo>
                <a:lnTo>
                  <a:pt x="339725" y="93442"/>
                </a:lnTo>
                <a:close/>
              </a:path>
            </a:pathLst>
          </a:custGeom>
          <a:solidFill>
            <a:srgbClr val="FFFFFF"/>
          </a:solidFill>
          <a:ln>
            <a:noFill/>
          </a:ln>
          <a:effectLst/>
        </p:spPr>
        <p:txBody>
          <a:bodyPr wrap="square"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B3B3B3"/>
              </a:solidFill>
              <a:effectLst/>
              <a:uLnTx/>
              <a:uFillTx/>
            </a:endParaRPr>
          </a:p>
        </p:txBody>
      </p:sp>
      <p:sp>
        <p:nvSpPr>
          <p:cNvPr id="86" name="Freeform 44">
            <a:extLst>
              <a:ext uri="{FF2B5EF4-FFF2-40B4-BE49-F238E27FC236}">
                <a16:creationId xmlns:a16="http://schemas.microsoft.com/office/drawing/2014/main" id="{D64562C2-5BA7-02A4-5BE8-F7948FC993D4}"/>
              </a:ext>
            </a:extLst>
          </p:cNvPr>
          <p:cNvSpPr>
            <a:spLocks noChangeArrowheads="1"/>
          </p:cNvSpPr>
          <p:nvPr/>
        </p:nvSpPr>
        <p:spPr bwMode="auto">
          <a:xfrm>
            <a:off x="6280593" y="2700349"/>
            <a:ext cx="441939" cy="386376"/>
          </a:xfrm>
          <a:custGeom>
            <a:avLst/>
            <a:gdLst>
              <a:gd name="connsiteX0" fmla="*/ 764994 w 883877"/>
              <a:gd name="connsiteY0" fmla="*/ 422351 h 772751"/>
              <a:gd name="connsiteX1" fmla="*/ 775487 w 883877"/>
              <a:gd name="connsiteY1" fmla="*/ 433206 h 772751"/>
              <a:gd name="connsiteX2" fmla="*/ 764994 w 883877"/>
              <a:gd name="connsiteY2" fmla="*/ 443699 h 772751"/>
              <a:gd name="connsiteX3" fmla="*/ 754140 w 883877"/>
              <a:gd name="connsiteY3" fmla="*/ 433206 h 772751"/>
              <a:gd name="connsiteX4" fmla="*/ 764994 w 883877"/>
              <a:gd name="connsiteY4" fmla="*/ 422351 h 772751"/>
              <a:gd name="connsiteX5" fmla="*/ 598306 w 883877"/>
              <a:gd name="connsiteY5" fmla="*/ 422351 h 772751"/>
              <a:gd name="connsiteX6" fmla="*/ 608799 w 883877"/>
              <a:gd name="connsiteY6" fmla="*/ 433206 h 772751"/>
              <a:gd name="connsiteX7" fmla="*/ 598306 w 883877"/>
              <a:gd name="connsiteY7" fmla="*/ 443699 h 772751"/>
              <a:gd name="connsiteX8" fmla="*/ 587452 w 883877"/>
              <a:gd name="connsiteY8" fmla="*/ 433206 h 772751"/>
              <a:gd name="connsiteX9" fmla="*/ 598306 w 883877"/>
              <a:gd name="connsiteY9" fmla="*/ 422351 h 772751"/>
              <a:gd name="connsiteX10" fmla="*/ 365560 w 883877"/>
              <a:gd name="connsiteY10" fmla="*/ 422351 h 772751"/>
              <a:gd name="connsiteX11" fmla="*/ 376310 w 883877"/>
              <a:gd name="connsiteY11" fmla="*/ 433206 h 772751"/>
              <a:gd name="connsiteX12" fmla="*/ 365560 w 883877"/>
              <a:gd name="connsiteY12" fmla="*/ 443699 h 772751"/>
              <a:gd name="connsiteX13" fmla="*/ 355169 w 883877"/>
              <a:gd name="connsiteY13" fmla="*/ 433206 h 772751"/>
              <a:gd name="connsiteX14" fmla="*/ 365560 w 883877"/>
              <a:gd name="connsiteY14" fmla="*/ 422351 h 772751"/>
              <a:gd name="connsiteX15" fmla="*/ 764994 w 883877"/>
              <a:gd name="connsiteY15" fmla="*/ 409326 h 772751"/>
              <a:gd name="connsiteX16" fmla="*/ 747989 w 883877"/>
              <a:gd name="connsiteY16" fmla="*/ 416200 h 772751"/>
              <a:gd name="connsiteX17" fmla="*/ 741114 w 883877"/>
              <a:gd name="connsiteY17" fmla="*/ 433206 h 772751"/>
              <a:gd name="connsiteX18" fmla="*/ 747989 w 883877"/>
              <a:gd name="connsiteY18" fmla="*/ 449850 h 772751"/>
              <a:gd name="connsiteX19" fmla="*/ 764994 w 883877"/>
              <a:gd name="connsiteY19" fmla="*/ 456725 h 772751"/>
              <a:gd name="connsiteX20" fmla="*/ 781638 w 883877"/>
              <a:gd name="connsiteY20" fmla="*/ 449850 h 772751"/>
              <a:gd name="connsiteX21" fmla="*/ 788513 w 883877"/>
              <a:gd name="connsiteY21" fmla="*/ 433206 h 772751"/>
              <a:gd name="connsiteX22" fmla="*/ 781638 w 883877"/>
              <a:gd name="connsiteY22" fmla="*/ 416200 h 772751"/>
              <a:gd name="connsiteX23" fmla="*/ 764994 w 883877"/>
              <a:gd name="connsiteY23" fmla="*/ 409326 h 772751"/>
              <a:gd name="connsiteX24" fmla="*/ 598306 w 883877"/>
              <a:gd name="connsiteY24" fmla="*/ 409326 h 772751"/>
              <a:gd name="connsiteX25" fmla="*/ 581301 w 883877"/>
              <a:gd name="connsiteY25" fmla="*/ 416200 h 772751"/>
              <a:gd name="connsiteX26" fmla="*/ 574426 w 883877"/>
              <a:gd name="connsiteY26" fmla="*/ 433206 h 772751"/>
              <a:gd name="connsiteX27" fmla="*/ 581301 w 883877"/>
              <a:gd name="connsiteY27" fmla="*/ 449850 h 772751"/>
              <a:gd name="connsiteX28" fmla="*/ 598306 w 883877"/>
              <a:gd name="connsiteY28" fmla="*/ 456725 h 772751"/>
              <a:gd name="connsiteX29" fmla="*/ 614950 w 883877"/>
              <a:gd name="connsiteY29" fmla="*/ 449850 h 772751"/>
              <a:gd name="connsiteX30" fmla="*/ 622187 w 883877"/>
              <a:gd name="connsiteY30" fmla="*/ 433206 h 772751"/>
              <a:gd name="connsiteX31" fmla="*/ 614950 w 883877"/>
              <a:gd name="connsiteY31" fmla="*/ 416200 h 772751"/>
              <a:gd name="connsiteX32" fmla="*/ 598306 w 883877"/>
              <a:gd name="connsiteY32" fmla="*/ 409326 h 772751"/>
              <a:gd name="connsiteX33" fmla="*/ 365560 w 883877"/>
              <a:gd name="connsiteY33" fmla="*/ 409326 h 772751"/>
              <a:gd name="connsiteX34" fmla="*/ 349078 w 883877"/>
              <a:gd name="connsiteY34" fmla="*/ 416200 h 772751"/>
              <a:gd name="connsiteX35" fmla="*/ 342269 w 883877"/>
              <a:gd name="connsiteY35" fmla="*/ 433206 h 772751"/>
              <a:gd name="connsiteX36" fmla="*/ 349078 w 883877"/>
              <a:gd name="connsiteY36" fmla="*/ 449850 h 772751"/>
              <a:gd name="connsiteX37" fmla="*/ 365560 w 883877"/>
              <a:gd name="connsiteY37" fmla="*/ 456725 h 772751"/>
              <a:gd name="connsiteX38" fmla="*/ 382402 w 883877"/>
              <a:gd name="connsiteY38" fmla="*/ 449850 h 772751"/>
              <a:gd name="connsiteX39" fmla="*/ 389210 w 883877"/>
              <a:gd name="connsiteY39" fmla="*/ 433206 h 772751"/>
              <a:gd name="connsiteX40" fmla="*/ 382402 w 883877"/>
              <a:gd name="connsiteY40" fmla="*/ 416200 h 772751"/>
              <a:gd name="connsiteX41" fmla="*/ 365560 w 883877"/>
              <a:gd name="connsiteY41" fmla="*/ 409326 h 772751"/>
              <a:gd name="connsiteX42" fmla="*/ 764994 w 883877"/>
              <a:gd name="connsiteY42" fmla="*/ 369887 h 772751"/>
              <a:gd name="connsiteX43" fmla="*/ 809860 w 883877"/>
              <a:gd name="connsiteY43" fmla="*/ 388340 h 772751"/>
              <a:gd name="connsiteX44" fmla="*/ 828313 w 883877"/>
              <a:gd name="connsiteY44" fmla="*/ 433206 h 772751"/>
              <a:gd name="connsiteX45" fmla="*/ 809860 w 883877"/>
              <a:gd name="connsiteY45" fmla="*/ 477710 h 772751"/>
              <a:gd name="connsiteX46" fmla="*/ 764994 w 883877"/>
              <a:gd name="connsiteY46" fmla="*/ 496525 h 772751"/>
              <a:gd name="connsiteX47" fmla="*/ 720128 w 883877"/>
              <a:gd name="connsiteY47" fmla="*/ 477710 h 772751"/>
              <a:gd name="connsiteX48" fmla="*/ 701675 w 883877"/>
              <a:gd name="connsiteY48" fmla="*/ 433206 h 772751"/>
              <a:gd name="connsiteX49" fmla="*/ 720128 w 883877"/>
              <a:gd name="connsiteY49" fmla="*/ 388340 h 772751"/>
              <a:gd name="connsiteX50" fmla="*/ 764994 w 883877"/>
              <a:gd name="connsiteY50" fmla="*/ 369887 h 772751"/>
              <a:gd name="connsiteX51" fmla="*/ 598306 w 883877"/>
              <a:gd name="connsiteY51" fmla="*/ 369887 h 772751"/>
              <a:gd name="connsiteX52" fmla="*/ 642811 w 883877"/>
              <a:gd name="connsiteY52" fmla="*/ 388340 h 772751"/>
              <a:gd name="connsiteX53" fmla="*/ 661625 w 883877"/>
              <a:gd name="connsiteY53" fmla="*/ 433206 h 772751"/>
              <a:gd name="connsiteX54" fmla="*/ 642811 w 883877"/>
              <a:gd name="connsiteY54" fmla="*/ 477710 h 772751"/>
              <a:gd name="connsiteX55" fmla="*/ 598306 w 883877"/>
              <a:gd name="connsiteY55" fmla="*/ 496525 h 772751"/>
              <a:gd name="connsiteX56" fmla="*/ 553440 w 883877"/>
              <a:gd name="connsiteY56" fmla="*/ 477710 h 772751"/>
              <a:gd name="connsiteX57" fmla="*/ 534987 w 883877"/>
              <a:gd name="connsiteY57" fmla="*/ 433206 h 772751"/>
              <a:gd name="connsiteX58" fmla="*/ 553440 w 883877"/>
              <a:gd name="connsiteY58" fmla="*/ 388340 h 772751"/>
              <a:gd name="connsiteX59" fmla="*/ 598306 w 883877"/>
              <a:gd name="connsiteY59" fmla="*/ 369887 h 772751"/>
              <a:gd name="connsiteX60" fmla="*/ 365560 w 883877"/>
              <a:gd name="connsiteY60" fmla="*/ 369887 h 772751"/>
              <a:gd name="connsiteX61" fmla="*/ 409992 w 883877"/>
              <a:gd name="connsiteY61" fmla="*/ 388340 h 772751"/>
              <a:gd name="connsiteX62" fmla="*/ 428267 w 883877"/>
              <a:gd name="connsiteY62" fmla="*/ 433206 h 772751"/>
              <a:gd name="connsiteX63" fmla="*/ 409992 w 883877"/>
              <a:gd name="connsiteY63" fmla="*/ 477710 h 772751"/>
              <a:gd name="connsiteX64" fmla="*/ 365560 w 883877"/>
              <a:gd name="connsiteY64" fmla="*/ 496525 h 772751"/>
              <a:gd name="connsiteX65" fmla="*/ 321487 w 883877"/>
              <a:gd name="connsiteY65" fmla="*/ 477710 h 772751"/>
              <a:gd name="connsiteX66" fmla="*/ 303212 w 883877"/>
              <a:gd name="connsiteY66" fmla="*/ 433206 h 772751"/>
              <a:gd name="connsiteX67" fmla="*/ 321487 w 883877"/>
              <a:gd name="connsiteY67" fmla="*/ 388340 h 772751"/>
              <a:gd name="connsiteX68" fmla="*/ 365560 w 883877"/>
              <a:gd name="connsiteY68" fmla="*/ 369887 h 772751"/>
              <a:gd name="connsiteX69" fmla="*/ 52293 w 883877"/>
              <a:gd name="connsiteY69" fmla="*/ 311150 h 772751"/>
              <a:gd name="connsiteX70" fmla="*/ 172676 w 883877"/>
              <a:gd name="connsiteY70" fmla="*/ 336797 h 772751"/>
              <a:gd name="connsiteX71" fmla="*/ 109256 w 883877"/>
              <a:gd name="connsiteY71" fmla="*/ 377996 h 772751"/>
              <a:gd name="connsiteX72" fmla="*/ 117516 w 883877"/>
              <a:gd name="connsiteY72" fmla="*/ 394286 h 772751"/>
              <a:gd name="connsiteX73" fmla="*/ 189859 w 883877"/>
              <a:gd name="connsiteY73" fmla="*/ 482729 h 772751"/>
              <a:gd name="connsiteX74" fmla="*/ 277947 w 883877"/>
              <a:gd name="connsiteY74" fmla="*/ 515074 h 772751"/>
              <a:gd name="connsiteX75" fmla="*/ 279436 w 883877"/>
              <a:gd name="connsiteY75" fmla="*/ 515937 h 772751"/>
              <a:gd name="connsiteX76" fmla="*/ 389394 w 883877"/>
              <a:gd name="connsiteY76" fmla="*/ 515937 h 772751"/>
              <a:gd name="connsiteX77" fmla="*/ 390075 w 883877"/>
              <a:gd name="connsiteY77" fmla="*/ 515785 h 772751"/>
              <a:gd name="connsiteX78" fmla="*/ 390684 w 883877"/>
              <a:gd name="connsiteY78" fmla="*/ 515937 h 772751"/>
              <a:gd name="connsiteX79" fmla="*/ 882076 w 883877"/>
              <a:gd name="connsiteY79" fmla="*/ 515937 h 772751"/>
              <a:gd name="connsiteX80" fmla="*/ 883877 w 883877"/>
              <a:gd name="connsiteY80" fmla="*/ 515937 h 772751"/>
              <a:gd name="connsiteX81" fmla="*/ 883877 w 883877"/>
              <a:gd name="connsiteY81" fmla="*/ 551734 h 772751"/>
              <a:gd name="connsiteX82" fmla="*/ 882076 w 883877"/>
              <a:gd name="connsiteY82" fmla="*/ 552092 h 772751"/>
              <a:gd name="connsiteX83" fmla="*/ 393455 w 883877"/>
              <a:gd name="connsiteY83" fmla="*/ 552092 h 772751"/>
              <a:gd name="connsiteX84" fmla="*/ 348593 w 883877"/>
              <a:gd name="connsiteY84" fmla="*/ 561577 h 772751"/>
              <a:gd name="connsiteX85" fmla="*/ 304411 w 883877"/>
              <a:gd name="connsiteY85" fmla="*/ 584675 h 772751"/>
              <a:gd name="connsiteX86" fmla="*/ 234866 w 883877"/>
              <a:gd name="connsiteY86" fmla="*/ 672166 h 772751"/>
              <a:gd name="connsiteX87" fmla="*/ 217040 w 883877"/>
              <a:gd name="connsiteY87" fmla="*/ 707860 h 772751"/>
              <a:gd name="connsiteX88" fmla="*/ 277451 w 883877"/>
              <a:gd name="connsiteY88" fmla="*/ 747104 h 772751"/>
              <a:gd name="connsiteX89" fmla="*/ 157068 w 883877"/>
              <a:gd name="connsiteY89" fmla="*/ 772751 h 772751"/>
              <a:gd name="connsiteX90" fmla="*/ 131762 w 883877"/>
              <a:gd name="connsiteY90" fmla="*/ 652462 h 772751"/>
              <a:gd name="connsiteX91" fmla="*/ 186657 w 883877"/>
              <a:gd name="connsiteY91" fmla="*/ 688123 h 772751"/>
              <a:gd name="connsiteX92" fmla="*/ 204250 w 883877"/>
              <a:gd name="connsiteY92" fmla="*/ 653049 h 772751"/>
              <a:gd name="connsiteX93" fmla="*/ 282096 w 883877"/>
              <a:gd name="connsiteY93" fmla="*/ 555971 h 772751"/>
              <a:gd name="connsiteX94" fmla="*/ 289492 w 883877"/>
              <a:gd name="connsiteY94" fmla="*/ 552092 h 772751"/>
              <a:gd name="connsiteX95" fmla="*/ 86978 w 883877"/>
              <a:gd name="connsiteY95" fmla="*/ 552092 h 772751"/>
              <a:gd name="connsiteX96" fmla="*/ 85997 w 883877"/>
              <a:gd name="connsiteY96" fmla="*/ 618766 h 772751"/>
              <a:gd name="connsiteX97" fmla="*/ 0 w 883877"/>
              <a:gd name="connsiteY97" fmla="*/ 531529 h 772751"/>
              <a:gd name="connsiteX98" fmla="*/ 88537 w 883877"/>
              <a:gd name="connsiteY98" fmla="*/ 446087 h 772751"/>
              <a:gd name="connsiteX99" fmla="*/ 87510 w 883877"/>
              <a:gd name="connsiteY99" fmla="*/ 515937 h 772751"/>
              <a:gd name="connsiteX100" fmla="*/ 176654 w 883877"/>
              <a:gd name="connsiteY100" fmla="*/ 515937 h 772751"/>
              <a:gd name="connsiteX101" fmla="*/ 168198 w 883877"/>
              <a:gd name="connsiteY101" fmla="*/ 511480 h 772751"/>
              <a:gd name="connsiteX102" fmla="*/ 86869 w 883877"/>
              <a:gd name="connsiteY102" fmla="*/ 413485 h 772751"/>
              <a:gd name="connsiteX103" fmla="*/ 78892 w 883877"/>
              <a:gd name="connsiteY103" fmla="*/ 397720 h 772751"/>
              <a:gd name="connsiteX104" fmla="*/ 26987 w 883877"/>
              <a:gd name="connsiteY104" fmla="*/ 431439 h 772751"/>
              <a:gd name="connsiteX105" fmla="*/ 746069 w 883877"/>
              <a:gd name="connsiteY105" fmla="*/ 273646 h 772751"/>
              <a:gd name="connsiteX106" fmla="*/ 746069 w 883877"/>
              <a:gd name="connsiteY106" fmla="*/ 286664 h 772751"/>
              <a:gd name="connsiteX107" fmla="*/ 765169 w 883877"/>
              <a:gd name="connsiteY107" fmla="*/ 286664 h 772751"/>
              <a:gd name="connsiteX108" fmla="*/ 815621 w 883877"/>
              <a:gd name="connsiteY108" fmla="*/ 286664 h 772751"/>
              <a:gd name="connsiteX109" fmla="*/ 834721 w 883877"/>
              <a:gd name="connsiteY109" fmla="*/ 286664 h 772751"/>
              <a:gd name="connsiteX110" fmla="*/ 834721 w 883877"/>
              <a:gd name="connsiteY110" fmla="*/ 273646 h 772751"/>
              <a:gd name="connsiteX111" fmla="*/ 815621 w 883877"/>
              <a:gd name="connsiteY111" fmla="*/ 273646 h 772751"/>
              <a:gd name="connsiteX112" fmla="*/ 765169 w 883877"/>
              <a:gd name="connsiteY112" fmla="*/ 273646 h 772751"/>
              <a:gd name="connsiteX113" fmla="*/ 549580 w 883877"/>
              <a:gd name="connsiteY113" fmla="*/ 273646 h 772751"/>
              <a:gd name="connsiteX114" fmla="*/ 549580 w 883877"/>
              <a:gd name="connsiteY114" fmla="*/ 286664 h 772751"/>
              <a:gd name="connsiteX115" fmla="*/ 568319 w 883877"/>
              <a:gd name="connsiteY115" fmla="*/ 286664 h 772751"/>
              <a:gd name="connsiteX116" fmla="*/ 618771 w 883877"/>
              <a:gd name="connsiteY116" fmla="*/ 286664 h 772751"/>
              <a:gd name="connsiteX117" fmla="*/ 637871 w 883877"/>
              <a:gd name="connsiteY117" fmla="*/ 286664 h 772751"/>
              <a:gd name="connsiteX118" fmla="*/ 637871 w 883877"/>
              <a:gd name="connsiteY118" fmla="*/ 273646 h 772751"/>
              <a:gd name="connsiteX119" fmla="*/ 618771 w 883877"/>
              <a:gd name="connsiteY119" fmla="*/ 273646 h 772751"/>
              <a:gd name="connsiteX120" fmla="*/ 568319 w 883877"/>
              <a:gd name="connsiteY120" fmla="*/ 273646 h 772751"/>
              <a:gd name="connsiteX121" fmla="*/ 394245 w 883877"/>
              <a:gd name="connsiteY121" fmla="*/ 246866 h 772751"/>
              <a:gd name="connsiteX122" fmla="*/ 318985 w 883877"/>
              <a:gd name="connsiteY122" fmla="*/ 277377 h 772751"/>
              <a:gd name="connsiteX123" fmla="*/ 293778 w 883877"/>
              <a:gd name="connsiteY123" fmla="*/ 307888 h 772751"/>
              <a:gd name="connsiteX124" fmla="*/ 395325 w 883877"/>
              <a:gd name="connsiteY124" fmla="*/ 307888 h 772751"/>
              <a:gd name="connsiteX125" fmla="*/ 462303 w 883877"/>
              <a:gd name="connsiteY125" fmla="*/ 307888 h 772751"/>
              <a:gd name="connsiteX126" fmla="*/ 462303 w 883877"/>
              <a:gd name="connsiteY126" fmla="*/ 246866 h 772751"/>
              <a:gd name="connsiteX127" fmla="*/ 398926 w 883877"/>
              <a:gd name="connsiteY127" fmla="*/ 246866 h 772751"/>
              <a:gd name="connsiteX128" fmla="*/ 396405 w 883877"/>
              <a:gd name="connsiteY128" fmla="*/ 246866 h 772751"/>
              <a:gd name="connsiteX129" fmla="*/ 395325 w 883877"/>
              <a:gd name="connsiteY129" fmla="*/ 246866 h 772751"/>
              <a:gd name="connsiteX130" fmla="*/ 394245 w 883877"/>
              <a:gd name="connsiteY130" fmla="*/ 246866 h 772751"/>
              <a:gd name="connsiteX131" fmla="*/ 395325 w 883877"/>
              <a:gd name="connsiteY131" fmla="*/ 220662 h 772751"/>
              <a:gd name="connsiteX132" fmla="*/ 396405 w 883877"/>
              <a:gd name="connsiteY132" fmla="*/ 220662 h 772751"/>
              <a:gd name="connsiteX133" fmla="*/ 398566 w 883877"/>
              <a:gd name="connsiteY133" fmla="*/ 220662 h 772751"/>
              <a:gd name="connsiteX134" fmla="*/ 475267 w 883877"/>
              <a:gd name="connsiteY134" fmla="*/ 220662 h 772751"/>
              <a:gd name="connsiteX135" fmla="*/ 488590 w 883877"/>
              <a:gd name="connsiteY135" fmla="*/ 233943 h 772751"/>
              <a:gd name="connsiteX136" fmla="*/ 488590 w 883877"/>
              <a:gd name="connsiteY136" fmla="*/ 341312 h 772751"/>
              <a:gd name="connsiteX137" fmla="*/ 850310 w 883877"/>
              <a:gd name="connsiteY137" fmla="*/ 341312 h 772751"/>
              <a:gd name="connsiteX138" fmla="*/ 863622 w 883877"/>
              <a:gd name="connsiteY138" fmla="*/ 354588 h 772751"/>
              <a:gd name="connsiteX139" fmla="*/ 863622 w 883877"/>
              <a:gd name="connsiteY139" fmla="*/ 419534 h 772751"/>
              <a:gd name="connsiteX140" fmla="*/ 871177 w 883877"/>
              <a:gd name="connsiteY140" fmla="*/ 419534 h 772751"/>
              <a:gd name="connsiteX141" fmla="*/ 871177 w 883877"/>
              <a:gd name="connsiteY141" fmla="*/ 445728 h 772751"/>
              <a:gd name="connsiteX142" fmla="*/ 850310 w 883877"/>
              <a:gd name="connsiteY142" fmla="*/ 445728 h 772751"/>
              <a:gd name="connsiteX143" fmla="*/ 840596 w 883877"/>
              <a:gd name="connsiteY143" fmla="*/ 445728 h 772751"/>
              <a:gd name="connsiteX144" fmla="*/ 841676 w 883877"/>
              <a:gd name="connsiteY144" fmla="*/ 432811 h 772751"/>
              <a:gd name="connsiteX145" fmla="*/ 819729 w 883877"/>
              <a:gd name="connsiteY145" fmla="*/ 378988 h 772751"/>
              <a:gd name="connsiteX146" fmla="*/ 765763 w 883877"/>
              <a:gd name="connsiteY146" fmla="*/ 356741 h 772751"/>
              <a:gd name="connsiteX147" fmla="*/ 711796 w 883877"/>
              <a:gd name="connsiteY147" fmla="*/ 378988 h 772751"/>
              <a:gd name="connsiteX148" fmla="*/ 689850 w 883877"/>
              <a:gd name="connsiteY148" fmla="*/ 432811 h 772751"/>
              <a:gd name="connsiteX149" fmla="*/ 690929 w 883877"/>
              <a:gd name="connsiteY149" fmla="*/ 445728 h 772751"/>
              <a:gd name="connsiteX150" fmla="*/ 673660 w 883877"/>
              <a:gd name="connsiteY150" fmla="*/ 445728 h 772751"/>
              <a:gd name="connsiteX151" fmla="*/ 674739 w 883877"/>
              <a:gd name="connsiteY151" fmla="*/ 432811 h 772751"/>
              <a:gd name="connsiteX152" fmla="*/ 652433 w 883877"/>
              <a:gd name="connsiteY152" fmla="*/ 378988 h 772751"/>
              <a:gd name="connsiteX153" fmla="*/ 598826 w 883877"/>
              <a:gd name="connsiteY153" fmla="*/ 356741 h 772751"/>
              <a:gd name="connsiteX154" fmla="*/ 544860 w 883877"/>
              <a:gd name="connsiteY154" fmla="*/ 378988 h 772751"/>
              <a:gd name="connsiteX155" fmla="*/ 523993 w 883877"/>
              <a:gd name="connsiteY155" fmla="*/ 419534 h 772751"/>
              <a:gd name="connsiteX156" fmla="*/ 522554 w 883877"/>
              <a:gd name="connsiteY156" fmla="*/ 432811 h 772751"/>
              <a:gd name="connsiteX157" fmla="*/ 523993 w 883877"/>
              <a:gd name="connsiteY157" fmla="*/ 445728 h 772751"/>
              <a:gd name="connsiteX158" fmla="*/ 477941 w 883877"/>
              <a:gd name="connsiteY158" fmla="*/ 445728 h 772751"/>
              <a:gd name="connsiteX159" fmla="*/ 476502 w 883877"/>
              <a:gd name="connsiteY159" fmla="*/ 445728 h 772751"/>
              <a:gd name="connsiteX160" fmla="*/ 475890 w 883877"/>
              <a:gd name="connsiteY160" fmla="*/ 445477 h 772751"/>
              <a:gd name="connsiteX161" fmla="*/ 475267 w 883877"/>
              <a:gd name="connsiteY161" fmla="*/ 445728 h 772751"/>
              <a:gd name="connsiteX162" fmla="*/ 439617 w 883877"/>
              <a:gd name="connsiteY162" fmla="*/ 445728 h 772751"/>
              <a:gd name="connsiteX163" fmla="*/ 441057 w 883877"/>
              <a:gd name="connsiteY163" fmla="*/ 432805 h 772751"/>
              <a:gd name="connsiteX164" fmla="*/ 418731 w 883877"/>
              <a:gd name="connsiteY164" fmla="*/ 378962 h 772751"/>
              <a:gd name="connsiteX165" fmla="*/ 395325 w 883877"/>
              <a:gd name="connsiteY165" fmla="*/ 363168 h 772751"/>
              <a:gd name="connsiteX166" fmla="*/ 364717 w 883877"/>
              <a:gd name="connsiteY166" fmla="*/ 356707 h 772751"/>
              <a:gd name="connsiteX167" fmla="*/ 311062 w 883877"/>
              <a:gd name="connsiteY167" fmla="*/ 378962 h 772751"/>
              <a:gd name="connsiteX168" fmla="*/ 288736 w 883877"/>
              <a:gd name="connsiteY168" fmla="*/ 432805 h 772751"/>
              <a:gd name="connsiteX169" fmla="*/ 290177 w 883877"/>
              <a:gd name="connsiteY169" fmla="*/ 445728 h 772751"/>
              <a:gd name="connsiteX170" fmla="*/ 254167 w 883877"/>
              <a:gd name="connsiteY170" fmla="*/ 445728 h 772751"/>
              <a:gd name="connsiteX171" fmla="*/ 241564 w 883877"/>
              <a:gd name="connsiteY171" fmla="*/ 445728 h 772751"/>
              <a:gd name="connsiteX172" fmla="*/ 228600 w 883877"/>
              <a:gd name="connsiteY172" fmla="*/ 432805 h 772751"/>
              <a:gd name="connsiteX173" fmla="*/ 241564 w 883877"/>
              <a:gd name="connsiteY173" fmla="*/ 419524 h 772751"/>
              <a:gd name="connsiteX174" fmla="*/ 242644 w 883877"/>
              <a:gd name="connsiteY174" fmla="*/ 419524 h 772751"/>
              <a:gd name="connsiteX175" fmla="*/ 252727 w 883877"/>
              <a:gd name="connsiteY175" fmla="*/ 347015 h 772751"/>
              <a:gd name="connsiteX176" fmla="*/ 301700 w 883877"/>
              <a:gd name="connsiteY176" fmla="*/ 257635 h 772751"/>
              <a:gd name="connsiteX177" fmla="*/ 395325 w 883877"/>
              <a:gd name="connsiteY177" fmla="*/ 220662 h 772751"/>
              <a:gd name="connsiteX178" fmla="*/ 815621 w 883877"/>
              <a:gd name="connsiteY178" fmla="*/ 213618 h 772751"/>
              <a:gd name="connsiteX179" fmla="*/ 810936 w 883877"/>
              <a:gd name="connsiteY179" fmla="*/ 215426 h 772751"/>
              <a:gd name="connsiteX180" fmla="*/ 795080 w 883877"/>
              <a:gd name="connsiteY180" fmla="*/ 231337 h 772751"/>
              <a:gd name="connsiteX181" fmla="*/ 795080 w 883877"/>
              <a:gd name="connsiteY181" fmla="*/ 240739 h 772751"/>
              <a:gd name="connsiteX182" fmla="*/ 804450 w 883877"/>
              <a:gd name="connsiteY182" fmla="*/ 240739 h 772751"/>
              <a:gd name="connsiteX183" fmla="*/ 809134 w 883877"/>
              <a:gd name="connsiteY183" fmla="*/ 236038 h 772751"/>
              <a:gd name="connsiteX184" fmla="*/ 809134 w 883877"/>
              <a:gd name="connsiteY184" fmla="*/ 262074 h 772751"/>
              <a:gd name="connsiteX185" fmla="*/ 815621 w 883877"/>
              <a:gd name="connsiteY185" fmla="*/ 262074 h 772751"/>
              <a:gd name="connsiteX186" fmla="*/ 822108 w 883877"/>
              <a:gd name="connsiteY186" fmla="*/ 262074 h 772751"/>
              <a:gd name="connsiteX187" fmla="*/ 822108 w 883877"/>
              <a:gd name="connsiteY187" fmla="*/ 236038 h 772751"/>
              <a:gd name="connsiteX188" fmla="*/ 826793 w 883877"/>
              <a:gd name="connsiteY188" fmla="*/ 240739 h 772751"/>
              <a:gd name="connsiteX189" fmla="*/ 835802 w 883877"/>
              <a:gd name="connsiteY189" fmla="*/ 240739 h 772751"/>
              <a:gd name="connsiteX190" fmla="*/ 835802 w 883877"/>
              <a:gd name="connsiteY190" fmla="*/ 231337 h 772751"/>
              <a:gd name="connsiteX191" fmla="*/ 820306 w 883877"/>
              <a:gd name="connsiteY191" fmla="*/ 215426 h 772751"/>
              <a:gd name="connsiteX192" fmla="*/ 815621 w 883877"/>
              <a:gd name="connsiteY192" fmla="*/ 213618 h 772751"/>
              <a:gd name="connsiteX193" fmla="*/ 765169 w 883877"/>
              <a:gd name="connsiteY193" fmla="*/ 213618 h 772751"/>
              <a:gd name="connsiteX194" fmla="*/ 760484 w 883877"/>
              <a:gd name="connsiteY194" fmla="*/ 215426 h 772751"/>
              <a:gd name="connsiteX195" fmla="*/ 744988 w 883877"/>
              <a:gd name="connsiteY195" fmla="*/ 231337 h 772751"/>
              <a:gd name="connsiteX196" fmla="*/ 744988 w 883877"/>
              <a:gd name="connsiteY196" fmla="*/ 240739 h 772751"/>
              <a:gd name="connsiteX197" fmla="*/ 753998 w 883877"/>
              <a:gd name="connsiteY197" fmla="*/ 240739 h 772751"/>
              <a:gd name="connsiteX198" fmla="*/ 758682 w 883877"/>
              <a:gd name="connsiteY198" fmla="*/ 236038 h 772751"/>
              <a:gd name="connsiteX199" fmla="*/ 758682 w 883877"/>
              <a:gd name="connsiteY199" fmla="*/ 262074 h 772751"/>
              <a:gd name="connsiteX200" fmla="*/ 765169 w 883877"/>
              <a:gd name="connsiteY200" fmla="*/ 262074 h 772751"/>
              <a:gd name="connsiteX201" fmla="*/ 771656 w 883877"/>
              <a:gd name="connsiteY201" fmla="*/ 262074 h 772751"/>
              <a:gd name="connsiteX202" fmla="*/ 771656 w 883877"/>
              <a:gd name="connsiteY202" fmla="*/ 236038 h 772751"/>
              <a:gd name="connsiteX203" fmla="*/ 776341 w 883877"/>
              <a:gd name="connsiteY203" fmla="*/ 240739 h 772751"/>
              <a:gd name="connsiteX204" fmla="*/ 785350 w 883877"/>
              <a:gd name="connsiteY204" fmla="*/ 240739 h 772751"/>
              <a:gd name="connsiteX205" fmla="*/ 785350 w 883877"/>
              <a:gd name="connsiteY205" fmla="*/ 231337 h 772751"/>
              <a:gd name="connsiteX206" fmla="*/ 769854 w 883877"/>
              <a:gd name="connsiteY206" fmla="*/ 215426 h 772751"/>
              <a:gd name="connsiteX207" fmla="*/ 765169 w 883877"/>
              <a:gd name="connsiteY207" fmla="*/ 213618 h 772751"/>
              <a:gd name="connsiteX208" fmla="*/ 618771 w 883877"/>
              <a:gd name="connsiteY208" fmla="*/ 213618 h 772751"/>
              <a:gd name="connsiteX209" fmla="*/ 614086 w 883877"/>
              <a:gd name="connsiteY209" fmla="*/ 215426 h 772751"/>
              <a:gd name="connsiteX210" fmla="*/ 598230 w 883877"/>
              <a:gd name="connsiteY210" fmla="*/ 231337 h 772751"/>
              <a:gd name="connsiteX211" fmla="*/ 598230 w 883877"/>
              <a:gd name="connsiteY211" fmla="*/ 240739 h 772751"/>
              <a:gd name="connsiteX212" fmla="*/ 607600 w 883877"/>
              <a:gd name="connsiteY212" fmla="*/ 240739 h 772751"/>
              <a:gd name="connsiteX213" fmla="*/ 612284 w 883877"/>
              <a:gd name="connsiteY213" fmla="*/ 236038 h 772751"/>
              <a:gd name="connsiteX214" fmla="*/ 612284 w 883877"/>
              <a:gd name="connsiteY214" fmla="*/ 262074 h 772751"/>
              <a:gd name="connsiteX215" fmla="*/ 618771 w 883877"/>
              <a:gd name="connsiteY215" fmla="*/ 262074 h 772751"/>
              <a:gd name="connsiteX216" fmla="*/ 625258 w 883877"/>
              <a:gd name="connsiteY216" fmla="*/ 262074 h 772751"/>
              <a:gd name="connsiteX217" fmla="*/ 625258 w 883877"/>
              <a:gd name="connsiteY217" fmla="*/ 236038 h 772751"/>
              <a:gd name="connsiteX218" fmla="*/ 629943 w 883877"/>
              <a:gd name="connsiteY218" fmla="*/ 240739 h 772751"/>
              <a:gd name="connsiteX219" fmla="*/ 638952 w 883877"/>
              <a:gd name="connsiteY219" fmla="*/ 240739 h 772751"/>
              <a:gd name="connsiteX220" fmla="*/ 638952 w 883877"/>
              <a:gd name="connsiteY220" fmla="*/ 231337 h 772751"/>
              <a:gd name="connsiteX221" fmla="*/ 623456 w 883877"/>
              <a:gd name="connsiteY221" fmla="*/ 215426 h 772751"/>
              <a:gd name="connsiteX222" fmla="*/ 618771 w 883877"/>
              <a:gd name="connsiteY222" fmla="*/ 213618 h 772751"/>
              <a:gd name="connsiteX223" fmla="*/ 568319 w 883877"/>
              <a:gd name="connsiteY223" fmla="*/ 213618 h 772751"/>
              <a:gd name="connsiteX224" fmla="*/ 563634 w 883877"/>
              <a:gd name="connsiteY224" fmla="*/ 215426 h 772751"/>
              <a:gd name="connsiteX225" fmla="*/ 548138 w 883877"/>
              <a:gd name="connsiteY225" fmla="*/ 231337 h 772751"/>
              <a:gd name="connsiteX226" fmla="*/ 548138 w 883877"/>
              <a:gd name="connsiteY226" fmla="*/ 240739 h 772751"/>
              <a:gd name="connsiteX227" fmla="*/ 557148 w 883877"/>
              <a:gd name="connsiteY227" fmla="*/ 240739 h 772751"/>
              <a:gd name="connsiteX228" fmla="*/ 561832 w 883877"/>
              <a:gd name="connsiteY228" fmla="*/ 236038 h 772751"/>
              <a:gd name="connsiteX229" fmla="*/ 561832 w 883877"/>
              <a:gd name="connsiteY229" fmla="*/ 262074 h 772751"/>
              <a:gd name="connsiteX230" fmla="*/ 568319 w 883877"/>
              <a:gd name="connsiteY230" fmla="*/ 262074 h 772751"/>
              <a:gd name="connsiteX231" fmla="*/ 575166 w 883877"/>
              <a:gd name="connsiteY231" fmla="*/ 262074 h 772751"/>
              <a:gd name="connsiteX232" fmla="*/ 575166 w 883877"/>
              <a:gd name="connsiteY232" fmla="*/ 236038 h 772751"/>
              <a:gd name="connsiteX233" fmla="*/ 579491 w 883877"/>
              <a:gd name="connsiteY233" fmla="*/ 240739 h 772751"/>
              <a:gd name="connsiteX234" fmla="*/ 588860 w 883877"/>
              <a:gd name="connsiteY234" fmla="*/ 240739 h 772751"/>
              <a:gd name="connsiteX235" fmla="*/ 588860 w 883877"/>
              <a:gd name="connsiteY235" fmla="*/ 231337 h 772751"/>
              <a:gd name="connsiteX236" fmla="*/ 573004 w 883877"/>
              <a:gd name="connsiteY236" fmla="*/ 215426 h 772751"/>
              <a:gd name="connsiteX237" fmla="*/ 568319 w 883877"/>
              <a:gd name="connsiteY237" fmla="*/ 213618 h 772751"/>
              <a:gd name="connsiteX238" fmla="*/ 698500 w 883877"/>
              <a:gd name="connsiteY238" fmla="*/ 169862 h 772751"/>
              <a:gd name="connsiteX239" fmla="*/ 711474 w 883877"/>
              <a:gd name="connsiteY239" fmla="*/ 169862 h 772751"/>
              <a:gd name="connsiteX240" fmla="*/ 765169 w 883877"/>
              <a:gd name="connsiteY240" fmla="*/ 169862 h 772751"/>
              <a:gd name="connsiteX241" fmla="*/ 815621 w 883877"/>
              <a:gd name="connsiteY241" fmla="*/ 169862 h 772751"/>
              <a:gd name="connsiteX242" fmla="*/ 868956 w 883877"/>
              <a:gd name="connsiteY242" fmla="*/ 169862 h 772751"/>
              <a:gd name="connsiteX243" fmla="*/ 882290 w 883877"/>
              <a:gd name="connsiteY243" fmla="*/ 169862 h 772751"/>
              <a:gd name="connsiteX244" fmla="*/ 882290 w 883877"/>
              <a:gd name="connsiteY244" fmla="*/ 183242 h 772751"/>
              <a:gd name="connsiteX245" fmla="*/ 882290 w 883877"/>
              <a:gd name="connsiteY245" fmla="*/ 314870 h 772751"/>
              <a:gd name="connsiteX246" fmla="*/ 882290 w 883877"/>
              <a:gd name="connsiteY246" fmla="*/ 328250 h 772751"/>
              <a:gd name="connsiteX247" fmla="*/ 868956 w 883877"/>
              <a:gd name="connsiteY247" fmla="*/ 328250 h 772751"/>
              <a:gd name="connsiteX248" fmla="*/ 815621 w 883877"/>
              <a:gd name="connsiteY248" fmla="*/ 328250 h 772751"/>
              <a:gd name="connsiteX249" fmla="*/ 765169 w 883877"/>
              <a:gd name="connsiteY249" fmla="*/ 328250 h 772751"/>
              <a:gd name="connsiteX250" fmla="*/ 711474 w 883877"/>
              <a:gd name="connsiteY250" fmla="*/ 328250 h 772751"/>
              <a:gd name="connsiteX251" fmla="*/ 698500 w 883877"/>
              <a:gd name="connsiteY251" fmla="*/ 328250 h 772751"/>
              <a:gd name="connsiteX252" fmla="*/ 698500 w 883877"/>
              <a:gd name="connsiteY252" fmla="*/ 314870 h 772751"/>
              <a:gd name="connsiteX253" fmla="*/ 698500 w 883877"/>
              <a:gd name="connsiteY253" fmla="*/ 183242 h 772751"/>
              <a:gd name="connsiteX254" fmla="*/ 501650 w 883877"/>
              <a:gd name="connsiteY254" fmla="*/ 169862 h 772751"/>
              <a:gd name="connsiteX255" fmla="*/ 514984 w 883877"/>
              <a:gd name="connsiteY255" fmla="*/ 169862 h 772751"/>
              <a:gd name="connsiteX256" fmla="*/ 568319 w 883877"/>
              <a:gd name="connsiteY256" fmla="*/ 169862 h 772751"/>
              <a:gd name="connsiteX257" fmla="*/ 618771 w 883877"/>
              <a:gd name="connsiteY257" fmla="*/ 169862 h 772751"/>
              <a:gd name="connsiteX258" fmla="*/ 672466 w 883877"/>
              <a:gd name="connsiteY258" fmla="*/ 169862 h 772751"/>
              <a:gd name="connsiteX259" fmla="*/ 685440 w 883877"/>
              <a:gd name="connsiteY259" fmla="*/ 169862 h 772751"/>
              <a:gd name="connsiteX260" fmla="*/ 685440 w 883877"/>
              <a:gd name="connsiteY260" fmla="*/ 183242 h 772751"/>
              <a:gd name="connsiteX261" fmla="*/ 685440 w 883877"/>
              <a:gd name="connsiteY261" fmla="*/ 314870 h 772751"/>
              <a:gd name="connsiteX262" fmla="*/ 685440 w 883877"/>
              <a:gd name="connsiteY262" fmla="*/ 328250 h 772751"/>
              <a:gd name="connsiteX263" fmla="*/ 672466 w 883877"/>
              <a:gd name="connsiteY263" fmla="*/ 328250 h 772751"/>
              <a:gd name="connsiteX264" fmla="*/ 618771 w 883877"/>
              <a:gd name="connsiteY264" fmla="*/ 328250 h 772751"/>
              <a:gd name="connsiteX265" fmla="*/ 568319 w 883877"/>
              <a:gd name="connsiteY265" fmla="*/ 328250 h 772751"/>
              <a:gd name="connsiteX266" fmla="*/ 514984 w 883877"/>
              <a:gd name="connsiteY266" fmla="*/ 328250 h 772751"/>
              <a:gd name="connsiteX267" fmla="*/ 501650 w 883877"/>
              <a:gd name="connsiteY267" fmla="*/ 328250 h 772751"/>
              <a:gd name="connsiteX268" fmla="*/ 501650 w 883877"/>
              <a:gd name="connsiteY268" fmla="*/ 314870 h 772751"/>
              <a:gd name="connsiteX269" fmla="*/ 501650 w 883877"/>
              <a:gd name="connsiteY269" fmla="*/ 183242 h 772751"/>
              <a:gd name="connsiteX270" fmla="*/ 746069 w 883877"/>
              <a:gd name="connsiteY270" fmla="*/ 102622 h 772751"/>
              <a:gd name="connsiteX271" fmla="*/ 746069 w 883877"/>
              <a:gd name="connsiteY271" fmla="*/ 115898 h 772751"/>
              <a:gd name="connsiteX272" fmla="*/ 765169 w 883877"/>
              <a:gd name="connsiteY272" fmla="*/ 115898 h 772751"/>
              <a:gd name="connsiteX273" fmla="*/ 815621 w 883877"/>
              <a:gd name="connsiteY273" fmla="*/ 115898 h 772751"/>
              <a:gd name="connsiteX274" fmla="*/ 834721 w 883877"/>
              <a:gd name="connsiteY274" fmla="*/ 115898 h 772751"/>
              <a:gd name="connsiteX275" fmla="*/ 834721 w 883877"/>
              <a:gd name="connsiteY275" fmla="*/ 102622 h 772751"/>
              <a:gd name="connsiteX276" fmla="*/ 815621 w 883877"/>
              <a:gd name="connsiteY276" fmla="*/ 102622 h 772751"/>
              <a:gd name="connsiteX277" fmla="*/ 765169 w 883877"/>
              <a:gd name="connsiteY277" fmla="*/ 102622 h 772751"/>
              <a:gd name="connsiteX278" fmla="*/ 549580 w 883877"/>
              <a:gd name="connsiteY278" fmla="*/ 102622 h 772751"/>
              <a:gd name="connsiteX279" fmla="*/ 549580 w 883877"/>
              <a:gd name="connsiteY279" fmla="*/ 115898 h 772751"/>
              <a:gd name="connsiteX280" fmla="*/ 568319 w 883877"/>
              <a:gd name="connsiteY280" fmla="*/ 115898 h 772751"/>
              <a:gd name="connsiteX281" fmla="*/ 618771 w 883877"/>
              <a:gd name="connsiteY281" fmla="*/ 115898 h 772751"/>
              <a:gd name="connsiteX282" fmla="*/ 637871 w 883877"/>
              <a:gd name="connsiteY282" fmla="*/ 115898 h 772751"/>
              <a:gd name="connsiteX283" fmla="*/ 637871 w 883877"/>
              <a:gd name="connsiteY283" fmla="*/ 102622 h 772751"/>
              <a:gd name="connsiteX284" fmla="*/ 618771 w 883877"/>
              <a:gd name="connsiteY284" fmla="*/ 102622 h 772751"/>
              <a:gd name="connsiteX285" fmla="*/ 568319 w 883877"/>
              <a:gd name="connsiteY285" fmla="*/ 102622 h 772751"/>
              <a:gd name="connsiteX286" fmla="*/ 815621 w 883877"/>
              <a:gd name="connsiteY286" fmla="*/ 43058 h 772751"/>
              <a:gd name="connsiteX287" fmla="*/ 810936 w 883877"/>
              <a:gd name="connsiteY287" fmla="*/ 44852 h 772751"/>
              <a:gd name="connsiteX288" fmla="*/ 795080 w 883877"/>
              <a:gd name="connsiteY288" fmla="*/ 60640 h 772751"/>
              <a:gd name="connsiteX289" fmla="*/ 795080 w 883877"/>
              <a:gd name="connsiteY289" fmla="*/ 69969 h 772751"/>
              <a:gd name="connsiteX290" fmla="*/ 804450 w 883877"/>
              <a:gd name="connsiteY290" fmla="*/ 69969 h 772751"/>
              <a:gd name="connsiteX291" fmla="*/ 809134 w 883877"/>
              <a:gd name="connsiteY291" fmla="*/ 65305 h 772751"/>
              <a:gd name="connsiteX292" fmla="*/ 809134 w 883877"/>
              <a:gd name="connsiteY292" fmla="*/ 91498 h 772751"/>
              <a:gd name="connsiteX293" fmla="*/ 815621 w 883877"/>
              <a:gd name="connsiteY293" fmla="*/ 91498 h 772751"/>
              <a:gd name="connsiteX294" fmla="*/ 822108 w 883877"/>
              <a:gd name="connsiteY294" fmla="*/ 91498 h 772751"/>
              <a:gd name="connsiteX295" fmla="*/ 822108 w 883877"/>
              <a:gd name="connsiteY295" fmla="*/ 65305 h 772751"/>
              <a:gd name="connsiteX296" fmla="*/ 826793 w 883877"/>
              <a:gd name="connsiteY296" fmla="*/ 69969 h 772751"/>
              <a:gd name="connsiteX297" fmla="*/ 835802 w 883877"/>
              <a:gd name="connsiteY297" fmla="*/ 69969 h 772751"/>
              <a:gd name="connsiteX298" fmla="*/ 835802 w 883877"/>
              <a:gd name="connsiteY298" fmla="*/ 60640 h 772751"/>
              <a:gd name="connsiteX299" fmla="*/ 820306 w 883877"/>
              <a:gd name="connsiteY299" fmla="*/ 45211 h 772751"/>
              <a:gd name="connsiteX300" fmla="*/ 820306 w 883877"/>
              <a:gd name="connsiteY300" fmla="*/ 44852 h 772751"/>
              <a:gd name="connsiteX301" fmla="*/ 815621 w 883877"/>
              <a:gd name="connsiteY301" fmla="*/ 43058 h 772751"/>
              <a:gd name="connsiteX302" fmla="*/ 765169 w 883877"/>
              <a:gd name="connsiteY302" fmla="*/ 43058 h 772751"/>
              <a:gd name="connsiteX303" fmla="*/ 760484 w 883877"/>
              <a:gd name="connsiteY303" fmla="*/ 44852 h 772751"/>
              <a:gd name="connsiteX304" fmla="*/ 744988 w 883877"/>
              <a:gd name="connsiteY304" fmla="*/ 60640 h 772751"/>
              <a:gd name="connsiteX305" fmla="*/ 744988 w 883877"/>
              <a:gd name="connsiteY305" fmla="*/ 69969 h 772751"/>
              <a:gd name="connsiteX306" fmla="*/ 753998 w 883877"/>
              <a:gd name="connsiteY306" fmla="*/ 69969 h 772751"/>
              <a:gd name="connsiteX307" fmla="*/ 758682 w 883877"/>
              <a:gd name="connsiteY307" fmla="*/ 65305 h 772751"/>
              <a:gd name="connsiteX308" fmla="*/ 758682 w 883877"/>
              <a:gd name="connsiteY308" fmla="*/ 91498 h 772751"/>
              <a:gd name="connsiteX309" fmla="*/ 765169 w 883877"/>
              <a:gd name="connsiteY309" fmla="*/ 91498 h 772751"/>
              <a:gd name="connsiteX310" fmla="*/ 771656 w 883877"/>
              <a:gd name="connsiteY310" fmla="*/ 91498 h 772751"/>
              <a:gd name="connsiteX311" fmla="*/ 771656 w 883877"/>
              <a:gd name="connsiteY311" fmla="*/ 65305 h 772751"/>
              <a:gd name="connsiteX312" fmla="*/ 776341 w 883877"/>
              <a:gd name="connsiteY312" fmla="*/ 69969 h 772751"/>
              <a:gd name="connsiteX313" fmla="*/ 785350 w 883877"/>
              <a:gd name="connsiteY313" fmla="*/ 69969 h 772751"/>
              <a:gd name="connsiteX314" fmla="*/ 785350 w 883877"/>
              <a:gd name="connsiteY314" fmla="*/ 60640 h 772751"/>
              <a:gd name="connsiteX315" fmla="*/ 769854 w 883877"/>
              <a:gd name="connsiteY315" fmla="*/ 45211 h 772751"/>
              <a:gd name="connsiteX316" fmla="*/ 769854 w 883877"/>
              <a:gd name="connsiteY316" fmla="*/ 44852 h 772751"/>
              <a:gd name="connsiteX317" fmla="*/ 765169 w 883877"/>
              <a:gd name="connsiteY317" fmla="*/ 43058 h 772751"/>
              <a:gd name="connsiteX318" fmla="*/ 618771 w 883877"/>
              <a:gd name="connsiteY318" fmla="*/ 43058 h 772751"/>
              <a:gd name="connsiteX319" fmla="*/ 614086 w 883877"/>
              <a:gd name="connsiteY319" fmla="*/ 44852 h 772751"/>
              <a:gd name="connsiteX320" fmla="*/ 598230 w 883877"/>
              <a:gd name="connsiteY320" fmla="*/ 60640 h 772751"/>
              <a:gd name="connsiteX321" fmla="*/ 598230 w 883877"/>
              <a:gd name="connsiteY321" fmla="*/ 69969 h 772751"/>
              <a:gd name="connsiteX322" fmla="*/ 607600 w 883877"/>
              <a:gd name="connsiteY322" fmla="*/ 69969 h 772751"/>
              <a:gd name="connsiteX323" fmla="*/ 612284 w 883877"/>
              <a:gd name="connsiteY323" fmla="*/ 65305 h 772751"/>
              <a:gd name="connsiteX324" fmla="*/ 612284 w 883877"/>
              <a:gd name="connsiteY324" fmla="*/ 91498 h 772751"/>
              <a:gd name="connsiteX325" fmla="*/ 618771 w 883877"/>
              <a:gd name="connsiteY325" fmla="*/ 91498 h 772751"/>
              <a:gd name="connsiteX326" fmla="*/ 625258 w 883877"/>
              <a:gd name="connsiteY326" fmla="*/ 91498 h 772751"/>
              <a:gd name="connsiteX327" fmla="*/ 625258 w 883877"/>
              <a:gd name="connsiteY327" fmla="*/ 65305 h 772751"/>
              <a:gd name="connsiteX328" fmla="*/ 629943 w 883877"/>
              <a:gd name="connsiteY328" fmla="*/ 69969 h 772751"/>
              <a:gd name="connsiteX329" fmla="*/ 638952 w 883877"/>
              <a:gd name="connsiteY329" fmla="*/ 69969 h 772751"/>
              <a:gd name="connsiteX330" fmla="*/ 638952 w 883877"/>
              <a:gd name="connsiteY330" fmla="*/ 60640 h 772751"/>
              <a:gd name="connsiteX331" fmla="*/ 623456 w 883877"/>
              <a:gd name="connsiteY331" fmla="*/ 45211 h 772751"/>
              <a:gd name="connsiteX332" fmla="*/ 623456 w 883877"/>
              <a:gd name="connsiteY332" fmla="*/ 44852 h 772751"/>
              <a:gd name="connsiteX333" fmla="*/ 618771 w 883877"/>
              <a:gd name="connsiteY333" fmla="*/ 43058 h 772751"/>
              <a:gd name="connsiteX334" fmla="*/ 568319 w 883877"/>
              <a:gd name="connsiteY334" fmla="*/ 43058 h 772751"/>
              <a:gd name="connsiteX335" fmla="*/ 563634 w 883877"/>
              <a:gd name="connsiteY335" fmla="*/ 44852 h 772751"/>
              <a:gd name="connsiteX336" fmla="*/ 548138 w 883877"/>
              <a:gd name="connsiteY336" fmla="*/ 60640 h 772751"/>
              <a:gd name="connsiteX337" fmla="*/ 548138 w 883877"/>
              <a:gd name="connsiteY337" fmla="*/ 69969 h 772751"/>
              <a:gd name="connsiteX338" fmla="*/ 557148 w 883877"/>
              <a:gd name="connsiteY338" fmla="*/ 69969 h 772751"/>
              <a:gd name="connsiteX339" fmla="*/ 561832 w 883877"/>
              <a:gd name="connsiteY339" fmla="*/ 65305 h 772751"/>
              <a:gd name="connsiteX340" fmla="*/ 561832 w 883877"/>
              <a:gd name="connsiteY340" fmla="*/ 91498 h 772751"/>
              <a:gd name="connsiteX341" fmla="*/ 568319 w 883877"/>
              <a:gd name="connsiteY341" fmla="*/ 91498 h 772751"/>
              <a:gd name="connsiteX342" fmla="*/ 575166 w 883877"/>
              <a:gd name="connsiteY342" fmla="*/ 91498 h 772751"/>
              <a:gd name="connsiteX343" fmla="*/ 575166 w 883877"/>
              <a:gd name="connsiteY343" fmla="*/ 65305 h 772751"/>
              <a:gd name="connsiteX344" fmla="*/ 579491 w 883877"/>
              <a:gd name="connsiteY344" fmla="*/ 69969 h 772751"/>
              <a:gd name="connsiteX345" fmla="*/ 588860 w 883877"/>
              <a:gd name="connsiteY345" fmla="*/ 69969 h 772751"/>
              <a:gd name="connsiteX346" fmla="*/ 588860 w 883877"/>
              <a:gd name="connsiteY346" fmla="*/ 60640 h 772751"/>
              <a:gd name="connsiteX347" fmla="*/ 573004 w 883877"/>
              <a:gd name="connsiteY347" fmla="*/ 45211 h 772751"/>
              <a:gd name="connsiteX348" fmla="*/ 573004 w 883877"/>
              <a:gd name="connsiteY348" fmla="*/ 44852 h 772751"/>
              <a:gd name="connsiteX349" fmla="*/ 568319 w 883877"/>
              <a:gd name="connsiteY349" fmla="*/ 43058 h 772751"/>
              <a:gd name="connsiteX350" fmla="*/ 698500 w 883877"/>
              <a:gd name="connsiteY350" fmla="*/ 0 h 772751"/>
              <a:gd name="connsiteX351" fmla="*/ 711474 w 883877"/>
              <a:gd name="connsiteY351" fmla="*/ 0 h 772751"/>
              <a:gd name="connsiteX352" fmla="*/ 765169 w 883877"/>
              <a:gd name="connsiteY352" fmla="*/ 0 h 772751"/>
              <a:gd name="connsiteX353" fmla="*/ 815621 w 883877"/>
              <a:gd name="connsiteY353" fmla="*/ 0 h 772751"/>
              <a:gd name="connsiteX354" fmla="*/ 868956 w 883877"/>
              <a:gd name="connsiteY354" fmla="*/ 0 h 772751"/>
              <a:gd name="connsiteX355" fmla="*/ 882290 w 883877"/>
              <a:gd name="connsiteY355" fmla="*/ 0 h 772751"/>
              <a:gd name="connsiteX356" fmla="*/ 882290 w 883877"/>
              <a:gd name="connsiteY356" fmla="*/ 13276 h 772751"/>
              <a:gd name="connsiteX357" fmla="*/ 882290 w 883877"/>
              <a:gd name="connsiteY357" fmla="*/ 143527 h 772751"/>
              <a:gd name="connsiteX358" fmla="*/ 882290 w 883877"/>
              <a:gd name="connsiteY358" fmla="*/ 156803 h 772751"/>
              <a:gd name="connsiteX359" fmla="*/ 868956 w 883877"/>
              <a:gd name="connsiteY359" fmla="*/ 156803 h 772751"/>
              <a:gd name="connsiteX360" fmla="*/ 815621 w 883877"/>
              <a:gd name="connsiteY360" fmla="*/ 156803 h 772751"/>
              <a:gd name="connsiteX361" fmla="*/ 765169 w 883877"/>
              <a:gd name="connsiteY361" fmla="*/ 156803 h 772751"/>
              <a:gd name="connsiteX362" fmla="*/ 711474 w 883877"/>
              <a:gd name="connsiteY362" fmla="*/ 156803 h 772751"/>
              <a:gd name="connsiteX363" fmla="*/ 698500 w 883877"/>
              <a:gd name="connsiteY363" fmla="*/ 156803 h 772751"/>
              <a:gd name="connsiteX364" fmla="*/ 698500 w 883877"/>
              <a:gd name="connsiteY364" fmla="*/ 143527 h 772751"/>
              <a:gd name="connsiteX365" fmla="*/ 698500 w 883877"/>
              <a:gd name="connsiteY365" fmla="*/ 13276 h 772751"/>
              <a:gd name="connsiteX366" fmla="*/ 501650 w 883877"/>
              <a:gd name="connsiteY366" fmla="*/ 0 h 772751"/>
              <a:gd name="connsiteX367" fmla="*/ 514984 w 883877"/>
              <a:gd name="connsiteY367" fmla="*/ 0 h 772751"/>
              <a:gd name="connsiteX368" fmla="*/ 568319 w 883877"/>
              <a:gd name="connsiteY368" fmla="*/ 0 h 772751"/>
              <a:gd name="connsiteX369" fmla="*/ 618771 w 883877"/>
              <a:gd name="connsiteY369" fmla="*/ 0 h 772751"/>
              <a:gd name="connsiteX370" fmla="*/ 672466 w 883877"/>
              <a:gd name="connsiteY370" fmla="*/ 0 h 772751"/>
              <a:gd name="connsiteX371" fmla="*/ 685440 w 883877"/>
              <a:gd name="connsiteY371" fmla="*/ 0 h 772751"/>
              <a:gd name="connsiteX372" fmla="*/ 685440 w 883877"/>
              <a:gd name="connsiteY372" fmla="*/ 13276 h 772751"/>
              <a:gd name="connsiteX373" fmla="*/ 685440 w 883877"/>
              <a:gd name="connsiteY373" fmla="*/ 143527 h 772751"/>
              <a:gd name="connsiteX374" fmla="*/ 685440 w 883877"/>
              <a:gd name="connsiteY374" fmla="*/ 156803 h 772751"/>
              <a:gd name="connsiteX375" fmla="*/ 672466 w 883877"/>
              <a:gd name="connsiteY375" fmla="*/ 156803 h 772751"/>
              <a:gd name="connsiteX376" fmla="*/ 618771 w 883877"/>
              <a:gd name="connsiteY376" fmla="*/ 156803 h 772751"/>
              <a:gd name="connsiteX377" fmla="*/ 568319 w 883877"/>
              <a:gd name="connsiteY377" fmla="*/ 156803 h 772751"/>
              <a:gd name="connsiteX378" fmla="*/ 514984 w 883877"/>
              <a:gd name="connsiteY378" fmla="*/ 156803 h 772751"/>
              <a:gd name="connsiteX379" fmla="*/ 501650 w 883877"/>
              <a:gd name="connsiteY379" fmla="*/ 156803 h 772751"/>
              <a:gd name="connsiteX380" fmla="*/ 501650 w 883877"/>
              <a:gd name="connsiteY380" fmla="*/ 143527 h 772751"/>
              <a:gd name="connsiteX381" fmla="*/ 501650 w 883877"/>
              <a:gd name="connsiteY381" fmla="*/ 13276 h 772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Lst>
            <a:rect l="l" t="t" r="r" b="b"/>
            <a:pathLst>
              <a:path w="883877" h="772751">
                <a:moveTo>
                  <a:pt x="764994" y="422351"/>
                </a:moveTo>
                <a:cubicBezTo>
                  <a:pt x="770784" y="422351"/>
                  <a:pt x="775487" y="427055"/>
                  <a:pt x="775487" y="433206"/>
                </a:cubicBezTo>
                <a:cubicBezTo>
                  <a:pt x="775487" y="438995"/>
                  <a:pt x="770784" y="443699"/>
                  <a:pt x="764994" y="443699"/>
                </a:cubicBezTo>
                <a:cubicBezTo>
                  <a:pt x="759205" y="443699"/>
                  <a:pt x="754140" y="438995"/>
                  <a:pt x="754140" y="433206"/>
                </a:cubicBezTo>
                <a:cubicBezTo>
                  <a:pt x="754140" y="427055"/>
                  <a:pt x="759205" y="422351"/>
                  <a:pt x="764994" y="422351"/>
                </a:cubicBezTo>
                <a:close/>
                <a:moveTo>
                  <a:pt x="598306" y="422351"/>
                </a:moveTo>
                <a:cubicBezTo>
                  <a:pt x="604096" y="422351"/>
                  <a:pt x="608799" y="427055"/>
                  <a:pt x="608799" y="433206"/>
                </a:cubicBezTo>
                <a:cubicBezTo>
                  <a:pt x="608799" y="438995"/>
                  <a:pt x="604096" y="443699"/>
                  <a:pt x="598306" y="443699"/>
                </a:cubicBezTo>
                <a:cubicBezTo>
                  <a:pt x="592155" y="443699"/>
                  <a:pt x="587452" y="438995"/>
                  <a:pt x="587452" y="433206"/>
                </a:cubicBezTo>
                <a:cubicBezTo>
                  <a:pt x="587452" y="427055"/>
                  <a:pt x="592155" y="422351"/>
                  <a:pt x="598306" y="422351"/>
                </a:cubicBezTo>
                <a:close/>
                <a:moveTo>
                  <a:pt x="365560" y="422351"/>
                </a:moveTo>
                <a:cubicBezTo>
                  <a:pt x="371652" y="422351"/>
                  <a:pt x="376310" y="427055"/>
                  <a:pt x="376310" y="433206"/>
                </a:cubicBezTo>
                <a:cubicBezTo>
                  <a:pt x="376310" y="438995"/>
                  <a:pt x="371652" y="443699"/>
                  <a:pt x="365560" y="443699"/>
                </a:cubicBezTo>
                <a:cubicBezTo>
                  <a:pt x="360186" y="443699"/>
                  <a:pt x="355169" y="438995"/>
                  <a:pt x="355169" y="433206"/>
                </a:cubicBezTo>
                <a:cubicBezTo>
                  <a:pt x="355169" y="427055"/>
                  <a:pt x="360186" y="422351"/>
                  <a:pt x="365560" y="422351"/>
                </a:cubicBezTo>
                <a:close/>
                <a:moveTo>
                  <a:pt x="764994" y="409326"/>
                </a:moveTo>
                <a:cubicBezTo>
                  <a:pt x="758120" y="409326"/>
                  <a:pt x="752692" y="412220"/>
                  <a:pt x="747989" y="416200"/>
                </a:cubicBezTo>
                <a:cubicBezTo>
                  <a:pt x="744009" y="420542"/>
                  <a:pt x="741114" y="426693"/>
                  <a:pt x="741114" y="433206"/>
                </a:cubicBezTo>
                <a:cubicBezTo>
                  <a:pt x="741114" y="439719"/>
                  <a:pt x="744009" y="445870"/>
                  <a:pt x="747989" y="449850"/>
                </a:cubicBezTo>
                <a:cubicBezTo>
                  <a:pt x="752692" y="454192"/>
                  <a:pt x="758120" y="456725"/>
                  <a:pt x="764994" y="456725"/>
                </a:cubicBezTo>
                <a:cubicBezTo>
                  <a:pt x="771507" y="456725"/>
                  <a:pt x="777296" y="454192"/>
                  <a:pt x="781638" y="449850"/>
                </a:cubicBezTo>
                <a:cubicBezTo>
                  <a:pt x="785980" y="445870"/>
                  <a:pt x="788513" y="439719"/>
                  <a:pt x="788513" y="433206"/>
                </a:cubicBezTo>
                <a:cubicBezTo>
                  <a:pt x="788513" y="426693"/>
                  <a:pt x="785980" y="420542"/>
                  <a:pt x="781638" y="416200"/>
                </a:cubicBezTo>
                <a:cubicBezTo>
                  <a:pt x="777296" y="412220"/>
                  <a:pt x="771507" y="409326"/>
                  <a:pt x="764994" y="409326"/>
                </a:cubicBezTo>
                <a:close/>
                <a:moveTo>
                  <a:pt x="598306" y="409326"/>
                </a:moveTo>
                <a:cubicBezTo>
                  <a:pt x="591432" y="409326"/>
                  <a:pt x="585643" y="412220"/>
                  <a:pt x="581301" y="416200"/>
                </a:cubicBezTo>
                <a:cubicBezTo>
                  <a:pt x="576959" y="420542"/>
                  <a:pt x="574426" y="426693"/>
                  <a:pt x="574426" y="433206"/>
                </a:cubicBezTo>
                <a:cubicBezTo>
                  <a:pt x="574426" y="439719"/>
                  <a:pt x="576959" y="445870"/>
                  <a:pt x="581301" y="449850"/>
                </a:cubicBezTo>
                <a:cubicBezTo>
                  <a:pt x="585643" y="454192"/>
                  <a:pt x="591432" y="456725"/>
                  <a:pt x="598306" y="456725"/>
                </a:cubicBezTo>
                <a:cubicBezTo>
                  <a:pt x="604819" y="456725"/>
                  <a:pt x="610608" y="454192"/>
                  <a:pt x="614950" y="449850"/>
                </a:cubicBezTo>
                <a:cubicBezTo>
                  <a:pt x="619292" y="445870"/>
                  <a:pt x="622187" y="439719"/>
                  <a:pt x="622187" y="433206"/>
                </a:cubicBezTo>
                <a:cubicBezTo>
                  <a:pt x="622187" y="426693"/>
                  <a:pt x="619292" y="420542"/>
                  <a:pt x="614950" y="416200"/>
                </a:cubicBezTo>
                <a:cubicBezTo>
                  <a:pt x="610608" y="412220"/>
                  <a:pt x="604819" y="409326"/>
                  <a:pt x="598306" y="409326"/>
                </a:cubicBezTo>
                <a:close/>
                <a:moveTo>
                  <a:pt x="365560" y="409326"/>
                </a:moveTo>
                <a:cubicBezTo>
                  <a:pt x="359111" y="409326"/>
                  <a:pt x="353377" y="412220"/>
                  <a:pt x="349078" y="416200"/>
                </a:cubicBezTo>
                <a:cubicBezTo>
                  <a:pt x="344778" y="420542"/>
                  <a:pt x="342269" y="426693"/>
                  <a:pt x="342269" y="433206"/>
                </a:cubicBezTo>
                <a:cubicBezTo>
                  <a:pt x="342269" y="439719"/>
                  <a:pt x="344778" y="445870"/>
                  <a:pt x="349078" y="449850"/>
                </a:cubicBezTo>
                <a:cubicBezTo>
                  <a:pt x="353377" y="454192"/>
                  <a:pt x="359111" y="456725"/>
                  <a:pt x="365560" y="456725"/>
                </a:cubicBezTo>
                <a:cubicBezTo>
                  <a:pt x="372369" y="456725"/>
                  <a:pt x="378102" y="454192"/>
                  <a:pt x="382402" y="449850"/>
                </a:cubicBezTo>
                <a:cubicBezTo>
                  <a:pt x="386701" y="445870"/>
                  <a:pt x="389210" y="439719"/>
                  <a:pt x="389210" y="433206"/>
                </a:cubicBezTo>
                <a:cubicBezTo>
                  <a:pt x="389210" y="426693"/>
                  <a:pt x="386701" y="420542"/>
                  <a:pt x="382402" y="416200"/>
                </a:cubicBezTo>
                <a:cubicBezTo>
                  <a:pt x="378102" y="412220"/>
                  <a:pt x="372369" y="409326"/>
                  <a:pt x="365560" y="409326"/>
                </a:cubicBezTo>
                <a:close/>
                <a:moveTo>
                  <a:pt x="764994" y="369887"/>
                </a:moveTo>
                <a:cubicBezTo>
                  <a:pt x="782724" y="369887"/>
                  <a:pt x="798282" y="376762"/>
                  <a:pt x="809860" y="388340"/>
                </a:cubicBezTo>
                <a:cubicBezTo>
                  <a:pt x="821077" y="399556"/>
                  <a:pt x="828313" y="415838"/>
                  <a:pt x="828313" y="433206"/>
                </a:cubicBezTo>
                <a:cubicBezTo>
                  <a:pt x="828313" y="450574"/>
                  <a:pt x="821077" y="466494"/>
                  <a:pt x="809860" y="477710"/>
                </a:cubicBezTo>
                <a:cubicBezTo>
                  <a:pt x="798282" y="489289"/>
                  <a:pt x="782724" y="496525"/>
                  <a:pt x="764994" y="496525"/>
                </a:cubicBezTo>
                <a:cubicBezTo>
                  <a:pt x="747627" y="496525"/>
                  <a:pt x="731707" y="489289"/>
                  <a:pt x="720128" y="477710"/>
                </a:cubicBezTo>
                <a:cubicBezTo>
                  <a:pt x="708912" y="466494"/>
                  <a:pt x="701675" y="450574"/>
                  <a:pt x="701675" y="433206"/>
                </a:cubicBezTo>
                <a:cubicBezTo>
                  <a:pt x="701675" y="415838"/>
                  <a:pt x="708912" y="399556"/>
                  <a:pt x="720128" y="388340"/>
                </a:cubicBezTo>
                <a:cubicBezTo>
                  <a:pt x="731707" y="376762"/>
                  <a:pt x="747627" y="369887"/>
                  <a:pt x="764994" y="369887"/>
                </a:cubicBezTo>
                <a:close/>
                <a:moveTo>
                  <a:pt x="598306" y="369887"/>
                </a:moveTo>
                <a:cubicBezTo>
                  <a:pt x="615674" y="369887"/>
                  <a:pt x="631594" y="376762"/>
                  <a:pt x="642811" y="388340"/>
                </a:cubicBezTo>
                <a:cubicBezTo>
                  <a:pt x="654389" y="399556"/>
                  <a:pt x="661625" y="415838"/>
                  <a:pt x="661625" y="433206"/>
                </a:cubicBezTo>
                <a:cubicBezTo>
                  <a:pt x="661625" y="450574"/>
                  <a:pt x="654389" y="466494"/>
                  <a:pt x="642811" y="477710"/>
                </a:cubicBezTo>
                <a:cubicBezTo>
                  <a:pt x="631594" y="489289"/>
                  <a:pt x="615674" y="496525"/>
                  <a:pt x="598306" y="496525"/>
                </a:cubicBezTo>
                <a:cubicBezTo>
                  <a:pt x="580577" y="496525"/>
                  <a:pt x="565019" y="489289"/>
                  <a:pt x="553440" y="477710"/>
                </a:cubicBezTo>
                <a:cubicBezTo>
                  <a:pt x="541862" y="466494"/>
                  <a:pt x="534987" y="450574"/>
                  <a:pt x="534987" y="433206"/>
                </a:cubicBezTo>
                <a:cubicBezTo>
                  <a:pt x="534987" y="415838"/>
                  <a:pt x="541862" y="399556"/>
                  <a:pt x="553440" y="388340"/>
                </a:cubicBezTo>
                <a:cubicBezTo>
                  <a:pt x="565019" y="376762"/>
                  <a:pt x="580577" y="369887"/>
                  <a:pt x="598306" y="369887"/>
                </a:cubicBezTo>
                <a:close/>
                <a:moveTo>
                  <a:pt x="365560" y="369887"/>
                </a:moveTo>
                <a:cubicBezTo>
                  <a:pt x="383118" y="369887"/>
                  <a:pt x="398884" y="376762"/>
                  <a:pt x="409992" y="388340"/>
                </a:cubicBezTo>
                <a:cubicBezTo>
                  <a:pt x="421459" y="399556"/>
                  <a:pt x="428267" y="415838"/>
                  <a:pt x="428267" y="433206"/>
                </a:cubicBezTo>
                <a:cubicBezTo>
                  <a:pt x="428267" y="450574"/>
                  <a:pt x="421459" y="466494"/>
                  <a:pt x="409992" y="477710"/>
                </a:cubicBezTo>
                <a:cubicBezTo>
                  <a:pt x="398884" y="489289"/>
                  <a:pt x="383118" y="496525"/>
                  <a:pt x="365560" y="496525"/>
                </a:cubicBezTo>
                <a:cubicBezTo>
                  <a:pt x="348361" y="496525"/>
                  <a:pt x="332595" y="489289"/>
                  <a:pt x="321487" y="477710"/>
                </a:cubicBezTo>
                <a:cubicBezTo>
                  <a:pt x="310379" y="466494"/>
                  <a:pt x="303212" y="450574"/>
                  <a:pt x="303212" y="433206"/>
                </a:cubicBezTo>
                <a:cubicBezTo>
                  <a:pt x="303212" y="415838"/>
                  <a:pt x="310379" y="399556"/>
                  <a:pt x="321487" y="388340"/>
                </a:cubicBezTo>
                <a:cubicBezTo>
                  <a:pt x="332595" y="376762"/>
                  <a:pt x="348361" y="369887"/>
                  <a:pt x="365560" y="369887"/>
                </a:cubicBezTo>
                <a:close/>
                <a:moveTo>
                  <a:pt x="52293" y="311150"/>
                </a:moveTo>
                <a:lnTo>
                  <a:pt x="172676" y="336797"/>
                </a:lnTo>
                <a:lnTo>
                  <a:pt x="109256" y="377996"/>
                </a:lnTo>
                <a:lnTo>
                  <a:pt x="117516" y="394286"/>
                </a:lnTo>
                <a:cubicBezTo>
                  <a:pt x="142341" y="438120"/>
                  <a:pt x="166303" y="465479"/>
                  <a:pt x="189859" y="482729"/>
                </a:cubicBezTo>
                <a:cubicBezTo>
                  <a:pt x="219462" y="505011"/>
                  <a:pt x="249427" y="511121"/>
                  <a:pt x="277947" y="515074"/>
                </a:cubicBezTo>
                <a:lnTo>
                  <a:pt x="279436" y="515937"/>
                </a:lnTo>
                <a:lnTo>
                  <a:pt x="389394" y="515937"/>
                </a:lnTo>
                <a:lnTo>
                  <a:pt x="390075" y="515785"/>
                </a:lnTo>
                <a:lnTo>
                  <a:pt x="390684" y="515937"/>
                </a:lnTo>
                <a:lnTo>
                  <a:pt x="882076" y="515937"/>
                </a:lnTo>
                <a:cubicBezTo>
                  <a:pt x="882436" y="515937"/>
                  <a:pt x="883157" y="515937"/>
                  <a:pt x="883877" y="515937"/>
                </a:cubicBezTo>
                <a:lnTo>
                  <a:pt x="883877" y="551734"/>
                </a:lnTo>
                <a:cubicBezTo>
                  <a:pt x="883157" y="551734"/>
                  <a:pt x="882436" y="552092"/>
                  <a:pt x="882076" y="552092"/>
                </a:cubicBezTo>
                <a:lnTo>
                  <a:pt x="393455" y="552092"/>
                </a:lnTo>
                <a:lnTo>
                  <a:pt x="348593" y="561577"/>
                </a:lnTo>
                <a:cubicBezTo>
                  <a:pt x="333476" y="566466"/>
                  <a:pt x="318809" y="573552"/>
                  <a:pt x="304411" y="584675"/>
                </a:cubicBezTo>
                <a:cubicBezTo>
                  <a:pt x="281736" y="601628"/>
                  <a:pt x="259060" y="628471"/>
                  <a:pt x="234866" y="672166"/>
                </a:cubicBezTo>
                <a:lnTo>
                  <a:pt x="217040" y="707860"/>
                </a:lnTo>
                <a:lnTo>
                  <a:pt x="277451" y="747104"/>
                </a:lnTo>
                <a:lnTo>
                  <a:pt x="157068" y="772751"/>
                </a:lnTo>
                <a:lnTo>
                  <a:pt x="131762" y="652462"/>
                </a:lnTo>
                <a:lnTo>
                  <a:pt x="186657" y="688123"/>
                </a:lnTo>
                <a:lnTo>
                  <a:pt x="204250" y="653049"/>
                </a:lnTo>
                <a:cubicBezTo>
                  <a:pt x="230806" y="605553"/>
                  <a:pt x="256451" y="575615"/>
                  <a:pt x="282096" y="555971"/>
                </a:cubicBezTo>
                <a:lnTo>
                  <a:pt x="289492" y="552092"/>
                </a:lnTo>
                <a:lnTo>
                  <a:pt x="86978" y="552092"/>
                </a:lnTo>
                <a:lnTo>
                  <a:pt x="85997" y="618766"/>
                </a:lnTo>
                <a:lnTo>
                  <a:pt x="0" y="531529"/>
                </a:lnTo>
                <a:lnTo>
                  <a:pt x="88537" y="446087"/>
                </a:lnTo>
                <a:lnTo>
                  <a:pt x="87510" y="515937"/>
                </a:lnTo>
                <a:lnTo>
                  <a:pt x="176654" y="515937"/>
                </a:lnTo>
                <a:lnTo>
                  <a:pt x="168198" y="511480"/>
                </a:lnTo>
                <a:cubicBezTo>
                  <a:pt x="141393" y="491804"/>
                  <a:pt x="114182" y="461413"/>
                  <a:pt x="86869" y="413485"/>
                </a:cubicBezTo>
                <a:lnTo>
                  <a:pt x="78892" y="397720"/>
                </a:lnTo>
                <a:lnTo>
                  <a:pt x="26987" y="431439"/>
                </a:lnTo>
                <a:close/>
                <a:moveTo>
                  <a:pt x="746069" y="273646"/>
                </a:moveTo>
                <a:lnTo>
                  <a:pt x="746069" y="286664"/>
                </a:lnTo>
                <a:lnTo>
                  <a:pt x="765169" y="286664"/>
                </a:lnTo>
                <a:lnTo>
                  <a:pt x="815621" y="286664"/>
                </a:lnTo>
                <a:lnTo>
                  <a:pt x="834721" y="286664"/>
                </a:lnTo>
                <a:lnTo>
                  <a:pt x="834721" y="273646"/>
                </a:lnTo>
                <a:lnTo>
                  <a:pt x="815621" y="273646"/>
                </a:lnTo>
                <a:lnTo>
                  <a:pt x="765169" y="273646"/>
                </a:lnTo>
                <a:close/>
                <a:moveTo>
                  <a:pt x="549580" y="273646"/>
                </a:moveTo>
                <a:lnTo>
                  <a:pt x="549580" y="286664"/>
                </a:lnTo>
                <a:lnTo>
                  <a:pt x="568319" y="286664"/>
                </a:lnTo>
                <a:lnTo>
                  <a:pt x="618771" y="286664"/>
                </a:lnTo>
                <a:lnTo>
                  <a:pt x="637871" y="286664"/>
                </a:lnTo>
                <a:lnTo>
                  <a:pt x="637871" y="273646"/>
                </a:lnTo>
                <a:lnTo>
                  <a:pt x="618771" y="273646"/>
                </a:lnTo>
                <a:lnTo>
                  <a:pt x="568319" y="273646"/>
                </a:lnTo>
                <a:close/>
                <a:moveTo>
                  <a:pt x="394245" y="246866"/>
                </a:moveTo>
                <a:cubicBezTo>
                  <a:pt x="366517" y="247225"/>
                  <a:pt x="339870" y="259070"/>
                  <a:pt x="318985" y="277377"/>
                </a:cubicBezTo>
                <a:cubicBezTo>
                  <a:pt x="309262" y="286351"/>
                  <a:pt x="300260" y="296402"/>
                  <a:pt x="293778" y="307888"/>
                </a:cubicBezTo>
                <a:lnTo>
                  <a:pt x="395325" y="307888"/>
                </a:lnTo>
                <a:lnTo>
                  <a:pt x="462303" y="307888"/>
                </a:lnTo>
                <a:lnTo>
                  <a:pt x="462303" y="246866"/>
                </a:lnTo>
                <a:lnTo>
                  <a:pt x="398926" y="246866"/>
                </a:lnTo>
                <a:cubicBezTo>
                  <a:pt x="398206" y="246866"/>
                  <a:pt x="397126" y="246866"/>
                  <a:pt x="396405" y="246866"/>
                </a:cubicBezTo>
                <a:cubicBezTo>
                  <a:pt x="396045" y="246866"/>
                  <a:pt x="395685" y="246866"/>
                  <a:pt x="395325" y="246866"/>
                </a:cubicBezTo>
                <a:cubicBezTo>
                  <a:pt x="394965" y="246866"/>
                  <a:pt x="394605" y="246866"/>
                  <a:pt x="394245" y="246866"/>
                </a:cubicBezTo>
                <a:close/>
                <a:moveTo>
                  <a:pt x="395325" y="220662"/>
                </a:moveTo>
                <a:cubicBezTo>
                  <a:pt x="395685" y="220662"/>
                  <a:pt x="396045" y="220662"/>
                  <a:pt x="396405" y="220662"/>
                </a:cubicBezTo>
                <a:cubicBezTo>
                  <a:pt x="397126" y="220662"/>
                  <a:pt x="397846" y="220662"/>
                  <a:pt x="398566" y="220662"/>
                </a:cubicBezTo>
                <a:lnTo>
                  <a:pt x="475267" y="220662"/>
                </a:lnTo>
                <a:cubicBezTo>
                  <a:pt x="482468" y="220662"/>
                  <a:pt x="488590" y="226405"/>
                  <a:pt x="488590" y="233943"/>
                </a:cubicBezTo>
                <a:lnTo>
                  <a:pt x="488590" y="341312"/>
                </a:lnTo>
                <a:lnTo>
                  <a:pt x="850310" y="341312"/>
                </a:lnTo>
                <a:cubicBezTo>
                  <a:pt x="857506" y="341312"/>
                  <a:pt x="863622" y="347053"/>
                  <a:pt x="863622" y="354588"/>
                </a:cubicBezTo>
                <a:lnTo>
                  <a:pt x="863622" y="419534"/>
                </a:lnTo>
                <a:lnTo>
                  <a:pt x="871177" y="419534"/>
                </a:lnTo>
                <a:lnTo>
                  <a:pt x="871177" y="445728"/>
                </a:lnTo>
                <a:lnTo>
                  <a:pt x="850310" y="445728"/>
                </a:lnTo>
                <a:lnTo>
                  <a:pt x="840596" y="445728"/>
                </a:lnTo>
                <a:cubicBezTo>
                  <a:pt x="841316" y="441422"/>
                  <a:pt x="841676" y="437116"/>
                  <a:pt x="841676" y="432811"/>
                </a:cubicBezTo>
                <a:cubicBezTo>
                  <a:pt x="841676" y="412358"/>
                  <a:pt x="833761" y="393341"/>
                  <a:pt x="819729" y="378988"/>
                </a:cubicBezTo>
                <a:cubicBezTo>
                  <a:pt x="805338" y="364994"/>
                  <a:pt x="785910" y="356741"/>
                  <a:pt x="765763" y="356741"/>
                </a:cubicBezTo>
                <a:cubicBezTo>
                  <a:pt x="745615" y="356741"/>
                  <a:pt x="726187" y="364994"/>
                  <a:pt x="711796" y="378988"/>
                </a:cubicBezTo>
                <a:cubicBezTo>
                  <a:pt x="697765" y="393341"/>
                  <a:pt x="689850" y="412358"/>
                  <a:pt x="689850" y="432811"/>
                </a:cubicBezTo>
                <a:cubicBezTo>
                  <a:pt x="689850" y="437116"/>
                  <a:pt x="689850" y="441422"/>
                  <a:pt x="690929" y="445728"/>
                </a:cubicBezTo>
                <a:lnTo>
                  <a:pt x="673660" y="445728"/>
                </a:lnTo>
                <a:cubicBezTo>
                  <a:pt x="674380" y="441422"/>
                  <a:pt x="674739" y="437116"/>
                  <a:pt x="674739" y="432811"/>
                </a:cubicBezTo>
                <a:cubicBezTo>
                  <a:pt x="674739" y="412358"/>
                  <a:pt x="666824" y="393341"/>
                  <a:pt x="652433" y="378988"/>
                </a:cubicBezTo>
                <a:cubicBezTo>
                  <a:pt x="638402" y="364994"/>
                  <a:pt x="618974" y="356741"/>
                  <a:pt x="598826" y="356741"/>
                </a:cubicBezTo>
                <a:cubicBezTo>
                  <a:pt x="578319" y="356741"/>
                  <a:pt x="559251" y="364994"/>
                  <a:pt x="544860" y="378988"/>
                </a:cubicBezTo>
                <a:cubicBezTo>
                  <a:pt x="533707" y="390111"/>
                  <a:pt x="526511" y="404464"/>
                  <a:pt x="523993" y="419534"/>
                </a:cubicBezTo>
                <a:cubicBezTo>
                  <a:pt x="522913" y="423840"/>
                  <a:pt x="522554" y="428146"/>
                  <a:pt x="522554" y="432811"/>
                </a:cubicBezTo>
                <a:cubicBezTo>
                  <a:pt x="522554" y="437116"/>
                  <a:pt x="522913" y="441422"/>
                  <a:pt x="523993" y="445728"/>
                </a:cubicBezTo>
                <a:lnTo>
                  <a:pt x="477941" y="445728"/>
                </a:lnTo>
                <a:cubicBezTo>
                  <a:pt x="477582" y="445728"/>
                  <a:pt x="476862" y="445728"/>
                  <a:pt x="476502" y="445728"/>
                </a:cubicBezTo>
                <a:lnTo>
                  <a:pt x="475890" y="445477"/>
                </a:lnTo>
                <a:lnTo>
                  <a:pt x="475267" y="445728"/>
                </a:lnTo>
                <a:lnTo>
                  <a:pt x="439617" y="445728"/>
                </a:lnTo>
                <a:cubicBezTo>
                  <a:pt x="440697" y="441420"/>
                  <a:pt x="441057" y="437113"/>
                  <a:pt x="441057" y="432805"/>
                </a:cubicBezTo>
                <a:cubicBezTo>
                  <a:pt x="441057" y="412345"/>
                  <a:pt x="433135" y="393320"/>
                  <a:pt x="418731" y="378962"/>
                </a:cubicBezTo>
                <a:cubicBezTo>
                  <a:pt x="411890" y="372142"/>
                  <a:pt x="403967" y="366757"/>
                  <a:pt x="395325" y="363168"/>
                </a:cubicBezTo>
                <a:cubicBezTo>
                  <a:pt x="385963" y="359219"/>
                  <a:pt x="375520" y="356707"/>
                  <a:pt x="364717" y="356707"/>
                </a:cubicBezTo>
                <a:cubicBezTo>
                  <a:pt x="344551" y="356707"/>
                  <a:pt x="325466" y="364963"/>
                  <a:pt x="311062" y="378962"/>
                </a:cubicBezTo>
                <a:cubicBezTo>
                  <a:pt x="296659" y="393320"/>
                  <a:pt x="288736" y="412345"/>
                  <a:pt x="288736" y="432805"/>
                </a:cubicBezTo>
                <a:cubicBezTo>
                  <a:pt x="288736" y="437113"/>
                  <a:pt x="289097" y="441420"/>
                  <a:pt x="290177" y="445728"/>
                </a:cubicBezTo>
                <a:lnTo>
                  <a:pt x="254167" y="445728"/>
                </a:lnTo>
                <a:lnTo>
                  <a:pt x="241564" y="445728"/>
                </a:lnTo>
                <a:cubicBezTo>
                  <a:pt x="234362" y="445728"/>
                  <a:pt x="228600" y="439985"/>
                  <a:pt x="228600" y="432805"/>
                </a:cubicBezTo>
                <a:cubicBezTo>
                  <a:pt x="228600" y="425626"/>
                  <a:pt x="234362" y="419524"/>
                  <a:pt x="241564" y="419524"/>
                </a:cubicBezTo>
                <a:lnTo>
                  <a:pt x="242644" y="419524"/>
                </a:lnTo>
                <a:lnTo>
                  <a:pt x="252727" y="347015"/>
                </a:lnTo>
                <a:cubicBezTo>
                  <a:pt x="257408" y="312196"/>
                  <a:pt x="275773" y="280608"/>
                  <a:pt x="301700" y="257635"/>
                </a:cubicBezTo>
                <a:cubicBezTo>
                  <a:pt x="327627" y="235020"/>
                  <a:pt x="360756" y="221021"/>
                  <a:pt x="395325" y="220662"/>
                </a:cubicBezTo>
                <a:close/>
                <a:moveTo>
                  <a:pt x="815621" y="213618"/>
                </a:moveTo>
                <a:cubicBezTo>
                  <a:pt x="813819" y="213618"/>
                  <a:pt x="812017" y="214341"/>
                  <a:pt x="810936" y="215426"/>
                </a:cubicBezTo>
                <a:lnTo>
                  <a:pt x="795080" y="231337"/>
                </a:lnTo>
                <a:cubicBezTo>
                  <a:pt x="792557" y="233868"/>
                  <a:pt x="792557" y="237846"/>
                  <a:pt x="795080" y="240739"/>
                </a:cubicBezTo>
                <a:cubicBezTo>
                  <a:pt x="797602" y="242909"/>
                  <a:pt x="801927" y="242909"/>
                  <a:pt x="804450" y="240739"/>
                </a:cubicBezTo>
                <a:lnTo>
                  <a:pt x="809134" y="236038"/>
                </a:lnTo>
                <a:lnTo>
                  <a:pt x="809134" y="262074"/>
                </a:lnTo>
                <a:lnTo>
                  <a:pt x="815621" y="262074"/>
                </a:lnTo>
                <a:lnTo>
                  <a:pt x="822108" y="262074"/>
                </a:lnTo>
                <a:lnTo>
                  <a:pt x="822108" y="236038"/>
                </a:lnTo>
                <a:lnTo>
                  <a:pt x="826793" y="240739"/>
                </a:lnTo>
                <a:cubicBezTo>
                  <a:pt x="829315" y="242909"/>
                  <a:pt x="833279" y="242909"/>
                  <a:pt x="835802" y="240739"/>
                </a:cubicBezTo>
                <a:cubicBezTo>
                  <a:pt x="838325" y="237846"/>
                  <a:pt x="838325" y="233868"/>
                  <a:pt x="835802" y="231337"/>
                </a:cubicBezTo>
                <a:lnTo>
                  <a:pt x="820306" y="215426"/>
                </a:lnTo>
                <a:cubicBezTo>
                  <a:pt x="818864" y="214341"/>
                  <a:pt x="817063" y="213618"/>
                  <a:pt x="815621" y="213618"/>
                </a:cubicBezTo>
                <a:close/>
                <a:moveTo>
                  <a:pt x="765169" y="213618"/>
                </a:moveTo>
                <a:cubicBezTo>
                  <a:pt x="763367" y="213618"/>
                  <a:pt x="761926" y="214341"/>
                  <a:pt x="760484" y="215426"/>
                </a:cubicBezTo>
                <a:lnTo>
                  <a:pt x="744988" y="231337"/>
                </a:lnTo>
                <a:cubicBezTo>
                  <a:pt x="742105" y="233868"/>
                  <a:pt x="742105" y="237846"/>
                  <a:pt x="744988" y="240739"/>
                </a:cubicBezTo>
                <a:cubicBezTo>
                  <a:pt x="747511" y="242909"/>
                  <a:pt x="751475" y="242909"/>
                  <a:pt x="753998" y="240739"/>
                </a:cubicBezTo>
                <a:lnTo>
                  <a:pt x="758682" y="236038"/>
                </a:lnTo>
                <a:lnTo>
                  <a:pt x="758682" y="262074"/>
                </a:lnTo>
                <a:lnTo>
                  <a:pt x="765169" y="262074"/>
                </a:lnTo>
                <a:lnTo>
                  <a:pt x="771656" y="262074"/>
                </a:lnTo>
                <a:lnTo>
                  <a:pt x="771656" y="236038"/>
                </a:lnTo>
                <a:lnTo>
                  <a:pt x="776341" y="240739"/>
                </a:lnTo>
                <a:cubicBezTo>
                  <a:pt x="778863" y="242909"/>
                  <a:pt x="782827" y="242909"/>
                  <a:pt x="785350" y="240739"/>
                </a:cubicBezTo>
                <a:cubicBezTo>
                  <a:pt x="788233" y="237846"/>
                  <a:pt x="788233" y="233868"/>
                  <a:pt x="785350" y="231337"/>
                </a:cubicBezTo>
                <a:lnTo>
                  <a:pt x="769854" y="215426"/>
                </a:lnTo>
                <a:cubicBezTo>
                  <a:pt x="768412" y="214341"/>
                  <a:pt x="766971" y="213618"/>
                  <a:pt x="765169" y="213618"/>
                </a:cubicBezTo>
                <a:close/>
                <a:moveTo>
                  <a:pt x="618771" y="213618"/>
                </a:moveTo>
                <a:cubicBezTo>
                  <a:pt x="616969" y="213618"/>
                  <a:pt x="615528" y="214341"/>
                  <a:pt x="614086" y="215426"/>
                </a:cubicBezTo>
                <a:lnTo>
                  <a:pt x="598230" y="231337"/>
                </a:lnTo>
                <a:cubicBezTo>
                  <a:pt x="595707" y="233868"/>
                  <a:pt x="595707" y="237846"/>
                  <a:pt x="598230" y="240739"/>
                </a:cubicBezTo>
                <a:cubicBezTo>
                  <a:pt x="601113" y="242909"/>
                  <a:pt x="605077" y="242909"/>
                  <a:pt x="607600" y="240739"/>
                </a:cubicBezTo>
                <a:lnTo>
                  <a:pt x="612284" y="236038"/>
                </a:lnTo>
                <a:lnTo>
                  <a:pt x="612284" y="262074"/>
                </a:lnTo>
                <a:lnTo>
                  <a:pt x="618771" y="262074"/>
                </a:lnTo>
                <a:lnTo>
                  <a:pt x="625258" y="262074"/>
                </a:lnTo>
                <a:lnTo>
                  <a:pt x="625258" y="236038"/>
                </a:lnTo>
                <a:lnTo>
                  <a:pt x="629943" y="240739"/>
                </a:lnTo>
                <a:cubicBezTo>
                  <a:pt x="632465" y="242909"/>
                  <a:pt x="636429" y="242909"/>
                  <a:pt x="638952" y="240739"/>
                </a:cubicBezTo>
                <a:cubicBezTo>
                  <a:pt x="641835" y="237846"/>
                  <a:pt x="641835" y="233868"/>
                  <a:pt x="638952" y="231337"/>
                </a:cubicBezTo>
                <a:lnTo>
                  <a:pt x="623456" y="215426"/>
                </a:lnTo>
                <a:cubicBezTo>
                  <a:pt x="622375" y="214341"/>
                  <a:pt x="620573" y="213618"/>
                  <a:pt x="618771" y="213618"/>
                </a:cubicBezTo>
                <a:close/>
                <a:moveTo>
                  <a:pt x="568319" y="213618"/>
                </a:moveTo>
                <a:cubicBezTo>
                  <a:pt x="566878" y="213618"/>
                  <a:pt x="565076" y="214341"/>
                  <a:pt x="563634" y="215426"/>
                </a:cubicBezTo>
                <a:lnTo>
                  <a:pt x="548138" y="231337"/>
                </a:lnTo>
                <a:cubicBezTo>
                  <a:pt x="545255" y="233868"/>
                  <a:pt x="545255" y="237846"/>
                  <a:pt x="548138" y="240739"/>
                </a:cubicBezTo>
                <a:cubicBezTo>
                  <a:pt x="550661" y="242909"/>
                  <a:pt x="554625" y="242909"/>
                  <a:pt x="557148" y="240739"/>
                </a:cubicBezTo>
                <a:lnTo>
                  <a:pt x="561832" y="236038"/>
                </a:lnTo>
                <a:lnTo>
                  <a:pt x="561832" y="262074"/>
                </a:lnTo>
                <a:lnTo>
                  <a:pt x="568319" y="262074"/>
                </a:lnTo>
                <a:lnTo>
                  <a:pt x="575166" y="262074"/>
                </a:lnTo>
                <a:lnTo>
                  <a:pt x="575166" y="236038"/>
                </a:lnTo>
                <a:lnTo>
                  <a:pt x="579491" y="240739"/>
                </a:lnTo>
                <a:cubicBezTo>
                  <a:pt x="582013" y="242909"/>
                  <a:pt x="586338" y="242909"/>
                  <a:pt x="588860" y="240739"/>
                </a:cubicBezTo>
                <a:cubicBezTo>
                  <a:pt x="591383" y="237846"/>
                  <a:pt x="591383" y="233868"/>
                  <a:pt x="588860" y="231337"/>
                </a:cubicBezTo>
                <a:lnTo>
                  <a:pt x="573004" y="215426"/>
                </a:lnTo>
                <a:cubicBezTo>
                  <a:pt x="571923" y="214341"/>
                  <a:pt x="570121" y="213618"/>
                  <a:pt x="568319" y="213618"/>
                </a:cubicBezTo>
                <a:close/>
                <a:moveTo>
                  <a:pt x="698500" y="169862"/>
                </a:moveTo>
                <a:lnTo>
                  <a:pt x="711474" y="169862"/>
                </a:lnTo>
                <a:lnTo>
                  <a:pt x="765169" y="169862"/>
                </a:lnTo>
                <a:lnTo>
                  <a:pt x="815621" y="169862"/>
                </a:lnTo>
                <a:lnTo>
                  <a:pt x="868956" y="169862"/>
                </a:lnTo>
                <a:lnTo>
                  <a:pt x="882290" y="169862"/>
                </a:lnTo>
                <a:lnTo>
                  <a:pt x="882290" y="183242"/>
                </a:lnTo>
                <a:lnTo>
                  <a:pt x="882290" y="314870"/>
                </a:lnTo>
                <a:lnTo>
                  <a:pt x="882290" y="328250"/>
                </a:lnTo>
                <a:lnTo>
                  <a:pt x="868956" y="328250"/>
                </a:lnTo>
                <a:lnTo>
                  <a:pt x="815621" y="328250"/>
                </a:lnTo>
                <a:lnTo>
                  <a:pt x="765169" y="328250"/>
                </a:lnTo>
                <a:lnTo>
                  <a:pt x="711474" y="328250"/>
                </a:lnTo>
                <a:lnTo>
                  <a:pt x="698500" y="328250"/>
                </a:lnTo>
                <a:lnTo>
                  <a:pt x="698500" y="314870"/>
                </a:lnTo>
                <a:lnTo>
                  <a:pt x="698500" y="183242"/>
                </a:lnTo>
                <a:close/>
                <a:moveTo>
                  <a:pt x="501650" y="169862"/>
                </a:moveTo>
                <a:lnTo>
                  <a:pt x="514984" y="169862"/>
                </a:lnTo>
                <a:lnTo>
                  <a:pt x="568319" y="169862"/>
                </a:lnTo>
                <a:lnTo>
                  <a:pt x="618771" y="169862"/>
                </a:lnTo>
                <a:lnTo>
                  <a:pt x="672466" y="169862"/>
                </a:lnTo>
                <a:lnTo>
                  <a:pt x="685440" y="169862"/>
                </a:lnTo>
                <a:lnTo>
                  <a:pt x="685440" y="183242"/>
                </a:lnTo>
                <a:lnTo>
                  <a:pt x="685440" y="314870"/>
                </a:lnTo>
                <a:lnTo>
                  <a:pt x="685440" y="328250"/>
                </a:lnTo>
                <a:lnTo>
                  <a:pt x="672466" y="328250"/>
                </a:lnTo>
                <a:lnTo>
                  <a:pt x="618771" y="328250"/>
                </a:lnTo>
                <a:lnTo>
                  <a:pt x="568319" y="328250"/>
                </a:lnTo>
                <a:lnTo>
                  <a:pt x="514984" y="328250"/>
                </a:lnTo>
                <a:lnTo>
                  <a:pt x="501650" y="328250"/>
                </a:lnTo>
                <a:lnTo>
                  <a:pt x="501650" y="314870"/>
                </a:lnTo>
                <a:lnTo>
                  <a:pt x="501650" y="183242"/>
                </a:lnTo>
                <a:close/>
                <a:moveTo>
                  <a:pt x="746069" y="102622"/>
                </a:moveTo>
                <a:lnTo>
                  <a:pt x="746069" y="115898"/>
                </a:lnTo>
                <a:lnTo>
                  <a:pt x="765169" y="115898"/>
                </a:lnTo>
                <a:lnTo>
                  <a:pt x="815621" y="115898"/>
                </a:lnTo>
                <a:lnTo>
                  <a:pt x="834721" y="115898"/>
                </a:lnTo>
                <a:lnTo>
                  <a:pt x="834721" y="102622"/>
                </a:lnTo>
                <a:lnTo>
                  <a:pt x="815621" y="102622"/>
                </a:lnTo>
                <a:lnTo>
                  <a:pt x="765169" y="102622"/>
                </a:lnTo>
                <a:close/>
                <a:moveTo>
                  <a:pt x="549580" y="102622"/>
                </a:moveTo>
                <a:lnTo>
                  <a:pt x="549580" y="115898"/>
                </a:lnTo>
                <a:lnTo>
                  <a:pt x="568319" y="115898"/>
                </a:lnTo>
                <a:lnTo>
                  <a:pt x="618771" y="115898"/>
                </a:lnTo>
                <a:lnTo>
                  <a:pt x="637871" y="115898"/>
                </a:lnTo>
                <a:lnTo>
                  <a:pt x="637871" y="102622"/>
                </a:lnTo>
                <a:lnTo>
                  <a:pt x="618771" y="102622"/>
                </a:lnTo>
                <a:lnTo>
                  <a:pt x="568319" y="102622"/>
                </a:lnTo>
                <a:close/>
                <a:moveTo>
                  <a:pt x="815621" y="43058"/>
                </a:moveTo>
                <a:cubicBezTo>
                  <a:pt x="813819" y="43058"/>
                  <a:pt x="812017" y="43776"/>
                  <a:pt x="810936" y="44852"/>
                </a:cubicBezTo>
                <a:lnTo>
                  <a:pt x="795080" y="60640"/>
                </a:lnTo>
                <a:cubicBezTo>
                  <a:pt x="792557" y="63152"/>
                  <a:pt x="792557" y="67458"/>
                  <a:pt x="795080" y="69969"/>
                </a:cubicBezTo>
                <a:cubicBezTo>
                  <a:pt x="797602" y="72481"/>
                  <a:pt x="801927" y="72481"/>
                  <a:pt x="804450" y="69969"/>
                </a:cubicBezTo>
                <a:lnTo>
                  <a:pt x="809134" y="65305"/>
                </a:lnTo>
                <a:lnTo>
                  <a:pt x="809134" y="91498"/>
                </a:lnTo>
                <a:lnTo>
                  <a:pt x="815621" y="91498"/>
                </a:lnTo>
                <a:lnTo>
                  <a:pt x="822108" y="91498"/>
                </a:lnTo>
                <a:lnTo>
                  <a:pt x="822108" y="65305"/>
                </a:lnTo>
                <a:lnTo>
                  <a:pt x="826793" y="69969"/>
                </a:lnTo>
                <a:cubicBezTo>
                  <a:pt x="829315" y="72481"/>
                  <a:pt x="833279" y="72481"/>
                  <a:pt x="835802" y="69969"/>
                </a:cubicBezTo>
                <a:cubicBezTo>
                  <a:pt x="838325" y="67458"/>
                  <a:pt x="838325" y="63152"/>
                  <a:pt x="835802" y="60640"/>
                </a:cubicBezTo>
                <a:lnTo>
                  <a:pt x="820306" y="45211"/>
                </a:lnTo>
                <a:lnTo>
                  <a:pt x="820306" y="44852"/>
                </a:lnTo>
                <a:cubicBezTo>
                  <a:pt x="818864" y="43776"/>
                  <a:pt x="817063" y="43058"/>
                  <a:pt x="815621" y="43058"/>
                </a:cubicBezTo>
                <a:close/>
                <a:moveTo>
                  <a:pt x="765169" y="43058"/>
                </a:moveTo>
                <a:cubicBezTo>
                  <a:pt x="763367" y="43058"/>
                  <a:pt x="761926" y="43776"/>
                  <a:pt x="760484" y="44852"/>
                </a:cubicBezTo>
                <a:lnTo>
                  <a:pt x="744988" y="60640"/>
                </a:lnTo>
                <a:cubicBezTo>
                  <a:pt x="742105" y="63152"/>
                  <a:pt x="742105" y="67458"/>
                  <a:pt x="744988" y="69969"/>
                </a:cubicBezTo>
                <a:cubicBezTo>
                  <a:pt x="747511" y="72481"/>
                  <a:pt x="751475" y="72481"/>
                  <a:pt x="753998" y="69969"/>
                </a:cubicBezTo>
                <a:lnTo>
                  <a:pt x="758682" y="65305"/>
                </a:lnTo>
                <a:lnTo>
                  <a:pt x="758682" y="91498"/>
                </a:lnTo>
                <a:lnTo>
                  <a:pt x="765169" y="91498"/>
                </a:lnTo>
                <a:lnTo>
                  <a:pt x="771656" y="91498"/>
                </a:lnTo>
                <a:lnTo>
                  <a:pt x="771656" y="65305"/>
                </a:lnTo>
                <a:lnTo>
                  <a:pt x="776341" y="69969"/>
                </a:lnTo>
                <a:cubicBezTo>
                  <a:pt x="778863" y="72481"/>
                  <a:pt x="782827" y="72481"/>
                  <a:pt x="785350" y="69969"/>
                </a:cubicBezTo>
                <a:cubicBezTo>
                  <a:pt x="788233" y="67458"/>
                  <a:pt x="788233" y="63152"/>
                  <a:pt x="785350" y="60640"/>
                </a:cubicBezTo>
                <a:lnTo>
                  <a:pt x="769854" y="45211"/>
                </a:lnTo>
                <a:lnTo>
                  <a:pt x="769854" y="44852"/>
                </a:lnTo>
                <a:cubicBezTo>
                  <a:pt x="768412" y="43776"/>
                  <a:pt x="766971" y="43058"/>
                  <a:pt x="765169" y="43058"/>
                </a:cubicBezTo>
                <a:close/>
                <a:moveTo>
                  <a:pt x="618771" y="43058"/>
                </a:moveTo>
                <a:cubicBezTo>
                  <a:pt x="616969" y="43058"/>
                  <a:pt x="615528" y="43776"/>
                  <a:pt x="614086" y="44852"/>
                </a:cubicBezTo>
                <a:lnTo>
                  <a:pt x="598230" y="60640"/>
                </a:lnTo>
                <a:cubicBezTo>
                  <a:pt x="595707" y="63152"/>
                  <a:pt x="595707" y="67458"/>
                  <a:pt x="598230" y="69969"/>
                </a:cubicBezTo>
                <a:cubicBezTo>
                  <a:pt x="601113" y="72481"/>
                  <a:pt x="605077" y="72481"/>
                  <a:pt x="607600" y="69969"/>
                </a:cubicBezTo>
                <a:lnTo>
                  <a:pt x="612284" y="65305"/>
                </a:lnTo>
                <a:lnTo>
                  <a:pt x="612284" y="91498"/>
                </a:lnTo>
                <a:lnTo>
                  <a:pt x="618771" y="91498"/>
                </a:lnTo>
                <a:lnTo>
                  <a:pt x="625258" y="91498"/>
                </a:lnTo>
                <a:lnTo>
                  <a:pt x="625258" y="65305"/>
                </a:lnTo>
                <a:lnTo>
                  <a:pt x="629943" y="69969"/>
                </a:lnTo>
                <a:cubicBezTo>
                  <a:pt x="632465" y="72481"/>
                  <a:pt x="636429" y="72481"/>
                  <a:pt x="638952" y="69969"/>
                </a:cubicBezTo>
                <a:cubicBezTo>
                  <a:pt x="641835" y="67458"/>
                  <a:pt x="641835" y="63152"/>
                  <a:pt x="638952" y="60640"/>
                </a:cubicBezTo>
                <a:lnTo>
                  <a:pt x="623456" y="45211"/>
                </a:lnTo>
                <a:lnTo>
                  <a:pt x="623456" y="44852"/>
                </a:lnTo>
                <a:cubicBezTo>
                  <a:pt x="622375" y="43776"/>
                  <a:pt x="620573" y="43058"/>
                  <a:pt x="618771" y="43058"/>
                </a:cubicBezTo>
                <a:close/>
                <a:moveTo>
                  <a:pt x="568319" y="43058"/>
                </a:moveTo>
                <a:cubicBezTo>
                  <a:pt x="566878" y="43058"/>
                  <a:pt x="565076" y="43776"/>
                  <a:pt x="563634" y="44852"/>
                </a:cubicBezTo>
                <a:lnTo>
                  <a:pt x="548138" y="60640"/>
                </a:lnTo>
                <a:cubicBezTo>
                  <a:pt x="545255" y="63152"/>
                  <a:pt x="545255" y="67458"/>
                  <a:pt x="548138" y="69969"/>
                </a:cubicBezTo>
                <a:cubicBezTo>
                  <a:pt x="550661" y="72481"/>
                  <a:pt x="554625" y="72481"/>
                  <a:pt x="557148" y="69969"/>
                </a:cubicBezTo>
                <a:lnTo>
                  <a:pt x="561832" y="65305"/>
                </a:lnTo>
                <a:lnTo>
                  <a:pt x="561832" y="91498"/>
                </a:lnTo>
                <a:lnTo>
                  <a:pt x="568319" y="91498"/>
                </a:lnTo>
                <a:lnTo>
                  <a:pt x="575166" y="91498"/>
                </a:lnTo>
                <a:lnTo>
                  <a:pt x="575166" y="65305"/>
                </a:lnTo>
                <a:lnTo>
                  <a:pt x="579491" y="69969"/>
                </a:lnTo>
                <a:cubicBezTo>
                  <a:pt x="582013" y="72481"/>
                  <a:pt x="586338" y="72481"/>
                  <a:pt x="588860" y="69969"/>
                </a:cubicBezTo>
                <a:cubicBezTo>
                  <a:pt x="591383" y="67458"/>
                  <a:pt x="591383" y="63152"/>
                  <a:pt x="588860" y="60640"/>
                </a:cubicBezTo>
                <a:lnTo>
                  <a:pt x="573004" y="45211"/>
                </a:lnTo>
                <a:lnTo>
                  <a:pt x="573004" y="44852"/>
                </a:lnTo>
                <a:cubicBezTo>
                  <a:pt x="571923" y="43776"/>
                  <a:pt x="570121" y="43058"/>
                  <a:pt x="568319" y="43058"/>
                </a:cubicBezTo>
                <a:close/>
                <a:moveTo>
                  <a:pt x="698500" y="0"/>
                </a:moveTo>
                <a:lnTo>
                  <a:pt x="711474" y="0"/>
                </a:lnTo>
                <a:lnTo>
                  <a:pt x="765169" y="0"/>
                </a:lnTo>
                <a:lnTo>
                  <a:pt x="815621" y="0"/>
                </a:lnTo>
                <a:lnTo>
                  <a:pt x="868956" y="0"/>
                </a:lnTo>
                <a:lnTo>
                  <a:pt x="882290" y="0"/>
                </a:lnTo>
                <a:lnTo>
                  <a:pt x="882290" y="13276"/>
                </a:lnTo>
                <a:lnTo>
                  <a:pt x="882290" y="143527"/>
                </a:lnTo>
                <a:lnTo>
                  <a:pt x="882290" y="156803"/>
                </a:lnTo>
                <a:lnTo>
                  <a:pt x="868956" y="156803"/>
                </a:lnTo>
                <a:lnTo>
                  <a:pt x="815621" y="156803"/>
                </a:lnTo>
                <a:lnTo>
                  <a:pt x="765169" y="156803"/>
                </a:lnTo>
                <a:lnTo>
                  <a:pt x="711474" y="156803"/>
                </a:lnTo>
                <a:lnTo>
                  <a:pt x="698500" y="156803"/>
                </a:lnTo>
                <a:lnTo>
                  <a:pt x="698500" y="143527"/>
                </a:lnTo>
                <a:lnTo>
                  <a:pt x="698500" y="13276"/>
                </a:lnTo>
                <a:close/>
                <a:moveTo>
                  <a:pt x="501650" y="0"/>
                </a:moveTo>
                <a:lnTo>
                  <a:pt x="514984" y="0"/>
                </a:lnTo>
                <a:lnTo>
                  <a:pt x="568319" y="0"/>
                </a:lnTo>
                <a:lnTo>
                  <a:pt x="618771" y="0"/>
                </a:lnTo>
                <a:lnTo>
                  <a:pt x="672466" y="0"/>
                </a:lnTo>
                <a:lnTo>
                  <a:pt x="685440" y="0"/>
                </a:lnTo>
                <a:lnTo>
                  <a:pt x="685440" y="13276"/>
                </a:lnTo>
                <a:lnTo>
                  <a:pt x="685440" y="143527"/>
                </a:lnTo>
                <a:lnTo>
                  <a:pt x="685440" y="156803"/>
                </a:lnTo>
                <a:lnTo>
                  <a:pt x="672466" y="156803"/>
                </a:lnTo>
                <a:lnTo>
                  <a:pt x="618771" y="156803"/>
                </a:lnTo>
                <a:lnTo>
                  <a:pt x="568319" y="156803"/>
                </a:lnTo>
                <a:lnTo>
                  <a:pt x="514984" y="156803"/>
                </a:lnTo>
                <a:lnTo>
                  <a:pt x="501650" y="156803"/>
                </a:lnTo>
                <a:lnTo>
                  <a:pt x="501650" y="143527"/>
                </a:lnTo>
                <a:lnTo>
                  <a:pt x="501650" y="13276"/>
                </a:lnTo>
                <a:close/>
              </a:path>
            </a:pathLst>
          </a:custGeom>
          <a:solidFill>
            <a:srgbClr val="FFFFFF"/>
          </a:solidFill>
          <a:ln>
            <a:noFill/>
          </a:ln>
          <a:effectLst/>
        </p:spPr>
        <p:txBody>
          <a:bodyPr wrap="square"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B3B3B3"/>
              </a:solidFill>
              <a:effectLst/>
              <a:uLnTx/>
              <a:uFillTx/>
            </a:endParaRPr>
          </a:p>
        </p:txBody>
      </p:sp>
      <p:sp>
        <p:nvSpPr>
          <p:cNvPr id="87" name="Freeform 45">
            <a:extLst>
              <a:ext uri="{FF2B5EF4-FFF2-40B4-BE49-F238E27FC236}">
                <a16:creationId xmlns:a16="http://schemas.microsoft.com/office/drawing/2014/main" id="{F63EC5EA-216C-5E4F-15F1-1CDAA310DAF8}"/>
              </a:ext>
            </a:extLst>
          </p:cNvPr>
          <p:cNvSpPr>
            <a:spLocks noChangeArrowheads="1"/>
          </p:cNvSpPr>
          <p:nvPr/>
        </p:nvSpPr>
        <p:spPr bwMode="auto">
          <a:xfrm>
            <a:off x="6681167" y="3555425"/>
            <a:ext cx="434796" cy="393521"/>
          </a:xfrm>
          <a:custGeom>
            <a:avLst/>
            <a:gdLst>
              <a:gd name="connsiteX0" fmla="*/ 642758 w 869591"/>
              <a:gd name="connsiteY0" fmla="*/ 670575 h 787042"/>
              <a:gd name="connsiteX1" fmla="*/ 620018 w 869591"/>
              <a:gd name="connsiteY1" fmla="*/ 679534 h 787042"/>
              <a:gd name="connsiteX2" fmla="*/ 610633 w 869591"/>
              <a:gd name="connsiteY2" fmla="*/ 702111 h 787042"/>
              <a:gd name="connsiteX3" fmla="*/ 620018 w 869591"/>
              <a:gd name="connsiteY3" fmla="*/ 724687 h 787042"/>
              <a:gd name="connsiteX4" fmla="*/ 642758 w 869591"/>
              <a:gd name="connsiteY4" fmla="*/ 734005 h 787042"/>
              <a:gd name="connsiteX5" fmla="*/ 665136 w 869591"/>
              <a:gd name="connsiteY5" fmla="*/ 724687 h 787042"/>
              <a:gd name="connsiteX6" fmla="*/ 674521 w 869591"/>
              <a:gd name="connsiteY6" fmla="*/ 702111 h 787042"/>
              <a:gd name="connsiteX7" fmla="*/ 665136 w 869591"/>
              <a:gd name="connsiteY7" fmla="*/ 679534 h 787042"/>
              <a:gd name="connsiteX8" fmla="*/ 642758 w 869591"/>
              <a:gd name="connsiteY8" fmla="*/ 670575 h 787042"/>
              <a:gd name="connsiteX9" fmla="*/ 191546 w 869591"/>
              <a:gd name="connsiteY9" fmla="*/ 670575 h 787042"/>
              <a:gd name="connsiteX10" fmla="*/ 169168 w 869591"/>
              <a:gd name="connsiteY10" fmla="*/ 679534 h 787042"/>
              <a:gd name="connsiteX11" fmla="*/ 159783 w 869591"/>
              <a:gd name="connsiteY11" fmla="*/ 702111 h 787042"/>
              <a:gd name="connsiteX12" fmla="*/ 169168 w 869591"/>
              <a:gd name="connsiteY12" fmla="*/ 724687 h 787042"/>
              <a:gd name="connsiteX13" fmla="*/ 191546 w 869591"/>
              <a:gd name="connsiteY13" fmla="*/ 734005 h 787042"/>
              <a:gd name="connsiteX14" fmla="*/ 214286 w 869591"/>
              <a:gd name="connsiteY14" fmla="*/ 724687 h 787042"/>
              <a:gd name="connsiteX15" fmla="*/ 224032 w 869591"/>
              <a:gd name="connsiteY15" fmla="*/ 702111 h 787042"/>
              <a:gd name="connsiteX16" fmla="*/ 214286 w 869591"/>
              <a:gd name="connsiteY16" fmla="*/ 679534 h 787042"/>
              <a:gd name="connsiteX17" fmla="*/ 191546 w 869591"/>
              <a:gd name="connsiteY17" fmla="*/ 670575 h 787042"/>
              <a:gd name="connsiteX18" fmla="*/ 642758 w 869591"/>
              <a:gd name="connsiteY18" fmla="*/ 617538 h 787042"/>
              <a:gd name="connsiteX19" fmla="*/ 703036 w 869591"/>
              <a:gd name="connsiteY19" fmla="*/ 642265 h 787042"/>
              <a:gd name="connsiteX20" fmla="*/ 728302 w 869591"/>
              <a:gd name="connsiteY20" fmla="*/ 702111 h 787042"/>
              <a:gd name="connsiteX21" fmla="*/ 703036 w 869591"/>
              <a:gd name="connsiteY21" fmla="*/ 762315 h 787042"/>
              <a:gd name="connsiteX22" fmla="*/ 642758 w 869591"/>
              <a:gd name="connsiteY22" fmla="*/ 787042 h 787042"/>
              <a:gd name="connsiteX23" fmla="*/ 582118 w 869591"/>
              <a:gd name="connsiteY23" fmla="*/ 762315 h 787042"/>
              <a:gd name="connsiteX24" fmla="*/ 557213 w 869591"/>
              <a:gd name="connsiteY24" fmla="*/ 702111 h 787042"/>
              <a:gd name="connsiteX25" fmla="*/ 582118 w 869591"/>
              <a:gd name="connsiteY25" fmla="*/ 642265 h 787042"/>
              <a:gd name="connsiteX26" fmla="*/ 642758 w 869591"/>
              <a:gd name="connsiteY26" fmla="*/ 617538 h 787042"/>
              <a:gd name="connsiteX27" fmla="*/ 191546 w 869591"/>
              <a:gd name="connsiteY27" fmla="*/ 617538 h 787042"/>
              <a:gd name="connsiteX28" fmla="*/ 252186 w 869591"/>
              <a:gd name="connsiteY28" fmla="*/ 642265 h 787042"/>
              <a:gd name="connsiteX29" fmla="*/ 277452 w 869591"/>
              <a:gd name="connsiteY29" fmla="*/ 702111 h 787042"/>
              <a:gd name="connsiteX30" fmla="*/ 252186 w 869591"/>
              <a:gd name="connsiteY30" fmla="*/ 762315 h 787042"/>
              <a:gd name="connsiteX31" fmla="*/ 191546 w 869591"/>
              <a:gd name="connsiteY31" fmla="*/ 787042 h 787042"/>
              <a:gd name="connsiteX32" fmla="*/ 131268 w 869591"/>
              <a:gd name="connsiteY32" fmla="*/ 762315 h 787042"/>
              <a:gd name="connsiteX33" fmla="*/ 106363 w 869591"/>
              <a:gd name="connsiteY33" fmla="*/ 702111 h 787042"/>
              <a:gd name="connsiteX34" fmla="*/ 131268 w 869591"/>
              <a:gd name="connsiteY34" fmla="*/ 642265 h 787042"/>
              <a:gd name="connsiteX35" fmla="*/ 191546 w 869591"/>
              <a:gd name="connsiteY35" fmla="*/ 617538 h 787042"/>
              <a:gd name="connsiteX36" fmla="*/ 226640 w 869591"/>
              <a:gd name="connsiteY36" fmla="*/ 449981 h 787042"/>
              <a:gd name="connsiteX37" fmla="*/ 202132 w 869591"/>
              <a:gd name="connsiteY37" fmla="*/ 452141 h 787042"/>
              <a:gd name="connsiteX38" fmla="*/ 121760 w 869591"/>
              <a:gd name="connsiteY38" fmla="*/ 491385 h 787042"/>
              <a:gd name="connsiteX39" fmla="*/ 87521 w 869591"/>
              <a:gd name="connsiteY39" fmla="*/ 532788 h 787042"/>
              <a:gd name="connsiteX40" fmla="*/ 202132 w 869591"/>
              <a:gd name="connsiteY40" fmla="*/ 532788 h 787042"/>
              <a:gd name="connsiteX41" fmla="*/ 315913 w 869591"/>
              <a:gd name="connsiteY41" fmla="*/ 532788 h 787042"/>
              <a:gd name="connsiteX42" fmla="*/ 315913 w 869591"/>
              <a:gd name="connsiteY42" fmla="*/ 449981 h 787042"/>
              <a:gd name="connsiteX43" fmla="*/ 333926 w 869591"/>
              <a:gd name="connsiteY43" fmla="*/ 261938 h 787042"/>
              <a:gd name="connsiteX44" fmla="*/ 376798 w 869591"/>
              <a:gd name="connsiteY44" fmla="*/ 261938 h 787042"/>
              <a:gd name="connsiteX45" fmla="*/ 376798 w 869591"/>
              <a:gd name="connsiteY45" fmla="*/ 262298 h 787042"/>
              <a:gd name="connsiteX46" fmla="*/ 438765 w 869591"/>
              <a:gd name="connsiteY46" fmla="*/ 411503 h 787042"/>
              <a:gd name="connsiteX47" fmla="*/ 587196 w 869591"/>
              <a:gd name="connsiteY47" fmla="*/ 473131 h 787042"/>
              <a:gd name="connsiteX48" fmla="*/ 736347 w 869591"/>
              <a:gd name="connsiteY48" fmla="*/ 411503 h 787042"/>
              <a:gd name="connsiteX49" fmla="*/ 797953 w 869591"/>
              <a:gd name="connsiteY49" fmla="*/ 262298 h 787042"/>
              <a:gd name="connsiteX50" fmla="*/ 797953 w 869591"/>
              <a:gd name="connsiteY50" fmla="*/ 261938 h 787042"/>
              <a:gd name="connsiteX51" fmla="*/ 840825 w 869591"/>
              <a:gd name="connsiteY51" fmla="*/ 261938 h 787042"/>
              <a:gd name="connsiteX52" fmla="*/ 858478 w 869591"/>
              <a:gd name="connsiteY52" fmla="*/ 279597 h 787042"/>
              <a:gd name="connsiteX53" fmla="*/ 858478 w 869591"/>
              <a:gd name="connsiteY53" fmla="*/ 684213 h 787042"/>
              <a:gd name="connsiteX54" fmla="*/ 869591 w 869591"/>
              <a:gd name="connsiteY54" fmla="*/ 684213 h 787042"/>
              <a:gd name="connsiteX55" fmla="*/ 869591 w 869591"/>
              <a:gd name="connsiteY55" fmla="*/ 720360 h 787042"/>
              <a:gd name="connsiteX56" fmla="*/ 841562 w 869591"/>
              <a:gd name="connsiteY56" fmla="*/ 720360 h 787042"/>
              <a:gd name="connsiteX57" fmla="*/ 840835 w 869591"/>
              <a:gd name="connsiteY57" fmla="*/ 720360 h 787042"/>
              <a:gd name="connsiteX58" fmla="*/ 840825 w 869591"/>
              <a:gd name="connsiteY58" fmla="*/ 720365 h 787042"/>
              <a:gd name="connsiteX59" fmla="*/ 743552 w 869591"/>
              <a:gd name="connsiteY59" fmla="*/ 720365 h 787042"/>
              <a:gd name="connsiteX60" fmla="*/ 714731 w 869591"/>
              <a:gd name="connsiteY60" fmla="*/ 629544 h 787042"/>
              <a:gd name="connsiteX61" fmla="*/ 641956 w 869591"/>
              <a:gd name="connsiteY61" fmla="*/ 599271 h 787042"/>
              <a:gd name="connsiteX62" fmla="*/ 568822 w 869591"/>
              <a:gd name="connsiteY62" fmla="*/ 629544 h 787042"/>
              <a:gd name="connsiteX63" fmla="*/ 538559 w 869591"/>
              <a:gd name="connsiteY63" fmla="*/ 702345 h 787042"/>
              <a:gd name="connsiteX64" fmla="*/ 540000 w 869591"/>
              <a:gd name="connsiteY64" fmla="*/ 720365 h 787042"/>
              <a:gd name="connsiteX65" fmla="*/ 335367 w 869591"/>
              <a:gd name="connsiteY65" fmla="*/ 720365 h 787042"/>
              <a:gd name="connsiteX66" fmla="*/ 334405 w 869591"/>
              <a:gd name="connsiteY66" fmla="*/ 720365 h 787042"/>
              <a:gd name="connsiteX67" fmla="*/ 334404 w 869591"/>
              <a:gd name="connsiteY67" fmla="*/ 720365 h 787042"/>
              <a:gd name="connsiteX68" fmla="*/ 295119 w 869591"/>
              <a:gd name="connsiteY68" fmla="*/ 720365 h 787042"/>
              <a:gd name="connsiteX69" fmla="*/ 296561 w 869591"/>
              <a:gd name="connsiteY69" fmla="*/ 702364 h 787042"/>
              <a:gd name="connsiteX70" fmla="*/ 295119 w 869591"/>
              <a:gd name="connsiteY70" fmla="*/ 684722 h 787042"/>
              <a:gd name="connsiteX71" fmla="*/ 294759 w 869591"/>
              <a:gd name="connsiteY71" fmla="*/ 683642 h 787042"/>
              <a:gd name="connsiteX72" fmla="*/ 294759 w 869591"/>
              <a:gd name="connsiteY72" fmla="*/ 683282 h 787042"/>
              <a:gd name="connsiteX73" fmla="*/ 294759 w 869591"/>
              <a:gd name="connsiteY73" fmla="*/ 682562 h 787042"/>
              <a:gd name="connsiteX74" fmla="*/ 294398 w 869591"/>
              <a:gd name="connsiteY74" fmla="*/ 681842 h 787042"/>
              <a:gd name="connsiteX75" fmla="*/ 294398 w 869591"/>
              <a:gd name="connsiteY75" fmla="*/ 681482 h 787042"/>
              <a:gd name="connsiteX76" fmla="*/ 294398 w 869591"/>
              <a:gd name="connsiteY76" fmla="*/ 680762 h 787042"/>
              <a:gd name="connsiteX77" fmla="*/ 294038 w 869591"/>
              <a:gd name="connsiteY77" fmla="*/ 679682 h 787042"/>
              <a:gd name="connsiteX78" fmla="*/ 294038 w 869591"/>
              <a:gd name="connsiteY78" fmla="*/ 679322 h 787042"/>
              <a:gd name="connsiteX79" fmla="*/ 294038 w 869591"/>
              <a:gd name="connsiteY79" fmla="*/ 678962 h 787042"/>
              <a:gd name="connsiteX80" fmla="*/ 293677 w 869591"/>
              <a:gd name="connsiteY80" fmla="*/ 678241 h 787042"/>
              <a:gd name="connsiteX81" fmla="*/ 293677 w 869591"/>
              <a:gd name="connsiteY81" fmla="*/ 677521 h 787042"/>
              <a:gd name="connsiteX82" fmla="*/ 293677 w 869591"/>
              <a:gd name="connsiteY82" fmla="*/ 677161 h 787042"/>
              <a:gd name="connsiteX83" fmla="*/ 293317 w 869591"/>
              <a:gd name="connsiteY83" fmla="*/ 676081 h 787042"/>
              <a:gd name="connsiteX84" fmla="*/ 292957 w 869591"/>
              <a:gd name="connsiteY84" fmla="*/ 675001 h 787042"/>
              <a:gd name="connsiteX85" fmla="*/ 292957 w 869591"/>
              <a:gd name="connsiteY85" fmla="*/ 674641 h 787042"/>
              <a:gd name="connsiteX86" fmla="*/ 292596 w 869591"/>
              <a:gd name="connsiteY86" fmla="*/ 673921 h 787042"/>
              <a:gd name="connsiteX87" fmla="*/ 292236 w 869591"/>
              <a:gd name="connsiteY87" fmla="*/ 673561 h 787042"/>
              <a:gd name="connsiteX88" fmla="*/ 292236 w 869591"/>
              <a:gd name="connsiteY88" fmla="*/ 672481 h 787042"/>
              <a:gd name="connsiteX89" fmla="*/ 291875 w 869591"/>
              <a:gd name="connsiteY89" fmla="*/ 671401 h 787042"/>
              <a:gd name="connsiteX90" fmla="*/ 291875 w 869591"/>
              <a:gd name="connsiteY90" fmla="*/ 671041 h 787042"/>
              <a:gd name="connsiteX91" fmla="*/ 291154 w 869591"/>
              <a:gd name="connsiteY91" fmla="*/ 670321 h 787042"/>
              <a:gd name="connsiteX92" fmla="*/ 291154 w 869591"/>
              <a:gd name="connsiteY92" fmla="*/ 669961 h 787042"/>
              <a:gd name="connsiteX93" fmla="*/ 291154 w 869591"/>
              <a:gd name="connsiteY93" fmla="*/ 669241 h 787042"/>
              <a:gd name="connsiteX94" fmla="*/ 290794 w 869591"/>
              <a:gd name="connsiteY94" fmla="*/ 668521 h 787042"/>
              <a:gd name="connsiteX95" fmla="*/ 290794 w 869591"/>
              <a:gd name="connsiteY95" fmla="*/ 668161 h 787042"/>
              <a:gd name="connsiteX96" fmla="*/ 290434 w 869591"/>
              <a:gd name="connsiteY96" fmla="*/ 667441 h 787042"/>
              <a:gd name="connsiteX97" fmla="*/ 290073 w 869591"/>
              <a:gd name="connsiteY97" fmla="*/ 666720 h 787042"/>
              <a:gd name="connsiteX98" fmla="*/ 290073 w 869591"/>
              <a:gd name="connsiteY98" fmla="*/ 666360 h 787042"/>
              <a:gd name="connsiteX99" fmla="*/ 290073 w 869591"/>
              <a:gd name="connsiteY99" fmla="*/ 665280 h 787042"/>
              <a:gd name="connsiteX100" fmla="*/ 289713 w 869591"/>
              <a:gd name="connsiteY100" fmla="*/ 664920 h 787042"/>
              <a:gd name="connsiteX101" fmla="*/ 289352 w 869591"/>
              <a:gd name="connsiteY101" fmla="*/ 664560 h 787042"/>
              <a:gd name="connsiteX102" fmla="*/ 289352 w 869591"/>
              <a:gd name="connsiteY102" fmla="*/ 663840 h 787042"/>
              <a:gd name="connsiteX103" fmla="*/ 288632 w 869591"/>
              <a:gd name="connsiteY103" fmla="*/ 663120 h 787042"/>
              <a:gd name="connsiteX104" fmla="*/ 288271 w 869591"/>
              <a:gd name="connsiteY104" fmla="*/ 662040 h 787042"/>
              <a:gd name="connsiteX105" fmla="*/ 288271 w 869591"/>
              <a:gd name="connsiteY105" fmla="*/ 661680 h 787042"/>
              <a:gd name="connsiteX106" fmla="*/ 287550 w 869591"/>
              <a:gd name="connsiteY106" fmla="*/ 660960 h 787042"/>
              <a:gd name="connsiteX107" fmla="*/ 287550 w 869591"/>
              <a:gd name="connsiteY107" fmla="*/ 660600 h 787042"/>
              <a:gd name="connsiteX108" fmla="*/ 287190 w 869591"/>
              <a:gd name="connsiteY108" fmla="*/ 659880 h 787042"/>
              <a:gd name="connsiteX109" fmla="*/ 287190 w 869591"/>
              <a:gd name="connsiteY109" fmla="*/ 659520 h 787042"/>
              <a:gd name="connsiteX110" fmla="*/ 286830 w 869591"/>
              <a:gd name="connsiteY110" fmla="*/ 658440 h 787042"/>
              <a:gd name="connsiteX111" fmla="*/ 286830 w 869591"/>
              <a:gd name="connsiteY111" fmla="*/ 658080 h 787042"/>
              <a:gd name="connsiteX112" fmla="*/ 286469 w 869591"/>
              <a:gd name="connsiteY112" fmla="*/ 657360 h 787042"/>
              <a:gd name="connsiteX113" fmla="*/ 286109 w 869591"/>
              <a:gd name="connsiteY113" fmla="*/ 657000 h 787042"/>
              <a:gd name="connsiteX114" fmla="*/ 285748 w 869591"/>
              <a:gd name="connsiteY114" fmla="*/ 656280 h 787042"/>
              <a:gd name="connsiteX115" fmla="*/ 285027 w 869591"/>
              <a:gd name="connsiteY115" fmla="*/ 655199 h 787042"/>
              <a:gd name="connsiteX116" fmla="*/ 285027 w 869591"/>
              <a:gd name="connsiteY116" fmla="*/ 654839 h 787042"/>
              <a:gd name="connsiteX117" fmla="*/ 284667 w 869591"/>
              <a:gd name="connsiteY117" fmla="*/ 654119 h 787042"/>
              <a:gd name="connsiteX118" fmla="*/ 284307 w 869591"/>
              <a:gd name="connsiteY118" fmla="*/ 653759 h 787042"/>
              <a:gd name="connsiteX119" fmla="*/ 283946 w 869591"/>
              <a:gd name="connsiteY119" fmla="*/ 653039 h 787042"/>
              <a:gd name="connsiteX120" fmla="*/ 283586 w 869591"/>
              <a:gd name="connsiteY120" fmla="*/ 652679 h 787042"/>
              <a:gd name="connsiteX121" fmla="*/ 283225 w 869591"/>
              <a:gd name="connsiteY121" fmla="*/ 651959 h 787042"/>
              <a:gd name="connsiteX122" fmla="*/ 283225 w 869591"/>
              <a:gd name="connsiteY122" fmla="*/ 651599 h 787042"/>
              <a:gd name="connsiteX123" fmla="*/ 282865 w 869591"/>
              <a:gd name="connsiteY123" fmla="*/ 650519 h 787042"/>
              <a:gd name="connsiteX124" fmla="*/ 282505 w 869591"/>
              <a:gd name="connsiteY124" fmla="*/ 650519 h 787042"/>
              <a:gd name="connsiteX125" fmla="*/ 282144 w 869591"/>
              <a:gd name="connsiteY125" fmla="*/ 649799 h 787042"/>
              <a:gd name="connsiteX126" fmla="*/ 281784 w 869591"/>
              <a:gd name="connsiteY126" fmla="*/ 649439 h 787042"/>
              <a:gd name="connsiteX127" fmla="*/ 281423 w 869591"/>
              <a:gd name="connsiteY127" fmla="*/ 648719 h 787042"/>
              <a:gd name="connsiteX128" fmla="*/ 281063 w 869591"/>
              <a:gd name="connsiteY128" fmla="*/ 648359 h 787042"/>
              <a:gd name="connsiteX129" fmla="*/ 280702 w 869591"/>
              <a:gd name="connsiteY129" fmla="*/ 647639 h 787042"/>
              <a:gd name="connsiteX130" fmla="*/ 280342 w 869591"/>
              <a:gd name="connsiteY130" fmla="*/ 647639 h 787042"/>
              <a:gd name="connsiteX131" fmla="*/ 279982 w 869591"/>
              <a:gd name="connsiteY131" fmla="*/ 646559 h 787042"/>
              <a:gd name="connsiteX132" fmla="*/ 279621 w 869591"/>
              <a:gd name="connsiteY132" fmla="*/ 646199 h 787042"/>
              <a:gd name="connsiteX133" fmla="*/ 279621 w 869591"/>
              <a:gd name="connsiteY133" fmla="*/ 645479 h 787042"/>
              <a:gd name="connsiteX134" fmla="*/ 279261 w 869591"/>
              <a:gd name="connsiteY134" fmla="*/ 645119 h 787042"/>
              <a:gd name="connsiteX135" fmla="*/ 278540 w 869591"/>
              <a:gd name="connsiteY135" fmla="*/ 644399 h 787042"/>
              <a:gd name="connsiteX136" fmla="*/ 277819 w 869591"/>
              <a:gd name="connsiteY136" fmla="*/ 643318 h 787042"/>
              <a:gd name="connsiteX137" fmla="*/ 277459 w 869591"/>
              <a:gd name="connsiteY137" fmla="*/ 642958 h 787042"/>
              <a:gd name="connsiteX138" fmla="*/ 277098 w 869591"/>
              <a:gd name="connsiteY138" fmla="*/ 642598 h 787042"/>
              <a:gd name="connsiteX139" fmla="*/ 276738 w 869591"/>
              <a:gd name="connsiteY139" fmla="*/ 641878 h 787042"/>
              <a:gd name="connsiteX140" fmla="*/ 276378 w 869591"/>
              <a:gd name="connsiteY140" fmla="*/ 641518 h 787042"/>
              <a:gd name="connsiteX141" fmla="*/ 276378 w 869591"/>
              <a:gd name="connsiteY141" fmla="*/ 641158 h 787042"/>
              <a:gd name="connsiteX142" fmla="*/ 275657 w 869591"/>
              <a:gd name="connsiteY142" fmla="*/ 640438 h 787042"/>
              <a:gd name="connsiteX143" fmla="*/ 275657 w 869591"/>
              <a:gd name="connsiteY143" fmla="*/ 640078 h 787042"/>
              <a:gd name="connsiteX144" fmla="*/ 274936 w 869591"/>
              <a:gd name="connsiteY144" fmla="*/ 639358 h 787042"/>
              <a:gd name="connsiteX145" fmla="*/ 274575 w 869591"/>
              <a:gd name="connsiteY145" fmla="*/ 638998 h 787042"/>
              <a:gd name="connsiteX146" fmla="*/ 274215 w 869591"/>
              <a:gd name="connsiteY146" fmla="*/ 638278 h 787042"/>
              <a:gd name="connsiteX147" fmla="*/ 273855 w 869591"/>
              <a:gd name="connsiteY147" fmla="*/ 637918 h 787042"/>
              <a:gd name="connsiteX148" fmla="*/ 273134 w 869591"/>
              <a:gd name="connsiteY148" fmla="*/ 637198 h 787042"/>
              <a:gd name="connsiteX149" fmla="*/ 272413 w 869591"/>
              <a:gd name="connsiteY149" fmla="*/ 636118 h 787042"/>
              <a:gd name="connsiteX150" fmla="*/ 271692 w 869591"/>
              <a:gd name="connsiteY150" fmla="*/ 635398 h 787042"/>
              <a:gd name="connsiteX151" fmla="*/ 271332 w 869591"/>
              <a:gd name="connsiteY151" fmla="*/ 635038 h 787042"/>
              <a:gd name="connsiteX152" fmla="*/ 270971 w 869591"/>
              <a:gd name="connsiteY152" fmla="*/ 634318 h 787042"/>
              <a:gd name="connsiteX153" fmla="*/ 270611 w 869591"/>
              <a:gd name="connsiteY153" fmla="*/ 634318 h 787042"/>
              <a:gd name="connsiteX154" fmla="*/ 269890 w 869591"/>
              <a:gd name="connsiteY154" fmla="*/ 633238 h 787042"/>
              <a:gd name="connsiteX155" fmla="*/ 269169 w 869591"/>
              <a:gd name="connsiteY155" fmla="*/ 632517 h 787042"/>
              <a:gd name="connsiteX156" fmla="*/ 268809 w 869591"/>
              <a:gd name="connsiteY156" fmla="*/ 632157 h 787042"/>
              <a:gd name="connsiteX157" fmla="*/ 268448 w 869591"/>
              <a:gd name="connsiteY157" fmla="*/ 631797 h 787042"/>
              <a:gd name="connsiteX158" fmla="*/ 268088 w 869591"/>
              <a:gd name="connsiteY158" fmla="*/ 631077 h 787042"/>
              <a:gd name="connsiteX159" fmla="*/ 267367 w 869591"/>
              <a:gd name="connsiteY159" fmla="*/ 630717 h 787042"/>
              <a:gd name="connsiteX160" fmla="*/ 267367 w 869591"/>
              <a:gd name="connsiteY160" fmla="*/ 630357 h 787042"/>
              <a:gd name="connsiteX161" fmla="*/ 266286 w 869591"/>
              <a:gd name="connsiteY161" fmla="*/ 629637 h 787042"/>
              <a:gd name="connsiteX162" fmla="*/ 202132 w 869591"/>
              <a:gd name="connsiteY162" fmla="*/ 599754 h 787042"/>
              <a:gd name="connsiteX163" fmla="*/ 193122 w 869591"/>
              <a:gd name="connsiteY163" fmla="*/ 599394 h 787042"/>
              <a:gd name="connsiteX164" fmla="*/ 120318 w 869591"/>
              <a:gd name="connsiteY164" fmla="*/ 629637 h 787042"/>
              <a:gd name="connsiteX165" fmla="*/ 119597 w 869591"/>
              <a:gd name="connsiteY165" fmla="*/ 630357 h 787042"/>
              <a:gd name="connsiteX166" fmla="*/ 119597 w 869591"/>
              <a:gd name="connsiteY166" fmla="*/ 630717 h 787042"/>
              <a:gd name="connsiteX167" fmla="*/ 118877 w 869591"/>
              <a:gd name="connsiteY167" fmla="*/ 631077 h 787042"/>
              <a:gd name="connsiteX168" fmla="*/ 118516 w 869591"/>
              <a:gd name="connsiteY168" fmla="*/ 631797 h 787042"/>
              <a:gd name="connsiteX169" fmla="*/ 118156 w 869591"/>
              <a:gd name="connsiteY169" fmla="*/ 632157 h 787042"/>
              <a:gd name="connsiteX170" fmla="*/ 117795 w 869591"/>
              <a:gd name="connsiteY170" fmla="*/ 632517 h 787042"/>
              <a:gd name="connsiteX171" fmla="*/ 117075 w 869591"/>
              <a:gd name="connsiteY171" fmla="*/ 633238 h 787042"/>
              <a:gd name="connsiteX172" fmla="*/ 116354 w 869591"/>
              <a:gd name="connsiteY172" fmla="*/ 634318 h 787042"/>
              <a:gd name="connsiteX173" fmla="*/ 115993 w 869591"/>
              <a:gd name="connsiteY173" fmla="*/ 634318 h 787042"/>
              <a:gd name="connsiteX174" fmla="*/ 115633 w 869591"/>
              <a:gd name="connsiteY174" fmla="*/ 635038 h 787042"/>
              <a:gd name="connsiteX175" fmla="*/ 115272 w 869591"/>
              <a:gd name="connsiteY175" fmla="*/ 635398 h 787042"/>
              <a:gd name="connsiteX176" fmla="*/ 114552 w 869591"/>
              <a:gd name="connsiteY176" fmla="*/ 636118 h 787042"/>
              <a:gd name="connsiteX177" fmla="*/ 113831 w 869591"/>
              <a:gd name="connsiteY177" fmla="*/ 637198 h 787042"/>
              <a:gd name="connsiteX178" fmla="*/ 113470 w 869591"/>
              <a:gd name="connsiteY178" fmla="*/ 637198 h 787042"/>
              <a:gd name="connsiteX179" fmla="*/ 112750 w 869591"/>
              <a:gd name="connsiteY179" fmla="*/ 637918 h 787042"/>
              <a:gd name="connsiteX180" fmla="*/ 112750 w 869591"/>
              <a:gd name="connsiteY180" fmla="*/ 638278 h 787042"/>
              <a:gd name="connsiteX181" fmla="*/ 112389 w 869591"/>
              <a:gd name="connsiteY181" fmla="*/ 638998 h 787042"/>
              <a:gd name="connsiteX182" fmla="*/ 112029 w 869591"/>
              <a:gd name="connsiteY182" fmla="*/ 639358 h 787042"/>
              <a:gd name="connsiteX183" fmla="*/ 111308 w 869591"/>
              <a:gd name="connsiteY183" fmla="*/ 640078 h 787042"/>
              <a:gd name="connsiteX184" fmla="*/ 111308 w 869591"/>
              <a:gd name="connsiteY184" fmla="*/ 640438 h 787042"/>
              <a:gd name="connsiteX185" fmla="*/ 110587 w 869591"/>
              <a:gd name="connsiteY185" fmla="*/ 641158 h 787042"/>
              <a:gd name="connsiteX186" fmla="*/ 110227 w 869591"/>
              <a:gd name="connsiteY186" fmla="*/ 641518 h 787042"/>
              <a:gd name="connsiteX187" fmla="*/ 109866 w 869591"/>
              <a:gd name="connsiteY187" fmla="*/ 641878 h 787042"/>
              <a:gd name="connsiteX188" fmla="*/ 109866 w 869591"/>
              <a:gd name="connsiteY188" fmla="*/ 642598 h 787042"/>
              <a:gd name="connsiteX189" fmla="*/ 109145 w 869591"/>
              <a:gd name="connsiteY189" fmla="*/ 642958 h 787042"/>
              <a:gd name="connsiteX190" fmla="*/ 109145 w 869591"/>
              <a:gd name="connsiteY190" fmla="*/ 643318 h 787042"/>
              <a:gd name="connsiteX191" fmla="*/ 108785 w 869591"/>
              <a:gd name="connsiteY191" fmla="*/ 643318 h 787042"/>
              <a:gd name="connsiteX192" fmla="*/ 108425 w 869591"/>
              <a:gd name="connsiteY192" fmla="*/ 644399 h 787042"/>
              <a:gd name="connsiteX193" fmla="*/ 107704 w 869591"/>
              <a:gd name="connsiteY193" fmla="*/ 645119 h 787042"/>
              <a:gd name="connsiteX194" fmla="*/ 107343 w 869591"/>
              <a:gd name="connsiteY194" fmla="*/ 645479 h 787042"/>
              <a:gd name="connsiteX195" fmla="*/ 106983 w 869591"/>
              <a:gd name="connsiteY195" fmla="*/ 646199 h 787042"/>
              <a:gd name="connsiteX196" fmla="*/ 106623 w 869591"/>
              <a:gd name="connsiteY196" fmla="*/ 646559 h 787042"/>
              <a:gd name="connsiteX197" fmla="*/ 106262 w 869591"/>
              <a:gd name="connsiteY197" fmla="*/ 647639 h 787042"/>
              <a:gd name="connsiteX198" fmla="*/ 105541 w 869591"/>
              <a:gd name="connsiteY198" fmla="*/ 648359 h 787042"/>
              <a:gd name="connsiteX199" fmla="*/ 105541 w 869591"/>
              <a:gd name="connsiteY199" fmla="*/ 648719 h 787042"/>
              <a:gd name="connsiteX200" fmla="*/ 105181 w 869591"/>
              <a:gd name="connsiteY200" fmla="*/ 649439 h 787042"/>
              <a:gd name="connsiteX201" fmla="*/ 104820 w 869591"/>
              <a:gd name="connsiteY201" fmla="*/ 649799 h 787042"/>
              <a:gd name="connsiteX202" fmla="*/ 104460 w 869591"/>
              <a:gd name="connsiteY202" fmla="*/ 650519 h 787042"/>
              <a:gd name="connsiteX203" fmla="*/ 104100 w 869591"/>
              <a:gd name="connsiteY203" fmla="*/ 650519 h 787042"/>
              <a:gd name="connsiteX204" fmla="*/ 103739 w 869591"/>
              <a:gd name="connsiteY204" fmla="*/ 651599 h 787042"/>
              <a:gd name="connsiteX205" fmla="*/ 103739 w 869591"/>
              <a:gd name="connsiteY205" fmla="*/ 651959 h 787042"/>
              <a:gd name="connsiteX206" fmla="*/ 103018 w 869591"/>
              <a:gd name="connsiteY206" fmla="*/ 652679 h 787042"/>
              <a:gd name="connsiteX207" fmla="*/ 103018 w 869591"/>
              <a:gd name="connsiteY207" fmla="*/ 653039 h 787042"/>
              <a:gd name="connsiteX208" fmla="*/ 102658 w 869591"/>
              <a:gd name="connsiteY208" fmla="*/ 653759 h 787042"/>
              <a:gd name="connsiteX209" fmla="*/ 102298 w 869591"/>
              <a:gd name="connsiteY209" fmla="*/ 654119 h 787042"/>
              <a:gd name="connsiteX210" fmla="*/ 101937 w 869591"/>
              <a:gd name="connsiteY210" fmla="*/ 655199 h 787042"/>
              <a:gd name="connsiteX211" fmla="*/ 101216 w 869591"/>
              <a:gd name="connsiteY211" fmla="*/ 656280 h 787042"/>
              <a:gd name="connsiteX212" fmla="*/ 100856 w 869591"/>
              <a:gd name="connsiteY212" fmla="*/ 657360 h 787042"/>
              <a:gd name="connsiteX213" fmla="*/ 100496 w 869591"/>
              <a:gd name="connsiteY213" fmla="*/ 657360 h 787042"/>
              <a:gd name="connsiteX214" fmla="*/ 100135 w 869591"/>
              <a:gd name="connsiteY214" fmla="*/ 658080 h 787042"/>
              <a:gd name="connsiteX215" fmla="*/ 100135 w 869591"/>
              <a:gd name="connsiteY215" fmla="*/ 658440 h 787042"/>
              <a:gd name="connsiteX216" fmla="*/ 99414 w 869591"/>
              <a:gd name="connsiteY216" fmla="*/ 659520 h 787042"/>
              <a:gd name="connsiteX217" fmla="*/ 99414 w 869591"/>
              <a:gd name="connsiteY217" fmla="*/ 659880 h 787042"/>
              <a:gd name="connsiteX218" fmla="*/ 99054 w 869591"/>
              <a:gd name="connsiteY218" fmla="*/ 660600 h 787042"/>
              <a:gd name="connsiteX219" fmla="*/ 99054 w 869591"/>
              <a:gd name="connsiteY219" fmla="*/ 660960 h 787042"/>
              <a:gd name="connsiteX220" fmla="*/ 98693 w 869591"/>
              <a:gd name="connsiteY220" fmla="*/ 661680 h 787042"/>
              <a:gd name="connsiteX221" fmla="*/ 98333 w 869591"/>
              <a:gd name="connsiteY221" fmla="*/ 662040 h 787042"/>
              <a:gd name="connsiteX222" fmla="*/ 97973 w 869591"/>
              <a:gd name="connsiteY222" fmla="*/ 663120 h 787042"/>
              <a:gd name="connsiteX223" fmla="*/ 97612 w 869591"/>
              <a:gd name="connsiteY223" fmla="*/ 663840 h 787042"/>
              <a:gd name="connsiteX224" fmla="*/ 97612 w 869591"/>
              <a:gd name="connsiteY224" fmla="*/ 664560 h 787042"/>
              <a:gd name="connsiteX225" fmla="*/ 97252 w 869591"/>
              <a:gd name="connsiteY225" fmla="*/ 665280 h 787042"/>
              <a:gd name="connsiteX226" fmla="*/ 96891 w 869591"/>
              <a:gd name="connsiteY226" fmla="*/ 665280 h 787042"/>
              <a:gd name="connsiteX227" fmla="*/ 96891 w 869591"/>
              <a:gd name="connsiteY227" fmla="*/ 666360 h 787042"/>
              <a:gd name="connsiteX228" fmla="*/ 96531 w 869591"/>
              <a:gd name="connsiteY228" fmla="*/ 666720 h 787042"/>
              <a:gd name="connsiteX229" fmla="*/ 96531 w 869591"/>
              <a:gd name="connsiteY229" fmla="*/ 667801 h 787042"/>
              <a:gd name="connsiteX230" fmla="*/ 96171 w 869591"/>
              <a:gd name="connsiteY230" fmla="*/ 667801 h 787042"/>
              <a:gd name="connsiteX231" fmla="*/ 96171 w 869591"/>
              <a:gd name="connsiteY231" fmla="*/ 668881 h 787042"/>
              <a:gd name="connsiteX232" fmla="*/ 95810 w 869591"/>
              <a:gd name="connsiteY232" fmla="*/ 668881 h 787042"/>
              <a:gd name="connsiteX233" fmla="*/ 95450 w 869591"/>
              <a:gd name="connsiteY233" fmla="*/ 669961 h 787042"/>
              <a:gd name="connsiteX234" fmla="*/ 95089 w 869591"/>
              <a:gd name="connsiteY234" fmla="*/ 671041 h 787042"/>
              <a:gd name="connsiteX235" fmla="*/ 95089 w 869591"/>
              <a:gd name="connsiteY235" fmla="*/ 671401 h 787042"/>
              <a:gd name="connsiteX236" fmla="*/ 94729 w 869591"/>
              <a:gd name="connsiteY236" fmla="*/ 672481 h 787042"/>
              <a:gd name="connsiteX237" fmla="*/ 94368 w 869591"/>
              <a:gd name="connsiteY237" fmla="*/ 673561 h 787042"/>
              <a:gd name="connsiteX238" fmla="*/ 94368 w 869591"/>
              <a:gd name="connsiteY238" fmla="*/ 673921 h 787042"/>
              <a:gd name="connsiteX239" fmla="*/ 94008 w 869591"/>
              <a:gd name="connsiteY239" fmla="*/ 674641 h 787042"/>
              <a:gd name="connsiteX240" fmla="*/ 94008 w 869591"/>
              <a:gd name="connsiteY240" fmla="*/ 675001 h 787042"/>
              <a:gd name="connsiteX241" fmla="*/ 93648 w 869591"/>
              <a:gd name="connsiteY241" fmla="*/ 676081 h 787042"/>
              <a:gd name="connsiteX242" fmla="*/ 93287 w 869591"/>
              <a:gd name="connsiteY242" fmla="*/ 677161 h 787042"/>
              <a:gd name="connsiteX243" fmla="*/ 93287 w 869591"/>
              <a:gd name="connsiteY243" fmla="*/ 677521 h 787042"/>
              <a:gd name="connsiteX244" fmla="*/ 93287 w 869591"/>
              <a:gd name="connsiteY244" fmla="*/ 678241 h 787042"/>
              <a:gd name="connsiteX245" fmla="*/ 92927 w 869591"/>
              <a:gd name="connsiteY245" fmla="*/ 678962 h 787042"/>
              <a:gd name="connsiteX246" fmla="*/ 92927 w 869591"/>
              <a:gd name="connsiteY246" fmla="*/ 679322 h 787042"/>
              <a:gd name="connsiteX247" fmla="*/ 92927 w 869591"/>
              <a:gd name="connsiteY247" fmla="*/ 679682 h 787042"/>
              <a:gd name="connsiteX248" fmla="*/ 92566 w 869591"/>
              <a:gd name="connsiteY248" fmla="*/ 680762 h 787042"/>
              <a:gd name="connsiteX249" fmla="*/ 92566 w 869591"/>
              <a:gd name="connsiteY249" fmla="*/ 681482 h 787042"/>
              <a:gd name="connsiteX250" fmla="*/ 92566 w 869591"/>
              <a:gd name="connsiteY250" fmla="*/ 681842 h 787042"/>
              <a:gd name="connsiteX251" fmla="*/ 92206 w 869591"/>
              <a:gd name="connsiteY251" fmla="*/ 682562 h 787042"/>
              <a:gd name="connsiteX252" fmla="*/ 92206 w 869591"/>
              <a:gd name="connsiteY252" fmla="*/ 683282 h 787042"/>
              <a:gd name="connsiteX253" fmla="*/ 91846 w 869591"/>
              <a:gd name="connsiteY253" fmla="*/ 683642 h 787042"/>
              <a:gd name="connsiteX254" fmla="*/ 91846 w 869591"/>
              <a:gd name="connsiteY254" fmla="*/ 684213 h 787042"/>
              <a:gd name="connsiteX255" fmla="*/ 93301 w 869591"/>
              <a:gd name="connsiteY255" fmla="*/ 684213 h 787042"/>
              <a:gd name="connsiteX256" fmla="*/ 91855 w 869591"/>
              <a:gd name="connsiteY256" fmla="*/ 702104 h 787042"/>
              <a:gd name="connsiteX257" fmla="*/ 93301 w 869591"/>
              <a:gd name="connsiteY257" fmla="*/ 720360 h 787042"/>
              <a:gd name="connsiteX258" fmla="*/ 91845 w 869591"/>
              <a:gd name="connsiteY258" fmla="*/ 720360 h 787042"/>
              <a:gd name="connsiteX259" fmla="*/ 91846 w 869591"/>
              <a:gd name="connsiteY259" fmla="*/ 720365 h 787042"/>
              <a:gd name="connsiteX260" fmla="*/ 70221 w 869591"/>
              <a:gd name="connsiteY260" fmla="*/ 720365 h 787042"/>
              <a:gd name="connsiteX261" fmla="*/ 33819 w 869591"/>
              <a:gd name="connsiteY261" fmla="*/ 720365 h 787042"/>
              <a:gd name="connsiteX262" fmla="*/ 33803 w 869591"/>
              <a:gd name="connsiteY262" fmla="*/ 720360 h 787042"/>
              <a:gd name="connsiteX263" fmla="*/ 18082 w 869591"/>
              <a:gd name="connsiteY263" fmla="*/ 720360 h 787042"/>
              <a:gd name="connsiteX264" fmla="*/ 0 w 869591"/>
              <a:gd name="connsiteY264" fmla="*/ 702104 h 787042"/>
              <a:gd name="connsiteX265" fmla="*/ 18082 w 869591"/>
              <a:gd name="connsiteY265" fmla="*/ 684213 h 787042"/>
              <a:gd name="connsiteX266" fmla="*/ 18264 w 869591"/>
              <a:gd name="connsiteY266" fmla="*/ 684213 h 787042"/>
              <a:gd name="connsiteX267" fmla="*/ 18321 w 869591"/>
              <a:gd name="connsiteY267" fmla="*/ 683282 h 787042"/>
              <a:gd name="connsiteX268" fmla="*/ 31656 w 869591"/>
              <a:gd name="connsiteY268" fmla="*/ 586073 h 787042"/>
              <a:gd name="connsiteX269" fmla="*/ 70221 w 869591"/>
              <a:gd name="connsiteY269" fmla="*/ 495345 h 787042"/>
              <a:gd name="connsiteX270" fmla="*/ 98333 w 869591"/>
              <a:gd name="connsiteY270" fmla="*/ 464742 h 787042"/>
              <a:gd name="connsiteX271" fmla="*/ 202132 w 869591"/>
              <a:gd name="connsiteY271" fmla="*/ 415418 h 787042"/>
              <a:gd name="connsiteX272" fmla="*/ 224118 w 869591"/>
              <a:gd name="connsiteY272" fmla="*/ 415058 h 787042"/>
              <a:gd name="connsiteX273" fmla="*/ 234209 w 869591"/>
              <a:gd name="connsiteY273" fmla="*/ 414698 h 787042"/>
              <a:gd name="connsiteX274" fmla="*/ 315913 w 869591"/>
              <a:gd name="connsiteY274" fmla="*/ 414404 h 787042"/>
              <a:gd name="connsiteX275" fmla="*/ 315913 w 869591"/>
              <a:gd name="connsiteY275" fmla="*/ 279597 h 787042"/>
              <a:gd name="connsiteX276" fmla="*/ 333926 w 869591"/>
              <a:gd name="connsiteY276" fmla="*/ 261938 h 787042"/>
              <a:gd name="connsiteX277" fmla="*/ 587989 w 869591"/>
              <a:gd name="connsiteY277" fmla="*/ 124599 h 787042"/>
              <a:gd name="connsiteX278" fmla="*/ 575743 w 869591"/>
              <a:gd name="connsiteY278" fmla="*/ 136845 h 787042"/>
              <a:gd name="connsiteX279" fmla="*/ 575743 w 869591"/>
              <a:gd name="connsiteY279" fmla="*/ 278400 h 787042"/>
              <a:gd name="connsiteX280" fmla="*/ 587989 w 869591"/>
              <a:gd name="connsiteY280" fmla="*/ 290646 h 787042"/>
              <a:gd name="connsiteX281" fmla="*/ 641297 w 869591"/>
              <a:gd name="connsiteY281" fmla="*/ 290646 h 787042"/>
              <a:gd name="connsiteX282" fmla="*/ 694245 w 869591"/>
              <a:gd name="connsiteY282" fmla="*/ 290646 h 787042"/>
              <a:gd name="connsiteX283" fmla="*/ 706491 w 869591"/>
              <a:gd name="connsiteY283" fmla="*/ 278400 h 787042"/>
              <a:gd name="connsiteX284" fmla="*/ 694245 w 869591"/>
              <a:gd name="connsiteY284" fmla="*/ 266513 h 787042"/>
              <a:gd name="connsiteX285" fmla="*/ 641297 w 869591"/>
              <a:gd name="connsiteY285" fmla="*/ 266513 h 787042"/>
              <a:gd name="connsiteX286" fmla="*/ 600596 w 869591"/>
              <a:gd name="connsiteY286" fmla="*/ 266513 h 787042"/>
              <a:gd name="connsiteX287" fmla="*/ 600596 w 869591"/>
              <a:gd name="connsiteY287" fmla="*/ 136845 h 787042"/>
              <a:gd name="connsiteX288" fmla="*/ 587989 w 869591"/>
              <a:gd name="connsiteY288" fmla="*/ 124599 h 787042"/>
              <a:gd name="connsiteX289" fmla="*/ 548253 w 869591"/>
              <a:gd name="connsiteY289" fmla="*/ 0 h 787042"/>
              <a:gd name="connsiteX290" fmla="*/ 626497 w 869591"/>
              <a:gd name="connsiteY290" fmla="*/ 0 h 787042"/>
              <a:gd name="connsiteX291" fmla="*/ 644165 w 869591"/>
              <a:gd name="connsiteY291" fmla="*/ 17415 h 787042"/>
              <a:gd name="connsiteX292" fmla="*/ 626497 w 869591"/>
              <a:gd name="connsiteY292" fmla="*/ 47269 h 787042"/>
              <a:gd name="connsiteX293" fmla="*/ 606060 w 869591"/>
              <a:gd name="connsiteY293" fmla="*/ 47269 h 787042"/>
              <a:gd name="connsiteX294" fmla="*/ 606060 w 869591"/>
              <a:gd name="connsiteY294" fmla="*/ 72414 h 787042"/>
              <a:gd name="connsiteX295" fmla="*/ 641297 w 869591"/>
              <a:gd name="connsiteY295" fmla="*/ 77414 h 787042"/>
              <a:gd name="connsiteX296" fmla="*/ 724501 w 869591"/>
              <a:gd name="connsiteY296" fmla="*/ 126400 h 787042"/>
              <a:gd name="connsiteX297" fmla="*/ 780690 w 869591"/>
              <a:gd name="connsiteY297" fmla="*/ 262551 h 787042"/>
              <a:gd name="connsiteX298" fmla="*/ 724501 w 869591"/>
              <a:gd name="connsiteY298" fmla="*/ 398703 h 787042"/>
              <a:gd name="connsiteX299" fmla="*/ 641297 w 869591"/>
              <a:gd name="connsiteY299" fmla="*/ 448049 h 787042"/>
              <a:gd name="connsiteX300" fmla="*/ 587989 w 869591"/>
              <a:gd name="connsiteY300" fmla="*/ 455253 h 787042"/>
              <a:gd name="connsiteX301" fmla="*/ 451837 w 869591"/>
              <a:gd name="connsiteY301" fmla="*/ 398703 h 787042"/>
              <a:gd name="connsiteX302" fmla="*/ 395288 w 869591"/>
              <a:gd name="connsiteY302" fmla="*/ 262551 h 787042"/>
              <a:gd name="connsiteX303" fmla="*/ 451837 w 869591"/>
              <a:gd name="connsiteY303" fmla="*/ 126400 h 787042"/>
              <a:gd name="connsiteX304" fmla="*/ 513160 w 869591"/>
              <a:gd name="connsiteY304" fmla="*/ 85023 h 787042"/>
              <a:gd name="connsiteX305" fmla="*/ 569913 w 869591"/>
              <a:gd name="connsiteY305" fmla="*/ 73515 h 787042"/>
              <a:gd name="connsiteX306" fmla="*/ 569913 w 869591"/>
              <a:gd name="connsiteY306" fmla="*/ 47269 h 787042"/>
              <a:gd name="connsiteX307" fmla="*/ 548253 w 869591"/>
              <a:gd name="connsiteY307" fmla="*/ 47269 h 787042"/>
              <a:gd name="connsiteX308" fmla="*/ 530225 w 869591"/>
              <a:gd name="connsiteY308" fmla="*/ 17415 h 787042"/>
              <a:gd name="connsiteX309" fmla="*/ 548253 w 869591"/>
              <a:gd name="connsiteY309" fmla="*/ 0 h 787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869591" h="787042">
                <a:moveTo>
                  <a:pt x="642758" y="670575"/>
                </a:moveTo>
                <a:cubicBezTo>
                  <a:pt x="633734" y="670575"/>
                  <a:pt x="625793" y="674159"/>
                  <a:pt x="620018" y="679534"/>
                </a:cubicBezTo>
                <a:cubicBezTo>
                  <a:pt x="614243" y="685268"/>
                  <a:pt x="610633" y="693510"/>
                  <a:pt x="610633" y="702111"/>
                </a:cubicBezTo>
                <a:cubicBezTo>
                  <a:pt x="610633" y="711070"/>
                  <a:pt x="614243" y="718954"/>
                  <a:pt x="620018" y="724687"/>
                </a:cubicBezTo>
                <a:cubicBezTo>
                  <a:pt x="625793" y="730421"/>
                  <a:pt x="633734" y="734005"/>
                  <a:pt x="642758" y="734005"/>
                </a:cubicBezTo>
                <a:cubicBezTo>
                  <a:pt x="651420" y="734005"/>
                  <a:pt x="659361" y="730421"/>
                  <a:pt x="665136" y="724687"/>
                </a:cubicBezTo>
                <a:cubicBezTo>
                  <a:pt x="670912" y="718954"/>
                  <a:pt x="674521" y="711070"/>
                  <a:pt x="674521" y="702111"/>
                </a:cubicBezTo>
                <a:cubicBezTo>
                  <a:pt x="674521" y="693510"/>
                  <a:pt x="670912" y="685268"/>
                  <a:pt x="665136" y="679534"/>
                </a:cubicBezTo>
                <a:cubicBezTo>
                  <a:pt x="659361" y="674159"/>
                  <a:pt x="651420" y="670575"/>
                  <a:pt x="642758" y="670575"/>
                </a:cubicBezTo>
                <a:close/>
                <a:moveTo>
                  <a:pt x="191546" y="670575"/>
                </a:moveTo>
                <a:cubicBezTo>
                  <a:pt x="182884" y="670575"/>
                  <a:pt x="174943" y="674159"/>
                  <a:pt x="169168" y="679534"/>
                </a:cubicBezTo>
                <a:cubicBezTo>
                  <a:pt x="163393" y="685268"/>
                  <a:pt x="159783" y="693510"/>
                  <a:pt x="159783" y="702111"/>
                </a:cubicBezTo>
                <a:cubicBezTo>
                  <a:pt x="159783" y="711070"/>
                  <a:pt x="163393" y="718954"/>
                  <a:pt x="169168" y="724687"/>
                </a:cubicBezTo>
                <a:cubicBezTo>
                  <a:pt x="174943" y="730421"/>
                  <a:pt x="182884" y="734005"/>
                  <a:pt x="191546" y="734005"/>
                </a:cubicBezTo>
                <a:cubicBezTo>
                  <a:pt x="200570" y="734005"/>
                  <a:pt x="208511" y="730421"/>
                  <a:pt x="214286" y="724687"/>
                </a:cubicBezTo>
                <a:cubicBezTo>
                  <a:pt x="220422" y="718954"/>
                  <a:pt x="224032" y="711070"/>
                  <a:pt x="224032" y="702111"/>
                </a:cubicBezTo>
                <a:cubicBezTo>
                  <a:pt x="224032" y="693510"/>
                  <a:pt x="220422" y="685268"/>
                  <a:pt x="214286" y="679534"/>
                </a:cubicBezTo>
                <a:cubicBezTo>
                  <a:pt x="208511" y="674159"/>
                  <a:pt x="200570" y="670575"/>
                  <a:pt x="191546" y="670575"/>
                </a:cubicBezTo>
                <a:close/>
                <a:moveTo>
                  <a:pt x="642758" y="617538"/>
                </a:moveTo>
                <a:cubicBezTo>
                  <a:pt x="666219" y="617538"/>
                  <a:pt x="687876" y="626856"/>
                  <a:pt x="703036" y="642265"/>
                </a:cubicBezTo>
                <a:cubicBezTo>
                  <a:pt x="718557" y="657674"/>
                  <a:pt x="728302" y="678818"/>
                  <a:pt x="728302" y="702111"/>
                </a:cubicBezTo>
                <a:cubicBezTo>
                  <a:pt x="728302" y="725763"/>
                  <a:pt x="718557" y="746906"/>
                  <a:pt x="703036" y="762315"/>
                </a:cubicBezTo>
                <a:cubicBezTo>
                  <a:pt x="687876" y="777366"/>
                  <a:pt x="666219" y="787042"/>
                  <a:pt x="642758" y="787042"/>
                </a:cubicBezTo>
                <a:cubicBezTo>
                  <a:pt x="618935" y="787042"/>
                  <a:pt x="597639" y="777366"/>
                  <a:pt x="582118" y="762315"/>
                </a:cubicBezTo>
                <a:cubicBezTo>
                  <a:pt x="566598" y="746906"/>
                  <a:pt x="557213" y="725763"/>
                  <a:pt x="557213" y="702111"/>
                </a:cubicBezTo>
                <a:cubicBezTo>
                  <a:pt x="557213" y="678818"/>
                  <a:pt x="566598" y="657674"/>
                  <a:pt x="582118" y="642265"/>
                </a:cubicBezTo>
                <a:cubicBezTo>
                  <a:pt x="597639" y="626856"/>
                  <a:pt x="618935" y="617538"/>
                  <a:pt x="642758" y="617538"/>
                </a:cubicBezTo>
                <a:close/>
                <a:moveTo>
                  <a:pt x="191546" y="617538"/>
                </a:moveTo>
                <a:cubicBezTo>
                  <a:pt x="215369" y="617538"/>
                  <a:pt x="237026" y="626856"/>
                  <a:pt x="252186" y="642265"/>
                </a:cubicBezTo>
                <a:cubicBezTo>
                  <a:pt x="267706" y="657674"/>
                  <a:pt x="277452" y="678818"/>
                  <a:pt x="277452" y="702111"/>
                </a:cubicBezTo>
                <a:cubicBezTo>
                  <a:pt x="277452" y="725763"/>
                  <a:pt x="267706" y="746906"/>
                  <a:pt x="252186" y="762315"/>
                </a:cubicBezTo>
                <a:cubicBezTo>
                  <a:pt x="237026" y="777366"/>
                  <a:pt x="215369" y="787042"/>
                  <a:pt x="191546" y="787042"/>
                </a:cubicBezTo>
                <a:cubicBezTo>
                  <a:pt x="168085" y="787042"/>
                  <a:pt x="146789" y="777366"/>
                  <a:pt x="131268" y="762315"/>
                </a:cubicBezTo>
                <a:cubicBezTo>
                  <a:pt x="115748" y="746906"/>
                  <a:pt x="106363" y="725763"/>
                  <a:pt x="106363" y="702111"/>
                </a:cubicBezTo>
                <a:cubicBezTo>
                  <a:pt x="106363" y="678818"/>
                  <a:pt x="115748" y="657674"/>
                  <a:pt x="131268" y="642265"/>
                </a:cubicBezTo>
                <a:cubicBezTo>
                  <a:pt x="146789" y="626856"/>
                  <a:pt x="168085" y="617538"/>
                  <a:pt x="191546" y="617538"/>
                </a:cubicBezTo>
                <a:close/>
                <a:moveTo>
                  <a:pt x="226640" y="449981"/>
                </a:moveTo>
                <a:cubicBezTo>
                  <a:pt x="218351" y="449981"/>
                  <a:pt x="210422" y="450701"/>
                  <a:pt x="202132" y="452141"/>
                </a:cubicBezTo>
                <a:cubicBezTo>
                  <a:pt x="172578" y="457182"/>
                  <a:pt x="144826" y="471223"/>
                  <a:pt x="121760" y="491385"/>
                </a:cubicBezTo>
                <a:cubicBezTo>
                  <a:pt x="108425" y="503266"/>
                  <a:pt x="96531" y="517307"/>
                  <a:pt x="87521" y="532788"/>
                </a:cubicBezTo>
                <a:lnTo>
                  <a:pt x="202132" y="532788"/>
                </a:lnTo>
                <a:lnTo>
                  <a:pt x="315913" y="532788"/>
                </a:lnTo>
                <a:lnTo>
                  <a:pt x="315913" y="449981"/>
                </a:lnTo>
                <a:close/>
                <a:moveTo>
                  <a:pt x="333926" y="261938"/>
                </a:moveTo>
                <a:lnTo>
                  <a:pt x="376798" y="261938"/>
                </a:lnTo>
                <a:lnTo>
                  <a:pt x="376798" y="262298"/>
                </a:lnTo>
                <a:cubicBezTo>
                  <a:pt x="376798" y="318520"/>
                  <a:pt x="399135" y="371859"/>
                  <a:pt x="438765" y="411503"/>
                </a:cubicBezTo>
                <a:cubicBezTo>
                  <a:pt x="478034" y="451147"/>
                  <a:pt x="531354" y="473131"/>
                  <a:pt x="587196" y="473131"/>
                </a:cubicBezTo>
                <a:cubicBezTo>
                  <a:pt x="643397" y="473131"/>
                  <a:pt x="696717" y="451147"/>
                  <a:pt x="736347" y="411503"/>
                </a:cubicBezTo>
                <a:cubicBezTo>
                  <a:pt x="775976" y="371859"/>
                  <a:pt x="797953" y="318520"/>
                  <a:pt x="797953" y="262298"/>
                </a:cubicBezTo>
                <a:lnTo>
                  <a:pt x="797953" y="261938"/>
                </a:lnTo>
                <a:lnTo>
                  <a:pt x="840825" y="261938"/>
                </a:lnTo>
                <a:cubicBezTo>
                  <a:pt x="850912" y="261938"/>
                  <a:pt x="858478" y="269867"/>
                  <a:pt x="858478" y="279597"/>
                </a:cubicBezTo>
                <a:lnTo>
                  <a:pt x="858478" y="684213"/>
                </a:lnTo>
                <a:lnTo>
                  <a:pt x="869591" y="684213"/>
                </a:lnTo>
                <a:lnTo>
                  <a:pt x="869591" y="720360"/>
                </a:lnTo>
                <a:lnTo>
                  <a:pt x="841562" y="720360"/>
                </a:lnTo>
                <a:lnTo>
                  <a:pt x="840835" y="720360"/>
                </a:lnTo>
                <a:lnTo>
                  <a:pt x="840825" y="720365"/>
                </a:lnTo>
                <a:lnTo>
                  <a:pt x="743552" y="720365"/>
                </a:lnTo>
                <a:cubicBezTo>
                  <a:pt x="748956" y="687208"/>
                  <a:pt x="738148" y="652970"/>
                  <a:pt x="714731" y="629544"/>
                </a:cubicBezTo>
                <a:cubicBezTo>
                  <a:pt x="695276" y="610082"/>
                  <a:pt x="669337" y="599271"/>
                  <a:pt x="641956" y="599271"/>
                </a:cubicBezTo>
                <a:cubicBezTo>
                  <a:pt x="614576" y="599271"/>
                  <a:pt x="588276" y="610082"/>
                  <a:pt x="568822" y="629544"/>
                </a:cubicBezTo>
                <a:cubicBezTo>
                  <a:pt x="549367" y="649006"/>
                  <a:pt x="538559" y="675315"/>
                  <a:pt x="538559" y="702345"/>
                </a:cubicBezTo>
                <a:cubicBezTo>
                  <a:pt x="538559" y="708472"/>
                  <a:pt x="539279" y="714238"/>
                  <a:pt x="540000" y="720365"/>
                </a:cubicBezTo>
                <a:lnTo>
                  <a:pt x="335367" y="720365"/>
                </a:lnTo>
                <a:lnTo>
                  <a:pt x="334405" y="720365"/>
                </a:lnTo>
                <a:lnTo>
                  <a:pt x="334404" y="720365"/>
                </a:lnTo>
                <a:lnTo>
                  <a:pt x="295119" y="720365"/>
                </a:lnTo>
                <a:cubicBezTo>
                  <a:pt x="295840" y="714245"/>
                  <a:pt x="296561" y="708484"/>
                  <a:pt x="296561" y="702364"/>
                </a:cubicBezTo>
                <a:cubicBezTo>
                  <a:pt x="296561" y="696603"/>
                  <a:pt x="295840" y="690483"/>
                  <a:pt x="295119" y="684722"/>
                </a:cubicBezTo>
                <a:cubicBezTo>
                  <a:pt x="294759" y="684362"/>
                  <a:pt x="294759" y="684002"/>
                  <a:pt x="294759" y="683642"/>
                </a:cubicBezTo>
                <a:lnTo>
                  <a:pt x="294759" y="683282"/>
                </a:lnTo>
                <a:lnTo>
                  <a:pt x="294759" y="682562"/>
                </a:lnTo>
                <a:lnTo>
                  <a:pt x="294398" y="681842"/>
                </a:lnTo>
                <a:lnTo>
                  <a:pt x="294398" y="681482"/>
                </a:lnTo>
                <a:lnTo>
                  <a:pt x="294398" y="680762"/>
                </a:lnTo>
                <a:lnTo>
                  <a:pt x="294038" y="679682"/>
                </a:lnTo>
                <a:lnTo>
                  <a:pt x="294038" y="679322"/>
                </a:lnTo>
                <a:lnTo>
                  <a:pt x="294038" y="678962"/>
                </a:lnTo>
                <a:lnTo>
                  <a:pt x="293677" y="678241"/>
                </a:lnTo>
                <a:lnTo>
                  <a:pt x="293677" y="677521"/>
                </a:lnTo>
                <a:lnTo>
                  <a:pt x="293677" y="677161"/>
                </a:lnTo>
                <a:lnTo>
                  <a:pt x="293317" y="676081"/>
                </a:lnTo>
                <a:cubicBezTo>
                  <a:pt x="292957" y="675721"/>
                  <a:pt x="292957" y="675361"/>
                  <a:pt x="292957" y="675001"/>
                </a:cubicBezTo>
                <a:lnTo>
                  <a:pt x="292957" y="674641"/>
                </a:lnTo>
                <a:lnTo>
                  <a:pt x="292596" y="673921"/>
                </a:lnTo>
                <a:lnTo>
                  <a:pt x="292236" y="673561"/>
                </a:lnTo>
                <a:lnTo>
                  <a:pt x="292236" y="672481"/>
                </a:lnTo>
                <a:cubicBezTo>
                  <a:pt x="291875" y="672121"/>
                  <a:pt x="291875" y="671761"/>
                  <a:pt x="291875" y="671401"/>
                </a:cubicBezTo>
                <a:lnTo>
                  <a:pt x="291875" y="671041"/>
                </a:lnTo>
                <a:lnTo>
                  <a:pt x="291154" y="670321"/>
                </a:lnTo>
                <a:lnTo>
                  <a:pt x="291154" y="669961"/>
                </a:lnTo>
                <a:lnTo>
                  <a:pt x="291154" y="669241"/>
                </a:lnTo>
                <a:lnTo>
                  <a:pt x="290794" y="668521"/>
                </a:lnTo>
                <a:lnTo>
                  <a:pt x="290794" y="668161"/>
                </a:lnTo>
                <a:lnTo>
                  <a:pt x="290434" y="667441"/>
                </a:lnTo>
                <a:lnTo>
                  <a:pt x="290073" y="666720"/>
                </a:lnTo>
                <a:lnTo>
                  <a:pt x="290073" y="666360"/>
                </a:lnTo>
                <a:lnTo>
                  <a:pt x="290073" y="665280"/>
                </a:lnTo>
                <a:lnTo>
                  <a:pt x="289713" y="664920"/>
                </a:lnTo>
                <a:lnTo>
                  <a:pt x="289352" y="664560"/>
                </a:lnTo>
                <a:lnTo>
                  <a:pt x="289352" y="663840"/>
                </a:lnTo>
                <a:lnTo>
                  <a:pt x="288632" y="663120"/>
                </a:lnTo>
                <a:lnTo>
                  <a:pt x="288271" y="662040"/>
                </a:lnTo>
                <a:lnTo>
                  <a:pt x="288271" y="661680"/>
                </a:lnTo>
                <a:lnTo>
                  <a:pt x="287550" y="660960"/>
                </a:lnTo>
                <a:lnTo>
                  <a:pt x="287550" y="660600"/>
                </a:lnTo>
                <a:lnTo>
                  <a:pt x="287190" y="659880"/>
                </a:lnTo>
                <a:lnTo>
                  <a:pt x="287190" y="659520"/>
                </a:lnTo>
                <a:cubicBezTo>
                  <a:pt x="287190" y="659160"/>
                  <a:pt x="286830" y="658800"/>
                  <a:pt x="286830" y="658440"/>
                </a:cubicBezTo>
                <a:lnTo>
                  <a:pt x="286830" y="658080"/>
                </a:lnTo>
                <a:lnTo>
                  <a:pt x="286469" y="657360"/>
                </a:lnTo>
                <a:lnTo>
                  <a:pt x="286109" y="657000"/>
                </a:lnTo>
                <a:lnTo>
                  <a:pt x="285748" y="656280"/>
                </a:lnTo>
                <a:cubicBezTo>
                  <a:pt x="285388" y="655920"/>
                  <a:pt x="285027" y="655559"/>
                  <a:pt x="285027" y="655199"/>
                </a:cubicBezTo>
                <a:lnTo>
                  <a:pt x="285027" y="654839"/>
                </a:lnTo>
                <a:lnTo>
                  <a:pt x="284667" y="654119"/>
                </a:lnTo>
                <a:lnTo>
                  <a:pt x="284307" y="653759"/>
                </a:lnTo>
                <a:lnTo>
                  <a:pt x="283946" y="653039"/>
                </a:lnTo>
                <a:lnTo>
                  <a:pt x="283586" y="652679"/>
                </a:lnTo>
                <a:lnTo>
                  <a:pt x="283225" y="651959"/>
                </a:lnTo>
                <a:lnTo>
                  <a:pt x="283225" y="651599"/>
                </a:lnTo>
                <a:cubicBezTo>
                  <a:pt x="283225" y="651239"/>
                  <a:pt x="282865" y="650879"/>
                  <a:pt x="282865" y="650519"/>
                </a:cubicBezTo>
                <a:lnTo>
                  <a:pt x="282505" y="650519"/>
                </a:lnTo>
                <a:lnTo>
                  <a:pt x="282144" y="649799"/>
                </a:lnTo>
                <a:lnTo>
                  <a:pt x="281784" y="649439"/>
                </a:lnTo>
                <a:lnTo>
                  <a:pt x="281423" y="648719"/>
                </a:lnTo>
                <a:lnTo>
                  <a:pt x="281063" y="648359"/>
                </a:lnTo>
                <a:cubicBezTo>
                  <a:pt x="281063" y="647999"/>
                  <a:pt x="281063" y="647999"/>
                  <a:pt x="280702" y="647639"/>
                </a:cubicBezTo>
                <a:lnTo>
                  <a:pt x="280342" y="647639"/>
                </a:lnTo>
                <a:cubicBezTo>
                  <a:pt x="280342" y="646919"/>
                  <a:pt x="280342" y="646919"/>
                  <a:pt x="279982" y="646559"/>
                </a:cubicBezTo>
                <a:lnTo>
                  <a:pt x="279621" y="646199"/>
                </a:lnTo>
                <a:lnTo>
                  <a:pt x="279621" y="645479"/>
                </a:lnTo>
                <a:lnTo>
                  <a:pt x="279261" y="645119"/>
                </a:lnTo>
                <a:lnTo>
                  <a:pt x="278540" y="644399"/>
                </a:lnTo>
                <a:cubicBezTo>
                  <a:pt x="278540" y="644038"/>
                  <a:pt x="278180" y="643678"/>
                  <a:pt x="277819" y="643318"/>
                </a:cubicBezTo>
                <a:lnTo>
                  <a:pt x="277459" y="642958"/>
                </a:lnTo>
                <a:lnTo>
                  <a:pt x="277098" y="642598"/>
                </a:lnTo>
                <a:lnTo>
                  <a:pt x="276738" y="641878"/>
                </a:lnTo>
                <a:lnTo>
                  <a:pt x="276378" y="641518"/>
                </a:lnTo>
                <a:lnTo>
                  <a:pt x="276378" y="641158"/>
                </a:lnTo>
                <a:lnTo>
                  <a:pt x="275657" y="640438"/>
                </a:lnTo>
                <a:lnTo>
                  <a:pt x="275657" y="640078"/>
                </a:lnTo>
                <a:cubicBezTo>
                  <a:pt x="275296" y="639718"/>
                  <a:pt x="274936" y="639358"/>
                  <a:pt x="274936" y="639358"/>
                </a:cubicBezTo>
                <a:lnTo>
                  <a:pt x="274575" y="638998"/>
                </a:lnTo>
                <a:lnTo>
                  <a:pt x="274215" y="638278"/>
                </a:lnTo>
                <a:lnTo>
                  <a:pt x="273855" y="637918"/>
                </a:lnTo>
                <a:lnTo>
                  <a:pt x="273134" y="637198"/>
                </a:lnTo>
                <a:cubicBezTo>
                  <a:pt x="272773" y="636838"/>
                  <a:pt x="272773" y="636478"/>
                  <a:pt x="272413" y="636118"/>
                </a:cubicBezTo>
                <a:cubicBezTo>
                  <a:pt x="272053" y="635758"/>
                  <a:pt x="272053" y="635758"/>
                  <a:pt x="271692" y="635398"/>
                </a:cubicBezTo>
                <a:lnTo>
                  <a:pt x="271332" y="635038"/>
                </a:lnTo>
                <a:lnTo>
                  <a:pt x="270971" y="634318"/>
                </a:lnTo>
                <a:lnTo>
                  <a:pt x="270611" y="634318"/>
                </a:lnTo>
                <a:lnTo>
                  <a:pt x="269890" y="633238"/>
                </a:lnTo>
                <a:cubicBezTo>
                  <a:pt x="269530" y="632878"/>
                  <a:pt x="269169" y="632517"/>
                  <a:pt x="269169" y="632517"/>
                </a:cubicBezTo>
                <a:lnTo>
                  <a:pt x="268809" y="632157"/>
                </a:lnTo>
                <a:lnTo>
                  <a:pt x="268448" y="631797"/>
                </a:lnTo>
                <a:lnTo>
                  <a:pt x="268088" y="631077"/>
                </a:lnTo>
                <a:lnTo>
                  <a:pt x="267367" y="630717"/>
                </a:lnTo>
                <a:lnTo>
                  <a:pt x="267367" y="630357"/>
                </a:lnTo>
                <a:cubicBezTo>
                  <a:pt x="267007" y="630357"/>
                  <a:pt x="266646" y="629997"/>
                  <a:pt x="266286" y="629637"/>
                </a:cubicBezTo>
                <a:cubicBezTo>
                  <a:pt x="248986" y="612355"/>
                  <a:pt x="226280" y="601914"/>
                  <a:pt x="202132" y="599754"/>
                </a:cubicBezTo>
                <a:cubicBezTo>
                  <a:pt x="199249" y="599394"/>
                  <a:pt x="196366" y="599394"/>
                  <a:pt x="193122" y="599394"/>
                </a:cubicBezTo>
                <a:cubicBezTo>
                  <a:pt x="166091" y="599394"/>
                  <a:pt x="139781" y="610195"/>
                  <a:pt x="120318" y="629637"/>
                </a:cubicBezTo>
                <a:cubicBezTo>
                  <a:pt x="120318" y="629997"/>
                  <a:pt x="119958" y="630357"/>
                  <a:pt x="119597" y="630357"/>
                </a:cubicBezTo>
                <a:lnTo>
                  <a:pt x="119597" y="630717"/>
                </a:lnTo>
                <a:lnTo>
                  <a:pt x="118877" y="631077"/>
                </a:lnTo>
                <a:lnTo>
                  <a:pt x="118516" y="631797"/>
                </a:lnTo>
                <a:lnTo>
                  <a:pt x="118156" y="632157"/>
                </a:lnTo>
                <a:lnTo>
                  <a:pt x="117795" y="632517"/>
                </a:lnTo>
                <a:cubicBezTo>
                  <a:pt x="117435" y="632517"/>
                  <a:pt x="117075" y="632878"/>
                  <a:pt x="117075" y="633238"/>
                </a:cubicBezTo>
                <a:lnTo>
                  <a:pt x="116354" y="634318"/>
                </a:lnTo>
                <a:lnTo>
                  <a:pt x="115993" y="634318"/>
                </a:lnTo>
                <a:lnTo>
                  <a:pt x="115633" y="635038"/>
                </a:lnTo>
                <a:lnTo>
                  <a:pt x="115272" y="635398"/>
                </a:lnTo>
                <a:cubicBezTo>
                  <a:pt x="114912" y="635758"/>
                  <a:pt x="114552" y="635758"/>
                  <a:pt x="114552" y="636118"/>
                </a:cubicBezTo>
                <a:cubicBezTo>
                  <a:pt x="114191" y="636478"/>
                  <a:pt x="113831" y="636838"/>
                  <a:pt x="113831" y="637198"/>
                </a:cubicBezTo>
                <a:lnTo>
                  <a:pt x="113470" y="637198"/>
                </a:lnTo>
                <a:lnTo>
                  <a:pt x="112750" y="637918"/>
                </a:lnTo>
                <a:lnTo>
                  <a:pt x="112750" y="638278"/>
                </a:lnTo>
                <a:lnTo>
                  <a:pt x="112389" y="638998"/>
                </a:lnTo>
                <a:lnTo>
                  <a:pt x="112029" y="639358"/>
                </a:lnTo>
                <a:cubicBezTo>
                  <a:pt x="112029" y="639358"/>
                  <a:pt x="111668" y="639718"/>
                  <a:pt x="111308" y="640078"/>
                </a:cubicBezTo>
                <a:lnTo>
                  <a:pt x="111308" y="640438"/>
                </a:lnTo>
                <a:cubicBezTo>
                  <a:pt x="110948" y="640438"/>
                  <a:pt x="110948" y="640798"/>
                  <a:pt x="110587" y="641158"/>
                </a:cubicBezTo>
                <a:lnTo>
                  <a:pt x="110227" y="641518"/>
                </a:lnTo>
                <a:lnTo>
                  <a:pt x="109866" y="641878"/>
                </a:lnTo>
                <a:lnTo>
                  <a:pt x="109866" y="642598"/>
                </a:lnTo>
                <a:lnTo>
                  <a:pt x="109145" y="642958"/>
                </a:lnTo>
                <a:lnTo>
                  <a:pt x="109145" y="643318"/>
                </a:lnTo>
                <a:lnTo>
                  <a:pt x="108785" y="643318"/>
                </a:lnTo>
                <a:cubicBezTo>
                  <a:pt x="108785" y="643678"/>
                  <a:pt x="108425" y="644038"/>
                  <a:pt x="108425" y="644399"/>
                </a:cubicBezTo>
                <a:lnTo>
                  <a:pt x="107704" y="645119"/>
                </a:lnTo>
                <a:lnTo>
                  <a:pt x="107343" y="645479"/>
                </a:lnTo>
                <a:lnTo>
                  <a:pt x="106983" y="646199"/>
                </a:lnTo>
                <a:lnTo>
                  <a:pt x="106623" y="646559"/>
                </a:lnTo>
                <a:cubicBezTo>
                  <a:pt x="106623" y="646559"/>
                  <a:pt x="106262" y="646919"/>
                  <a:pt x="106262" y="647639"/>
                </a:cubicBezTo>
                <a:cubicBezTo>
                  <a:pt x="105902" y="647999"/>
                  <a:pt x="105541" y="647999"/>
                  <a:pt x="105541" y="648359"/>
                </a:cubicBezTo>
                <a:lnTo>
                  <a:pt x="105541" y="648719"/>
                </a:lnTo>
                <a:lnTo>
                  <a:pt x="105181" y="649439"/>
                </a:lnTo>
                <a:lnTo>
                  <a:pt x="104820" y="649799"/>
                </a:lnTo>
                <a:lnTo>
                  <a:pt x="104460" y="650519"/>
                </a:lnTo>
                <a:lnTo>
                  <a:pt x="104100" y="650519"/>
                </a:lnTo>
                <a:cubicBezTo>
                  <a:pt x="104100" y="650879"/>
                  <a:pt x="103739" y="651239"/>
                  <a:pt x="103739" y="651599"/>
                </a:cubicBezTo>
                <a:lnTo>
                  <a:pt x="103739" y="651959"/>
                </a:lnTo>
                <a:lnTo>
                  <a:pt x="103018" y="652679"/>
                </a:lnTo>
                <a:lnTo>
                  <a:pt x="103018" y="653039"/>
                </a:lnTo>
                <a:lnTo>
                  <a:pt x="102658" y="653759"/>
                </a:lnTo>
                <a:lnTo>
                  <a:pt x="102298" y="654119"/>
                </a:lnTo>
                <a:lnTo>
                  <a:pt x="101937" y="655199"/>
                </a:lnTo>
                <a:cubicBezTo>
                  <a:pt x="101577" y="655199"/>
                  <a:pt x="101577" y="655920"/>
                  <a:pt x="101216" y="656280"/>
                </a:cubicBezTo>
                <a:lnTo>
                  <a:pt x="100856" y="657360"/>
                </a:lnTo>
                <a:lnTo>
                  <a:pt x="100496" y="657360"/>
                </a:lnTo>
                <a:lnTo>
                  <a:pt x="100135" y="658080"/>
                </a:lnTo>
                <a:lnTo>
                  <a:pt x="100135" y="658440"/>
                </a:lnTo>
                <a:cubicBezTo>
                  <a:pt x="100135" y="658800"/>
                  <a:pt x="99775" y="659160"/>
                  <a:pt x="99414" y="659520"/>
                </a:cubicBezTo>
                <a:lnTo>
                  <a:pt x="99414" y="659880"/>
                </a:lnTo>
                <a:cubicBezTo>
                  <a:pt x="99414" y="659880"/>
                  <a:pt x="99414" y="660240"/>
                  <a:pt x="99054" y="660600"/>
                </a:cubicBezTo>
                <a:lnTo>
                  <a:pt x="99054" y="660960"/>
                </a:lnTo>
                <a:lnTo>
                  <a:pt x="98693" y="661680"/>
                </a:lnTo>
                <a:lnTo>
                  <a:pt x="98333" y="662040"/>
                </a:lnTo>
                <a:cubicBezTo>
                  <a:pt x="98333" y="662400"/>
                  <a:pt x="98333" y="662760"/>
                  <a:pt x="97973" y="663120"/>
                </a:cubicBezTo>
                <a:cubicBezTo>
                  <a:pt x="97973" y="663480"/>
                  <a:pt x="97973" y="663840"/>
                  <a:pt x="97612" y="663840"/>
                </a:cubicBezTo>
                <a:lnTo>
                  <a:pt x="97612" y="664560"/>
                </a:lnTo>
                <a:lnTo>
                  <a:pt x="97252" y="665280"/>
                </a:lnTo>
                <a:lnTo>
                  <a:pt x="96891" y="665280"/>
                </a:lnTo>
                <a:lnTo>
                  <a:pt x="96891" y="666360"/>
                </a:lnTo>
                <a:lnTo>
                  <a:pt x="96531" y="666720"/>
                </a:lnTo>
                <a:cubicBezTo>
                  <a:pt x="96531" y="667081"/>
                  <a:pt x="96531" y="667441"/>
                  <a:pt x="96531" y="667801"/>
                </a:cubicBezTo>
                <a:lnTo>
                  <a:pt x="96171" y="667801"/>
                </a:lnTo>
                <a:cubicBezTo>
                  <a:pt x="96171" y="668161"/>
                  <a:pt x="96171" y="668521"/>
                  <a:pt x="96171" y="668881"/>
                </a:cubicBezTo>
                <a:lnTo>
                  <a:pt x="95810" y="668881"/>
                </a:lnTo>
                <a:lnTo>
                  <a:pt x="95450" y="669961"/>
                </a:lnTo>
                <a:lnTo>
                  <a:pt x="95089" y="671041"/>
                </a:lnTo>
                <a:lnTo>
                  <a:pt x="95089" y="671401"/>
                </a:lnTo>
                <a:cubicBezTo>
                  <a:pt x="94729" y="671761"/>
                  <a:pt x="94729" y="672121"/>
                  <a:pt x="94729" y="672481"/>
                </a:cubicBezTo>
                <a:lnTo>
                  <a:pt x="94368" y="673561"/>
                </a:lnTo>
                <a:lnTo>
                  <a:pt x="94368" y="673921"/>
                </a:lnTo>
                <a:lnTo>
                  <a:pt x="94008" y="674641"/>
                </a:lnTo>
                <a:lnTo>
                  <a:pt x="94008" y="675001"/>
                </a:lnTo>
                <a:cubicBezTo>
                  <a:pt x="94008" y="675361"/>
                  <a:pt x="94008" y="675721"/>
                  <a:pt x="93648" y="676081"/>
                </a:cubicBezTo>
                <a:lnTo>
                  <a:pt x="93287" y="677161"/>
                </a:lnTo>
                <a:lnTo>
                  <a:pt x="93287" y="677521"/>
                </a:lnTo>
                <a:lnTo>
                  <a:pt x="93287" y="678241"/>
                </a:lnTo>
                <a:lnTo>
                  <a:pt x="92927" y="678962"/>
                </a:lnTo>
                <a:lnTo>
                  <a:pt x="92927" y="679322"/>
                </a:lnTo>
                <a:lnTo>
                  <a:pt x="92927" y="679682"/>
                </a:lnTo>
                <a:lnTo>
                  <a:pt x="92566" y="680762"/>
                </a:lnTo>
                <a:lnTo>
                  <a:pt x="92566" y="681482"/>
                </a:lnTo>
                <a:lnTo>
                  <a:pt x="92566" y="681842"/>
                </a:lnTo>
                <a:lnTo>
                  <a:pt x="92206" y="682562"/>
                </a:lnTo>
                <a:lnTo>
                  <a:pt x="92206" y="683282"/>
                </a:lnTo>
                <a:lnTo>
                  <a:pt x="91846" y="683642"/>
                </a:lnTo>
                <a:lnTo>
                  <a:pt x="91846" y="684213"/>
                </a:lnTo>
                <a:lnTo>
                  <a:pt x="93301" y="684213"/>
                </a:lnTo>
                <a:cubicBezTo>
                  <a:pt x="92216" y="690055"/>
                  <a:pt x="91855" y="696262"/>
                  <a:pt x="91855" y="702104"/>
                </a:cubicBezTo>
                <a:cubicBezTo>
                  <a:pt x="91855" y="708311"/>
                  <a:pt x="92216" y="714153"/>
                  <a:pt x="93301" y="720360"/>
                </a:cubicBezTo>
                <a:lnTo>
                  <a:pt x="91845" y="720360"/>
                </a:lnTo>
                <a:lnTo>
                  <a:pt x="91846" y="720365"/>
                </a:lnTo>
                <a:lnTo>
                  <a:pt x="70221" y="720365"/>
                </a:lnTo>
                <a:lnTo>
                  <a:pt x="33819" y="720365"/>
                </a:lnTo>
                <a:lnTo>
                  <a:pt x="33803" y="720360"/>
                </a:lnTo>
                <a:lnTo>
                  <a:pt x="18082" y="720360"/>
                </a:lnTo>
                <a:cubicBezTo>
                  <a:pt x="8317" y="720360"/>
                  <a:pt x="0" y="711962"/>
                  <a:pt x="0" y="702104"/>
                </a:cubicBezTo>
                <a:cubicBezTo>
                  <a:pt x="0" y="692246"/>
                  <a:pt x="8317" y="684213"/>
                  <a:pt x="18082" y="684213"/>
                </a:cubicBezTo>
                <a:lnTo>
                  <a:pt x="18264" y="684213"/>
                </a:lnTo>
                <a:lnTo>
                  <a:pt x="18321" y="683282"/>
                </a:lnTo>
                <a:lnTo>
                  <a:pt x="31656" y="586073"/>
                </a:lnTo>
                <a:cubicBezTo>
                  <a:pt x="36342" y="552590"/>
                  <a:pt x="50038" y="521627"/>
                  <a:pt x="70221" y="495345"/>
                </a:cubicBezTo>
                <a:cubicBezTo>
                  <a:pt x="78510" y="484184"/>
                  <a:pt x="87881" y="474103"/>
                  <a:pt x="98333" y="464742"/>
                </a:cubicBezTo>
                <a:cubicBezTo>
                  <a:pt x="127527" y="438820"/>
                  <a:pt x="162126" y="419378"/>
                  <a:pt x="202132" y="415418"/>
                </a:cubicBezTo>
                <a:cubicBezTo>
                  <a:pt x="209341" y="414698"/>
                  <a:pt x="216549" y="414338"/>
                  <a:pt x="224118" y="415058"/>
                </a:cubicBezTo>
                <a:cubicBezTo>
                  <a:pt x="227722" y="415058"/>
                  <a:pt x="230965" y="415058"/>
                  <a:pt x="234209" y="414698"/>
                </a:cubicBezTo>
                <a:lnTo>
                  <a:pt x="315913" y="414404"/>
                </a:lnTo>
                <a:lnTo>
                  <a:pt x="315913" y="279597"/>
                </a:lnTo>
                <a:cubicBezTo>
                  <a:pt x="315913" y="269867"/>
                  <a:pt x="324199" y="261938"/>
                  <a:pt x="333926" y="261938"/>
                </a:cubicBezTo>
                <a:close/>
                <a:moveTo>
                  <a:pt x="587989" y="124599"/>
                </a:moveTo>
                <a:cubicBezTo>
                  <a:pt x="581506" y="124599"/>
                  <a:pt x="575743" y="130362"/>
                  <a:pt x="575743" y="136845"/>
                </a:cubicBezTo>
                <a:lnTo>
                  <a:pt x="575743" y="278400"/>
                </a:lnTo>
                <a:cubicBezTo>
                  <a:pt x="575743" y="285243"/>
                  <a:pt x="581506" y="290646"/>
                  <a:pt x="587989" y="290646"/>
                </a:cubicBezTo>
                <a:lnTo>
                  <a:pt x="641297" y="290646"/>
                </a:lnTo>
                <a:lnTo>
                  <a:pt x="694245" y="290646"/>
                </a:lnTo>
                <a:cubicBezTo>
                  <a:pt x="700728" y="290646"/>
                  <a:pt x="706491" y="285243"/>
                  <a:pt x="706491" y="278400"/>
                </a:cubicBezTo>
                <a:cubicBezTo>
                  <a:pt x="706491" y="271916"/>
                  <a:pt x="700728" y="266513"/>
                  <a:pt x="694245" y="266513"/>
                </a:cubicBezTo>
                <a:lnTo>
                  <a:pt x="641297" y="266513"/>
                </a:lnTo>
                <a:lnTo>
                  <a:pt x="600596" y="266513"/>
                </a:lnTo>
                <a:lnTo>
                  <a:pt x="600596" y="136845"/>
                </a:lnTo>
                <a:cubicBezTo>
                  <a:pt x="600596" y="130362"/>
                  <a:pt x="594833" y="124599"/>
                  <a:pt x="587989" y="124599"/>
                </a:cubicBezTo>
                <a:close/>
                <a:moveTo>
                  <a:pt x="548253" y="0"/>
                </a:moveTo>
                <a:lnTo>
                  <a:pt x="626497" y="0"/>
                </a:lnTo>
                <a:cubicBezTo>
                  <a:pt x="636593" y="0"/>
                  <a:pt x="644165" y="7819"/>
                  <a:pt x="644165" y="17415"/>
                </a:cubicBezTo>
                <a:cubicBezTo>
                  <a:pt x="644165" y="27011"/>
                  <a:pt x="636593" y="47269"/>
                  <a:pt x="626497" y="47269"/>
                </a:cubicBezTo>
                <a:lnTo>
                  <a:pt x="606060" y="47269"/>
                </a:lnTo>
                <a:lnTo>
                  <a:pt x="606060" y="72414"/>
                </a:lnTo>
                <a:lnTo>
                  <a:pt x="641297" y="77414"/>
                </a:lnTo>
                <a:cubicBezTo>
                  <a:pt x="673354" y="86418"/>
                  <a:pt x="701448" y="103347"/>
                  <a:pt x="724501" y="126400"/>
                </a:cubicBezTo>
                <a:cubicBezTo>
                  <a:pt x="759079" y="161338"/>
                  <a:pt x="780690" y="209603"/>
                  <a:pt x="780690" y="262551"/>
                </a:cubicBezTo>
                <a:cubicBezTo>
                  <a:pt x="780690" y="315859"/>
                  <a:pt x="759079" y="364125"/>
                  <a:pt x="724501" y="398703"/>
                </a:cubicBezTo>
                <a:cubicBezTo>
                  <a:pt x="701448" y="421755"/>
                  <a:pt x="673354" y="438684"/>
                  <a:pt x="641297" y="448049"/>
                </a:cubicBezTo>
                <a:cubicBezTo>
                  <a:pt x="624368" y="452731"/>
                  <a:pt x="606359" y="455253"/>
                  <a:pt x="587989" y="455253"/>
                </a:cubicBezTo>
                <a:cubicBezTo>
                  <a:pt x="535041" y="455253"/>
                  <a:pt x="486776" y="434001"/>
                  <a:pt x="451837" y="398703"/>
                </a:cubicBezTo>
                <a:cubicBezTo>
                  <a:pt x="416899" y="364125"/>
                  <a:pt x="395288" y="315859"/>
                  <a:pt x="395288" y="262551"/>
                </a:cubicBezTo>
                <a:cubicBezTo>
                  <a:pt x="395288" y="209603"/>
                  <a:pt x="416899" y="161338"/>
                  <a:pt x="451837" y="126400"/>
                </a:cubicBezTo>
                <a:cubicBezTo>
                  <a:pt x="469307" y="108931"/>
                  <a:pt x="490108" y="94793"/>
                  <a:pt x="513160" y="85023"/>
                </a:cubicBezTo>
                <a:lnTo>
                  <a:pt x="569913" y="73515"/>
                </a:lnTo>
                <a:lnTo>
                  <a:pt x="569913" y="47269"/>
                </a:lnTo>
                <a:lnTo>
                  <a:pt x="548253" y="47269"/>
                </a:lnTo>
                <a:cubicBezTo>
                  <a:pt x="538518" y="47269"/>
                  <a:pt x="530225" y="27011"/>
                  <a:pt x="530225" y="17415"/>
                </a:cubicBezTo>
                <a:cubicBezTo>
                  <a:pt x="530225" y="7819"/>
                  <a:pt x="538518" y="0"/>
                  <a:pt x="548253" y="0"/>
                </a:cubicBezTo>
                <a:close/>
              </a:path>
            </a:pathLst>
          </a:custGeom>
          <a:solidFill>
            <a:srgbClr val="FFFFFF"/>
          </a:solidFill>
          <a:ln>
            <a:noFill/>
          </a:ln>
          <a:effectLst/>
        </p:spPr>
        <p:txBody>
          <a:bodyPr wrap="square"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B3B3B3"/>
              </a:solidFill>
              <a:effectLst/>
              <a:uLnTx/>
              <a:uFillTx/>
            </a:endParaRPr>
          </a:p>
        </p:txBody>
      </p:sp>
      <p:sp>
        <p:nvSpPr>
          <p:cNvPr id="88" name="Freeform 46">
            <a:extLst>
              <a:ext uri="{FF2B5EF4-FFF2-40B4-BE49-F238E27FC236}">
                <a16:creationId xmlns:a16="http://schemas.microsoft.com/office/drawing/2014/main" id="{3EF8099C-CFBE-04B3-6B69-4433EE5AA53E}"/>
              </a:ext>
            </a:extLst>
          </p:cNvPr>
          <p:cNvSpPr>
            <a:spLocks noChangeArrowheads="1"/>
          </p:cNvSpPr>
          <p:nvPr/>
        </p:nvSpPr>
        <p:spPr bwMode="auto">
          <a:xfrm>
            <a:off x="6284561" y="4439481"/>
            <a:ext cx="434001" cy="281603"/>
          </a:xfrm>
          <a:custGeom>
            <a:avLst/>
            <a:gdLst>
              <a:gd name="connsiteX0" fmla="*/ 750374 w 868002"/>
              <a:gd name="connsiteY0" fmla="*/ 332304 h 563205"/>
              <a:gd name="connsiteX1" fmla="*/ 769799 w 868002"/>
              <a:gd name="connsiteY1" fmla="*/ 340249 h 563205"/>
              <a:gd name="connsiteX2" fmla="*/ 777713 w 868002"/>
              <a:gd name="connsiteY2" fmla="*/ 359750 h 563205"/>
              <a:gd name="connsiteX3" fmla="*/ 769799 w 868002"/>
              <a:gd name="connsiteY3" fmla="*/ 378889 h 563205"/>
              <a:gd name="connsiteX4" fmla="*/ 750374 w 868002"/>
              <a:gd name="connsiteY4" fmla="*/ 386834 h 563205"/>
              <a:gd name="connsiteX5" fmla="*/ 731309 w 868002"/>
              <a:gd name="connsiteY5" fmla="*/ 378889 h 563205"/>
              <a:gd name="connsiteX6" fmla="*/ 723395 w 868002"/>
              <a:gd name="connsiteY6" fmla="*/ 359750 h 563205"/>
              <a:gd name="connsiteX7" fmla="*/ 731309 w 868002"/>
              <a:gd name="connsiteY7" fmla="*/ 340249 h 563205"/>
              <a:gd name="connsiteX8" fmla="*/ 750374 w 868002"/>
              <a:gd name="connsiteY8" fmla="*/ 332304 h 563205"/>
              <a:gd name="connsiteX9" fmla="*/ 592098 w 868002"/>
              <a:gd name="connsiteY9" fmla="*/ 332304 h 563205"/>
              <a:gd name="connsiteX10" fmla="*/ 611523 w 868002"/>
              <a:gd name="connsiteY10" fmla="*/ 340249 h 563205"/>
              <a:gd name="connsiteX11" fmla="*/ 619437 w 868002"/>
              <a:gd name="connsiteY11" fmla="*/ 359750 h 563205"/>
              <a:gd name="connsiteX12" fmla="*/ 611523 w 868002"/>
              <a:gd name="connsiteY12" fmla="*/ 378889 h 563205"/>
              <a:gd name="connsiteX13" fmla="*/ 592098 w 868002"/>
              <a:gd name="connsiteY13" fmla="*/ 386834 h 563205"/>
              <a:gd name="connsiteX14" fmla="*/ 573033 w 868002"/>
              <a:gd name="connsiteY14" fmla="*/ 378889 h 563205"/>
              <a:gd name="connsiteX15" fmla="*/ 565119 w 868002"/>
              <a:gd name="connsiteY15" fmla="*/ 359750 h 563205"/>
              <a:gd name="connsiteX16" fmla="*/ 573033 w 868002"/>
              <a:gd name="connsiteY16" fmla="*/ 340249 h 563205"/>
              <a:gd name="connsiteX17" fmla="*/ 592098 w 868002"/>
              <a:gd name="connsiteY17" fmla="*/ 332304 h 563205"/>
              <a:gd name="connsiteX18" fmla="*/ 434181 w 868002"/>
              <a:gd name="connsiteY18" fmla="*/ 332304 h 563205"/>
              <a:gd name="connsiteX19" fmla="*/ 453246 w 868002"/>
              <a:gd name="connsiteY19" fmla="*/ 340249 h 563205"/>
              <a:gd name="connsiteX20" fmla="*/ 461160 w 868002"/>
              <a:gd name="connsiteY20" fmla="*/ 359750 h 563205"/>
              <a:gd name="connsiteX21" fmla="*/ 453246 w 868002"/>
              <a:gd name="connsiteY21" fmla="*/ 378889 h 563205"/>
              <a:gd name="connsiteX22" fmla="*/ 434181 w 868002"/>
              <a:gd name="connsiteY22" fmla="*/ 386834 h 563205"/>
              <a:gd name="connsiteX23" fmla="*/ 415116 w 868002"/>
              <a:gd name="connsiteY23" fmla="*/ 378889 h 563205"/>
              <a:gd name="connsiteX24" fmla="*/ 407202 w 868002"/>
              <a:gd name="connsiteY24" fmla="*/ 359750 h 563205"/>
              <a:gd name="connsiteX25" fmla="*/ 415116 w 868002"/>
              <a:gd name="connsiteY25" fmla="*/ 340249 h 563205"/>
              <a:gd name="connsiteX26" fmla="*/ 434181 w 868002"/>
              <a:gd name="connsiteY26" fmla="*/ 332304 h 563205"/>
              <a:gd name="connsiteX27" fmla="*/ 276264 w 868002"/>
              <a:gd name="connsiteY27" fmla="*/ 332304 h 563205"/>
              <a:gd name="connsiteX28" fmla="*/ 295329 w 868002"/>
              <a:gd name="connsiteY28" fmla="*/ 340249 h 563205"/>
              <a:gd name="connsiteX29" fmla="*/ 303243 w 868002"/>
              <a:gd name="connsiteY29" fmla="*/ 359750 h 563205"/>
              <a:gd name="connsiteX30" fmla="*/ 295329 w 868002"/>
              <a:gd name="connsiteY30" fmla="*/ 378889 h 563205"/>
              <a:gd name="connsiteX31" fmla="*/ 276264 w 868002"/>
              <a:gd name="connsiteY31" fmla="*/ 386834 h 563205"/>
              <a:gd name="connsiteX32" fmla="*/ 256839 w 868002"/>
              <a:gd name="connsiteY32" fmla="*/ 378889 h 563205"/>
              <a:gd name="connsiteX33" fmla="*/ 248925 w 868002"/>
              <a:gd name="connsiteY33" fmla="*/ 359750 h 563205"/>
              <a:gd name="connsiteX34" fmla="*/ 256839 w 868002"/>
              <a:gd name="connsiteY34" fmla="*/ 340249 h 563205"/>
              <a:gd name="connsiteX35" fmla="*/ 276264 w 868002"/>
              <a:gd name="connsiteY35" fmla="*/ 332304 h 563205"/>
              <a:gd name="connsiteX36" fmla="*/ 117988 w 868002"/>
              <a:gd name="connsiteY36" fmla="*/ 332304 h 563205"/>
              <a:gd name="connsiteX37" fmla="*/ 137053 w 868002"/>
              <a:gd name="connsiteY37" fmla="*/ 340249 h 563205"/>
              <a:gd name="connsiteX38" fmla="*/ 144967 w 868002"/>
              <a:gd name="connsiteY38" fmla="*/ 359750 h 563205"/>
              <a:gd name="connsiteX39" fmla="*/ 137053 w 868002"/>
              <a:gd name="connsiteY39" fmla="*/ 378889 h 563205"/>
              <a:gd name="connsiteX40" fmla="*/ 117988 w 868002"/>
              <a:gd name="connsiteY40" fmla="*/ 386834 h 563205"/>
              <a:gd name="connsiteX41" fmla="*/ 98563 w 868002"/>
              <a:gd name="connsiteY41" fmla="*/ 378889 h 563205"/>
              <a:gd name="connsiteX42" fmla="*/ 90649 w 868002"/>
              <a:gd name="connsiteY42" fmla="*/ 359750 h 563205"/>
              <a:gd name="connsiteX43" fmla="*/ 98563 w 868002"/>
              <a:gd name="connsiteY43" fmla="*/ 340249 h 563205"/>
              <a:gd name="connsiteX44" fmla="*/ 117988 w 868002"/>
              <a:gd name="connsiteY44" fmla="*/ 332304 h 563205"/>
              <a:gd name="connsiteX45" fmla="*/ 750374 w 868002"/>
              <a:gd name="connsiteY45" fmla="*/ 295830 h 563205"/>
              <a:gd name="connsiteX46" fmla="*/ 705769 w 868002"/>
              <a:gd name="connsiteY46" fmla="*/ 314609 h 563205"/>
              <a:gd name="connsiteX47" fmla="*/ 687423 w 868002"/>
              <a:gd name="connsiteY47" fmla="*/ 359750 h 563205"/>
              <a:gd name="connsiteX48" fmla="*/ 705769 w 868002"/>
              <a:gd name="connsiteY48" fmla="*/ 404529 h 563205"/>
              <a:gd name="connsiteX49" fmla="*/ 750374 w 868002"/>
              <a:gd name="connsiteY49" fmla="*/ 422947 h 563205"/>
              <a:gd name="connsiteX50" fmla="*/ 795339 w 868002"/>
              <a:gd name="connsiteY50" fmla="*/ 404529 h 563205"/>
              <a:gd name="connsiteX51" fmla="*/ 813685 w 868002"/>
              <a:gd name="connsiteY51" fmla="*/ 359750 h 563205"/>
              <a:gd name="connsiteX52" fmla="*/ 795339 w 868002"/>
              <a:gd name="connsiteY52" fmla="*/ 314609 h 563205"/>
              <a:gd name="connsiteX53" fmla="*/ 750374 w 868002"/>
              <a:gd name="connsiteY53" fmla="*/ 295830 h 563205"/>
              <a:gd name="connsiteX54" fmla="*/ 592098 w 868002"/>
              <a:gd name="connsiteY54" fmla="*/ 295830 h 563205"/>
              <a:gd name="connsiteX55" fmla="*/ 547493 w 868002"/>
              <a:gd name="connsiteY55" fmla="*/ 314609 h 563205"/>
              <a:gd name="connsiteX56" fmla="*/ 528787 w 868002"/>
              <a:gd name="connsiteY56" fmla="*/ 359750 h 563205"/>
              <a:gd name="connsiteX57" fmla="*/ 547493 w 868002"/>
              <a:gd name="connsiteY57" fmla="*/ 404529 h 563205"/>
              <a:gd name="connsiteX58" fmla="*/ 592098 w 868002"/>
              <a:gd name="connsiteY58" fmla="*/ 422947 h 563205"/>
              <a:gd name="connsiteX59" fmla="*/ 637063 w 868002"/>
              <a:gd name="connsiteY59" fmla="*/ 404529 h 563205"/>
              <a:gd name="connsiteX60" fmla="*/ 655408 w 868002"/>
              <a:gd name="connsiteY60" fmla="*/ 359750 h 563205"/>
              <a:gd name="connsiteX61" fmla="*/ 637063 w 868002"/>
              <a:gd name="connsiteY61" fmla="*/ 314609 h 563205"/>
              <a:gd name="connsiteX62" fmla="*/ 592098 w 868002"/>
              <a:gd name="connsiteY62" fmla="*/ 295830 h 563205"/>
              <a:gd name="connsiteX63" fmla="*/ 434181 w 868002"/>
              <a:gd name="connsiteY63" fmla="*/ 295830 h 563205"/>
              <a:gd name="connsiteX64" fmla="*/ 389576 w 868002"/>
              <a:gd name="connsiteY64" fmla="*/ 314609 h 563205"/>
              <a:gd name="connsiteX65" fmla="*/ 370870 w 868002"/>
              <a:gd name="connsiteY65" fmla="*/ 359750 h 563205"/>
              <a:gd name="connsiteX66" fmla="*/ 389576 w 868002"/>
              <a:gd name="connsiteY66" fmla="*/ 404529 h 563205"/>
              <a:gd name="connsiteX67" fmla="*/ 434181 w 868002"/>
              <a:gd name="connsiteY67" fmla="*/ 422947 h 563205"/>
              <a:gd name="connsiteX68" fmla="*/ 478786 w 868002"/>
              <a:gd name="connsiteY68" fmla="*/ 404529 h 563205"/>
              <a:gd name="connsiteX69" fmla="*/ 497491 w 868002"/>
              <a:gd name="connsiteY69" fmla="*/ 359750 h 563205"/>
              <a:gd name="connsiteX70" fmla="*/ 478786 w 868002"/>
              <a:gd name="connsiteY70" fmla="*/ 314609 h 563205"/>
              <a:gd name="connsiteX71" fmla="*/ 434181 w 868002"/>
              <a:gd name="connsiteY71" fmla="*/ 295830 h 563205"/>
              <a:gd name="connsiteX72" fmla="*/ 276264 w 868002"/>
              <a:gd name="connsiteY72" fmla="*/ 295830 h 563205"/>
              <a:gd name="connsiteX73" fmla="*/ 231299 w 868002"/>
              <a:gd name="connsiteY73" fmla="*/ 314609 h 563205"/>
              <a:gd name="connsiteX74" fmla="*/ 212594 w 868002"/>
              <a:gd name="connsiteY74" fmla="*/ 359750 h 563205"/>
              <a:gd name="connsiteX75" fmla="*/ 231299 w 868002"/>
              <a:gd name="connsiteY75" fmla="*/ 404529 h 563205"/>
              <a:gd name="connsiteX76" fmla="*/ 276264 w 868002"/>
              <a:gd name="connsiteY76" fmla="*/ 422947 h 563205"/>
              <a:gd name="connsiteX77" fmla="*/ 320869 w 868002"/>
              <a:gd name="connsiteY77" fmla="*/ 404529 h 563205"/>
              <a:gd name="connsiteX78" fmla="*/ 339215 w 868002"/>
              <a:gd name="connsiteY78" fmla="*/ 359750 h 563205"/>
              <a:gd name="connsiteX79" fmla="*/ 320869 w 868002"/>
              <a:gd name="connsiteY79" fmla="*/ 314609 h 563205"/>
              <a:gd name="connsiteX80" fmla="*/ 276264 w 868002"/>
              <a:gd name="connsiteY80" fmla="*/ 295830 h 563205"/>
              <a:gd name="connsiteX81" fmla="*/ 117988 w 868002"/>
              <a:gd name="connsiteY81" fmla="*/ 295830 h 563205"/>
              <a:gd name="connsiteX82" fmla="*/ 73023 w 868002"/>
              <a:gd name="connsiteY82" fmla="*/ 314609 h 563205"/>
              <a:gd name="connsiteX83" fmla="*/ 54317 w 868002"/>
              <a:gd name="connsiteY83" fmla="*/ 359750 h 563205"/>
              <a:gd name="connsiteX84" fmla="*/ 73023 w 868002"/>
              <a:gd name="connsiteY84" fmla="*/ 404529 h 563205"/>
              <a:gd name="connsiteX85" fmla="*/ 117988 w 868002"/>
              <a:gd name="connsiteY85" fmla="*/ 422947 h 563205"/>
              <a:gd name="connsiteX86" fmla="*/ 162593 w 868002"/>
              <a:gd name="connsiteY86" fmla="*/ 404529 h 563205"/>
              <a:gd name="connsiteX87" fmla="*/ 180938 w 868002"/>
              <a:gd name="connsiteY87" fmla="*/ 359750 h 563205"/>
              <a:gd name="connsiteX88" fmla="*/ 162593 w 868002"/>
              <a:gd name="connsiteY88" fmla="*/ 314609 h 563205"/>
              <a:gd name="connsiteX89" fmla="*/ 117988 w 868002"/>
              <a:gd name="connsiteY89" fmla="*/ 295830 h 563205"/>
              <a:gd name="connsiteX90" fmla="*/ 117988 w 868002"/>
              <a:gd name="connsiteY90" fmla="*/ 241300 h 563205"/>
              <a:gd name="connsiteX91" fmla="*/ 276264 w 868002"/>
              <a:gd name="connsiteY91" fmla="*/ 241300 h 563205"/>
              <a:gd name="connsiteX92" fmla="*/ 434181 w 868002"/>
              <a:gd name="connsiteY92" fmla="*/ 241300 h 563205"/>
              <a:gd name="connsiteX93" fmla="*/ 592098 w 868002"/>
              <a:gd name="connsiteY93" fmla="*/ 241300 h 563205"/>
              <a:gd name="connsiteX94" fmla="*/ 750374 w 868002"/>
              <a:gd name="connsiteY94" fmla="*/ 241300 h 563205"/>
              <a:gd name="connsiteX95" fmla="*/ 833469 w 868002"/>
              <a:gd name="connsiteY95" fmla="*/ 276329 h 563205"/>
              <a:gd name="connsiteX96" fmla="*/ 868002 w 868002"/>
              <a:gd name="connsiteY96" fmla="*/ 359750 h 563205"/>
              <a:gd name="connsiteX97" fmla="*/ 833469 w 868002"/>
              <a:gd name="connsiteY97" fmla="*/ 442809 h 563205"/>
              <a:gd name="connsiteX98" fmla="*/ 750374 w 868002"/>
              <a:gd name="connsiteY98" fmla="*/ 477477 h 563205"/>
              <a:gd name="connsiteX99" fmla="*/ 687029 w 868002"/>
              <a:gd name="connsiteY99" fmla="*/ 477477 h 563205"/>
              <a:gd name="connsiteX100" fmla="*/ 687029 w 868002"/>
              <a:gd name="connsiteY100" fmla="*/ 527050 h 563205"/>
              <a:gd name="connsiteX101" fmla="*/ 723080 w 868002"/>
              <a:gd name="connsiteY101" fmla="*/ 527050 h 563205"/>
              <a:gd name="connsiteX102" fmla="*/ 741004 w 868002"/>
              <a:gd name="connsiteY102" fmla="*/ 545307 h 563205"/>
              <a:gd name="connsiteX103" fmla="*/ 723080 w 868002"/>
              <a:gd name="connsiteY103" fmla="*/ 563205 h 563205"/>
              <a:gd name="connsiteX104" fmla="*/ 614824 w 868002"/>
              <a:gd name="connsiteY104" fmla="*/ 563205 h 563205"/>
              <a:gd name="connsiteX105" fmla="*/ 596900 w 868002"/>
              <a:gd name="connsiteY105" fmla="*/ 545307 h 563205"/>
              <a:gd name="connsiteX106" fmla="*/ 614824 w 868002"/>
              <a:gd name="connsiteY106" fmla="*/ 527050 h 563205"/>
              <a:gd name="connsiteX107" fmla="*/ 650875 w 868002"/>
              <a:gd name="connsiteY107" fmla="*/ 527050 h 563205"/>
              <a:gd name="connsiteX108" fmla="*/ 650875 w 868002"/>
              <a:gd name="connsiteY108" fmla="*/ 477477 h 563205"/>
              <a:gd name="connsiteX109" fmla="*/ 592098 w 868002"/>
              <a:gd name="connsiteY109" fmla="*/ 477477 h 563205"/>
              <a:gd name="connsiteX110" fmla="*/ 434181 w 868002"/>
              <a:gd name="connsiteY110" fmla="*/ 477477 h 563205"/>
              <a:gd name="connsiteX111" fmla="*/ 276264 w 868002"/>
              <a:gd name="connsiteY111" fmla="*/ 477477 h 563205"/>
              <a:gd name="connsiteX112" fmla="*/ 234588 w 868002"/>
              <a:gd name="connsiteY112" fmla="*/ 477477 h 563205"/>
              <a:gd name="connsiteX113" fmla="*/ 234588 w 868002"/>
              <a:gd name="connsiteY113" fmla="*/ 527050 h 563205"/>
              <a:gd name="connsiteX114" fmla="*/ 270643 w 868002"/>
              <a:gd name="connsiteY114" fmla="*/ 527050 h 563205"/>
              <a:gd name="connsiteX115" fmla="*/ 288566 w 868002"/>
              <a:gd name="connsiteY115" fmla="*/ 545307 h 563205"/>
              <a:gd name="connsiteX116" fmla="*/ 270643 w 868002"/>
              <a:gd name="connsiteY116" fmla="*/ 563205 h 563205"/>
              <a:gd name="connsiteX117" fmla="*/ 162385 w 868002"/>
              <a:gd name="connsiteY117" fmla="*/ 563205 h 563205"/>
              <a:gd name="connsiteX118" fmla="*/ 144462 w 868002"/>
              <a:gd name="connsiteY118" fmla="*/ 545307 h 563205"/>
              <a:gd name="connsiteX119" fmla="*/ 162385 w 868002"/>
              <a:gd name="connsiteY119" fmla="*/ 527050 h 563205"/>
              <a:gd name="connsiteX120" fmla="*/ 198437 w 868002"/>
              <a:gd name="connsiteY120" fmla="*/ 527050 h 563205"/>
              <a:gd name="connsiteX121" fmla="*/ 198437 w 868002"/>
              <a:gd name="connsiteY121" fmla="*/ 477477 h 563205"/>
              <a:gd name="connsiteX122" fmla="*/ 117988 w 868002"/>
              <a:gd name="connsiteY122" fmla="*/ 477477 h 563205"/>
              <a:gd name="connsiteX123" fmla="*/ 34533 w 868002"/>
              <a:gd name="connsiteY123" fmla="*/ 442809 h 563205"/>
              <a:gd name="connsiteX124" fmla="*/ 0 w 868002"/>
              <a:gd name="connsiteY124" fmla="*/ 359750 h 563205"/>
              <a:gd name="connsiteX125" fmla="*/ 34533 w 868002"/>
              <a:gd name="connsiteY125" fmla="*/ 276329 h 563205"/>
              <a:gd name="connsiteX126" fmla="*/ 117988 w 868002"/>
              <a:gd name="connsiteY126" fmla="*/ 241300 h 563205"/>
              <a:gd name="connsiteX127" fmla="*/ 666620 w 868002"/>
              <a:gd name="connsiteY127" fmla="*/ 193560 h 563205"/>
              <a:gd name="connsiteX128" fmla="*/ 666620 w 868002"/>
              <a:gd name="connsiteY128" fmla="*/ 197525 h 563205"/>
              <a:gd name="connsiteX129" fmla="*/ 675989 w 868002"/>
              <a:gd name="connsiteY129" fmla="*/ 197525 h 563205"/>
              <a:gd name="connsiteX130" fmla="*/ 686798 w 868002"/>
              <a:gd name="connsiteY130" fmla="*/ 197525 h 563205"/>
              <a:gd name="connsiteX131" fmla="*/ 697607 w 868002"/>
              <a:gd name="connsiteY131" fmla="*/ 197525 h 563205"/>
              <a:gd name="connsiteX132" fmla="*/ 706976 w 868002"/>
              <a:gd name="connsiteY132" fmla="*/ 197525 h 563205"/>
              <a:gd name="connsiteX133" fmla="*/ 706976 w 868002"/>
              <a:gd name="connsiteY133" fmla="*/ 193560 h 563205"/>
              <a:gd name="connsiteX134" fmla="*/ 697607 w 868002"/>
              <a:gd name="connsiteY134" fmla="*/ 193560 h 563205"/>
              <a:gd name="connsiteX135" fmla="*/ 686798 w 868002"/>
              <a:gd name="connsiteY135" fmla="*/ 193560 h 563205"/>
              <a:gd name="connsiteX136" fmla="*/ 675989 w 868002"/>
              <a:gd name="connsiteY136" fmla="*/ 193560 h 563205"/>
              <a:gd name="connsiteX137" fmla="*/ 339235 w 868002"/>
              <a:gd name="connsiteY137" fmla="*/ 193560 h 563205"/>
              <a:gd name="connsiteX138" fmla="*/ 339235 w 868002"/>
              <a:gd name="connsiteY138" fmla="*/ 197525 h 563205"/>
              <a:gd name="connsiteX139" fmla="*/ 348603 w 868002"/>
              <a:gd name="connsiteY139" fmla="*/ 197525 h 563205"/>
              <a:gd name="connsiteX140" fmla="*/ 359773 w 868002"/>
              <a:gd name="connsiteY140" fmla="*/ 197525 h 563205"/>
              <a:gd name="connsiteX141" fmla="*/ 370582 w 868002"/>
              <a:gd name="connsiteY141" fmla="*/ 197525 h 563205"/>
              <a:gd name="connsiteX142" fmla="*/ 379950 w 868002"/>
              <a:gd name="connsiteY142" fmla="*/ 197525 h 563205"/>
              <a:gd name="connsiteX143" fmla="*/ 379950 w 868002"/>
              <a:gd name="connsiteY143" fmla="*/ 193560 h 563205"/>
              <a:gd name="connsiteX144" fmla="*/ 370582 w 868002"/>
              <a:gd name="connsiteY144" fmla="*/ 193560 h 563205"/>
              <a:gd name="connsiteX145" fmla="*/ 359773 w 868002"/>
              <a:gd name="connsiteY145" fmla="*/ 193560 h 563205"/>
              <a:gd name="connsiteX146" fmla="*/ 348603 w 868002"/>
              <a:gd name="connsiteY146" fmla="*/ 193560 h 563205"/>
              <a:gd name="connsiteX147" fmla="*/ 486463 w 868002"/>
              <a:gd name="connsiteY147" fmla="*/ 188514 h 563205"/>
              <a:gd name="connsiteX148" fmla="*/ 486463 w 868002"/>
              <a:gd name="connsiteY148" fmla="*/ 197525 h 563205"/>
              <a:gd name="connsiteX149" fmla="*/ 540150 w 868002"/>
              <a:gd name="connsiteY149" fmla="*/ 197525 h 563205"/>
              <a:gd name="connsiteX150" fmla="*/ 593477 w 868002"/>
              <a:gd name="connsiteY150" fmla="*/ 197525 h 563205"/>
              <a:gd name="connsiteX151" fmla="*/ 593477 w 868002"/>
              <a:gd name="connsiteY151" fmla="*/ 188514 h 563205"/>
              <a:gd name="connsiteX152" fmla="*/ 540150 w 868002"/>
              <a:gd name="connsiteY152" fmla="*/ 188514 h 563205"/>
              <a:gd name="connsiteX153" fmla="*/ 159438 w 868002"/>
              <a:gd name="connsiteY153" fmla="*/ 188514 h 563205"/>
              <a:gd name="connsiteX154" fmla="*/ 159438 w 868002"/>
              <a:gd name="connsiteY154" fmla="*/ 197525 h 563205"/>
              <a:gd name="connsiteX155" fmla="*/ 213125 w 868002"/>
              <a:gd name="connsiteY155" fmla="*/ 197525 h 563205"/>
              <a:gd name="connsiteX156" fmla="*/ 266812 w 868002"/>
              <a:gd name="connsiteY156" fmla="*/ 197525 h 563205"/>
              <a:gd name="connsiteX157" fmla="*/ 266812 w 868002"/>
              <a:gd name="connsiteY157" fmla="*/ 188514 h 563205"/>
              <a:gd name="connsiteX158" fmla="*/ 213125 w 868002"/>
              <a:gd name="connsiteY158" fmla="*/ 188514 h 563205"/>
              <a:gd name="connsiteX159" fmla="*/ 697607 w 868002"/>
              <a:gd name="connsiteY159" fmla="*/ 163283 h 563205"/>
              <a:gd name="connsiteX160" fmla="*/ 688600 w 868002"/>
              <a:gd name="connsiteY160" fmla="*/ 176259 h 563205"/>
              <a:gd name="connsiteX161" fmla="*/ 693284 w 868002"/>
              <a:gd name="connsiteY161" fmla="*/ 176259 h 563205"/>
              <a:gd name="connsiteX162" fmla="*/ 693284 w 868002"/>
              <a:gd name="connsiteY162" fmla="*/ 189235 h 563205"/>
              <a:gd name="connsiteX163" fmla="*/ 697607 w 868002"/>
              <a:gd name="connsiteY163" fmla="*/ 189235 h 563205"/>
              <a:gd name="connsiteX164" fmla="*/ 702292 w 868002"/>
              <a:gd name="connsiteY164" fmla="*/ 189235 h 563205"/>
              <a:gd name="connsiteX165" fmla="*/ 702292 w 868002"/>
              <a:gd name="connsiteY165" fmla="*/ 176259 h 563205"/>
              <a:gd name="connsiteX166" fmla="*/ 706976 w 868002"/>
              <a:gd name="connsiteY166" fmla="*/ 176259 h 563205"/>
              <a:gd name="connsiteX167" fmla="*/ 675989 w 868002"/>
              <a:gd name="connsiteY167" fmla="*/ 163283 h 563205"/>
              <a:gd name="connsiteX168" fmla="*/ 666620 w 868002"/>
              <a:gd name="connsiteY168" fmla="*/ 176259 h 563205"/>
              <a:gd name="connsiteX169" fmla="*/ 671305 w 868002"/>
              <a:gd name="connsiteY169" fmla="*/ 176259 h 563205"/>
              <a:gd name="connsiteX170" fmla="*/ 671305 w 868002"/>
              <a:gd name="connsiteY170" fmla="*/ 189235 h 563205"/>
              <a:gd name="connsiteX171" fmla="*/ 675989 w 868002"/>
              <a:gd name="connsiteY171" fmla="*/ 189235 h 563205"/>
              <a:gd name="connsiteX172" fmla="*/ 680312 w 868002"/>
              <a:gd name="connsiteY172" fmla="*/ 189235 h 563205"/>
              <a:gd name="connsiteX173" fmla="*/ 680312 w 868002"/>
              <a:gd name="connsiteY173" fmla="*/ 176259 h 563205"/>
              <a:gd name="connsiteX174" fmla="*/ 684996 w 868002"/>
              <a:gd name="connsiteY174" fmla="*/ 176259 h 563205"/>
              <a:gd name="connsiteX175" fmla="*/ 486463 w 868002"/>
              <a:gd name="connsiteY175" fmla="*/ 163283 h 563205"/>
              <a:gd name="connsiteX176" fmla="*/ 486463 w 868002"/>
              <a:gd name="connsiteY176" fmla="*/ 173015 h 563205"/>
              <a:gd name="connsiteX177" fmla="*/ 540150 w 868002"/>
              <a:gd name="connsiteY177" fmla="*/ 173015 h 563205"/>
              <a:gd name="connsiteX178" fmla="*/ 593477 w 868002"/>
              <a:gd name="connsiteY178" fmla="*/ 173015 h 563205"/>
              <a:gd name="connsiteX179" fmla="*/ 593477 w 868002"/>
              <a:gd name="connsiteY179" fmla="*/ 163283 h 563205"/>
              <a:gd name="connsiteX180" fmla="*/ 540150 w 868002"/>
              <a:gd name="connsiteY180" fmla="*/ 163283 h 563205"/>
              <a:gd name="connsiteX181" fmla="*/ 370582 w 868002"/>
              <a:gd name="connsiteY181" fmla="*/ 163283 h 563205"/>
              <a:gd name="connsiteX182" fmla="*/ 361214 w 868002"/>
              <a:gd name="connsiteY182" fmla="*/ 176259 h 563205"/>
              <a:gd name="connsiteX183" fmla="*/ 365898 w 868002"/>
              <a:gd name="connsiteY183" fmla="*/ 176259 h 563205"/>
              <a:gd name="connsiteX184" fmla="*/ 365898 w 868002"/>
              <a:gd name="connsiteY184" fmla="*/ 189235 h 563205"/>
              <a:gd name="connsiteX185" fmla="*/ 370582 w 868002"/>
              <a:gd name="connsiteY185" fmla="*/ 189235 h 563205"/>
              <a:gd name="connsiteX186" fmla="*/ 375266 w 868002"/>
              <a:gd name="connsiteY186" fmla="*/ 189235 h 563205"/>
              <a:gd name="connsiteX187" fmla="*/ 375266 w 868002"/>
              <a:gd name="connsiteY187" fmla="*/ 176259 h 563205"/>
              <a:gd name="connsiteX188" fmla="*/ 379590 w 868002"/>
              <a:gd name="connsiteY188" fmla="*/ 176259 h 563205"/>
              <a:gd name="connsiteX189" fmla="*/ 348603 w 868002"/>
              <a:gd name="connsiteY189" fmla="*/ 163283 h 563205"/>
              <a:gd name="connsiteX190" fmla="*/ 339595 w 868002"/>
              <a:gd name="connsiteY190" fmla="*/ 176259 h 563205"/>
              <a:gd name="connsiteX191" fmla="*/ 343919 w 868002"/>
              <a:gd name="connsiteY191" fmla="*/ 176259 h 563205"/>
              <a:gd name="connsiteX192" fmla="*/ 343919 w 868002"/>
              <a:gd name="connsiteY192" fmla="*/ 189235 h 563205"/>
              <a:gd name="connsiteX193" fmla="*/ 348603 w 868002"/>
              <a:gd name="connsiteY193" fmla="*/ 189235 h 563205"/>
              <a:gd name="connsiteX194" fmla="*/ 353287 w 868002"/>
              <a:gd name="connsiteY194" fmla="*/ 189235 h 563205"/>
              <a:gd name="connsiteX195" fmla="*/ 353287 w 868002"/>
              <a:gd name="connsiteY195" fmla="*/ 176259 h 563205"/>
              <a:gd name="connsiteX196" fmla="*/ 357971 w 868002"/>
              <a:gd name="connsiteY196" fmla="*/ 176259 h 563205"/>
              <a:gd name="connsiteX197" fmla="*/ 159438 w 868002"/>
              <a:gd name="connsiteY197" fmla="*/ 163283 h 563205"/>
              <a:gd name="connsiteX198" fmla="*/ 159438 w 868002"/>
              <a:gd name="connsiteY198" fmla="*/ 173015 h 563205"/>
              <a:gd name="connsiteX199" fmla="*/ 213125 w 868002"/>
              <a:gd name="connsiteY199" fmla="*/ 173015 h 563205"/>
              <a:gd name="connsiteX200" fmla="*/ 266812 w 868002"/>
              <a:gd name="connsiteY200" fmla="*/ 173015 h 563205"/>
              <a:gd name="connsiteX201" fmla="*/ 266812 w 868002"/>
              <a:gd name="connsiteY201" fmla="*/ 163283 h 563205"/>
              <a:gd name="connsiteX202" fmla="*/ 213125 w 868002"/>
              <a:gd name="connsiteY202" fmla="*/ 163283 h 563205"/>
              <a:gd name="connsiteX203" fmla="*/ 563931 w 868002"/>
              <a:gd name="connsiteY203" fmla="*/ 12357 h 563205"/>
              <a:gd name="connsiteX204" fmla="*/ 563931 w 868002"/>
              <a:gd name="connsiteY204" fmla="*/ 71729 h 563205"/>
              <a:gd name="connsiteX205" fmla="*/ 563931 w 868002"/>
              <a:gd name="connsiteY205" fmla="*/ 72090 h 563205"/>
              <a:gd name="connsiteX206" fmla="*/ 569336 w 868002"/>
              <a:gd name="connsiteY206" fmla="*/ 80380 h 563205"/>
              <a:gd name="connsiteX207" fmla="*/ 574740 w 868002"/>
              <a:gd name="connsiteY207" fmla="*/ 72090 h 563205"/>
              <a:gd name="connsiteX208" fmla="*/ 580505 w 868002"/>
              <a:gd name="connsiteY208" fmla="*/ 80380 h 563205"/>
              <a:gd name="connsiteX209" fmla="*/ 585910 w 868002"/>
              <a:gd name="connsiteY209" fmla="*/ 72090 h 563205"/>
              <a:gd name="connsiteX210" fmla="*/ 591315 w 868002"/>
              <a:gd name="connsiteY210" fmla="*/ 80380 h 563205"/>
              <a:gd name="connsiteX211" fmla="*/ 596720 w 868002"/>
              <a:gd name="connsiteY211" fmla="*/ 72090 h 563205"/>
              <a:gd name="connsiteX212" fmla="*/ 602124 w 868002"/>
              <a:gd name="connsiteY212" fmla="*/ 80380 h 563205"/>
              <a:gd name="connsiteX213" fmla="*/ 607529 w 868002"/>
              <a:gd name="connsiteY213" fmla="*/ 72090 h 563205"/>
              <a:gd name="connsiteX214" fmla="*/ 613294 w 868002"/>
              <a:gd name="connsiteY214" fmla="*/ 80380 h 563205"/>
              <a:gd name="connsiteX215" fmla="*/ 618699 w 868002"/>
              <a:gd name="connsiteY215" fmla="*/ 72090 h 563205"/>
              <a:gd name="connsiteX216" fmla="*/ 624103 w 868002"/>
              <a:gd name="connsiteY216" fmla="*/ 80380 h 563205"/>
              <a:gd name="connsiteX217" fmla="*/ 629508 w 868002"/>
              <a:gd name="connsiteY217" fmla="*/ 72090 h 563205"/>
              <a:gd name="connsiteX218" fmla="*/ 629508 w 868002"/>
              <a:gd name="connsiteY218" fmla="*/ 12357 h 563205"/>
              <a:gd name="connsiteX219" fmla="*/ 236906 w 868002"/>
              <a:gd name="connsiteY219" fmla="*/ 12357 h 563205"/>
              <a:gd name="connsiteX220" fmla="*/ 236906 w 868002"/>
              <a:gd name="connsiteY220" fmla="*/ 71729 h 563205"/>
              <a:gd name="connsiteX221" fmla="*/ 236906 w 868002"/>
              <a:gd name="connsiteY221" fmla="*/ 72090 h 563205"/>
              <a:gd name="connsiteX222" fmla="*/ 242310 w 868002"/>
              <a:gd name="connsiteY222" fmla="*/ 80380 h 563205"/>
              <a:gd name="connsiteX223" fmla="*/ 247715 w 868002"/>
              <a:gd name="connsiteY223" fmla="*/ 72090 h 563205"/>
              <a:gd name="connsiteX224" fmla="*/ 253120 w 868002"/>
              <a:gd name="connsiteY224" fmla="*/ 80380 h 563205"/>
              <a:gd name="connsiteX225" fmla="*/ 258524 w 868002"/>
              <a:gd name="connsiteY225" fmla="*/ 72090 h 563205"/>
              <a:gd name="connsiteX226" fmla="*/ 264289 w 868002"/>
              <a:gd name="connsiteY226" fmla="*/ 80380 h 563205"/>
              <a:gd name="connsiteX227" fmla="*/ 269694 w 868002"/>
              <a:gd name="connsiteY227" fmla="*/ 72090 h 563205"/>
              <a:gd name="connsiteX228" fmla="*/ 275099 w 868002"/>
              <a:gd name="connsiteY228" fmla="*/ 80380 h 563205"/>
              <a:gd name="connsiteX229" fmla="*/ 280864 w 868002"/>
              <a:gd name="connsiteY229" fmla="*/ 72090 h 563205"/>
              <a:gd name="connsiteX230" fmla="*/ 286269 w 868002"/>
              <a:gd name="connsiteY230" fmla="*/ 80380 h 563205"/>
              <a:gd name="connsiteX231" fmla="*/ 291673 w 868002"/>
              <a:gd name="connsiteY231" fmla="*/ 72090 h 563205"/>
              <a:gd name="connsiteX232" fmla="*/ 297078 w 868002"/>
              <a:gd name="connsiteY232" fmla="*/ 80380 h 563205"/>
              <a:gd name="connsiteX233" fmla="*/ 302483 w 868002"/>
              <a:gd name="connsiteY233" fmla="*/ 72090 h 563205"/>
              <a:gd name="connsiteX234" fmla="*/ 302483 w 868002"/>
              <a:gd name="connsiteY234" fmla="*/ 12357 h 563205"/>
              <a:gd name="connsiteX235" fmla="*/ 474573 w 868002"/>
              <a:gd name="connsiteY235" fmla="*/ 0 h 563205"/>
              <a:gd name="connsiteX236" fmla="*/ 536575 w 868002"/>
              <a:gd name="connsiteY236" fmla="*/ 0 h 563205"/>
              <a:gd name="connsiteX237" fmla="*/ 540150 w 868002"/>
              <a:gd name="connsiteY237" fmla="*/ 0 h 563205"/>
              <a:gd name="connsiteX238" fmla="*/ 563931 w 868002"/>
              <a:gd name="connsiteY238" fmla="*/ 0 h 563205"/>
              <a:gd name="connsiteX239" fmla="*/ 629508 w 868002"/>
              <a:gd name="connsiteY239" fmla="*/ 0 h 563205"/>
              <a:gd name="connsiteX240" fmla="*/ 656866 w 868002"/>
              <a:gd name="connsiteY240" fmla="*/ 0 h 563205"/>
              <a:gd name="connsiteX241" fmla="*/ 675989 w 868002"/>
              <a:gd name="connsiteY241" fmla="*/ 0 h 563205"/>
              <a:gd name="connsiteX242" fmla="*/ 686798 w 868002"/>
              <a:gd name="connsiteY242" fmla="*/ 0 h 563205"/>
              <a:gd name="connsiteX243" fmla="*/ 697607 w 868002"/>
              <a:gd name="connsiteY243" fmla="*/ 0 h 563205"/>
              <a:gd name="connsiteX244" fmla="*/ 718866 w 868002"/>
              <a:gd name="connsiteY244" fmla="*/ 0 h 563205"/>
              <a:gd name="connsiteX245" fmla="*/ 731477 w 868002"/>
              <a:gd name="connsiteY245" fmla="*/ 12616 h 563205"/>
              <a:gd name="connsiteX246" fmla="*/ 731477 w 868002"/>
              <a:gd name="connsiteY246" fmla="*/ 210862 h 563205"/>
              <a:gd name="connsiteX247" fmla="*/ 718866 w 868002"/>
              <a:gd name="connsiteY247" fmla="*/ 223478 h 563205"/>
              <a:gd name="connsiteX248" fmla="*/ 697607 w 868002"/>
              <a:gd name="connsiteY248" fmla="*/ 223478 h 563205"/>
              <a:gd name="connsiteX249" fmla="*/ 686798 w 868002"/>
              <a:gd name="connsiteY249" fmla="*/ 223478 h 563205"/>
              <a:gd name="connsiteX250" fmla="*/ 675989 w 868002"/>
              <a:gd name="connsiteY250" fmla="*/ 223478 h 563205"/>
              <a:gd name="connsiteX251" fmla="*/ 540150 w 868002"/>
              <a:gd name="connsiteY251" fmla="*/ 223478 h 563205"/>
              <a:gd name="connsiteX252" fmla="*/ 474573 w 868002"/>
              <a:gd name="connsiteY252" fmla="*/ 223478 h 563205"/>
              <a:gd name="connsiteX253" fmla="*/ 461962 w 868002"/>
              <a:gd name="connsiteY253" fmla="*/ 210862 h 563205"/>
              <a:gd name="connsiteX254" fmla="*/ 461962 w 868002"/>
              <a:gd name="connsiteY254" fmla="*/ 12616 h 563205"/>
              <a:gd name="connsiteX255" fmla="*/ 474573 w 868002"/>
              <a:gd name="connsiteY255" fmla="*/ 0 h 563205"/>
              <a:gd name="connsiteX256" fmla="*/ 147548 w 868002"/>
              <a:gd name="connsiteY256" fmla="*/ 0 h 563205"/>
              <a:gd name="connsiteX257" fmla="*/ 209550 w 868002"/>
              <a:gd name="connsiteY257" fmla="*/ 0 h 563205"/>
              <a:gd name="connsiteX258" fmla="*/ 213125 w 868002"/>
              <a:gd name="connsiteY258" fmla="*/ 0 h 563205"/>
              <a:gd name="connsiteX259" fmla="*/ 236906 w 868002"/>
              <a:gd name="connsiteY259" fmla="*/ 0 h 563205"/>
              <a:gd name="connsiteX260" fmla="*/ 302483 w 868002"/>
              <a:gd name="connsiteY260" fmla="*/ 0 h 563205"/>
              <a:gd name="connsiteX261" fmla="*/ 329841 w 868002"/>
              <a:gd name="connsiteY261" fmla="*/ 0 h 563205"/>
              <a:gd name="connsiteX262" fmla="*/ 348603 w 868002"/>
              <a:gd name="connsiteY262" fmla="*/ 0 h 563205"/>
              <a:gd name="connsiteX263" fmla="*/ 359773 w 868002"/>
              <a:gd name="connsiteY263" fmla="*/ 0 h 563205"/>
              <a:gd name="connsiteX264" fmla="*/ 370582 w 868002"/>
              <a:gd name="connsiteY264" fmla="*/ 0 h 563205"/>
              <a:gd name="connsiteX265" fmla="*/ 391840 w 868002"/>
              <a:gd name="connsiteY265" fmla="*/ 0 h 563205"/>
              <a:gd name="connsiteX266" fmla="*/ 404451 w 868002"/>
              <a:gd name="connsiteY266" fmla="*/ 12616 h 563205"/>
              <a:gd name="connsiteX267" fmla="*/ 404451 w 868002"/>
              <a:gd name="connsiteY267" fmla="*/ 210862 h 563205"/>
              <a:gd name="connsiteX268" fmla="*/ 391840 w 868002"/>
              <a:gd name="connsiteY268" fmla="*/ 223478 h 563205"/>
              <a:gd name="connsiteX269" fmla="*/ 370582 w 868002"/>
              <a:gd name="connsiteY269" fmla="*/ 223478 h 563205"/>
              <a:gd name="connsiteX270" fmla="*/ 359773 w 868002"/>
              <a:gd name="connsiteY270" fmla="*/ 223478 h 563205"/>
              <a:gd name="connsiteX271" fmla="*/ 348603 w 868002"/>
              <a:gd name="connsiteY271" fmla="*/ 223478 h 563205"/>
              <a:gd name="connsiteX272" fmla="*/ 213125 w 868002"/>
              <a:gd name="connsiteY272" fmla="*/ 223478 h 563205"/>
              <a:gd name="connsiteX273" fmla="*/ 147548 w 868002"/>
              <a:gd name="connsiteY273" fmla="*/ 223478 h 563205"/>
              <a:gd name="connsiteX274" fmla="*/ 134937 w 868002"/>
              <a:gd name="connsiteY274" fmla="*/ 210862 h 563205"/>
              <a:gd name="connsiteX275" fmla="*/ 134937 w 868002"/>
              <a:gd name="connsiteY275" fmla="*/ 12616 h 563205"/>
              <a:gd name="connsiteX276" fmla="*/ 147548 w 868002"/>
              <a:gd name="connsiteY276" fmla="*/ 0 h 563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Lst>
            <a:rect l="l" t="t" r="r" b="b"/>
            <a:pathLst>
              <a:path w="868002" h="563205">
                <a:moveTo>
                  <a:pt x="750374" y="332304"/>
                </a:moveTo>
                <a:cubicBezTo>
                  <a:pt x="757928" y="332304"/>
                  <a:pt x="764763" y="335554"/>
                  <a:pt x="769799" y="340249"/>
                </a:cubicBezTo>
                <a:cubicBezTo>
                  <a:pt x="774476" y="345305"/>
                  <a:pt x="777713" y="351805"/>
                  <a:pt x="777713" y="359750"/>
                </a:cubicBezTo>
                <a:cubicBezTo>
                  <a:pt x="777713" y="366972"/>
                  <a:pt x="774476" y="373834"/>
                  <a:pt x="769799" y="378889"/>
                </a:cubicBezTo>
                <a:cubicBezTo>
                  <a:pt x="764763" y="383584"/>
                  <a:pt x="757928" y="386834"/>
                  <a:pt x="750374" y="386834"/>
                </a:cubicBezTo>
                <a:cubicBezTo>
                  <a:pt x="743180" y="386834"/>
                  <a:pt x="736345" y="383584"/>
                  <a:pt x="731309" y="378889"/>
                </a:cubicBezTo>
                <a:cubicBezTo>
                  <a:pt x="726273" y="373834"/>
                  <a:pt x="723395" y="366972"/>
                  <a:pt x="723395" y="359750"/>
                </a:cubicBezTo>
                <a:cubicBezTo>
                  <a:pt x="723395" y="351805"/>
                  <a:pt x="726273" y="345305"/>
                  <a:pt x="731309" y="340249"/>
                </a:cubicBezTo>
                <a:cubicBezTo>
                  <a:pt x="736345" y="335554"/>
                  <a:pt x="743180" y="332304"/>
                  <a:pt x="750374" y="332304"/>
                </a:cubicBezTo>
                <a:close/>
                <a:moveTo>
                  <a:pt x="592098" y="332304"/>
                </a:moveTo>
                <a:cubicBezTo>
                  <a:pt x="600012" y="332304"/>
                  <a:pt x="606487" y="335554"/>
                  <a:pt x="611523" y="340249"/>
                </a:cubicBezTo>
                <a:cubicBezTo>
                  <a:pt x="616199" y="345305"/>
                  <a:pt x="619437" y="351805"/>
                  <a:pt x="619437" y="359750"/>
                </a:cubicBezTo>
                <a:cubicBezTo>
                  <a:pt x="619437" y="366972"/>
                  <a:pt x="616199" y="373834"/>
                  <a:pt x="611523" y="378889"/>
                </a:cubicBezTo>
                <a:cubicBezTo>
                  <a:pt x="606487" y="383584"/>
                  <a:pt x="600012" y="386834"/>
                  <a:pt x="592098" y="386834"/>
                </a:cubicBezTo>
                <a:cubicBezTo>
                  <a:pt x="584904" y="386834"/>
                  <a:pt x="577709" y="383584"/>
                  <a:pt x="573033" y="378889"/>
                </a:cubicBezTo>
                <a:cubicBezTo>
                  <a:pt x="567997" y="373834"/>
                  <a:pt x="565119" y="366972"/>
                  <a:pt x="565119" y="359750"/>
                </a:cubicBezTo>
                <a:cubicBezTo>
                  <a:pt x="565119" y="351805"/>
                  <a:pt x="567997" y="345305"/>
                  <a:pt x="573033" y="340249"/>
                </a:cubicBezTo>
                <a:cubicBezTo>
                  <a:pt x="577709" y="335554"/>
                  <a:pt x="584904" y="332304"/>
                  <a:pt x="592098" y="332304"/>
                </a:cubicBezTo>
                <a:close/>
                <a:moveTo>
                  <a:pt x="434181" y="332304"/>
                </a:moveTo>
                <a:cubicBezTo>
                  <a:pt x="441375" y="332304"/>
                  <a:pt x="448210" y="335554"/>
                  <a:pt x="453246" y="340249"/>
                </a:cubicBezTo>
                <a:cubicBezTo>
                  <a:pt x="457922" y="345305"/>
                  <a:pt x="461160" y="351805"/>
                  <a:pt x="461160" y="359750"/>
                </a:cubicBezTo>
                <a:cubicBezTo>
                  <a:pt x="461160" y="366972"/>
                  <a:pt x="457922" y="373834"/>
                  <a:pt x="453246" y="378889"/>
                </a:cubicBezTo>
                <a:cubicBezTo>
                  <a:pt x="448210" y="383584"/>
                  <a:pt x="441375" y="386834"/>
                  <a:pt x="434181" y="386834"/>
                </a:cubicBezTo>
                <a:cubicBezTo>
                  <a:pt x="426627" y="386834"/>
                  <a:pt x="419792" y="383584"/>
                  <a:pt x="415116" y="378889"/>
                </a:cubicBezTo>
                <a:cubicBezTo>
                  <a:pt x="410439" y="373834"/>
                  <a:pt x="407202" y="366972"/>
                  <a:pt x="407202" y="359750"/>
                </a:cubicBezTo>
                <a:cubicBezTo>
                  <a:pt x="407202" y="351805"/>
                  <a:pt x="410439" y="345305"/>
                  <a:pt x="415116" y="340249"/>
                </a:cubicBezTo>
                <a:cubicBezTo>
                  <a:pt x="419792" y="335554"/>
                  <a:pt x="426627" y="332304"/>
                  <a:pt x="434181" y="332304"/>
                </a:cubicBezTo>
                <a:close/>
                <a:moveTo>
                  <a:pt x="276264" y="332304"/>
                </a:moveTo>
                <a:cubicBezTo>
                  <a:pt x="283458" y="332304"/>
                  <a:pt x="290293" y="335554"/>
                  <a:pt x="295329" y="340249"/>
                </a:cubicBezTo>
                <a:cubicBezTo>
                  <a:pt x="300006" y="345305"/>
                  <a:pt x="303243" y="351805"/>
                  <a:pt x="303243" y="359750"/>
                </a:cubicBezTo>
                <a:cubicBezTo>
                  <a:pt x="303243" y="366972"/>
                  <a:pt x="300006" y="373834"/>
                  <a:pt x="295329" y="378889"/>
                </a:cubicBezTo>
                <a:cubicBezTo>
                  <a:pt x="290293" y="383584"/>
                  <a:pt x="283458" y="386834"/>
                  <a:pt x="276264" y="386834"/>
                </a:cubicBezTo>
                <a:cubicBezTo>
                  <a:pt x="268710" y="386834"/>
                  <a:pt x="261875" y="383584"/>
                  <a:pt x="256839" y="378889"/>
                </a:cubicBezTo>
                <a:cubicBezTo>
                  <a:pt x="251803" y="373834"/>
                  <a:pt x="248925" y="366972"/>
                  <a:pt x="248925" y="359750"/>
                </a:cubicBezTo>
                <a:cubicBezTo>
                  <a:pt x="248925" y="351805"/>
                  <a:pt x="251803" y="345305"/>
                  <a:pt x="256839" y="340249"/>
                </a:cubicBezTo>
                <a:cubicBezTo>
                  <a:pt x="261875" y="335554"/>
                  <a:pt x="268710" y="332304"/>
                  <a:pt x="276264" y="332304"/>
                </a:cubicBezTo>
                <a:close/>
                <a:moveTo>
                  <a:pt x="117988" y="332304"/>
                </a:moveTo>
                <a:cubicBezTo>
                  <a:pt x="125182" y="332304"/>
                  <a:pt x="132017" y="335554"/>
                  <a:pt x="137053" y="340249"/>
                </a:cubicBezTo>
                <a:cubicBezTo>
                  <a:pt x="142089" y="345305"/>
                  <a:pt x="144967" y="351805"/>
                  <a:pt x="144967" y="359750"/>
                </a:cubicBezTo>
                <a:cubicBezTo>
                  <a:pt x="144967" y="366972"/>
                  <a:pt x="142089" y="373834"/>
                  <a:pt x="137053" y="378889"/>
                </a:cubicBezTo>
                <a:cubicBezTo>
                  <a:pt x="132017" y="383584"/>
                  <a:pt x="125182" y="386834"/>
                  <a:pt x="117988" y="386834"/>
                </a:cubicBezTo>
                <a:cubicBezTo>
                  <a:pt x="110074" y="386834"/>
                  <a:pt x="103599" y="383584"/>
                  <a:pt x="98563" y="378889"/>
                </a:cubicBezTo>
                <a:cubicBezTo>
                  <a:pt x="93527" y="373834"/>
                  <a:pt x="90649" y="366972"/>
                  <a:pt x="90649" y="359750"/>
                </a:cubicBezTo>
                <a:cubicBezTo>
                  <a:pt x="90649" y="351805"/>
                  <a:pt x="93527" y="345305"/>
                  <a:pt x="98563" y="340249"/>
                </a:cubicBezTo>
                <a:cubicBezTo>
                  <a:pt x="103599" y="335554"/>
                  <a:pt x="110074" y="332304"/>
                  <a:pt x="117988" y="332304"/>
                </a:cubicBezTo>
                <a:close/>
                <a:moveTo>
                  <a:pt x="750374" y="295830"/>
                </a:moveTo>
                <a:cubicBezTo>
                  <a:pt x="733108" y="295830"/>
                  <a:pt x="717280" y="303053"/>
                  <a:pt x="705769" y="314609"/>
                </a:cubicBezTo>
                <a:cubicBezTo>
                  <a:pt x="694258" y="326165"/>
                  <a:pt x="687423" y="342054"/>
                  <a:pt x="687423" y="359750"/>
                </a:cubicBezTo>
                <a:cubicBezTo>
                  <a:pt x="687423" y="377084"/>
                  <a:pt x="694258" y="392973"/>
                  <a:pt x="705769" y="404529"/>
                </a:cubicBezTo>
                <a:cubicBezTo>
                  <a:pt x="717280" y="416085"/>
                  <a:pt x="733108" y="422947"/>
                  <a:pt x="750374" y="422947"/>
                </a:cubicBezTo>
                <a:cubicBezTo>
                  <a:pt x="768001" y="422947"/>
                  <a:pt x="783828" y="416085"/>
                  <a:pt x="795339" y="404529"/>
                </a:cubicBezTo>
                <a:cubicBezTo>
                  <a:pt x="806850" y="392973"/>
                  <a:pt x="813685" y="377084"/>
                  <a:pt x="813685" y="359750"/>
                </a:cubicBezTo>
                <a:cubicBezTo>
                  <a:pt x="813685" y="342054"/>
                  <a:pt x="806850" y="326165"/>
                  <a:pt x="795339" y="314609"/>
                </a:cubicBezTo>
                <a:cubicBezTo>
                  <a:pt x="783828" y="303053"/>
                  <a:pt x="768001" y="295830"/>
                  <a:pt x="750374" y="295830"/>
                </a:cubicBezTo>
                <a:close/>
                <a:moveTo>
                  <a:pt x="592098" y="295830"/>
                </a:moveTo>
                <a:cubicBezTo>
                  <a:pt x="574831" y="295830"/>
                  <a:pt x="559004" y="303053"/>
                  <a:pt x="547493" y="314609"/>
                </a:cubicBezTo>
                <a:cubicBezTo>
                  <a:pt x="535981" y="326165"/>
                  <a:pt x="528787" y="342054"/>
                  <a:pt x="528787" y="359750"/>
                </a:cubicBezTo>
                <a:cubicBezTo>
                  <a:pt x="528787" y="377084"/>
                  <a:pt x="535981" y="392973"/>
                  <a:pt x="547493" y="404529"/>
                </a:cubicBezTo>
                <a:cubicBezTo>
                  <a:pt x="559004" y="416085"/>
                  <a:pt x="574831" y="422947"/>
                  <a:pt x="592098" y="422947"/>
                </a:cubicBezTo>
                <a:cubicBezTo>
                  <a:pt x="609724" y="422947"/>
                  <a:pt x="625552" y="416085"/>
                  <a:pt x="637063" y="404529"/>
                </a:cubicBezTo>
                <a:cubicBezTo>
                  <a:pt x="648214" y="392973"/>
                  <a:pt x="655408" y="377084"/>
                  <a:pt x="655408" y="359750"/>
                </a:cubicBezTo>
                <a:cubicBezTo>
                  <a:pt x="655408" y="342054"/>
                  <a:pt x="648214" y="326165"/>
                  <a:pt x="637063" y="314609"/>
                </a:cubicBezTo>
                <a:cubicBezTo>
                  <a:pt x="625552" y="303053"/>
                  <a:pt x="609724" y="295830"/>
                  <a:pt x="592098" y="295830"/>
                </a:cubicBezTo>
                <a:close/>
                <a:moveTo>
                  <a:pt x="434181" y="295830"/>
                </a:moveTo>
                <a:cubicBezTo>
                  <a:pt x="416914" y="295830"/>
                  <a:pt x="401087" y="303053"/>
                  <a:pt x="389576" y="314609"/>
                </a:cubicBezTo>
                <a:cubicBezTo>
                  <a:pt x="378065" y="326165"/>
                  <a:pt x="370870" y="342054"/>
                  <a:pt x="370870" y="359750"/>
                </a:cubicBezTo>
                <a:cubicBezTo>
                  <a:pt x="370870" y="377084"/>
                  <a:pt x="378065" y="392973"/>
                  <a:pt x="389576" y="404529"/>
                </a:cubicBezTo>
                <a:cubicBezTo>
                  <a:pt x="401087" y="416085"/>
                  <a:pt x="416914" y="422947"/>
                  <a:pt x="434181" y="422947"/>
                </a:cubicBezTo>
                <a:cubicBezTo>
                  <a:pt x="451447" y="422947"/>
                  <a:pt x="467275" y="416085"/>
                  <a:pt x="478786" y="404529"/>
                </a:cubicBezTo>
                <a:cubicBezTo>
                  <a:pt x="490297" y="392973"/>
                  <a:pt x="497491" y="377084"/>
                  <a:pt x="497491" y="359750"/>
                </a:cubicBezTo>
                <a:cubicBezTo>
                  <a:pt x="497491" y="342054"/>
                  <a:pt x="490297" y="326165"/>
                  <a:pt x="478786" y="314609"/>
                </a:cubicBezTo>
                <a:cubicBezTo>
                  <a:pt x="467275" y="303053"/>
                  <a:pt x="451447" y="295830"/>
                  <a:pt x="434181" y="295830"/>
                </a:cubicBezTo>
                <a:close/>
                <a:moveTo>
                  <a:pt x="276264" y="295830"/>
                </a:moveTo>
                <a:cubicBezTo>
                  <a:pt x="258638" y="295830"/>
                  <a:pt x="242810" y="303053"/>
                  <a:pt x="231299" y="314609"/>
                </a:cubicBezTo>
                <a:cubicBezTo>
                  <a:pt x="219788" y="326165"/>
                  <a:pt x="212594" y="342054"/>
                  <a:pt x="212594" y="359750"/>
                </a:cubicBezTo>
                <a:cubicBezTo>
                  <a:pt x="212594" y="377084"/>
                  <a:pt x="219788" y="392973"/>
                  <a:pt x="231299" y="404529"/>
                </a:cubicBezTo>
                <a:cubicBezTo>
                  <a:pt x="242810" y="416085"/>
                  <a:pt x="258638" y="422947"/>
                  <a:pt x="276264" y="422947"/>
                </a:cubicBezTo>
                <a:cubicBezTo>
                  <a:pt x="293531" y="422947"/>
                  <a:pt x="309358" y="416085"/>
                  <a:pt x="320869" y="404529"/>
                </a:cubicBezTo>
                <a:cubicBezTo>
                  <a:pt x="332380" y="392973"/>
                  <a:pt x="339215" y="377084"/>
                  <a:pt x="339215" y="359750"/>
                </a:cubicBezTo>
                <a:cubicBezTo>
                  <a:pt x="339215" y="342054"/>
                  <a:pt x="332380" y="326165"/>
                  <a:pt x="320869" y="314609"/>
                </a:cubicBezTo>
                <a:cubicBezTo>
                  <a:pt x="309358" y="303053"/>
                  <a:pt x="293531" y="295830"/>
                  <a:pt x="276264" y="295830"/>
                </a:cubicBezTo>
                <a:close/>
                <a:moveTo>
                  <a:pt x="117988" y="295830"/>
                </a:moveTo>
                <a:cubicBezTo>
                  <a:pt x="100361" y="295830"/>
                  <a:pt x="84534" y="303053"/>
                  <a:pt x="73023" y="314609"/>
                </a:cubicBezTo>
                <a:cubicBezTo>
                  <a:pt x="61512" y="326165"/>
                  <a:pt x="54317" y="342054"/>
                  <a:pt x="54317" y="359750"/>
                </a:cubicBezTo>
                <a:cubicBezTo>
                  <a:pt x="54317" y="377084"/>
                  <a:pt x="61512" y="392973"/>
                  <a:pt x="73023" y="404529"/>
                </a:cubicBezTo>
                <a:cubicBezTo>
                  <a:pt x="84534" y="416085"/>
                  <a:pt x="100361" y="422947"/>
                  <a:pt x="117988" y="422947"/>
                </a:cubicBezTo>
                <a:cubicBezTo>
                  <a:pt x="135254" y="422947"/>
                  <a:pt x="151082" y="416085"/>
                  <a:pt x="162593" y="404529"/>
                </a:cubicBezTo>
                <a:cubicBezTo>
                  <a:pt x="174104" y="392973"/>
                  <a:pt x="180938" y="377084"/>
                  <a:pt x="180938" y="359750"/>
                </a:cubicBezTo>
                <a:cubicBezTo>
                  <a:pt x="180938" y="342054"/>
                  <a:pt x="174104" y="326165"/>
                  <a:pt x="162593" y="314609"/>
                </a:cubicBezTo>
                <a:cubicBezTo>
                  <a:pt x="151082" y="303053"/>
                  <a:pt x="135254" y="295830"/>
                  <a:pt x="117988" y="295830"/>
                </a:cubicBezTo>
                <a:close/>
                <a:moveTo>
                  <a:pt x="117988" y="241300"/>
                </a:moveTo>
                <a:lnTo>
                  <a:pt x="276264" y="241300"/>
                </a:lnTo>
                <a:lnTo>
                  <a:pt x="434181" y="241300"/>
                </a:lnTo>
                <a:lnTo>
                  <a:pt x="592098" y="241300"/>
                </a:lnTo>
                <a:lnTo>
                  <a:pt x="750374" y="241300"/>
                </a:lnTo>
                <a:cubicBezTo>
                  <a:pt x="782749" y="241300"/>
                  <a:pt x="812246" y="254662"/>
                  <a:pt x="833469" y="276329"/>
                </a:cubicBezTo>
                <a:cubicBezTo>
                  <a:pt x="854693" y="297636"/>
                  <a:pt x="868002" y="327248"/>
                  <a:pt x="868002" y="359750"/>
                </a:cubicBezTo>
                <a:cubicBezTo>
                  <a:pt x="868002" y="391890"/>
                  <a:pt x="854693" y="421502"/>
                  <a:pt x="833469" y="442809"/>
                </a:cubicBezTo>
                <a:cubicBezTo>
                  <a:pt x="812246" y="464476"/>
                  <a:pt x="782749" y="477477"/>
                  <a:pt x="750374" y="477477"/>
                </a:cubicBezTo>
                <a:lnTo>
                  <a:pt x="687029" y="477477"/>
                </a:lnTo>
                <a:lnTo>
                  <a:pt x="687029" y="527050"/>
                </a:lnTo>
                <a:lnTo>
                  <a:pt x="723080" y="527050"/>
                </a:lnTo>
                <a:cubicBezTo>
                  <a:pt x="733118" y="527050"/>
                  <a:pt x="741004" y="535283"/>
                  <a:pt x="741004" y="545307"/>
                </a:cubicBezTo>
                <a:cubicBezTo>
                  <a:pt x="741004" y="554972"/>
                  <a:pt x="733118" y="563205"/>
                  <a:pt x="723080" y="563205"/>
                </a:cubicBezTo>
                <a:lnTo>
                  <a:pt x="614824" y="563205"/>
                </a:lnTo>
                <a:cubicBezTo>
                  <a:pt x="604787" y="563205"/>
                  <a:pt x="596900" y="554972"/>
                  <a:pt x="596900" y="545307"/>
                </a:cubicBezTo>
                <a:cubicBezTo>
                  <a:pt x="596900" y="535283"/>
                  <a:pt x="604787" y="527050"/>
                  <a:pt x="614824" y="527050"/>
                </a:cubicBezTo>
                <a:lnTo>
                  <a:pt x="650875" y="527050"/>
                </a:lnTo>
                <a:lnTo>
                  <a:pt x="650875" y="477477"/>
                </a:lnTo>
                <a:lnTo>
                  <a:pt x="592098" y="477477"/>
                </a:lnTo>
                <a:lnTo>
                  <a:pt x="434181" y="477477"/>
                </a:lnTo>
                <a:lnTo>
                  <a:pt x="276264" y="477477"/>
                </a:lnTo>
                <a:lnTo>
                  <a:pt x="234588" y="477477"/>
                </a:lnTo>
                <a:lnTo>
                  <a:pt x="234588" y="527050"/>
                </a:lnTo>
                <a:lnTo>
                  <a:pt x="270643" y="527050"/>
                </a:lnTo>
                <a:cubicBezTo>
                  <a:pt x="280680" y="527050"/>
                  <a:pt x="288566" y="535283"/>
                  <a:pt x="288566" y="545307"/>
                </a:cubicBezTo>
                <a:cubicBezTo>
                  <a:pt x="288566" y="554972"/>
                  <a:pt x="280680" y="563205"/>
                  <a:pt x="270643" y="563205"/>
                </a:cubicBezTo>
                <a:lnTo>
                  <a:pt x="162385" y="563205"/>
                </a:lnTo>
                <a:cubicBezTo>
                  <a:pt x="152348" y="563205"/>
                  <a:pt x="144462" y="554972"/>
                  <a:pt x="144462" y="545307"/>
                </a:cubicBezTo>
                <a:cubicBezTo>
                  <a:pt x="144462" y="535283"/>
                  <a:pt x="152348" y="527050"/>
                  <a:pt x="162385" y="527050"/>
                </a:cubicBezTo>
                <a:lnTo>
                  <a:pt x="198437" y="527050"/>
                </a:lnTo>
                <a:lnTo>
                  <a:pt x="198437" y="477477"/>
                </a:lnTo>
                <a:lnTo>
                  <a:pt x="117988" y="477477"/>
                </a:lnTo>
                <a:cubicBezTo>
                  <a:pt x="85253" y="477477"/>
                  <a:pt x="55756" y="464476"/>
                  <a:pt x="34533" y="442809"/>
                </a:cubicBezTo>
                <a:cubicBezTo>
                  <a:pt x="13669" y="421502"/>
                  <a:pt x="0" y="391890"/>
                  <a:pt x="0" y="359750"/>
                </a:cubicBezTo>
                <a:cubicBezTo>
                  <a:pt x="0" y="327248"/>
                  <a:pt x="13669" y="297636"/>
                  <a:pt x="34533" y="276329"/>
                </a:cubicBezTo>
                <a:cubicBezTo>
                  <a:pt x="55756" y="254662"/>
                  <a:pt x="85253" y="241300"/>
                  <a:pt x="117988" y="241300"/>
                </a:cubicBezTo>
                <a:close/>
                <a:moveTo>
                  <a:pt x="666620" y="193560"/>
                </a:moveTo>
                <a:lnTo>
                  <a:pt x="666620" y="197525"/>
                </a:lnTo>
                <a:lnTo>
                  <a:pt x="675989" y="197525"/>
                </a:lnTo>
                <a:lnTo>
                  <a:pt x="686798" y="197525"/>
                </a:lnTo>
                <a:lnTo>
                  <a:pt x="697607" y="197525"/>
                </a:lnTo>
                <a:lnTo>
                  <a:pt x="706976" y="197525"/>
                </a:lnTo>
                <a:lnTo>
                  <a:pt x="706976" y="193560"/>
                </a:lnTo>
                <a:lnTo>
                  <a:pt x="697607" y="193560"/>
                </a:lnTo>
                <a:lnTo>
                  <a:pt x="686798" y="193560"/>
                </a:lnTo>
                <a:lnTo>
                  <a:pt x="675989" y="193560"/>
                </a:lnTo>
                <a:close/>
                <a:moveTo>
                  <a:pt x="339235" y="193560"/>
                </a:moveTo>
                <a:lnTo>
                  <a:pt x="339235" y="197525"/>
                </a:lnTo>
                <a:lnTo>
                  <a:pt x="348603" y="197525"/>
                </a:lnTo>
                <a:lnTo>
                  <a:pt x="359773" y="197525"/>
                </a:lnTo>
                <a:lnTo>
                  <a:pt x="370582" y="197525"/>
                </a:lnTo>
                <a:lnTo>
                  <a:pt x="379950" y="197525"/>
                </a:lnTo>
                <a:lnTo>
                  <a:pt x="379950" y="193560"/>
                </a:lnTo>
                <a:lnTo>
                  <a:pt x="370582" y="193560"/>
                </a:lnTo>
                <a:lnTo>
                  <a:pt x="359773" y="193560"/>
                </a:lnTo>
                <a:lnTo>
                  <a:pt x="348603" y="193560"/>
                </a:lnTo>
                <a:close/>
                <a:moveTo>
                  <a:pt x="486463" y="188514"/>
                </a:moveTo>
                <a:lnTo>
                  <a:pt x="486463" y="197525"/>
                </a:lnTo>
                <a:lnTo>
                  <a:pt x="540150" y="197525"/>
                </a:lnTo>
                <a:lnTo>
                  <a:pt x="593477" y="197525"/>
                </a:lnTo>
                <a:lnTo>
                  <a:pt x="593477" y="188514"/>
                </a:lnTo>
                <a:lnTo>
                  <a:pt x="540150" y="188514"/>
                </a:lnTo>
                <a:close/>
                <a:moveTo>
                  <a:pt x="159438" y="188514"/>
                </a:moveTo>
                <a:lnTo>
                  <a:pt x="159438" y="197525"/>
                </a:lnTo>
                <a:lnTo>
                  <a:pt x="213125" y="197525"/>
                </a:lnTo>
                <a:lnTo>
                  <a:pt x="266812" y="197525"/>
                </a:lnTo>
                <a:lnTo>
                  <a:pt x="266812" y="188514"/>
                </a:lnTo>
                <a:lnTo>
                  <a:pt x="213125" y="188514"/>
                </a:lnTo>
                <a:close/>
                <a:moveTo>
                  <a:pt x="697607" y="163283"/>
                </a:moveTo>
                <a:lnTo>
                  <a:pt x="688600" y="176259"/>
                </a:lnTo>
                <a:lnTo>
                  <a:pt x="693284" y="176259"/>
                </a:lnTo>
                <a:lnTo>
                  <a:pt x="693284" y="189235"/>
                </a:lnTo>
                <a:lnTo>
                  <a:pt x="697607" y="189235"/>
                </a:lnTo>
                <a:lnTo>
                  <a:pt x="702292" y="189235"/>
                </a:lnTo>
                <a:lnTo>
                  <a:pt x="702292" y="176259"/>
                </a:lnTo>
                <a:lnTo>
                  <a:pt x="706976" y="176259"/>
                </a:lnTo>
                <a:close/>
                <a:moveTo>
                  <a:pt x="675989" y="163283"/>
                </a:moveTo>
                <a:lnTo>
                  <a:pt x="666620" y="176259"/>
                </a:lnTo>
                <a:lnTo>
                  <a:pt x="671305" y="176259"/>
                </a:lnTo>
                <a:lnTo>
                  <a:pt x="671305" y="189235"/>
                </a:lnTo>
                <a:lnTo>
                  <a:pt x="675989" y="189235"/>
                </a:lnTo>
                <a:lnTo>
                  <a:pt x="680312" y="189235"/>
                </a:lnTo>
                <a:lnTo>
                  <a:pt x="680312" y="176259"/>
                </a:lnTo>
                <a:lnTo>
                  <a:pt x="684996" y="176259"/>
                </a:lnTo>
                <a:close/>
                <a:moveTo>
                  <a:pt x="486463" y="163283"/>
                </a:moveTo>
                <a:lnTo>
                  <a:pt x="486463" y="173015"/>
                </a:lnTo>
                <a:lnTo>
                  <a:pt x="540150" y="173015"/>
                </a:lnTo>
                <a:lnTo>
                  <a:pt x="593477" y="173015"/>
                </a:lnTo>
                <a:lnTo>
                  <a:pt x="593477" y="163283"/>
                </a:lnTo>
                <a:lnTo>
                  <a:pt x="540150" y="163283"/>
                </a:lnTo>
                <a:close/>
                <a:moveTo>
                  <a:pt x="370582" y="163283"/>
                </a:moveTo>
                <a:lnTo>
                  <a:pt x="361214" y="176259"/>
                </a:lnTo>
                <a:lnTo>
                  <a:pt x="365898" y="176259"/>
                </a:lnTo>
                <a:lnTo>
                  <a:pt x="365898" y="189235"/>
                </a:lnTo>
                <a:lnTo>
                  <a:pt x="370582" y="189235"/>
                </a:lnTo>
                <a:lnTo>
                  <a:pt x="375266" y="189235"/>
                </a:lnTo>
                <a:lnTo>
                  <a:pt x="375266" y="176259"/>
                </a:lnTo>
                <a:lnTo>
                  <a:pt x="379590" y="176259"/>
                </a:lnTo>
                <a:close/>
                <a:moveTo>
                  <a:pt x="348603" y="163283"/>
                </a:moveTo>
                <a:lnTo>
                  <a:pt x="339595" y="176259"/>
                </a:lnTo>
                <a:lnTo>
                  <a:pt x="343919" y="176259"/>
                </a:lnTo>
                <a:lnTo>
                  <a:pt x="343919" y="189235"/>
                </a:lnTo>
                <a:lnTo>
                  <a:pt x="348603" y="189235"/>
                </a:lnTo>
                <a:lnTo>
                  <a:pt x="353287" y="189235"/>
                </a:lnTo>
                <a:lnTo>
                  <a:pt x="353287" y="176259"/>
                </a:lnTo>
                <a:lnTo>
                  <a:pt x="357971" y="176259"/>
                </a:lnTo>
                <a:close/>
                <a:moveTo>
                  <a:pt x="159438" y="163283"/>
                </a:moveTo>
                <a:lnTo>
                  <a:pt x="159438" y="173015"/>
                </a:lnTo>
                <a:lnTo>
                  <a:pt x="213125" y="173015"/>
                </a:lnTo>
                <a:lnTo>
                  <a:pt x="266812" y="173015"/>
                </a:lnTo>
                <a:lnTo>
                  <a:pt x="266812" y="163283"/>
                </a:lnTo>
                <a:lnTo>
                  <a:pt x="213125" y="163283"/>
                </a:lnTo>
                <a:close/>
                <a:moveTo>
                  <a:pt x="563931" y="12357"/>
                </a:moveTo>
                <a:lnTo>
                  <a:pt x="563931" y="71729"/>
                </a:lnTo>
                <a:lnTo>
                  <a:pt x="563931" y="72090"/>
                </a:lnTo>
                <a:lnTo>
                  <a:pt x="569336" y="80380"/>
                </a:lnTo>
                <a:lnTo>
                  <a:pt x="574740" y="72090"/>
                </a:lnTo>
                <a:lnTo>
                  <a:pt x="580505" y="80380"/>
                </a:lnTo>
                <a:lnTo>
                  <a:pt x="585910" y="72090"/>
                </a:lnTo>
                <a:lnTo>
                  <a:pt x="591315" y="80380"/>
                </a:lnTo>
                <a:lnTo>
                  <a:pt x="596720" y="72090"/>
                </a:lnTo>
                <a:lnTo>
                  <a:pt x="602124" y="80380"/>
                </a:lnTo>
                <a:lnTo>
                  <a:pt x="607529" y="72090"/>
                </a:lnTo>
                <a:lnTo>
                  <a:pt x="613294" y="80380"/>
                </a:lnTo>
                <a:lnTo>
                  <a:pt x="618699" y="72090"/>
                </a:lnTo>
                <a:lnTo>
                  <a:pt x="624103" y="80380"/>
                </a:lnTo>
                <a:lnTo>
                  <a:pt x="629508" y="72090"/>
                </a:lnTo>
                <a:lnTo>
                  <a:pt x="629508" y="12357"/>
                </a:lnTo>
                <a:close/>
                <a:moveTo>
                  <a:pt x="236906" y="12357"/>
                </a:moveTo>
                <a:lnTo>
                  <a:pt x="236906" y="71729"/>
                </a:lnTo>
                <a:lnTo>
                  <a:pt x="236906" y="72090"/>
                </a:lnTo>
                <a:lnTo>
                  <a:pt x="242310" y="80380"/>
                </a:lnTo>
                <a:lnTo>
                  <a:pt x="247715" y="72090"/>
                </a:lnTo>
                <a:lnTo>
                  <a:pt x="253120" y="80380"/>
                </a:lnTo>
                <a:lnTo>
                  <a:pt x="258524" y="72090"/>
                </a:lnTo>
                <a:lnTo>
                  <a:pt x="264289" y="80380"/>
                </a:lnTo>
                <a:lnTo>
                  <a:pt x="269694" y="72090"/>
                </a:lnTo>
                <a:lnTo>
                  <a:pt x="275099" y="80380"/>
                </a:lnTo>
                <a:lnTo>
                  <a:pt x="280864" y="72090"/>
                </a:lnTo>
                <a:lnTo>
                  <a:pt x="286269" y="80380"/>
                </a:lnTo>
                <a:lnTo>
                  <a:pt x="291673" y="72090"/>
                </a:lnTo>
                <a:lnTo>
                  <a:pt x="297078" y="80380"/>
                </a:lnTo>
                <a:lnTo>
                  <a:pt x="302483" y="72090"/>
                </a:lnTo>
                <a:lnTo>
                  <a:pt x="302483" y="12357"/>
                </a:lnTo>
                <a:close/>
                <a:moveTo>
                  <a:pt x="474573" y="0"/>
                </a:moveTo>
                <a:lnTo>
                  <a:pt x="536575" y="0"/>
                </a:lnTo>
                <a:lnTo>
                  <a:pt x="540150" y="0"/>
                </a:lnTo>
                <a:lnTo>
                  <a:pt x="563931" y="0"/>
                </a:lnTo>
                <a:lnTo>
                  <a:pt x="629508" y="0"/>
                </a:lnTo>
                <a:lnTo>
                  <a:pt x="656866" y="0"/>
                </a:lnTo>
                <a:lnTo>
                  <a:pt x="675989" y="0"/>
                </a:lnTo>
                <a:lnTo>
                  <a:pt x="686798" y="0"/>
                </a:lnTo>
                <a:lnTo>
                  <a:pt x="697607" y="0"/>
                </a:lnTo>
                <a:lnTo>
                  <a:pt x="718866" y="0"/>
                </a:lnTo>
                <a:cubicBezTo>
                  <a:pt x="725712" y="0"/>
                  <a:pt x="731477" y="5767"/>
                  <a:pt x="731477" y="12616"/>
                </a:cubicBezTo>
                <a:lnTo>
                  <a:pt x="731477" y="210862"/>
                </a:lnTo>
                <a:cubicBezTo>
                  <a:pt x="731477" y="218071"/>
                  <a:pt x="725712" y="223478"/>
                  <a:pt x="718866" y="223478"/>
                </a:cubicBezTo>
                <a:lnTo>
                  <a:pt x="697607" y="223478"/>
                </a:lnTo>
                <a:lnTo>
                  <a:pt x="686798" y="223478"/>
                </a:lnTo>
                <a:lnTo>
                  <a:pt x="675989" y="223478"/>
                </a:lnTo>
                <a:lnTo>
                  <a:pt x="540150" y="223478"/>
                </a:lnTo>
                <a:lnTo>
                  <a:pt x="474573" y="223478"/>
                </a:lnTo>
                <a:cubicBezTo>
                  <a:pt x="467727" y="223478"/>
                  <a:pt x="461962" y="218071"/>
                  <a:pt x="461962" y="210862"/>
                </a:cubicBezTo>
                <a:lnTo>
                  <a:pt x="461962" y="12616"/>
                </a:lnTo>
                <a:cubicBezTo>
                  <a:pt x="461962" y="5767"/>
                  <a:pt x="467727" y="0"/>
                  <a:pt x="474573" y="0"/>
                </a:cubicBezTo>
                <a:close/>
                <a:moveTo>
                  <a:pt x="147548" y="0"/>
                </a:moveTo>
                <a:lnTo>
                  <a:pt x="209550" y="0"/>
                </a:lnTo>
                <a:lnTo>
                  <a:pt x="213125" y="0"/>
                </a:lnTo>
                <a:lnTo>
                  <a:pt x="236906" y="0"/>
                </a:lnTo>
                <a:lnTo>
                  <a:pt x="302483" y="0"/>
                </a:lnTo>
                <a:lnTo>
                  <a:pt x="329841" y="0"/>
                </a:lnTo>
                <a:lnTo>
                  <a:pt x="348603" y="0"/>
                </a:lnTo>
                <a:lnTo>
                  <a:pt x="359773" y="0"/>
                </a:lnTo>
                <a:lnTo>
                  <a:pt x="370582" y="0"/>
                </a:lnTo>
                <a:lnTo>
                  <a:pt x="391840" y="0"/>
                </a:lnTo>
                <a:cubicBezTo>
                  <a:pt x="398686" y="0"/>
                  <a:pt x="404451" y="5767"/>
                  <a:pt x="404451" y="12616"/>
                </a:cubicBezTo>
                <a:lnTo>
                  <a:pt x="404451" y="210862"/>
                </a:lnTo>
                <a:cubicBezTo>
                  <a:pt x="404451" y="218071"/>
                  <a:pt x="398686" y="223478"/>
                  <a:pt x="391840" y="223478"/>
                </a:cubicBezTo>
                <a:lnTo>
                  <a:pt x="370582" y="223478"/>
                </a:lnTo>
                <a:lnTo>
                  <a:pt x="359773" y="223478"/>
                </a:lnTo>
                <a:lnTo>
                  <a:pt x="348603" y="223478"/>
                </a:lnTo>
                <a:lnTo>
                  <a:pt x="213125" y="223478"/>
                </a:lnTo>
                <a:lnTo>
                  <a:pt x="147548" y="223478"/>
                </a:lnTo>
                <a:cubicBezTo>
                  <a:pt x="140702" y="223478"/>
                  <a:pt x="134937" y="218071"/>
                  <a:pt x="134937" y="210862"/>
                </a:cubicBezTo>
                <a:lnTo>
                  <a:pt x="134937" y="12616"/>
                </a:lnTo>
                <a:cubicBezTo>
                  <a:pt x="134937" y="5767"/>
                  <a:pt x="140702" y="0"/>
                  <a:pt x="147548" y="0"/>
                </a:cubicBezTo>
                <a:close/>
              </a:path>
            </a:pathLst>
          </a:custGeom>
          <a:solidFill>
            <a:srgbClr val="FFFFFF"/>
          </a:solidFill>
          <a:ln>
            <a:noFill/>
          </a:ln>
          <a:effectLst/>
        </p:spPr>
        <p:txBody>
          <a:bodyPr wrap="square"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B3B3B3"/>
              </a:solidFill>
              <a:effectLst/>
              <a:uLnTx/>
              <a:uFillTx/>
            </a:endParaRPr>
          </a:p>
        </p:txBody>
      </p:sp>
      <p:sp>
        <p:nvSpPr>
          <p:cNvPr id="89" name="Freeform 47">
            <a:extLst>
              <a:ext uri="{FF2B5EF4-FFF2-40B4-BE49-F238E27FC236}">
                <a16:creationId xmlns:a16="http://schemas.microsoft.com/office/drawing/2014/main" id="{F996CBBE-F309-05F9-9337-41F8AB121721}"/>
              </a:ext>
            </a:extLst>
          </p:cNvPr>
          <p:cNvSpPr>
            <a:spLocks noChangeArrowheads="1"/>
          </p:cNvSpPr>
          <p:nvPr/>
        </p:nvSpPr>
        <p:spPr bwMode="auto">
          <a:xfrm>
            <a:off x="5642492" y="5105074"/>
            <a:ext cx="435590" cy="416539"/>
          </a:xfrm>
          <a:custGeom>
            <a:avLst/>
            <a:gdLst>
              <a:gd name="connsiteX0" fmla="*/ 769767 w 871179"/>
              <a:gd name="connsiteY0" fmla="*/ 786285 h 833078"/>
              <a:gd name="connsiteX1" fmla="*/ 769767 w 871179"/>
              <a:gd name="connsiteY1" fmla="*/ 792764 h 833078"/>
              <a:gd name="connsiteX2" fmla="*/ 787388 w 871179"/>
              <a:gd name="connsiteY2" fmla="*/ 792764 h 833078"/>
              <a:gd name="connsiteX3" fmla="*/ 805369 w 871179"/>
              <a:gd name="connsiteY3" fmla="*/ 792764 h 833078"/>
              <a:gd name="connsiteX4" fmla="*/ 822990 w 871179"/>
              <a:gd name="connsiteY4" fmla="*/ 792764 h 833078"/>
              <a:gd name="connsiteX5" fmla="*/ 832340 w 871179"/>
              <a:gd name="connsiteY5" fmla="*/ 792764 h 833078"/>
              <a:gd name="connsiteX6" fmla="*/ 832340 w 871179"/>
              <a:gd name="connsiteY6" fmla="*/ 786285 h 833078"/>
              <a:gd name="connsiteX7" fmla="*/ 822990 w 871179"/>
              <a:gd name="connsiteY7" fmla="*/ 786285 h 833078"/>
              <a:gd name="connsiteX8" fmla="*/ 805369 w 871179"/>
              <a:gd name="connsiteY8" fmla="*/ 786285 h 833078"/>
              <a:gd name="connsiteX9" fmla="*/ 787388 w 871179"/>
              <a:gd name="connsiteY9" fmla="*/ 786285 h 833078"/>
              <a:gd name="connsiteX10" fmla="*/ 315742 w 871179"/>
              <a:gd name="connsiteY10" fmla="*/ 786285 h 833078"/>
              <a:gd name="connsiteX11" fmla="*/ 315742 w 871179"/>
              <a:gd name="connsiteY11" fmla="*/ 792764 h 833078"/>
              <a:gd name="connsiteX12" fmla="*/ 333363 w 871179"/>
              <a:gd name="connsiteY12" fmla="*/ 792764 h 833078"/>
              <a:gd name="connsiteX13" fmla="*/ 350984 w 871179"/>
              <a:gd name="connsiteY13" fmla="*/ 792764 h 833078"/>
              <a:gd name="connsiteX14" fmla="*/ 368965 w 871179"/>
              <a:gd name="connsiteY14" fmla="*/ 792764 h 833078"/>
              <a:gd name="connsiteX15" fmla="*/ 378315 w 871179"/>
              <a:gd name="connsiteY15" fmla="*/ 792764 h 833078"/>
              <a:gd name="connsiteX16" fmla="*/ 378315 w 871179"/>
              <a:gd name="connsiteY16" fmla="*/ 786285 h 833078"/>
              <a:gd name="connsiteX17" fmla="*/ 368965 w 871179"/>
              <a:gd name="connsiteY17" fmla="*/ 786285 h 833078"/>
              <a:gd name="connsiteX18" fmla="*/ 350984 w 871179"/>
              <a:gd name="connsiteY18" fmla="*/ 786285 h 833078"/>
              <a:gd name="connsiteX19" fmla="*/ 333363 w 871179"/>
              <a:gd name="connsiteY19" fmla="*/ 786285 h 833078"/>
              <a:gd name="connsiteX20" fmla="*/ 492144 w 871179"/>
              <a:gd name="connsiteY20" fmla="*/ 778366 h 833078"/>
              <a:gd name="connsiteX21" fmla="*/ 492144 w 871179"/>
              <a:gd name="connsiteY21" fmla="*/ 792764 h 833078"/>
              <a:gd name="connsiteX22" fmla="*/ 502214 w 871179"/>
              <a:gd name="connsiteY22" fmla="*/ 792764 h 833078"/>
              <a:gd name="connsiteX23" fmla="*/ 520194 w 871179"/>
              <a:gd name="connsiteY23" fmla="*/ 792764 h 833078"/>
              <a:gd name="connsiteX24" fmla="*/ 537815 w 871179"/>
              <a:gd name="connsiteY24" fmla="*/ 792764 h 833078"/>
              <a:gd name="connsiteX25" fmla="*/ 555796 w 871179"/>
              <a:gd name="connsiteY25" fmla="*/ 792764 h 833078"/>
              <a:gd name="connsiteX26" fmla="*/ 573417 w 871179"/>
              <a:gd name="connsiteY26" fmla="*/ 792764 h 833078"/>
              <a:gd name="connsiteX27" fmla="*/ 591398 w 871179"/>
              <a:gd name="connsiteY27" fmla="*/ 792764 h 833078"/>
              <a:gd name="connsiteX28" fmla="*/ 609019 w 871179"/>
              <a:gd name="connsiteY28" fmla="*/ 792764 h 833078"/>
              <a:gd name="connsiteX29" fmla="*/ 627000 w 871179"/>
              <a:gd name="connsiteY29" fmla="*/ 792764 h 833078"/>
              <a:gd name="connsiteX30" fmla="*/ 644981 w 871179"/>
              <a:gd name="connsiteY30" fmla="*/ 792764 h 833078"/>
              <a:gd name="connsiteX31" fmla="*/ 657567 w 871179"/>
              <a:gd name="connsiteY31" fmla="*/ 792764 h 833078"/>
              <a:gd name="connsiteX32" fmla="*/ 657567 w 871179"/>
              <a:gd name="connsiteY32" fmla="*/ 778366 h 833078"/>
              <a:gd name="connsiteX33" fmla="*/ 644981 w 871179"/>
              <a:gd name="connsiteY33" fmla="*/ 778366 h 833078"/>
              <a:gd name="connsiteX34" fmla="*/ 627000 w 871179"/>
              <a:gd name="connsiteY34" fmla="*/ 778366 h 833078"/>
              <a:gd name="connsiteX35" fmla="*/ 609019 w 871179"/>
              <a:gd name="connsiteY35" fmla="*/ 778366 h 833078"/>
              <a:gd name="connsiteX36" fmla="*/ 591398 w 871179"/>
              <a:gd name="connsiteY36" fmla="*/ 778366 h 833078"/>
              <a:gd name="connsiteX37" fmla="*/ 573417 w 871179"/>
              <a:gd name="connsiteY37" fmla="*/ 778366 h 833078"/>
              <a:gd name="connsiteX38" fmla="*/ 555796 w 871179"/>
              <a:gd name="connsiteY38" fmla="*/ 778366 h 833078"/>
              <a:gd name="connsiteX39" fmla="*/ 537815 w 871179"/>
              <a:gd name="connsiteY39" fmla="*/ 778366 h 833078"/>
              <a:gd name="connsiteX40" fmla="*/ 520194 w 871179"/>
              <a:gd name="connsiteY40" fmla="*/ 778366 h 833078"/>
              <a:gd name="connsiteX41" fmla="*/ 502214 w 871179"/>
              <a:gd name="connsiteY41" fmla="*/ 778366 h 833078"/>
              <a:gd name="connsiteX42" fmla="*/ 37759 w 871179"/>
              <a:gd name="connsiteY42" fmla="*/ 778366 h 833078"/>
              <a:gd name="connsiteX43" fmla="*/ 37759 w 871179"/>
              <a:gd name="connsiteY43" fmla="*/ 792764 h 833078"/>
              <a:gd name="connsiteX44" fmla="*/ 48188 w 871179"/>
              <a:gd name="connsiteY44" fmla="*/ 792764 h 833078"/>
              <a:gd name="connsiteX45" fmla="*/ 66169 w 871179"/>
              <a:gd name="connsiteY45" fmla="*/ 792764 h 833078"/>
              <a:gd name="connsiteX46" fmla="*/ 83790 w 871179"/>
              <a:gd name="connsiteY46" fmla="*/ 792764 h 833078"/>
              <a:gd name="connsiteX47" fmla="*/ 101771 w 871179"/>
              <a:gd name="connsiteY47" fmla="*/ 792764 h 833078"/>
              <a:gd name="connsiteX48" fmla="*/ 119392 w 871179"/>
              <a:gd name="connsiteY48" fmla="*/ 792764 h 833078"/>
              <a:gd name="connsiteX49" fmla="*/ 137373 w 871179"/>
              <a:gd name="connsiteY49" fmla="*/ 792764 h 833078"/>
              <a:gd name="connsiteX50" fmla="*/ 154994 w 871179"/>
              <a:gd name="connsiteY50" fmla="*/ 792764 h 833078"/>
              <a:gd name="connsiteX51" fmla="*/ 172975 w 871179"/>
              <a:gd name="connsiteY51" fmla="*/ 792764 h 833078"/>
              <a:gd name="connsiteX52" fmla="*/ 190956 w 871179"/>
              <a:gd name="connsiteY52" fmla="*/ 792764 h 833078"/>
              <a:gd name="connsiteX53" fmla="*/ 203542 w 871179"/>
              <a:gd name="connsiteY53" fmla="*/ 792764 h 833078"/>
              <a:gd name="connsiteX54" fmla="*/ 203542 w 871179"/>
              <a:gd name="connsiteY54" fmla="*/ 778366 h 833078"/>
              <a:gd name="connsiteX55" fmla="*/ 190956 w 871179"/>
              <a:gd name="connsiteY55" fmla="*/ 778366 h 833078"/>
              <a:gd name="connsiteX56" fmla="*/ 172975 w 871179"/>
              <a:gd name="connsiteY56" fmla="*/ 778366 h 833078"/>
              <a:gd name="connsiteX57" fmla="*/ 154994 w 871179"/>
              <a:gd name="connsiteY57" fmla="*/ 778366 h 833078"/>
              <a:gd name="connsiteX58" fmla="*/ 137373 w 871179"/>
              <a:gd name="connsiteY58" fmla="*/ 778366 h 833078"/>
              <a:gd name="connsiteX59" fmla="*/ 119392 w 871179"/>
              <a:gd name="connsiteY59" fmla="*/ 778366 h 833078"/>
              <a:gd name="connsiteX60" fmla="*/ 101771 w 871179"/>
              <a:gd name="connsiteY60" fmla="*/ 778366 h 833078"/>
              <a:gd name="connsiteX61" fmla="*/ 83790 w 871179"/>
              <a:gd name="connsiteY61" fmla="*/ 778366 h 833078"/>
              <a:gd name="connsiteX62" fmla="*/ 66169 w 871179"/>
              <a:gd name="connsiteY62" fmla="*/ 778366 h 833078"/>
              <a:gd name="connsiteX63" fmla="*/ 48188 w 871179"/>
              <a:gd name="connsiteY63" fmla="*/ 778366 h 833078"/>
              <a:gd name="connsiteX64" fmla="*/ 817956 w 871179"/>
              <a:gd name="connsiteY64" fmla="*/ 739492 h 833078"/>
              <a:gd name="connsiteX65" fmla="*/ 805369 w 871179"/>
              <a:gd name="connsiteY65" fmla="*/ 757489 h 833078"/>
              <a:gd name="connsiteX66" fmla="*/ 803571 w 871179"/>
              <a:gd name="connsiteY66" fmla="*/ 759649 h 833078"/>
              <a:gd name="connsiteX67" fmla="*/ 805369 w 871179"/>
              <a:gd name="connsiteY67" fmla="*/ 759649 h 833078"/>
              <a:gd name="connsiteX68" fmla="*/ 810763 w 871179"/>
              <a:gd name="connsiteY68" fmla="*/ 759649 h 833078"/>
              <a:gd name="connsiteX69" fmla="*/ 810763 w 871179"/>
              <a:gd name="connsiteY69" fmla="*/ 779446 h 833078"/>
              <a:gd name="connsiteX70" fmla="*/ 822990 w 871179"/>
              <a:gd name="connsiteY70" fmla="*/ 779446 h 833078"/>
              <a:gd name="connsiteX71" fmla="*/ 825148 w 871179"/>
              <a:gd name="connsiteY71" fmla="*/ 779446 h 833078"/>
              <a:gd name="connsiteX72" fmla="*/ 825148 w 871179"/>
              <a:gd name="connsiteY72" fmla="*/ 759649 h 833078"/>
              <a:gd name="connsiteX73" fmla="*/ 832340 w 871179"/>
              <a:gd name="connsiteY73" fmla="*/ 759649 h 833078"/>
              <a:gd name="connsiteX74" fmla="*/ 822990 w 871179"/>
              <a:gd name="connsiteY74" fmla="*/ 746691 h 833078"/>
              <a:gd name="connsiteX75" fmla="*/ 784152 w 871179"/>
              <a:gd name="connsiteY75" fmla="*/ 739492 h 833078"/>
              <a:gd name="connsiteX76" fmla="*/ 769767 w 871179"/>
              <a:gd name="connsiteY76" fmla="*/ 759649 h 833078"/>
              <a:gd name="connsiteX77" fmla="*/ 776959 w 871179"/>
              <a:gd name="connsiteY77" fmla="*/ 759649 h 833078"/>
              <a:gd name="connsiteX78" fmla="*/ 776959 w 871179"/>
              <a:gd name="connsiteY78" fmla="*/ 779446 h 833078"/>
              <a:gd name="connsiteX79" fmla="*/ 787388 w 871179"/>
              <a:gd name="connsiteY79" fmla="*/ 779446 h 833078"/>
              <a:gd name="connsiteX80" fmla="*/ 791344 w 871179"/>
              <a:gd name="connsiteY80" fmla="*/ 779446 h 833078"/>
              <a:gd name="connsiteX81" fmla="*/ 791344 w 871179"/>
              <a:gd name="connsiteY81" fmla="*/ 759649 h 833078"/>
              <a:gd name="connsiteX82" fmla="*/ 798536 w 871179"/>
              <a:gd name="connsiteY82" fmla="*/ 759649 h 833078"/>
              <a:gd name="connsiteX83" fmla="*/ 787388 w 871179"/>
              <a:gd name="connsiteY83" fmla="*/ 744171 h 833078"/>
              <a:gd name="connsiteX84" fmla="*/ 492144 w 871179"/>
              <a:gd name="connsiteY84" fmla="*/ 739492 h 833078"/>
              <a:gd name="connsiteX85" fmla="*/ 492144 w 871179"/>
              <a:gd name="connsiteY85" fmla="*/ 754249 h 833078"/>
              <a:gd name="connsiteX86" fmla="*/ 502214 w 871179"/>
              <a:gd name="connsiteY86" fmla="*/ 754249 h 833078"/>
              <a:gd name="connsiteX87" fmla="*/ 520194 w 871179"/>
              <a:gd name="connsiteY87" fmla="*/ 754249 h 833078"/>
              <a:gd name="connsiteX88" fmla="*/ 537815 w 871179"/>
              <a:gd name="connsiteY88" fmla="*/ 754249 h 833078"/>
              <a:gd name="connsiteX89" fmla="*/ 555796 w 871179"/>
              <a:gd name="connsiteY89" fmla="*/ 754249 h 833078"/>
              <a:gd name="connsiteX90" fmla="*/ 573417 w 871179"/>
              <a:gd name="connsiteY90" fmla="*/ 754249 h 833078"/>
              <a:gd name="connsiteX91" fmla="*/ 591398 w 871179"/>
              <a:gd name="connsiteY91" fmla="*/ 754249 h 833078"/>
              <a:gd name="connsiteX92" fmla="*/ 609019 w 871179"/>
              <a:gd name="connsiteY92" fmla="*/ 754249 h 833078"/>
              <a:gd name="connsiteX93" fmla="*/ 627000 w 871179"/>
              <a:gd name="connsiteY93" fmla="*/ 754249 h 833078"/>
              <a:gd name="connsiteX94" fmla="*/ 644981 w 871179"/>
              <a:gd name="connsiteY94" fmla="*/ 754249 h 833078"/>
              <a:gd name="connsiteX95" fmla="*/ 657567 w 871179"/>
              <a:gd name="connsiteY95" fmla="*/ 754249 h 833078"/>
              <a:gd name="connsiteX96" fmla="*/ 657567 w 871179"/>
              <a:gd name="connsiteY96" fmla="*/ 739492 h 833078"/>
              <a:gd name="connsiteX97" fmla="*/ 644981 w 871179"/>
              <a:gd name="connsiteY97" fmla="*/ 739492 h 833078"/>
              <a:gd name="connsiteX98" fmla="*/ 627000 w 871179"/>
              <a:gd name="connsiteY98" fmla="*/ 739492 h 833078"/>
              <a:gd name="connsiteX99" fmla="*/ 609019 w 871179"/>
              <a:gd name="connsiteY99" fmla="*/ 739492 h 833078"/>
              <a:gd name="connsiteX100" fmla="*/ 591398 w 871179"/>
              <a:gd name="connsiteY100" fmla="*/ 739492 h 833078"/>
              <a:gd name="connsiteX101" fmla="*/ 573417 w 871179"/>
              <a:gd name="connsiteY101" fmla="*/ 739492 h 833078"/>
              <a:gd name="connsiteX102" fmla="*/ 555796 w 871179"/>
              <a:gd name="connsiteY102" fmla="*/ 739492 h 833078"/>
              <a:gd name="connsiteX103" fmla="*/ 537815 w 871179"/>
              <a:gd name="connsiteY103" fmla="*/ 739492 h 833078"/>
              <a:gd name="connsiteX104" fmla="*/ 520194 w 871179"/>
              <a:gd name="connsiteY104" fmla="*/ 739492 h 833078"/>
              <a:gd name="connsiteX105" fmla="*/ 502214 w 871179"/>
              <a:gd name="connsiteY105" fmla="*/ 739492 h 833078"/>
              <a:gd name="connsiteX106" fmla="*/ 363931 w 871179"/>
              <a:gd name="connsiteY106" fmla="*/ 739492 h 833078"/>
              <a:gd name="connsiteX107" fmla="*/ 350984 w 871179"/>
              <a:gd name="connsiteY107" fmla="*/ 757489 h 833078"/>
              <a:gd name="connsiteX108" fmla="*/ 349546 w 871179"/>
              <a:gd name="connsiteY108" fmla="*/ 759649 h 833078"/>
              <a:gd name="connsiteX109" fmla="*/ 350984 w 871179"/>
              <a:gd name="connsiteY109" fmla="*/ 759649 h 833078"/>
              <a:gd name="connsiteX110" fmla="*/ 356738 w 871179"/>
              <a:gd name="connsiteY110" fmla="*/ 759649 h 833078"/>
              <a:gd name="connsiteX111" fmla="*/ 356738 w 871179"/>
              <a:gd name="connsiteY111" fmla="*/ 779446 h 833078"/>
              <a:gd name="connsiteX112" fmla="*/ 368965 w 871179"/>
              <a:gd name="connsiteY112" fmla="*/ 779446 h 833078"/>
              <a:gd name="connsiteX113" fmla="*/ 371123 w 871179"/>
              <a:gd name="connsiteY113" fmla="*/ 779446 h 833078"/>
              <a:gd name="connsiteX114" fmla="*/ 371123 w 871179"/>
              <a:gd name="connsiteY114" fmla="*/ 759649 h 833078"/>
              <a:gd name="connsiteX115" fmla="*/ 378315 w 871179"/>
              <a:gd name="connsiteY115" fmla="*/ 759649 h 833078"/>
              <a:gd name="connsiteX116" fmla="*/ 368965 w 871179"/>
              <a:gd name="connsiteY116" fmla="*/ 746691 h 833078"/>
              <a:gd name="connsiteX117" fmla="*/ 330127 w 871179"/>
              <a:gd name="connsiteY117" fmla="*/ 739492 h 833078"/>
              <a:gd name="connsiteX118" fmla="*/ 315742 w 871179"/>
              <a:gd name="connsiteY118" fmla="*/ 759649 h 833078"/>
              <a:gd name="connsiteX119" fmla="*/ 322934 w 871179"/>
              <a:gd name="connsiteY119" fmla="*/ 759649 h 833078"/>
              <a:gd name="connsiteX120" fmla="*/ 322934 w 871179"/>
              <a:gd name="connsiteY120" fmla="*/ 779446 h 833078"/>
              <a:gd name="connsiteX121" fmla="*/ 333363 w 871179"/>
              <a:gd name="connsiteY121" fmla="*/ 779446 h 833078"/>
              <a:gd name="connsiteX122" fmla="*/ 337319 w 871179"/>
              <a:gd name="connsiteY122" fmla="*/ 779446 h 833078"/>
              <a:gd name="connsiteX123" fmla="*/ 337319 w 871179"/>
              <a:gd name="connsiteY123" fmla="*/ 759649 h 833078"/>
              <a:gd name="connsiteX124" fmla="*/ 344511 w 871179"/>
              <a:gd name="connsiteY124" fmla="*/ 759649 h 833078"/>
              <a:gd name="connsiteX125" fmla="*/ 333363 w 871179"/>
              <a:gd name="connsiteY125" fmla="*/ 744171 h 833078"/>
              <a:gd name="connsiteX126" fmla="*/ 37759 w 871179"/>
              <a:gd name="connsiteY126" fmla="*/ 739492 h 833078"/>
              <a:gd name="connsiteX127" fmla="*/ 37759 w 871179"/>
              <a:gd name="connsiteY127" fmla="*/ 754249 h 833078"/>
              <a:gd name="connsiteX128" fmla="*/ 48188 w 871179"/>
              <a:gd name="connsiteY128" fmla="*/ 754249 h 833078"/>
              <a:gd name="connsiteX129" fmla="*/ 66169 w 871179"/>
              <a:gd name="connsiteY129" fmla="*/ 754249 h 833078"/>
              <a:gd name="connsiteX130" fmla="*/ 83790 w 871179"/>
              <a:gd name="connsiteY130" fmla="*/ 754249 h 833078"/>
              <a:gd name="connsiteX131" fmla="*/ 101771 w 871179"/>
              <a:gd name="connsiteY131" fmla="*/ 754249 h 833078"/>
              <a:gd name="connsiteX132" fmla="*/ 119392 w 871179"/>
              <a:gd name="connsiteY132" fmla="*/ 754249 h 833078"/>
              <a:gd name="connsiteX133" fmla="*/ 137373 w 871179"/>
              <a:gd name="connsiteY133" fmla="*/ 754249 h 833078"/>
              <a:gd name="connsiteX134" fmla="*/ 154994 w 871179"/>
              <a:gd name="connsiteY134" fmla="*/ 754249 h 833078"/>
              <a:gd name="connsiteX135" fmla="*/ 172975 w 871179"/>
              <a:gd name="connsiteY135" fmla="*/ 754249 h 833078"/>
              <a:gd name="connsiteX136" fmla="*/ 190956 w 871179"/>
              <a:gd name="connsiteY136" fmla="*/ 754249 h 833078"/>
              <a:gd name="connsiteX137" fmla="*/ 203542 w 871179"/>
              <a:gd name="connsiteY137" fmla="*/ 754249 h 833078"/>
              <a:gd name="connsiteX138" fmla="*/ 203542 w 871179"/>
              <a:gd name="connsiteY138" fmla="*/ 739492 h 833078"/>
              <a:gd name="connsiteX139" fmla="*/ 190956 w 871179"/>
              <a:gd name="connsiteY139" fmla="*/ 739492 h 833078"/>
              <a:gd name="connsiteX140" fmla="*/ 172975 w 871179"/>
              <a:gd name="connsiteY140" fmla="*/ 739492 h 833078"/>
              <a:gd name="connsiteX141" fmla="*/ 154994 w 871179"/>
              <a:gd name="connsiteY141" fmla="*/ 739492 h 833078"/>
              <a:gd name="connsiteX142" fmla="*/ 137373 w 871179"/>
              <a:gd name="connsiteY142" fmla="*/ 739492 h 833078"/>
              <a:gd name="connsiteX143" fmla="*/ 119392 w 871179"/>
              <a:gd name="connsiteY143" fmla="*/ 739492 h 833078"/>
              <a:gd name="connsiteX144" fmla="*/ 101771 w 871179"/>
              <a:gd name="connsiteY144" fmla="*/ 739492 h 833078"/>
              <a:gd name="connsiteX145" fmla="*/ 83790 w 871179"/>
              <a:gd name="connsiteY145" fmla="*/ 739492 h 833078"/>
              <a:gd name="connsiteX146" fmla="*/ 66169 w 871179"/>
              <a:gd name="connsiteY146" fmla="*/ 739492 h 833078"/>
              <a:gd name="connsiteX147" fmla="*/ 48188 w 871179"/>
              <a:gd name="connsiteY147" fmla="*/ 739492 h 833078"/>
              <a:gd name="connsiteX148" fmla="*/ 799615 w 871179"/>
              <a:gd name="connsiteY148" fmla="*/ 643385 h 833078"/>
              <a:gd name="connsiteX149" fmla="*/ 805369 w 871179"/>
              <a:gd name="connsiteY149" fmla="*/ 657063 h 833078"/>
              <a:gd name="connsiteX150" fmla="*/ 821192 w 871179"/>
              <a:gd name="connsiteY150" fmla="*/ 697018 h 833078"/>
              <a:gd name="connsiteX151" fmla="*/ 822990 w 871179"/>
              <a:gd name="connsiteY151" fmla="*/ 697018 h 833078"/>
              <a:gd name="connsiteX152" fmla="*/ 846365 w 871179"/>
              <a:gd name="connsiteY152" fmla="*/ 697018 h 833078"/>
              <a:gd name="connsiteX153" fmla="*/ 824788 w 871179"/>
              <a:gd name="connsiteY153" fmla="*/ 643385 h 833078"/>
              <a:gd name="connsiteX154" fmla="*/ 822990 w 871179"/>
              <a:gd name="connsiteY154" fmla="*/ 643385 h 833078"/>
              <a:gd name="connsiteX155" fmla="*/ 805369 w 871179"/>
              <a:gd name="connsiteY155" fmla="*/ 643385 h 833078"/>
              <a:gd name="connsiteX156" fmla="*/ 764013 w 871179"/>
              <a:gd name="connsiteY156" fmla="*/ 643385 h 833078"/>
              <a:gd name="connsiteX157" fmla="*/ 769407 w 871179"/>
              <a:gd name="connsiteY157" fmla="*/ 657063 h 833078"/>
              <a:gd name="connsiteX158" fmla="*/ 785590 w 871179"/>
              <a:gd name="connsiteY158" fmla="*/ 697018 h 833078"/>
              <a:gd name="connsiteX159" fmla="*/ 787388 w 871179"/>
              <a:gd name="connsiteY159" fmla="*/ 697018 h 833078"/>
              <a:gd name="connsiteX160" fmla="*/ 805369 w 871179"/>
              <a:gd name="connsiteY160" fmla="*/ 697018 h 833078"/>
              <a:gd name="connsiteX161" fmla="*/ 810763 w 871179"/>
              <a:gd name="connsiteY161" fmla="*/ 697018 h 833078"/>
              <a:gd name="connsiteX162" fmla="*/ 805369 w 871179"/>
              <a:gd name="connsiteY162" fmla="*/ 683340 h 833078"/>
              <a:gd name="connsiteX163" fmla="*/ 789186 w 871179"/>
              <a:gd name="connsiteY163" fmla="*/ 643385 h 833078"/>
              <a:gd name="connsiteX164" fmla="*/ 787388 w 871179"/>
              <a:gd name="connsiteY164" fmla="*/ 643385 h 833078"/>
              <a:gd name="connsiteX165" fmla="*/ 769407 w 871179"/>
              <a:gd name="connsiteY165" fmla="*/ 643385 h 833078"/>
              <a:gd name="connsiteX166" fmla="*/ 728411 w 871179"/>
              <a:gd name="connsiteY166" fmla="*/ 643385 h 833078"/>
              <a:gd name="connsiteX167" fmla="*/ 733806 w 871179"/>
              <a:gd name="connsiteY167" fmla="*/ 657063 h 833078"/>
              <a:gd name="connsiteX168" fmla="*/ 749988 w 871179"/>
              <a:gd name="connsiteY168" fmla="*/ 697018 h 833078"/>
              <a:gd name="connsiteX169" fmla="*/ 751786 w 871179"/>
              <a:gd name="connsiteY169" fmla="*/ 697018 h 833078"/>
              <a:gd name="connsiteX170" fmla="*/ 769407 w 871179"/>
              <a:gd name="connsiteY170" fmla="*/ 697018 h 833078"/>
              <a:gd name="connsiteX171" fmla="*/ 774802 w 871179"/>
              <a:gd name="connsiteY171" fmla="*/ 697018 h 833078"/>
              <a:gd name="connsiteX172" fmla="*/ 769407 w 871179"/>
              <a:gd name="connsiteY172" fmla="*/ 683340 h 833078"/>
              <a:gd name="connsiteX173" fmla="*/ 753584 w 871179"/>
              <a:gd name="connsiteY173" fmla="*/ 643385 h 833078"/>
              <a:gd name="connsiteX174" fmla="*/ 751786 w 871179"/>
              <a:gd name="connsiteY174" fmla="*/ 643385 h 833078"/>
              <a:gd name="connsiteX175" fmla="*/ 733806 w 871179"/>
              <a:gd name="connsiteY175" fmla="*/ 643385 h 833078"/>
              <a:gd name="connsiteX176" fmla="*/ 692809 w 871179"/>
              <a:gd name="connsiteY176" fmla="*/ 643385 h 833078"/>
              <a:gd name="connsiteX177" fmla="*/ 698204 w 871179"/>
              <a:gd name="connsiteY177" fmla="*/ 657063 h 833078"/>
              <a:gd name="connsiteX178" fmla="*/ 714386 w 871179"/>
              <a:gd name="connsiteY178" fmla="*/ 697018 h 833078"/>
              <a:gd name="connsiteX179" fmla="*/ 716184 w 871179"/>
              <a:gd name="connsiteY179" fmla="*/ 697018 h 833078"/>
              <a:gd name="connsiteX180" fmla="*/ 733806 w 871179"/>
              <a:gd name="connsiteY180" fmla="*/ 697018 h 833078"/>
              <a:gd name="connsiteX181" fmla="*/ 739559 w 871179"/>
              <a:gd name="connsiteY181" fmla="*/ 697018 h 833078"/>
              <a:gd name="connsiteX182" fmla="*/ 733806 w 871179"/>
              <a:gd name="connsiteY182" fmla="*/ 683340 h 833078"/>
              <a:gd name="connsiteX183" fmla="*/ 717983 w 871179"/>
              <a:gd name="connsiteY183" fmla="*/ 643385 h 833078"/>
              <a:gd name="connsiteX184" fmla="*/ 716184 w 871179"/>
              <a:gd name="connsiteY184" fmla="*/ 643385 h 833078"/>
              <a:gd name="connsiteX185" fmla="*/ 698204 w 871179"/>
              <a:gd name="connsiteY185" fmla="*/ 643385 h 833078"/>
              <a:gd name="connsiteX186" fmla="*/ 657208 w 871179"/>
              <a:gd name="connsiteY186" fmla="*/ 643385 h 833078"/>
              <a:gd name="connsiteX187" fmla="*/ 662602 w 871179"/>
              <a:gd name="connsiteY187" fmla="*/ 657063 h 833078"/>
              <a:gd name="connsiteX188" fmla="*/ 678784 w 871179"/>
              <a:gd name="connsiteY188" fmla="*/ 697018 h 833078"/>
              <a:gd name="connsiteX189" fmla="*/ 680583 w 871179"/>
              <a:gd name="connsiteY189" fmla="*/ 697018 h 833078"/>
              <a:gd name="connsiteX190" fmla="*/ 698204 w 871179"/>
              <a:gd name="connsiteY190" fmla="*/ 697018 h 833078"/>
              <a:gd name="connsiteX191" fmla="*/ 703958 w 871179"/>
              <a:gd name="connsiteY191" fmla="*/ 697018 h 833078"/>
              <a:gd name="connsiteX192" fmla="*/ 698204 w 871179"/>
              <a:gd name="connsiteY192" fmla="*/ 683340 h 833078"/>
              <a:gd name="connsiteX193" fmla="*/ 682381 w 871179"/>
              <a:gd name="connsiteY193" fmla="*/ 643385 h 833078"/>
              <a:gd name="connsiteX194" fmla="*/ 680583 w 871179"/>
              <a:gd name="connsiteY194" fmla="*/ 643385 h 833078"/>
              <a:gd name="connsiteX195" fmla="*/ 662602 w 871179"/>
              <a:gd name="connsiteY195" fmla="*/ 643385 h 833078"/>
              <a:gd name="connsiteX196" fmla="*/ 621246 w 871179"/>
              <a:gd name="connsiteY196" fmla="*/ 643385 h 833078"/>
              <a:gd name="connsiteX197" fmla="*/ 627000 w 871179"/>
              <a:gd name="connsiteY197" fmla="*/ 657063 h 833078"/>
              <a:gd name="connsiteX198" fmla="*/ 643183 w 871179"/>
              <a:gd name="connsiteY198" fmla="*/ 697018 h 833078"/>
              <a:gd name="connsiteX199" fmla="*/ 644981 w 871179"/>
              <a:gd name="connsiteY199" fmla="*/ 697018 h 833078"/>
              <a:gd name="connsiteX200" fmla="*/ 662602 w 871179"/>
              <a:gd name="connsiteY200" fmla="*/ 697018 h 833078"/>
              <a:gd name="connsiteX201" fmla="*/ 667996 w 871179"/>
              <a:gd name="connsiteY201" fmla="*/ 697018 h 833078"/>
              <a:gd name="connsiteX202" fmla="*/ 662602 w 871179"/>
              <a:gd name="connsiteY202" fmla="*/ 683340 h 833078"/>
              <a:gd name="connsiteX203" fmla="*/ 646419 w 871179"/>
              <a:gd name="connsiteY203" fmla="*/ 643385 h 833078"/>
              <a:gd name="connsiteX204" fmla="*/ 644981 w 871179"/>
              <a:gd name="connsiteY204" fmla="*/ 643385 h 833078"/>
              <a:gd name="connsiteX205" fmla="*/ 627000 w 871179"/>
              <a:gd name="connsiteY205" fmla="*/ 643385 h 833078"/>
              <a:gd name="connsiteX206" fmla="*/ 586004 w 871179"/>
              <a:gd name="connsiteY206" fmla="*/ 643385 h 833078"/>
              <a:gd name="connsiteX207" fmla="*/ 591398 w 871179"/>
              <a:gd name="connsiteY207" fmla="*/ 657063 h 833078"/>
              <a:gd name="connsiteX208" fmla="*/ 607581 w 871179"/>
              <a:gd name="connsiteY208" fmla="*/ 697018 h 833078"/>
              <a:gd name="connsiteX209" fmla="*/ 609019 w 871179"/>
              <a:gd name="connsiteY209" fmla="*/ 697018 h 833078"/>
              <a:gd name="connsiteX210" fmla="*/ 627000 w 871179"/>
              <a:gd name="connsiteY210" fmla="*/ 697018 h 833078"/>
              <a:gd name="connsiteX211" fmla="*/ 632754 w 871179"/>
              <a:gd name="connsiteY211" fmla="*/ 697018 h 833078"/>
              <a:gd name="connsiteX212" fmla="*/ 627000 w 871179"/>
              <a:gd name="connsiteY212" fmla="*/ 683340 h 833078"/>
              <a:gd name="connsiteX213" fmla="*/ 610817 w 871179"/>
              <a:gd name="connsiteY213" fmla="*/ 643385 h 833078"/>
              <a:gd name="connsiteX214" fmla="*/ 609019 w 871179"/>
              <a:gd name="connsiteY214" fmla="*/ 643385 h 833078"/>
              <a:gd name="connsiteX215" fmla="*/ 591398 w 871179"/>
              <a:gd name="connsiteY215" fmla="*/ 643385 h 833078"/>
              <a:gd name="connsiteX216" fmla="*/ 550402 w 871179"/>
              <a:gd name="connsiteY216" fmla="*/ 643385 h 833078"/>
              <a:gd name="connsiteX217" fmla="*/ 555796 w 871179"/>
              <a:gd name="connsiteY217" fmla="*/ 657063 h 833078"/>
              <a:gd name="connsiteX218" fmla="*/ 571979 w 871179"/>
              <a:gd name="connsiteY218" fmla="*/ 697018 h 833078"/>
              <a:gd name="connsiteX219" fmla="*/ 573417 w 871179"/>
              <a:gd name="connsiteY219" fmla="*/ 697018 h 833078"/>
              <a:gd name="connsiteX220" fmla="*/ 591398 w 871179"/>
              <a:gd name="connsiteY220" fmla="*/ 697018 h 833078"/>
              <a:gd name="connsiteX221" fmla="*/ 596792 w 871179"/>
              <a:gd name="connsiteY221" fmla="*/ 697018 h 833078"/>
              <a:gd name="connsiteX222" fmla="*/ 591398 w 871179"/>
              <a:gd name="connsiteY222" fmla="*/ 683340 h 833078"/>
              <a:gd name="connsiteX223" fmla="*/ 575575 w 871179"/>
              <a:gd name="connsiteY223" fmla="*/ 643385 h 833078"/>
              <a:gd name="connsiteX224" fmla="*/ 573417 w 871179"/>
              <a:gd name="connsiteY224" fmla="*/ 643385 h 833078"/>
              <a:gd name="connsiteX225" fmla="*/ 555796 w 871179"/>
              <a:gd name="connsiteY225" fmla="*/ 643385 h 833078"/>
              <a:gd name="connsiteX226" fmla="*/ 514440 w 871179"/>
              <a:gd name="connsiteY226" fmla="*/ 643385 h 833078"/>
              <a:gd name="connsiteX227" fmla="*/ 520194 w 871179"/>
              <a:gd name="connsiteY227" fmla="*/ 657063 h 833078"/>
              <a:gd name="connsiteX228" fmla="*/ 536017 w 871179"/>
              <a:gd name="connsiteY228" fmla="*/ 697018 h 833078"/>
              <a:gd name="connsiteX229" fmla="*/ 537815 w 871179"/>
              <a:gd name="connsiteY229" fmla="*/ 697018 h 833078"/>
              <a:gd name="connsiteX230" fmla="*/ 555796 w 871179"/>
              <a:gd name="connsiteY230" fmla="*/ 697018 h 833078"/>
              <a:gd name="connsiteX231" fmla="*/ 561190 w 871179"/>
              <a:gd name="connsiteY231" fmla="*/ 697018 h 833078"/>
              <a:gd name="connsiteX232" fmla="*/ 555796 w 871179"/>
              <a:gd name="connsiteY232" fmla="*/ 683340 h 833078"/>
              <a:gd name="connsiteX233" fmla="*/ 539613 w 871179"/>
              <a:gd name="connsiteY233" fmla="*/ 643385 h 833078"/>
              <a:gd name="connsiteX234" fmla="*/ 537815 w 871179"/>
              <a:gd name="connsiteY234" fmla="*/ 643385 h 833078"/>
              <a:gd name="connsiteX235" fmla="*/ 520194 w 871179"/>
              <a:gd name="connsiteY235" fmla="*/ 643385 h 833078"/>
              <a:gd name="connsiteX236" fmla="*/ 479198 w 871179"/>
              <a:gd name="connsiteY236" fmla="*/ 643385 h 833078"/>
              <a:gd name="connsiteX237" fmla="*/ 500415 w 871179"/>
              <a:gd name="connsiteY237" fmla="*/ 697018 h 833078"/>
              <a:gd name="connsiteX238" fmla="*/ 502214 w 871179"/>
              <a:gd name="connsiteY238" fmla="*/ 697018 h 833078"/>
              <a:gd name="connsiteX239" fmla="*/ 520194 w 871179"/>
              <a:gd name="connsiteY239" fmla="*/ 697018 h 833078"/>
              <a:gd name="connsiteX240" fmla="*/ 525589 w 871179"/>
              <a:gd name="connsiteY240" fmla="*/ 697018 h 833078"/>
              <a:gd name="connsiteX241" fmla="*/ 520194 w 871179"/>
              <a:gd name="connsiteY241" fmla="*/ 683340 h 833078"/>
              <a:gd name="connsiteX242" fmla="*/ 504012 w 871179"/>
              <a:gd name="connsiteY242" fmla="*/ 643385 h 833078"/>
              <a:gd name="connsiteX243" fmla="*/ 502214 w 871179"/>
              <a:gd name="connsiteY243" fmla="*/ 643385 h 833078"/>
              <a:gd name="connsiteX244" fmla="*/ 345590 w 871179"/>
              <a:gd name="connsiteY244" fmla="*/ 643385 h 833078"/>
              <a:gd name="connsiteX245" fmla="*/ 350984 w 871179"/>
              <a:gd name="connsiteY245" fmla="*/ 657063 h 833078"/>
              <a:gd name="connsiteX246" fmla="*/ 367167 w 871179"/>
              <a:gd name="connsiteY246" fmla="*/ 697018 h 833078"/>
              <a:gd name="connsiteX247" fmla="*/ 368965 w 871179"/>
              <a:gd name="connsiteY247" fmla="*/ 697018 h 833078"/>
              <a:gd name="connsiteX248" fmla="*/ 392340 w 871179"/>
              <a:gd name="connsiteY248" fmla="*/ 697018 h 833078"/>
              <a:gd name="connsiteX249" fmla="*/ 370763 w 871179"/>
              <a:gd name="connsiteY249" fmla="*/ 643385 h 833078"/>
              <a:gd name="connsiteX250" fmla="*/ 368965 w 871179"/>
              <a:gd name="connsiteY250" fmla="*/ 643385 h 833078"/>
              <a:gd name="connsiteX251" fmla="*/ 350984 w 871179"/>
              <a:gd name="connsiteY251" fmla="*/ 643385 h 833078"/>
              <a:gd name="connsiteX252" fmla="*/ 309988 w 871179"/>
              <a:gd name="connsiteY252" fmla="*/ 643385 h 833078"/>
              <a:gd name="connsiteX253" fmla="*/ 315382 w 871179"/>
              <a:gd name="connsiteY253" fmla="*/ 657063 h 833078"/>
              <a:gd name="connsiteX254" fmla="*/ 331565 w 871179"/>
              <a:gd name="connsiteY254" fmla="*/ 697018 h 833078"/>
              <a:gd name="connsiteX255" fmla="*/ 333363 w 871179"/>
              <a:gd name="connsiteY255" fmla="*/ 697018 h 833078"/>
              <a:gd name="connsiteX256" fmla="*/ 350984 w 871179"/>
              <a:gd name="connsiteY256" fmla="*/ 697018 h 833078"/>
              <a:gd name="connsiteX257" fmla="*/ 356738 w 871179"/>
              <a:gd name="connsiteY257" fmla="*/ 697018 h 833078"/>
              <a:gd name="connsiteX258" fmla="*/ 350984 w 871179"/>
              <a:gd name="connsiteY258" fmla="*/ 683340 h 833078"/>
              <a:gd name="connsiteX259" fmla="*/ 335161 w 871179"/>
              <a:gd name="connsiteY259" fmla="*/ 643385 h 833078"/>
              <a:gd name="connsiteX260" fmla="*/ 333363 w 871179"/>
              <a:gd name="connsiteY260" fmla="*/ 643385 h 833078"/>
              <a:gd name="connsiteX261" fmla="*/ 315382 w 871179"/>
              <a:gd name="connsiteY261" fmla="*/ 643385 h 833078"/>
              <a:gd name="connsiteX262" fmla="*/ 274386 w 871179"/>
              <a:gd name="connsiteY262" fmla="*/ 643385 h 833078"/>
              <a:gd name="connsiteX263" fmla="*/ 280140 w 871179"/>
              <a:gd name="connsiteY263" fmla="*/ 657063 h 833078"/>
              <a:gd name="connsiteX264" fmla="*/ 295963 w 871179"/>
              <a:gd name="connsiteY264" fmla="*/ 697018 h 833078"/>
              <a:gd name="connsiteX265" fmla="*/ 297761 w 871179"/>
              <a:gd name="connsiteY265" fmla="*/ 697018 h 833078"/>
              <a:gd name="connsiteX266" fmla="*/ 315382 w 871179"/>
              <a:gd name="connsiteY266" fmla="*/ 697018 h 833078"/>
              <a:gd name="connsiteX267" fmla="*/ 321136 w 871179"/>
              <a:gd name="connsiteY267" fmla="*/ 697018 h 833078"/>
              <a:gd name="connsiteX268" fmla="*/ 315382 w 871179"/>
              <a:gd name="connsiteY268" fmla="*/ 683340 h 833078"/>
              <a:gd name="connsiteX269" fmla="*/ 299559 w 871179"/>
              <a:gd name="connsiteY269" fmla="*/ 643385 h 833078"/>
              <a:gd name="connsiteX270" fmla="*/ 297761 w 871179"/>
              <a:gd name="connsiteY270" fmla="*/ 643385 h 833078"/>
              <a:gd name="connsiteX271" fmla="*/ 280140 w 871179"/>
              <a:gd name="connsiteY271" fmla="*/ 643385 h 833078"/>
              <a:gd name="connsiteX272" fmla="*/ 238784 w 871179"/>
              <a:gd name="connsiteY272" fmla="*/ 643385 h 833078"/>
              <a:gd name="connsiteX273" fmla="*/ 244179 w 871179"/>
              <a:gd name="connsiteY273" fmla="*/ 657063 h 833078"/>
              <a:gd name="connsiteX274" fmla="*/ 260361 w 871179"/>
              <a:gd name="connsiteY274" fmla="*/ 697018 h 833078"/>
              <a:gd name="connsiteX275" fmla="*/ 262159 w 871179"/>
              <a:gd name="connsiteY275" fmla="*/ 697018 h 833078"/>
              <a:gd name="connsiteX276" fmla="*/ 280140 w 871179"/>
              <a:gd name="connsiteY276" fmla="*/ 697018 h 833078"/>
              <a:gd name="connsiteX277" fmla="*/ 285534 w 871179"/>
              <a:gd name="connsiteY277" fmla="*/ 697018 h 833078"/>
              <a:gd name="connsiteX278" fmla="*/ 280140 w 871179"/>
              <a:gd name="connsiteY278" fmla="*/ 683340 h 833078"/>
              <a:gd name="connsiteX279" fmla="*/ 263598 w 871179"/>
              <a:gd name="connsiteY279" fmla="*/ 643385 h 833078"/>
              <a:gd name="connsiteX280" fmla="*/ 262159 w 871179"/>
              <a:gd name="connsiteY280" fmla="*/ 643385 h 833078"/>
              <a:gd name="connsiteX281" fmla="*/ 244179 w 871179"/>
              <a:gd name="connsiteY281" fmla="*/ 643385 h 833078"/>
              <a:gd name="connsiteX282" fmla="*/ 203183 w 871179"/>
              <a:gd name="connsiteY282" fmla="*/ 643385 h 833078"/>
              <a:gd name="connsiteX283" fmla="*/ 208577 w 871179"/>
              <a:gd name="connsiteY283" fmla="*/ 657063 h 833078"/>
              <a:gd name="connsiteX284" fmla="*/ 224759 w 871179"/>
              <a:gd name="connsiteY284" fmla="*/ 697018 h 833078"/>
              <a:gd name="connsiteX285" fmla="*/ 226198 w 871179"/>
              <a:gd name="connsiteY285" fmla="*/ 697018 h 833078"/>
              <a:gd name="connsiteX286" fmla="*/ 244179 w 871179"/>
              <a:gd name="connsiteY286" fmla="*/ 697018 h 833078"/>
              <a:gd name="connsiteX287" fmla="*/ 249933 w 871179"/>
              <a:gd name="connsiteY287" fmla="*/ 697018 h 833078"/>
              <a:gd name="connsiteX288" fmla="*/ 244179 w 871179"/>
              <a:gd name="connsiteY288" fmla="*/ 683340 h 833078"/>
              <a:gd name="connsiteX289" fmla="*/ 228356 w 871179"/>
              <a:gd name="connsiteY289" fmla="*/ 643385 h 833078"/>
              <a:gd name="connsiteX290" fmla="*/ 226198 w 871179"/>
              <a:gd name="connsiteY290" fmla="*/ 643385 h 833078"/>
              <a:gd name="connsiteX291" fmla="*/ 208577 w 871179"/>
              <a:gd name="connsiteY291" fmla="*/ 643385 h 833078"/>
              <a:gd name="connsiteX292" fmla="*/ 167581 w 871179"/>
              <a:gd name="connsiteY292" fmla="*/ 643385 h 833078"/>
              <a:gd name="connsiteX293" fmla="*/ 172975 w 871179"/>
              <a:gd name="connsiteY293" fmla="*/ 657063 h 833078"/>
              <a:gd name="connsiteX294" fmla="*/ 189158 w 871179"/>
              <a:gd name="connsiteY294" fmla="*/ 697018 h 833078"/>
              <a:gd name="connsiteX295" fmla="*/ 190956 w 871179"/>
              <a:gd name="connsiteY295" fmla="*/ 697018 h 833078"/>
              <a:gd name="connsiteX296" fmla="*/ 208577 w 871179"/>
              <a:gd name="connsiteY296" fmla="*/ 697018 h 833078"/>
              <a:gd name="connsiteX297" fmla="*/ 213971 w 871179"/>
              <a:gd name="connsiteY297" fmla="*/ 697018 h 833078"/>
              <a:gd name="connsiteX298" fmla="*/ 208577 w 871179"/>
              <a:gd name="connsiteY298" fmla="*/ 683340 h 833078"/>
              <a:gd name="connsiteX299" fmla="*/ 192754 w 871179"/>
              <a:gd name="connsiteY299" fmla="*/ 643385 h 833078"/>
              <a:gd name="connsiteX300" fmla="*/ 190956 w 871179"/>
              <a:gd name="connsiteY300" fmla="*/ 643385 h 833078"/>
              <a:gd name="connsiteX301" fmla="*/ 172975 w 871179"/>
              <a:gd name="connsiteY301" fmla="*/ 643385 h 833078"/>
              <a:gd name="connsiteX302" fmla="*/ 131979 w 871179"/>
              <a:gd name="connsiteY302" fmla="*/ 643385 h 833078"/>
              <a:gd name="connsiteX303" fmla="*/ 137373 w 871179"/>
              <a:gd name="connsiteY303" fmla="*/ 657063 h 833078"/>
              <a:gd name="connsiteX304" fmla="*/ 153556 w 871179"/>
              <a:gd name="connsiteY304" fmla="*/ 697018 h 833078"/>
              <a:gd name="connsiteX305" fmla="*/ 154994 w 871179"/>
              <a:gd name="connsiteY305" fmla="*/ 697018 h 833078"/>
              <a:gd name="connsiteX306" fmla="*/ 172975 w 871179"/>
              <a:gd name="connsiteY306" fmla="*/ 697018 h 833078"/>
              <a:gd name="connsiteX307" fmla="*/ 178369 w 871179"/>
              <a:gd name="connsiteY307" fmla="*/ 697018 h 833078"/>
              <a:gd name="connsiteX308" fmla="*/ 172975 w 871179"/>
              <a:gd name="connsiteY308" fmla="*/ 683340 h 833078"/>
              <a:gd name="connsiteX309" fmla="*/ 156792 w 871179"/>
              <a:gd name="connsiteY309" fmla="*/ 643385 h 833078"/>
              <a:gd name="connsiteX310" fmla="*/ 154994 w 871179"/>
              <a:gd name="connsiteY310" fmla="*/ 643385 h 833078"/>
              <a:gd name="connsiteX311" fmla="*/ 137373 w 871179"/>
              <a:gd name="connsiteY311" fmla="*/ 643385 h 833078"/>
              <a:gd name="connsiteX312" fmla="*/ 96017 w 871179"/>
              <a:gd name="connsiteY312" fmla="*/ 643385 h 833078"/>
              <a:gd name="connsiteX313" fmla="*/ 101771 w 871179"/>
              <a:gd name="connsiteY313" fmla="*/ 657063 h 833078"/>
              <a:gd name="connsiteX314" fmla="*/ 117594 w 871179"/>
              <a:gd name="connsiteY314" fmla="*/ 697018 h 833078"/>
              <a:gd name="connsiteX315" fmla="*/ 119392 w 871179"/>
              <a:gd name="connsiteY315" fmla="*/ 697018 h 833078"/>
              <a:gd name="connsiteX316" fmla="*/ 137373 w 871179"/>
              <a:gd name="connsiteY316" fmla="*/ 697018 h 833078"/>
              <a:gd name="connsiteX317" fmla="*/ 142767 w 871179"/>
              <a:gd name="connsiteY317" fmla="*/ 697018 h 833078"/>
              <a:gd name="connsiteX318" fmla="*/ 137373 w 871179"/>
              <a:gd name="connsiteY318" fmla="*/ 683340 h 833078"/>
              <a:gd name="connsiteX319" fmla="*/ 121190 w 871179"/>
              <a:gd name="connsiteY319" fmla="*/ 643385 h 833078"/>
              <a:gd name="connsiteX320" fmla="*/ 119392 w 871179"/>
              <a:gd name="connsiteY320" fmla="*/ 643385 h 833078"/>
              <a:gd name="connsiteX321" fmla="*/ 101771 w 871179"/>
              <a:gd name="connsiteY321" fmla="*/ 643385 h 833078"/>
              <a:gd name="connsiteX322" fmla="*/ 60415 w 871179"/>
              <a:gd name="connsiteY322" fmla="*/ 643385 h 833078"/>
              <a:gd name="connsiteX323" fmla="*/ 66169 w 871179"/>
              <a:gd name="connsiteY323" fmla="*/ 657063 h 833078"/>
              <a:gd name="connsiteX324" fmla="*/ 81992 w 871179"/>
              <a:gd name="connsiteY324" fmla="*/ 697018 h 833078"/>
              <a:gd name="connsiteX325" fmla="*/ 83790 w 871179"/>
              <a:gd name="connsiteY325" fmla="*/ 697018 h 833078"/>
              <a:gd name="connsiteX326" fmla="*/ 101771 w 871179"/>
              <a:gd name="connsiteY326" fmla="*/ 697018 h 833078"/>
              <a:gd name="connsiteX327" fmla="*/ 107165 w 871179"/>
              <a:gd name="connsiteY327" fmla="*/ 697018 h 833078"/>
              <a:gd name="connsiteX328" fmla="*/ 101771 w 871179"/>
              <a:gd name="connsiteY328" fmla="*/ 683340 h 833078"/>
              <a:gd name="connsiteX329" fmla="*/ 85588 w 871179"/>
              <a:gd name="connsiteY329" fmla="*/ 643385 h 833078"/>
              <a:gd name="connsiteX330" fmla="*/ 83790 w 871179"/>
              <a:gd name="connsiteY330" fmla="*/ 643385 h 833078"/>
              <a:gd name="connsiteX331" fmla="*/ 66169 w 871179"/>
              <a:gd name="connsiteY331" fmla="*/ 643385 h 833078"/>
              <a:gd name="connsiteX332" fmla="*/ 24813 w 871179"/>
              <a:gd name="connsiteY332" fmla="*/ 643385 h 833078"/>
              <a:gd name="connsiteX333" fmla="*/ 46390 w 871179"/>
              <a:gd name="connsiteY333" fmla="*/ 697018 h 833078"/>
              <a:gd name="connsiteX334" fmla="*/ 48188 w 871179"/>
              <a:gd name="connsiteY334" fmla="*/ 697018 h 833078"/>
              <a:gd name="connsiteX335" fmla="*/ 66169 w 871179"/>
              <a:gd name="connsiteY335" fmla="*/ 697018 h 833078"/>
              <a:gd name="connsiteX336" fmla="*/ 71563 w 871179"/>
              <a:gd name="connsiteY336" fmla="*/ 697018 h 833078"/>
              <a:gd name="connsiteX337" fmla="*/ 66169 w 871179"/>
              <a:gd name="connsiteY337" fmla="*/ 683340 h 833078"/>
              <a:gd name="connsiteX338" fmla="*/ 49986 w 871179"/>
              <a:gd name="connsiteY338" fmla="*/ 643385 h 833078"/>
              <a:gd name="connsiteX339" fmla="*/ 48188 w 871179"/>
              <a:gd name="connsiteY339" fmla="*/ 643385 h 833078"/>
              <a:gd name="connsiteX340" fmla="*/ 612256 w 871179"/>
              <a:gd name="connsiteY340" fmla="*/ 453679 h 833078"/>
              <a:gd name="connsiteX341" fmla="*/ 612256 w 871179"/>
              <a:gd name="connsiteY341" fmla="*/ 546559 h 833078"/>
              <a:gd name="connsiteX342" fmla="*/ 612256 w 871179"/>
              <a:gd name="connsiteY342" fmla="*/ 547279 h 833078"/>
              <a:gd name="connsiteX343" fmla="*/ 620886 w 871179"/>
              <a:gd name="connsiteY343" fmla="*/ 560237 h 833078"/>
              <a:gd name="connsiteX344" fmla="*/ 627000 w 871179"/>
              <a:gd name="connsiteY344" fmla="*/ 550519 h 833078"/>
              <a:gd name="connsiteX345" fmla="*/ 629158 w 871179"/>
              <a:gd name="connsiteY345" fmla="*/ 547279 h 833078"/>
              <a:gd name="connsiteX346" fmla="*/ 637788 w 871179"/>
              <a:gd name="connsiteY346" fmla="*/ 560237 h 833078"/>
              <a:gd name="connsiteX347" fmla="*/ 644981 w 871179"/>
              <a:gd name="connsiteY347" fmla="*/ 549439 h 833078"/>
              <a:gd name="connsiteX348" fmla="*/ 646060 w 871179"/>
              <a:gd name="connsiteY348" fmla="*/ 547279 h 833078"/>
              <a:gd name="connsiteX349" fmla="*/ 654690 w 871179"/>
              <a:gd name="connsiteY349" fmla="*/ 560237 h 833078"/>
              <a:gd name="connsiteX350" fmla="*/ 662602 w 871179"/>
              <a:gd name="connsiteY350" fmla="*/ 547999 h 833078"/>
              <a:gd name="connsiteX351" fmla="*/ 663321 w 871179"/>
              <a:gd name="connsiteY351" fmla="*/ 547279 h 833078"/>
              <a:gd name="connsiteX352" fmla="*/ 671592 w 871179"/>
              <a:gd name="connsiteY352" fmla="*/ 560237 h 833078"/>
              <a:gd name="connsiteX353" fmla="*/ 680223 w 871179"/>
              <a:gd name="connsiteY353" fmla="*/ 547279 h 833078"/>
              <a:gd name="connsiteX354" fmla="*/ 680583 w 871179"/>
              <a:gd name="connsiteY354" fmla="*/ 547999 h 833078"/>
              <a:gd name="connsiteX355" fmla="*/ 688494 w 871179"/>
              <a:gd name="connsiteY355" fmla="*/ 560237 h 833078"/>
              <a:gd name="connsiteX356" fmla="*/ 697125 w 871179"/>
              <a:gd name="connsiteY356" fmla="*/ 547279 h 833078"/>
              <a:gd name="connsiteX357" fmla="*/ 698204 w 871179"/>
              <a:gd name="connsiteY357" fmla="*/ 549079 h 833078"/>
              <a:gd name="connsiteX358" fmla="*/ 705396 w 871179"/>
              <a:gd name="connsiteY358" fmla="*/ 560237 h 833078"/>
              <a:gd name="connsiteX359" fmla="*/ 714027 w 871179"/>
              <a:gd name="connsiteY359" fmla="*/ 547279 h 833078"/>
              <a:gd name="connsiteX360" fmla="*/ 714027 w 871179"/>
              <a:gd name="connsiteY360" fmla="*/ 453679 h 833078"/>
              <a:gd name="connsiteX361" fmla="*/ 158231 w 871179"/>
              <a:gd name="connsiteY361" fmla="*/ 453679 h 833078"/>
              <a:gd name="connsiteX362" fmla="*/ 158231 w 871179"/>
              <a:gd name="connsiteY362" fmla="*/ 546559 h 833078"/>
              <a:gd name="connsiteX363" fmla="*/ 158231 w 871179"/>
              <a:gd name="connsiteY363" fmla="*/ 547279 h 833078"/>
              <a:gd name="connsiteX364" fmla="*/ 166861 w 871179"/>
              <a:gd name="connsiteY364" fmla="*/ 560237 h 833078"/>
              <a:gd name="connsiteX365" fmla="*/ 172975 w 871179"/>
              <a:gd name="connsiteY365" fmla="*/ 550519 h 833078"/>
              <a:gd name="connsiteX366" fmla="*/ 175133 w 871179"/>
              <a:gd name="connsiteY366" fmla="*/ 547279 h 833078"/>
              <a:gd name="connsiteX367" fmla="*/ 183763 w 871179"/>
              <a:gd name="connsiteY367" fmla="*/ 560237 h 833078"/>
              <a:gd name="connsiteX368" fmla="*/ 190956 w 871179"/>
              <a:gd name="connsiteY368" fmla="*/ 549439 h 833078"/>
              <a:gd name="connsiteX369" fmla="*/ 192035 w 871179"/>
              <a:gd name="connsiteY369" fmla="*/ 547279 h 833078"/>
              <a:gd name="connsiteX370" fmla="*/ 200665 w 871179"/>
              <a:gd name="connsiteY370" fmla="*/ 560237 h 833078"/>
              <a:gd name="connsiteX371" fmla="*/ 208577 w 871179"/>
              <a:gd name="connsiteY371" fmla="*/ 547999 h 833078"/>
              <a:gd name="connsiteX372" fmla="*/ 208936 w 871179"/>
              <a:gd name="connsiteY372" fmla="*/ 547279 h 833078"/>
              <a:gd name="connsiteX373" fmla="*/ 217567 w 871179"/>
              <a:gd name="connsiteY373" fmla="*/ 560237 h 833078"/>
              <a:gd name="connsiteX374" fmla="*/ 225838 w 871179"/>
              <a:gd name="connsiteY374" fmla="*/ 547279 h 833078"/>
              <a:gd name="connsiteX375" fmla="*/ 226198 w 871179"/>
              <a:gd name="connsiteY375" fmla="*/ 547999 h 833078"/>
              <a:gd name="connsiteX376" fmla="*/ 234469 w 871179"/>
              <a:gd name="connsiteY376" fmla="*/ 560237 h 833078"/>
              <a:gd name="connsiteX377" fmla="*/ 243100 w 871179"/>
              <a:gd name="connsiteY377" fmla="*/ 547279 h 833078"/>
              <a:gd name="connsiteX378" fmla="*/ 244179 w 871179"/>
              <a:gd name="connsiteY378" fmla="*/ 549079 h 833078"/>
              <a:gd name="connsiteX379" fmla="*/ 251371 w 871179"/>
              <a:gd name="connsiteY379" fmla="*/ 560237 h 833078"/>
              <a:gd name="connsiteX380" fmla="*/ 260002 w 871179"/>
              <a:gd name="connsiteY380" fmla="*/ 547279 h 833078"/>
              <a:gd name="connsiteX381" fmla="*/ 260002 w 871179"/>
              <a:gd name="connsiteY381" fmla="*/ 453679 h 833078"/>
              <a:gd name="connsiteX382" fmla="*/ 474523 w 871179"/>
              <a:gd name="connsiteY382" fmla="*/ 434975 h 833078"/>
              <a:gd name="connsiteX383" fmla="*/ 502214 w 871179"/>
              <a:gd name="connsiteY383" fmla="*/ 434975 h 833078"/>
              <a:gd name="connsiteX384" fmla="*/ 520194 w 871179"/>
              <a:gd name="connsiteY384" fmla="*/ 434975 h 833078"/>
              <a:gd name="connsiteX385" fmla="*/ 537815 w 871179"/>
              <a:gd name="connsiteY385" fmla="*/ 434975 h 833078"/>
              <a:gd name="connsiteX386" fmla="*/ 555796 w 871179"/>
              <a:gd name="connsiteY386" fmla="*/ 434975 h 833078"/>
              <a:gd name="connsiteX387" fmla="*/ 560557 w 871179"/>
              <a:gd name="connsiteY387" fmla="*/ 434975 h 833078"/>
              <a:gd name="connsiteX388" fmla="*/ 573417 w 871179"/>
              <a:gd name="connsiteY388" fmla="*/ 434975 h 833078"/>
              <a:gd name="connsiteX389" fmla="*/ 591398 w 871179"/>
              <a:gd name="connsiteY389" fmla="*/ 434975 h 833078"/>
              <a:gd name="connsiteX390" fmla="*/ 609019 w 871179"/>
              <a:gd name="connsiteY390" fmla="*/ 434975 h 833078"/>
              <a:gd name="connsiteX391" fmla="*/ 612256 w 871179"/>
              <a:gd name="connsiteY391" fmla="*/ 434975 h 833078"/>
              <a:gd name="connsiteX392" fmla="*/ 714027 w 871179"/>
              <a:gd name="connsiteY392" fmla="*/ 434975 h 833078"/>
              <a:gd name="connsiteX393" fmla="*/ 716184 w 871179"/>
              <a:gd name="connsiteY393" fmla="*/ 434975 h 833078"/>
              <a:gd name="connsiteX394" fmla="*/ 733806 w 871179"/>
              <a:gd name="connsiteY394" fmla="*/ 434975 h 833078"/>
              <a:gd name="connsiteX395" fmla="*/ 751786 w 871179"/>
              <a:gd name="connsiteY395" fmla="*/ 434975 h 833078"/>
              <a:gd name="connsiteX396" fmla="*/ 763419 w 871179"/>
              <a:gd name="connsiteY396" fmla="*/ 434975 h 833078"/>
              <a:gd name="connsiteX397" fmla="*/ 769407 w 871179"/>
              <a:gd name="connsiteY397" fmla="*/ 434975 h 833078"/>
              <a:gd name="connsiteX398" fmla="*/ 787388 w 871179"/>
              <a:gd name="connsiteY398" fmla="*/ 434975 h 833078"/>
              <a:gd name="connsiteX399" fmla="*/ 805369 w 871179"/>
              <a:gd name="connsiteY399" fmla="*/ 434975 h 833078"/>
              <a:gd name="connsiteX400" fmla="*/ 822990 w 871179"/>
              <a:gd name="connsiteY400" fmla="*/ 434975 h 833078"/>
              <a:gd name="connsiteX401" fmla="*/ 851759 w 871179"/>
              <a:gd name="connsiteY401" fmla="*/ 434975 h 833078"/>
              <a:gd name="connsiteX402" fmla="*/ 871179 w 871179"/>
              <a:gd name="connsiteY402" fmla="*/ 454412 h 833078"/>
              <a:gd name="connsiteX403" fmla="*/ 870459 w 871179"/>
              <a:gd name="connsiteY403" fmla="*/ 668582 h 833078"/>
              <a:gd name="connsiteX404" fmla="*/ 860390 w 871179"/>
              <a:gd name="connsiteY404" fmla="*/ 643385 h 833078"/>
              <a:gd name="connsiteX405" fmla="*/ 835217 w 871179"/>
              <a:gd name="connsiteY405" fmla="*/ 643385 h 833078"/>
              <a:gd name="connsiteX406" fmla="*/ 856794 w 871179"/>
              <a:gd name="connsiteY406" fmla="*/ 697018 h 833078"/>
              <a:gd name="connsiteX407" fmla="*/ 870459 w 871179"/>
              <a:gd name="connsiteY407" fmla="*/ 697018 h 833078"/>
              <a:gd name="connsiteX408" fmla="*/ 870100 w 871179"/>
              <a:gd name="connsiteY408" fmla="*/ 814001 h 833078"/>
              <a:gd name="connsiteX409" fmla="*/ 850680 w 871179"/>
              <a:gd name="connsiteY409" fmla="*/ 833078 h 833078"/>
              <a:gd name="connsiteX410" fmla="*/ 822990 w 871179"/>
              <a:gd name="connsiteY410" fmla="*/ 833078 h 833078"/>
              <a:gd name="connsiteX411" fmla="*/ 805369 w 871179"/>
              <a:gd name="connsiteY411" fmla="*/ 833078 h 833078"/>
              <a:gd name="connsiteX412" fmla="*/ 787388 w 871179"/>
              <a:gd name="connsiteY412" fmla="*/ 833078 h 833078"/>
              <a:gd name="connsiteX413" fmla="*/ 769407 w 871179"/>
              <a:gd name="connsiteY413" fmla="*/ 833078 h 833078"/>
              <a:gd name="connsiteX414" fmla="*/ 751786 w 871179"/>
              <a:gd name="connsiteY414" fmla="*/ 833078 h 833078"/>
              <a:gd name="connsiteX415" fmla="*/ 733806 w 871179"/>
              <a:gd name="connsiteY415" fmla="*/ 833078 h 833078"/>
              <a:gd name="connsiteX416" fmla="*/ 716184 w 871179"/>
              <a:gd name="connsiteY416" fmla="*/ 833078 h 833078"/>
              <a:gd name="connsiteX417" fmla="*/ 698204 w 871179"/>
              <a:gd name="connsiteY417" fmla="*/ 833078 h 833078"/>
              <a:gd name="connsiteX418" fmla="*/ 680583 w 871179"/>
              <a:gd name="connsiteY418" fmla="*/ 833078 h 833078"/>
              <a:gd name="connsiteX419" fmla="*/ 662602 w 871179"/>
              <a:gd name="connsiteY419" fmla="*/ 833078 h 833078"/>
              <a:gd name="connsiteX420" fmla="*/ 644981 w 871179"/>
              <a:gd name="connsiteY420" fmla="*/ 833078 h 833078"/>
              <a:gd name="connsiteX421" fmla="*/ 627000 w 871179"/>
              <a:gd name="connsiteY421" fmla="*/ 833078 h 833078"/>
              <a:gd name="connsiteX422" fmla="*/ 609019 w 871179"/>
              <a:gd name="connsiteY422" fmla="*/ 833078 h 833078"/>
              <a:gd name="connsiteX423" fmla="*/ 591398 w 871179"/>
              <a:gd name="connsiteY423" fmla="*/ 833078 h 833078"/>
              <a:gd name="connsiteX424" fmla="*/ 573417 w 871179"/>
              <a:gd name="connsiteY424" fmla="*/ 833078 h 833078"/>
              <a:gd name="connsiteX425" fmla="*/ 555796 w 871179"/>
              <a:gd name="connsiteY425" fmla="*/ 833078 h 833078"/>
              <a:gd name="connsiteX426" fmla="*/ 537815 w 871179"/>
              <a:gd name="connsiteY426" fmla="*/ 833078 h 833078"/>
              <a:gd name="connsiteX427" fmla="*/ 520194 w 871179"/>
              <a:gd name="connsiteY427" fmla="*/ 833078 h 833078"/>
              <a:gd name="connsiteX428" fmla="*/ 502214 w 871179"/>
              <a:gd name="connsiteY428" fmla="*/ 833078 h 833078"/>
              <a:gd name="connsiteX429" fmla="*/ 473444 w 871179"/>
              <a:gd name="connsiteY429" fmla="*/ 833078 h 833078"/>
              <a:gd name="connsiteX430" fmla="*/ 454025 w 871179"/>
              <a:gd name="connsiteY430" fmla="*/ 814001 h 833078"/>
              <a:gd name="connsiteX431" fmla="*/ 454744 w 871179"/>
              <a:gd name="connsiteY431" fmla="*/ 671461 h 833078"/>
              <a:gd name="connsiteX432" fmla="*/ 464814 w 871179"/>
              <a:gd name="connsiteY432" fmla="*/ 697018 h 833078"/>
              <a:gd name="connsiteX433" fmla="*/ 489987 w 871179"/>
              <a:gd name="connsiteY433" fmla="*/ 697018 h 833078"/>
              <a:gd name="connsiteX434" fmla="*/ 468410 w 871179"/>
              <a:gd name="connsiteY434" fmla="*/ 643385 h 833078"/>
              <a:gd name="connsiteX435" fmla="*/ 454744 w 871179"/>
              <a:gd name="connsiteY435" fmla="*/ 643385 h 833078"/>
              <a:gd name="connsiteX436" fmla="*/ 455104 w 871179"/>
              <a:gd name="connsiteY436" fmla="*/ 454412 h 833078"/>
              <a:gd name="connsiteX437" fmla="*/ 474523 w 871179"/>
              <a:gd name="connsiteY437" fmla="*/ 434975 h 833078"/>
              <a:gd name="connsiteX438" fmla="*/ 20498 w 871179"/>
              <a:gd name="connsiteY438" fmla="*/ 434975 h 833078"/>
              <a:gd name="connsiteX439" fmla="*/ 48188 w 871179"/>
              <a:gd name="connsiteY439" fmla="*/ 434975 h 833078"/>
              <a:gd name="connsiteX440" fmla="*/ 66169 w 871179"/>
              <a:gd name="connsiteY440" fmla="*/ 434975 h 833078"/>
              <a:gd name="connsiteX441" fmla="*/ 83790 w 871179"/>
              <a:gd name="connsiteY441" fmla="*/ 434975 h 833078"/>
              <a:gd name="connsiteX442" fmla="*/ 101771 w 871179"/>
              <a:gd name="connsiteY442" fmla="*/ 434975 h 833078"/>
              <a:gd name="connsiteX443" fmla="*/ 106225 w 871179"/>
              <a:gd name="connsiteY443" fmla="*/ 434975 h 833078"/>
              <a:gd name="connsiteX444" fmla="*/ 119392 w 871179"/>
              <a:gd name="connsiteY444" fmla="*/ 434975 h 833078"/>
              <a:gd name="connsiteX445" fmla="*/ 137373 w 871179"/>
              <a:gd name="connsiteY445" fmla="*/ 434975 h 833078"/>
              <a:gd name="connsiteX446" fmla="*/ 154994 w 871179"/>
              <a:gd name="connsiteY446" fmla="*/ 434975 h 833078"/>
              <a:gd name="connsiteX447" fmla="*/ 158231 w 871179"/>
              <a:gd name="connsiteY447" fmla="*/ 434975 h 833078"/>
              <a:gd name="connsiteX448" fmla="*/ 260002 w 871179"/>
              <a:gd name="connsiteY448" fmla="*/ 434975 h 833078"/>
              <a:gd name="connsiteX449" fmla="*/ 262159 w 871179"/>
              <a:gd name="connsiteY449" fmla="*/ 434975 h 833078"/>
              <a:gd name="connsiteX450" fmla="*/ 280140 w 871179"/>
              <a:gd name="connsiteY450" fmla="*/ 434975 h 833078"/>
              <a:gd name="connsiteX451" fmla="*/ 297761 w 871179"/>
              <a:gd name="connsiteY451" fmla="*/ 434975 h 833078"/>
              <a:gd name="connsiteX452" fmla="*/ 310566 w 871179"/>
              <a:gd name="connsiteY452" fmla="*/ 434975 h 833078"/>
              <a:gd name="connsiteX453" fmla="*/ 315382 w 871179"/>
              <a:gd name="connsiteY453" fmla="*/ 434975 h 833078"/>
              <a:gd name="connsiteX454" fmla="*/ 333363 w 871179"/>
              <a:gd name="connsiteY454" fmla="*/ 434975 h 833078"/>
              <a:gd name="connsiteX455" fmla="*/ 350984 w 871179"/>
              <a:gd name="connsiteY455" fmla="*/ 434975 h 833078"/>
              <a:gd name="connsiteX456" fmla="*/ 368965 w 871179"/>
              <a:gd name="connsiteY456" fmla="*/ 434975 h 833078"/>
              <a:gd name="connsiteX457" fmla="*/ 397734 w 871179"/>
              <a:gd name="connsiteY457" fmla="*/ 434975 h 833078"/>
              <a:gd name="connsiteX458" fmla="*/ 417154 w 871179"/>
              <a:gd name="connsiteY458" fmla="*/ 454412 h 833078"/>
              <a:gd name="connsiteX459" fmla="*/ 416434 w 871179"/>
              <a:gd name="connsiteY459" fmla="*/ 668582 h 833078"/>
              <a:gd name="connsiteX460" fmla="*/ 406365 w 871179"/>
              <a:gd name="connsiteY460" fmla="*/ 643385 h 833078"/>
              <a:gd name="connsiteX461" fmla="*/ 381552 w 871179"/>
              <a:gd name="connsiteY461" fmla="*/ 643385 h 833078"/>
              <a:gd name="connsiteX462" fmla="*/ 402769 w 871179"/>
              <a:gd name="connsiteY462" fmla="*/ 697018 h 833078"/>
              <a:gd name="connsiteX463" fmla="*/ 416434 w 871179"/>
              <a:gd name="connsiteY463" fmla="*/ 697018 h 833078"/>
              <a:gd name="connsiteX464" fmla="*/ 416075 w 871179"/>
              <a:gd name="connsiteY464" fmla="*/ 814001 h 833078"/>
              <a:gd name="connsiteX465" fmla="*/ 396655 w 871179"/>
              <a:gd name="connsiteY465" fmla="*/ 833078 h 833078"/>
              <a:gd name="connsiteX466" fmla="*/ 368965 w 871179"/>
              <a:gd name="connsiteY466" fmla="*/ 833078 h 833078"/>
              <a:gd name="connsiteX467" fmla="*/ 350984 w 871179"/>
              <a:gd name="connsiteY467" fmla="*/ 833078 h 833078"/>
              <a:gd name="connsiteX468" fmla="*/ 333363 w 871179"/>
              <a:gd name="connsiteY468" fmla="*/ 833078 h 833078"/>
              <a:gd name="connsiteX469" fmla="*/ 315382 w 871179"/>
              <a:gd name="connsiteY469" fmla="*/ 833078 h 833078"/>
              <a:gd name="connsiteX470" fmla="*/ 297761 w 871179"/>
              <a:gd name="connsiteY470" fmla="*/ 833078 h 833078"/>
              <a:gd name="connsiteX471" fmla="*/ 280140 w 871179"/>
              <a:gd name="connsiteY471" fmla="*/ 833078 h 833078"/>
              <a:gd name="connsiteX472" fmla="*/ 262159 w 871179"/>
              <a:gd name="connsiteY472" fmla="*/ 833078 h 833078"/>
              <a:gd name="connsiteX473" fmla="*/ 244179 w 871179"/>
              <a:gd name="connsiteY473" fmla="*/ 833078 h 833078"/>
              <a:gd name="connsiteX474" fmla="*/ 226198 w 871179"/>
              <a:gd name="connsiteY474" fmla="*/ 833078 h 833078"/>
              <a:gd name="connsiteX475" fmla="*/ 208577 w 871179"/>
              <a:gd name="connsiteY475" fmla="*/ 833078 h 833078"/>
              <a:gd name="connsiteX476" fmla="*/ 190956 w 871179"/>
              <a:gd name="connsiteY476" fmla="*/ 833078 h 833078"/>
              <a:gd name="connsiteX477" fmla="*/ 172975 w 871179"/>
              <a:gd name="connsiteY477" fmla="*/ 833078 h 833078"/>
              <a:gd name="connsiteX478" fmla="*/ 154994 w 871179"/>
              <a:gd name="connsiteY478" fmla="*/ 833078 h 833078"/>
              <a:gd name="connsiteX479" fmla="*/ 137373 w 871179"/>
              <a:gd name="connsiteY479" fmla="*/ 833078 h 833078"/>
              <a:gd name="connsiteX480" fmla="*/ 119392 w 871179"/>
              <a:gd name="connsiteY480" fmla="*/ 833078 h 833078"/>
              <a:gd name="connsiteX481" fmla="*/ 101771 w 871179"/>
              <a:gd name="connsiteY481" fmla="*/ 833078 h 833078"/>
              <a:gd name="connsiteX482" fmla="*/ 83790 w 871179"/>
              <a:gd name="connsiteY482" fmla="*/ 833078 h 833078"/>
              <a:gd name="connsiteX483" fmla="*/ 66169 w 871179"/>
              <a:gd name="connsiteY483" fmla="*/ 833078 h 833078"/>
              <a:gd name="connsiteX484" fmla="*/ 48188 w 871179"/>
              <a:gd name="connsiteY484" fmla="*/ 833078 h 833078"/>
              <a:gd name="connsiteX485" fmla="*/ 19419 w 871179"/>
              <a:gd name="connsiteY485" fmla="*/ 833078 h 833078"/>
              <a:gd name="connsiteX486" fmla="*/ 0 w 871179"/>
              <a:gd name="connsiteY486" fmla="*/ 814001 h 833078"/>
              <a:gd name="connsiteX487" fmla="*/ 719 w 871179"/>
              <a:gd name="connsiteY487" fmla="*/ 671461 h 833078"/>
              <a:gd name="connsiteX488" fmla="*/ 10788 w 871179"/>
              <a:gd name="connsiteY488" fmla="*/ 697018 h 833078"/>
              <a:gd name="connsiteX489" fmla="*/ 35961 w 871179"/>
              <a:gd name="connsiteY489" fmla="*/ 697018 h 833078"/>
              <a:gd name="connsiteX490" fmla="*/ 14384 w 871179"/>
              <a:gd name="connsiteY490" fmla="*/ 643385 h 833078"/>
              <a:gd name="connsiteX491" fmla="*/ 719 w 871179"/>
              <a:gd name="connsiteY491" fmla="*/ 643385 h 833078"/>
              <a:gd name="connsiteX492" fmla="*/ 1079 w 871179"/>
              <a:gd name="connsiteY492" fmla="*/ 454412 h 833078"/>
              <a:gd name="connsiteX493" fmla="*/ 20498 w 871179"/>
              <a:gd name="connsiteY493" fmla="*/ 434975 h 833078"/>
              <a:gd name="connsiteX494" fmla="*/ 769767 w 871179"/>
              <a:gd name="connsiteY494" fmla="*/ 351670 h 833078"/>
              <a:gd name="connsiteX495" fmla="*/ 769767 w 871179"/>
              <a:gd name="connsiteY495" fmla="*/ 357789 h 833078"/>
              <a:gd name="connsiteX496" fmla="*/ 787388 w 871179"/>
              <a:gd name="connsiteY496" fmla="*/ 357789 h 833078"/>
              <a:gd name="connsiteX497" fmla="*/ 805369 w 871179"/>
              <a:gd name="connsiteY497" fmla="*/ 357789 h 833078"/>
              <a:gd name="connsiteX498" fmla="*/ 822990 w 871179"/>
              <a:gd name="connsiteY498" fmla="*/ 357789 h 833078"/>
              <a:gd name="connsiteX499" fmla="*/ 832340 w 871179"/>
              <a:gd name="connsiteY499" fmla="*/ 357789 h 833078"/>
              <a:gd name="connsiteX500" fmla="*/ 832340 w 871179"/>
              <a:gd name="connsiteY500" fmla="*/ 351670 h 833078"/>
              <a:gd name="connsiteX501" fmla="*/ 822990 w 871179"/>
              <a:gd name="connsiteY501" fmla="*/ 351670 h 833078"/>
              <a:gd name="connsiteX502" fmla="*/ 805369 w 871179"/>
              <a:gd name="connsiteY502" fmla="*/ 351670 h 833078"/>
              <a:gd name="connsiteX503" fmla="*/ 787388 w 871179"/>
              <a:gd name="connsiteY503" fmla="*/ 351670 h 833078"/>
              <a:gd name="connsiteX504" fmla="*/ 315742 w 871179"/>
              <a:gd name="connsiteY504" fmla="*/ 351670 h 833078"/>
              <a:gd name="connsiteX505" fmla="*/ 315742 w 871179"/>
              <a:gd name="connsiteY505" fmla="*/ 357789 h 833078"/>
              <a:gd name="connsiteX506" fmla="*/ 333363 w 871179"/>
              <a:gd name="connsiteY506" fmla="*/ 357789 h 833078"/>
              <a:gd name="connsiteX507" fmla="*/ 350984 w 871179"/>
              <a:gd name="connsiteY507" fmla="*/ 357789 h 833078"/>
              <a:gd name="connsiteX508" fmla="*/ 368965 w 871179"/>
              <a:gd name="connsiteY508" fmla="*/ 357789 h 833078"/>
              <a:gd name="connsiteX509" fmla="*/ 378315 w 871179"/>
              <a:gd name="connsiteY509" fmla="*/ 357789 h 833078"/>
              <a:gd name="connsiteX510" fmla="*/ 378315 w 871179"/>
              <a:gd name="connsiteY510" fmla="*/ 351670 h 833078"/>
              <a:gd name="connsiteX511" fmla="*/ 368965 w 871179"/>
              <a:gd name="connsiteY511" fmla="*/ 351670 h 833078"/>
              <a:gd name="connsiteX512" fmla="*/ 350984 w 871179"/>
              <a:gd name="connsiteY512" fmla="*/ 351670 h 833078"/>
              <a:gd name="connsiteX513" fmla="*/ 333363 w 871179"/>
              <a:gd name="connsiteY513" fmla="*/ 351670 h 833078"/>
              <a:gd name="connsiteX514" fmla="*/ 492144 w 871179"/>
              <a:gd name="connsiteY514" fmla="*/ 343391 h 833078"/>
              <a:gd name="connsiteX515" fmla="*/ 492144 w 871179"/>
              <a:gd name="connsiteY515" fmla="*/ 357789 h 833078"/>
              <a:gd name="connsiteX516" fmla="*/ 502214 w 871179"/>
              <a:gd name="connsiteY516" fmla="*/ 357789 h 833078"/>
              <a:gd name="connsiteX517" fmla="*/ 520194 w 871179"/>
              <a:gd name="connsiteY517" fmla="*/ 357789 h 833078"/>
              <a:gd name="connsiteX518" fmla="*/ 537815 w 871179"/>
              <a:gd name="connsiteY518" fmla="*/ 357789 h 833078"/>
              <a:gd name="connsiteX519" fmla="*/ 555796 w 871179"/>
              <a:gd name="connsiteY519" fmla="*/ 357789 h 833078"/>
              <a:gd name="connsiteX520" fmla="*/ 573417 w 871179"/>
              <a:gd name="connsiteY520" fmla="*/ 357789 h 833078"/>
              <a:gd name="connsiteX521" fmla="*/ 591398 w 871179"/>
              <a:gd name="connsiteY521" fmla="*/ 357789 h 833078"/>
              <a:gd name="connsiteX522" fmla="*/ 609019 w 871179"/>
              <a:gd name="connsiteY522" fmla="*/ 357789 h 833078"/>
              <a:gd name="connsiteX523" fmla="*/ 627000 w 871179"/>
              <a:gd name="connsiteY523" fmla="*/ 357789 h 833078"/>
              <a:gd name="connsiteX524" fmla="*/ 644981 w 871179"/>
              <a:gd name="connsiteY524" fmla="*/ 357789 h 833078"/>
              <a:gd name="connsiteX525" fmla="*/ 657567 w 871179"/>
              <a:gd name="connsiteY525" fmla="*/ 357789 h 833078"/>
              <a:gd name="connsiteX526" fmla="*/ 657567 w 871179"/>
              <a:gd name="connsiteY526" fmla="*/ 343391 h 833078"/>
              <a:gd name="connsiteX527" fmla="*/ 644981 w 871179"/>
              <a:gd name="connsiteY527" fmla="*/ 343391 h 833078"/>
              <a:gd name="connsiteX528" fmla="*/ 627000 w 871179"/>
              <a:gd name="connsiteY528" fmla="*/ 343391 h 833078"/>
              <a:gd name="connsiteX529" fmla="*/ 609019 w 871179"/>
              <a:gd name="connsiteY529" fmla="*/ 343391 h 833078"/>
              <a:gd name="connsiteX530" fmla="*/ 591398 w 871179"/>
              <a:gd name="connsiteY530" fmla="*/ 343391 h 833078"/>
              <a:gd name="connsiteX531" fmla="*/ 573417 w 871179"/>
              <a:gd name="connsiteY531" fmla="*/ 343391 h 833078"/>
              <a:gd name="connsiteX532" fmla="*/ 555796 w 871179"/>
              <a:gd name="connsiteY532" fmla="*/ 343391 h 833078"/>
              <a:gd name="connsiteX533" fmla="*/ 537815 w 871179"/>
              <a:gd name="connsiteY533" fmla="*/ 343391 h 833078"/>
              <a:gd name="connsiteX534" fmla="*/ 520194 w 871179"/>
              <a:gd name="connsiteY534" fmla="*/ 343391 h 833078"/>
              <a:gd name="connsiteX535" fmla="*/ 502214 w 871179"/>
              <a:gd name="connsiteY535" fmla="*/ 343391 h 833078"/>
              <a:gd name="connsiteX536" fmla="*/ 37759 w 871179"/>
              <a:gd name="connsiteY536" fmla="*/ 343391 h 833078"/>
              <a:gd name="connsiteX537" fmla="*/ 37759 w 871179"/>
              <a:gd name="connsiteY537" fmla="*/ 357789 h 833078"/>
              <a:gd name="connsiteX538" fmla="*/ 48188 w 871179"/>
              <a:gd name="connsiteY538" fmla="*/ 357789 h 833078"/>
              <a:gd name="connsiteX539" fmla="*/ 66169 w 871179"/>
              <a:gd name="connsiteY539" fmla="*/ 357789 h 833078"/>
              <a:gd name="connsiteX540" fmla="*/ 83790 w 871179"/>
              <a:gd name="connsiteY540" fmla="*/ 357789 h 833078"/>
              <a:gd name="connsiteX541" fmla="*/ 101771 w 871179"/>
              <a:gd name="connsiteY541" fmla="*/ 357789 h 833078"/>
              <a:gd name="connsiteX542" fmla="*/ 119392 w 871179"/>
              <a:gd name="connsiteY542" fmla="*/ 357789 h 833078"/>
              <a:gd name="connsiteX543" fmla="*/ 137373 w 871179"/>
              <a:gd name="connsiteY543" fmla="*/ 357789 h 833078"/>
              <a:gd name="connsiteX544" fmla="*/ 154994 w 871179"/>
              <a:gd name="connsiteY544" fmla="*/ 357789 h 833078"/>
              <a:gd name="connsiteX545" fmla="*/ 172975 w 871179"/>
              <a:gd name="connsiteY545" fmla="*/ 357789 h 833078"/>
              <a:gd name="connsiteX546" fmla="*/ 190956 w 871179"/>
              <a:gd name="connsiteY546" fmla="*/ 357789 h 833078"/>
              <a:gd name="connsiteX547" fmla="*/ 203542 w 871179"/>
              <a:gd name="connsiteY547" fmla="*/ 357789 h 833078"/>
              <a:gd name="connsiteX548" fmla="*/ 203542 w 871179"/>
              <a:gd name="connsiteY548" fmla="*/ 343391 h 833078"/>
              <a:gd name="connsiteX549" fmla="*/ 190956 w 871179"/>
              <a:gd name="connsiteY549" fmla="*/ 343391 h 833078"/>
              <a:gd name="connsiteX550" fmla="*/ 172975 w 871179"/>
              <a:gd name="connsiteY550" fmla="*/ 343391 h 833078"/>
              <a:gd name="connsiteX551" fmla="*/ 154994 w 871179"/>
              <a:gd name="connsiteY551" fmla="*/ 343391 h 833078"/>
              <a:gd name="connsiteX552" fmla="*/ 137373 w 871179"/>
              <a:gd name="connsiteY552" fmla="*/ 343391 h 833078"/>
              <a:gd name="connsiteX553" fmla="*/ 119392 w 871179"/>
              <a:gd name="connsiteY553" fmla="*/ 343391 h 833078"/>
              <a:gd name="connsiteX554" fmla="*/ 101771 w 871179"/>
              <a:gd name="connsiteY554" fmla="*/ 343391 h 833078"/>
              <a:gd name="connsiteX555" fmla="*/ 83790 w 871179"/>
              <a:gd name="connsiteY555" fmla="*/ 343391 h 833078"/>
              <a:gd name="connsiteX556" fmla="*/ 66169 w 871179"/>
              <a:gd name="connsiteY556" fmla="*/ 343391 h 833078"/>
              <a:gd name="connsiteX557" fmla="*/ 48188 w 871179"/>
              <a:gd name="connsiteY557" fmla="*/ 343391 h 833078"/>
              <a:gd name="connsiteX558" fmla="*/ 817956 w 871179"/>
              <a:gd name="connsiteY558" fmla="*/ 304516 h 833078"/>
              <a:gd name="connsiteX559" fmla="*/ 805369 w 871179"/>
              <a:gd name="connsiteY559" fmla="*/ 322514 h 833078"/>
              <a:gd name="connsiteX560" fmla="*/ 803571 w 871179"/>
              <a:gd name="connsiteY560" fmla="*/ 324673 h 833078"/>
              <a:gd name="connsiteX561" fmla="*/ 805369 w 871179"/>
              <a:gd name="connsiteY561" fmla="*/ 324673 h 833078"/>
              <a:gd name="connsiteX562" fmla="*/ 810763 w 871179"/>
              <a:gd name="connsiteY562" fmla="*/ 324673 h 833078"/>
              <a:gd name="connsiteX563" fmla="*/ 810763 w 871179"/>
              <a:gd name="connsiteY563" fmla="*/ 344471 h 833078"/>
              <a:gd name="connsiteX564" fmla="*/ 822990 w 871179"/>
              <a:gd name="connsiteY564" fmla="*/ 344471 h 833078"/>
              <a:gd name="connsiteX565" fmla="*/ 825148 w 871179"/>
              <a:gd name="connsiteY565" fmla="*/ 344471 h 833078"/>
              <a:gd name="connsiteX566" fmla="*/ 825148 w 871179"/>
              <a:gd name="connsiteY566" fmla="*/ 324673 h 833078"/>
              <a:gd name="connsiteX567" fmla="*/ 832340 w 871179"/>
              <a:gd name="connsiteY567" fmla="*/ 324673 h 833078"/>
              <a:gd name="connsiteX568" fmla="*/ 822990 w 871179"/>
              <a:gd name="connsiteY568" fmla="*/ 311715 h 833078"/>
              <a:gd name="connsiteX569" fmla="*/ 784152 w 871179"/>
              <a:gd name="connsiteY569" fmla="*/ 304516 h 833078"/>
              <a:gd name="connsiteX570" fmla="*/ 769767 w 871179"/>
              <a:gd name="connsiteY570" fmla="*/ 324673 h 833078"/>
              <a:gd name="connsiteX571" fmla="*/ 776959 w 871179"/>
              <a:gd name="connsiteY571" fmla="*/ 324673 h 833078"/>
              <a:gd name="connsiteX572" fmla="*/ 776959 w 871179"/>
              <a:gd name="connsiteY572" fmla="*/ 344471 h 833078"/>
              <a:gd name="connsiteX573" fmla="*/ 787388 w 871179"/>
              <a:gd name="connsiteY573" fmla="*/ 344471 h 833078"/>
              <a:gd name="connsiteX574" fmla="*/ 791344 w 871179"/>
              <a:gd name="connsiteY574" fmla="*/ 344471 h 833078"/>
              <a:gd name="connsiteX575" fmla="*/ 791344 w 871179"/>
              <a:gd name="connsiteY575" fmla="*/ 324673 h 833078"/>
              <a:gd name="connsiteX576" fmla="*/ 798536 w 871179"/>
              <a:gd name="connsiteY576" fmla="*/ 324673 h 833078"/>
              <a:gd name="connsiteX577" fmla="*/ 787388 w 871179"/>
              <a:gd name="connsiteY577" fmla="*/ 309196 h 833078"/>
              <a:gd name="connsiteX578" fmla="*/ 492144 w 871179"/>
              <a:gd name="connsiteY578" fmla="*/ 304516 h 833078"/>
              <a:gd name="connsiteX579" fmla="*/ 492144 w 871179"/>
              <a:gd name="connsiteY579" fmla="*/ 319274 h 833078"/>
              <a:gd name="connsiteX580" fmla="*/ 502214 w 871179"/>
              <a:gd name="connsiteY580" fmla="*/ 319274 h 833078"/>
              <a:gd name="connsiteX581" fmla="*/ 520194 w 871179"/>
              <a:gd name="connsiteY581" fmla="*/ 319274 h 833078"/>
              <a:gd name="connsiteX582" fmla="*/ 537815 w 871179"/>
              <a:gd name="connsiteY582" fmla="*/ 319274 h 833078"/>
              <a:gd name="connsiteX583" fmla="*/ 555796 w 871179"/>
              <a:gd name="connsiteY583" fmla="*/ 319274 h 833078"/>
              <a:gd name="connsiteX584" fmla="*/ 573417 w 871179"/>
              <a:gd name="connsiteY584" fmla="*/ 319274 h 833078"/>
              <a:gd name="connsiteX585" fmla="*/ 591398 w 871179"/>
              <a:gd name="connsiteY585" fmla="*/ 319274 h 833078"/>
              <a:gd name="connsiteX586" fmla="*/ 609019 w 871179"/>
              <a:gd name="connsiteY586" fmla="*/ 319274 h 833078"/>
              <a:gd name="connsiteX587" fmla="*/ 627000 w 871179"/>
              <a:gd name="connsiteY587" fmla="*/ 319274 h 833078"/>
              <a:gd name="connsiteX588" fmla="*/ 644981 w 871179"/>
              <a:gd name="connsiteY588" fmla="*/ 319274 h 833078"/>
              <a:gd name="connsiteX589" fmla="*/ 657567 w 871179"/>
              <a:gd name="connsiteY589" fmla="*/ 319274 h 833078"/>
              <a:gd name="connsiteX590" fmla="*/ 657567 w 871179"/>
              <a:gd name="connsiteY590" fmla="*/ 304516 h 833078"/>
              <a:gd name="connsiteX591" fmla="*/ 644981 w 871179"/>
              <a:gd name="connsiteY591" fmla="*/ 304516 h 833078"/>
              <a:gd name="connsiteX592" fmla="*/ 627000 w 871179"/>
              <a:gd name="connsiteY592" fmla="*/ 304516 h 833078"/>
              <a:gd name="connsiteX593" fmla="*/ 609019 w 871179"/>
              <a:gd name="connsiteY593" fmla="*/ 304516 h 833078"/>
              <a:gd name="connsiteX594" fmla="*/ 591398 w 871179"/>
              <a:gd name="connsiteY594" fmla="*/ 304516 h 833078"/>
              <a:gd name="connsiteX595" fmla="*/ 573417 w 871179"/>
              <a:gd name="connsiteY595" fmla="*/ 304516 h 833078"/>
              <a:gd name="connsiteX596" fmla="*/ 555796 w 871179"/>
              <a:gd name="connsiteY596" fmla="*/ 304516 h 833078"/>
              <a:gd name="connsiteX597" fmla="*/ 537815 w 871179"/>
              <a:gd name="connsiteY597" fmla="*/ 304516 h 833078"/>
              <a:gd name="connsiteX598" fmla="*/ 520194 w 871179"/>
              <a:gd name="connsiteY598" fmla="*/ 304516 h 833078"/>
              <a:gd name="connsiteX599" fmla="*/ 502214 w 871179"/>
              <a:gd name="connsiteY599" fmla="*/ 304516 h 833078"/>
              <a:gd name="connsiteX600" fmla="*/ 363931 w 871179"/>
              <a:gd name="connsiteY600" fmla="*/ 304516 h 833078"/>
              <a:gd name="connsiteX601" fmla="*/ 350984 w 871179"/>
              <a:gd name="connsiteY601" fmla="*/ 322514 h 833078"/>
              <a:gd name="connsiteX602" fmla="*/ 349546 w 871179"/>
              <a:gd name="connsiteY602" fmla="*/ 324673 h 833078"/>
              <a:gd name="connsiteX603" fmla="*/ 350984 w 871179"/>
              <a:gd name="connsiteY603" fmla="*/ 324673 h 833078"/>
              <a:gd name="connsiteX604" fmla="*/ 356738 w 871179"/>
              <a:gd name="connsiteY604" fmla="*/ 324673 h 833078"/>
              <a:gd name="connsiteX605" fmla="*/ 356738 w 871179"/>
              <a:gd name="connsiteY605" fmla="*/ 344471 h 833078"/>
              <a:gd name="connsiteX606" fmla="*/ 368965 w 871179"/>
              <a:gd name="connsiteY606" fmla="*/ 344471 h 833078"/>
              <a:gd name="connsiteX607" fmla="*/ 371123 w 871179"/>
              <a:gd name="connsiteY607" fmla="*/ 344471 h 833078"/>
              <a:gd name="connsiteX608" fmla="*/ 371123 w 871179"/>
              <a:gd name="connsiteY608" fmla="*/ 324673 h 833078"/>
              <a:gd name="connsiteX609" fmla="*/ 378315 w 871179"/>
              <a:gd name="connsiteY609" fmla="*/ 324673 h 833078"/>
              <a:gd name="connsiteX610" fmla="*/ 368965 w 871179"/>
              <a:gd name="connsiteY610" fmla="*/ 311715 h 833078"/>
              <a:gd name="connsiteX611" fmla="*/ 330127 w 871179"/>
              <a:gd name="connsiteY611" fmla="*/ 304516 h 833078"/>
              <a:gd name="connsiteX612" fmla="*/ 315742 w 871179"/>
              <a:gd name="connsiteY612" fmla="*/ 324673 h 833078"/>
              <a:gd name="connsiteX613" fmla="*/ 322934 w 871179"/>
              <a:gd name="connsiteY613" fmla="*/ 324673 h 833078"/>
              <a:gd name="connsiteX614" fmla="*/ 322934 w 871179"/>
              <a:gd name="connsiteY614" fmla="*/ 344471 h 833078"/>
              <a:gd name="connsiteX615" fmla="*/ 333363 w 871179"/>
              <a:gd name="connsiteY615" fmla="*/ 344471 h 833078"/>
              <a:gd name="connsiteX616" fmla="*/ 337319 w 871179"/>
              <a:gd name="connsiteY616" fmla="*/ 344471 h 833078"/>
              <a:gd name="connsiteX617" fmla="*/ 337319 w 871179"/>
              <a:gd name="connsiteY617" fmla="*/ 324673 h 833078"/>
              <a:gd name="connsiteX618" fmla="*/ 344511 w 871179"/>
              <a:gd name="connsiteY618" fmla="*/ 324673 h 833078"/>
              <a:gd name="connsiteX619" fmla="*/ 333363 w 871179"/>
              <a:gd name="connsiteY619" fmla="*/ 309196 h 833078"/>
              <a:gd name="connsiteX620" fmla="*/ 37759 w 871179"/>
              <a:gd name="connsiteY620" fmla="*/ 304516 h 833078"/>
              <a:gd name="connsiteX621" fmla="*/ 37759 w 871179"/>
              <a:gd name="connsiteY621" fmla="*/ 319274 h 833078"/>
              <a:gd name="connsiteX622" fmla="*/ 48188 w 871179"/>
              <a:gd name="connsiteY622" fmla="*/ 319274 h 833078"/>
              <a:gd name="connsiteX623" fmla="*/ 66169 w 871179"/>
              <a:gd name="connsiteY623" fmla="*/ 319274 h 833078"/>
              <a:gd name="connsiteX624" fmla="*/ 83790 w 871179"/>
              <a:gd name="connsiteY624" fmla="*/ 319274 h 833078"/>
              <a:gd name="connsiteX625" fmla="*/ 101771 w 871179"/>
              <a:gd name="connsiteY625" fmla="*/ 319274 h 833078"/>
              <a:gd name="connsiteX626" fmla="*/ 119392 w 871179"/>
              <a:gd name="connsiteY626" fmla="*/ 319274 h 833078"/>
              <a:gd name="connsiteX627" fmla="*/ 137373 w 871179"/>
              <a:gd name="connsiteY627" fmla="*/ 319274 h 833078"/>
              <a:gd name="connsiteX628" fmla="*/ 154994 w 871179"/>
              <a:gd name="connsiteY628" fmla="*/ 319274 h 833078"/>
              <a:gd name="connsiteX629" fmla="*/ 172975 w 871179"/>
              <a:gd name="connsiteY629" fmla="*/ 319274 h 833078"/>
              <a:gd name="connsiteX630" fmla="*/ 190956 w 871179"/>
              <a:gd name="connsiteY630" fmla="*/ 319274 h 833078"/>
              <a:gd name="connsiteX631" fmla="*/ 203542 w 871179"/>
              <a:gd name="connsiteY631" fmla="*/ 319274 h 833078"/>
              <a:gd name="connsiteX632" fmla="*/ 203542 w 871179"/>
              <a:gd name="connsiteY632" fmla="*/ 304516 h 833078"/>
              <a:gd name="connsiteX633" fmla="*/ 190956 w 871179"/>
              <a:gd name="connsiteY633" fmla="*/ 304516 h 833078"/>
              <a:gd name="connsiteX634" fmla="*/ 172975 w 871179"/>
              <a:gd name="connsiteY634" fmla="*/ 304516 h 833078"/>
              <a:gd name="connsiteX635" fmla="*/ 154994 w 871179"/>
              <a:gd name="connsiteY635" fmla="*/ 304516 h 833078"/>
              <a:gd name="connsiteX636" fmla="*/ 137373 w 871179"/>
              <a:gd name="connsiteY636" fmla="*/ 304516 h 833078"/>
              <a:gd name="connsiteX637" fmla="*/ 119392 w 871179"/>
              <a:gd name="connsiteY637" fmla="*/ 304516 h 833078"/>
              <a:gd name="connsiteX638" fmla="*/ 101771 w 871179"/>
              <a:gd name="connsiteY638" fmla="*/ 304516 h 833078"/>
              <a:gd name="connsiteX639" fmla="*/ 83790 w 871179"/>
              <a:gd name="connsiteY639" fmla="*/ 304516 h 833078"/>
              <a:gd name="connsiteX640" fmla="*/ 66169 w 871179"/>
              <a:gd name="connsiteY640" fmla="*/ 304516 h 833078"/>
              <a:gd name="connsiteX641" fmla="*/ 48188 w 871179"/>
              <a:gd name="connsiteY641" fmla="*/ 304516 h 833078"/>
              <a:gd name="connsiteX642" fmla="*/ 799615 w 871179"/>
              <a:gd name="connsiteY642" fmla="*/ 208410 h 833078"/>
              <a:gd name="connsiteX643" fmla="*/ 805369 w 871179"/>
              <a:gd name="connsiteY643" fmla="*/ 222088 h 833078"/>
              <a:gd name="connsiteX644" fmla="*/ 821192 w 871179"/>
              <a:gd name="connsiteY644" fmla="*/ 262042 h 833078"/>
              <a:gd name="connsiteX645" fmla="*/ 822990 w 871179"/>
              <a:gd name="connsiteY645" fmla="*/ 262042 h 833078"/>
              <a:gd name="connsiteX646" fmla="*/ 846365 w 871179"/>
              <a:gd name="connsiteY646" fmla="*/ 262042 h 833078"/>
              <a:gd name="connsiteX647" fmla="*/ 824788 w 871179"/>
              <a:gd name="connsiteY647" fmla="*/ 208410 h 833078"/>
              <a:gd name="connsiteX648" fmla="*/ 822990 w 871179"/>
              <a:gd name="connsiteY648" fmla="*/ 208410 h 833078"/>
              <a:gd name="connsiteX649" fmla="*/ 805369 w 871179"/>
              <a:gd name="connsiteY649" fmla="*/ 208410 h 833078"/>
              <a:gd name="connsiteX650" fmla="*/ 764013 w 871179"/>
              <a:gd name="connsiteY650" fmla="*/ 208410 h 833078"/>
              <a:gd name="connsiteX651" fmla="*/ 769407 w 871179"/>
              <a:gd name="connsiteY651" fmla="*/ 222088 h 833078"/>
              <a:gd name="connsiteX652" fmla="*/ 785590 w 871179"/>
              <a:gd name="connsiteY652" fmla="*/ 262042 h 833078"/>
              <a:gd name="connsiteX653" fmla="*/ 787388 w 871179"/>
              <a:gd name="connsiteY653" fmla="*/ 262042 h 833078"/>
              <a:gd name="connsiteX654" fmla="*/ 805369 w 871179"/>
              <a:gd name="connsiteY654" fmla="*/ 262042 h 833078"/>
              <a:gd name="connsiteX655" fmla="*/ 810763 w 871179"/>
              <a:gd name="connsiteY655" fmla="*/ 262042 h 833078"/>
              <a:gd name="connsiteX656" fmla="*/ 805369 w 871179"/>
              <a:gd name="connsiteY656" fmla="*/ 248364 h 833078"/>
              <a:gd name="connsiteX657" fmla="*/ 789186 w 871179"/>
              <a:gd name="connsiteY657" fmla="*/ 208410 h 833078"/>
              <a:gd name="connsiteX658" fmla="*/ 787388 w 871179"/>
              <a:gd name="connsiteY658" fmla="*/ 208410 h 833078"/>
              <a:gd name="connsiteX659" fmla="*/ 769407 w 871179"/>
              <a:gd name="connsiteY659" fmla="*/ 208410 h 833078"/>
              <a:gd name="connsiteX660" fmla="*/ 728411 w 871179"/>
              <a:gd name="connsiteY660" fmla="*/ 208410 h 833078"/>
              <a:gd name="connsiteX661" fmla="*/ 733806 w 871179"/>
              <a:gd name="connsiteY661" fmla="*/ 222088 h 833078"/>
              <a:gd name="connsiteX662" fmla="*/ 749988 w 871179"/>
              <a:gd name="connsiteY662" fmla="*/ 262042 h 833078"/>
              <a:gd name="connsiteX663" fmla="*/ 751786 w 871179"/>
              <a:gd name="connsiteY663" fmla="*/ 262042 h 833078"/>
              <a:gd name="connsiteX664" fmla="*/ 769407 w 871179"/>
              <a:gd name="connsiteY664" fmla="*/ 262042 h 833078"/>
              <a:gd name="connsiteX665" fmla="*/ 774802 w 871179"/>
              <a:gd name="connsiteY665" fmla="*/ 262042 h 833078"/>
              <a:gd name="connsiteX666" fmla="*/ 769407 w 871179"/>
              <a:gd name="connsiteY666" fmla="*/ 248364 h 833078"/>
              <a:gd name="connsiteX667" fmla="*/ 753584 w 871179"/>
              <a:gd name="connsiteY667" fmla="*/ 208410 h 833078"/>
              <a:gd name="connsiteX668" fmla="*/ 751786 w 871179"/>
              <a:gd name="connsiteY668" fmla="*/ 208410 h 833078"/>
              <a:gd name="connsiteX669" fmla="*/ 733806 w 871179"/>
              <a:gd name="connsiteY669" fmla="*/ 208410 h 833078"/>
              <a:gd name="connsiteX670" fmla="*/ 692809 w 871179"/>
              <a:gd name="connsiteY670" fmla="*/ 208410 h 833078"/>
              <a:gd name="connsiteX671" fmla="*/ 698204 w 871179"/>
              <a:gd name="connsiteY671" fmla="*/ 222088 h 833078"/>
              <a:gd name="connsiteX672" fmla="*/ 714386 w 871179"/>
              <a:gd name="connsiteY672" fmla="*/ 262042 h 833078"/>
              <a:gd name="connsiteX673" fmla="*/ 716184 w 871179"/>
              <a:gd name="connsiteY673" fmla="*/ 262042 h 833078"/>
              <a:gd name="connsiteX674" fmla="*/ 733806 w 871179"/>
              <a:gd name="connsiteY674" fmla="*/ 262042 h 833078"/>
              <a:gd name="connsiteX675" fmla="*/ 739559 w 871179"/>
              <a:gd name="connsiteY675" fmla="*/ 262042 h 833078"/>
              <a:gd name="connsiteX676" fmla="*/ 733806 w 871179"/>
              <a:gd name="connsiteY676" fmla="*/ 248364 h 833078"/>
              <a:gd name="connsiteX677" fmla="*/ 717983 w 871179"/>
              <a:gd name="connsiteY677" fmla="*/ 208410 h 833078"/>
              <a:gd name="connsiteX678" fmla="*/ 716184 w 871179"/>
              <a:gd name="connsiteY678" fmla="*/ 208410 h 833078"/>
              <a:gd name="connsiteX679" fmla="*/ 698204 w 871179"/>
              <a:gd name="connsiteY679" fmla="*/ 208410 h 833078"/>
              <a:gd name="connsiteX680" fmla="*/ 657208 w 871179"/>
              <a:gd name="connsiteY680" fmla="*/ 208410 h 833078"/>
              <a:gd name="connsiteX681" fmla="*/ 662602 w 871179"/>
              <a:gd name="connsiteY681" fmla="*/ 221728 h 833078"/>
              <a:gd name="connsiteX682" fmla="*/ 678784 w 871179"/>
              <a:gd name="connsiteY682" fmla="*/ 262042 h 833078"/>
              <a:gd name="connsiteX683" fmla="*/ 680583 w 871179"/>
              <a:gd name="connsiteY683" fmla="*/ 262042 h 833078"/>
              <a:gd name="connsiteX684" fmla="*/ 698204 w 871179"/>
              <a:gd name="connsiteY684" fmla="*/ 262042 h 833078"/>
              <a:gd name="connsiteX685" fmla="*/ 703958 w 871179"/>
              <a:gd name="connsiteY685" fmla="*/ 262042 h 833078"/>
              <a:gd name="connsiteX686" fmla="*/ 698204 w 871179"/>
              <a:gd name="connsiteY686" fmla="*/ 248364 h 833078"/>
              <a:gd name="connsiteX687" fmla="*/ 682381 w 871179"/>
              <a:gd name="connsiteY687" fmla="*/ 208410 h 833078"/>
              <a:gd name="connsiteX688" fmla="*/ 680583 w 871179"/>
              <a:gd name="connsiteY688" fmla="*/ 208410 h 833078"/>
              <a:gd name="connsiteX689" fmla="*/ 662602 w 871179"/>
              <a:gd name="connsiteY689" fmla="*/ 208410 h 833078"/>
              <a:gd name="connsiteX690" fmla="*/ 621246 w 871179"/>
              <a:gd name="connsiteY690" fmla="*/ 208410 h 833078"/>
              <a:gd name="connsiteX691" fmla="*/ 627000 w 871179"/>
              <a:gd name="connsiteY691" fmla="*/ 222088 h 833078"/>
              <a:gd name="connsiteX692" fmla="*/ 643183 w 871179"/>
              <a:gd name="connsiteY692" fmla="*/ 262042 h 833078"/>
              <a:gd name="connsiteX693" fmla="*/ 644981 w 871179"/>
              <a:gd name="connsiteY693" fmla="*/ 262042 h 833078"/>
              <a:gd name="connsiteX694" fmla="*/ 662602 w 871179"/>
              <a:gd name="connsiteY694" fmla="*/ 262042 h 833078"/>
              <a:gd name="connsiteX695" fmla="*/ 667996 w 871179"/>
              <a:gd name="connsiteY695" fmla="*/ 262042 h 833078"/>
              <a:gd name="connsiteX696" fmla="*/ 662602 w 871179"/>
              <a:gd name="connsiteY696" fmla="*/ 248364 h 833078"/>
              <a:gd name="connsiteX697" fmla="*/ 646419 w 871179"/>
              <a:gd name="connsiteY697" fmla="*/ 208410 h 833078"/>
              <a:gd name="connsiteX698" fmla="*/ 644981 w 871179"/>
              <a:gd name="connsiteY698" fmla="*/ 208410 h 833078"/>
              <a:gd name="connsiteX699" fmla="*/ 627000 w 871179"/>
              <a:gd name="connsiteY699" fmla="*/ 208410 h 833078"/>
              <a:gd name="connsiteX700" fmla="*/ 586004 w 871179"/>
              <a:gd name="connsiteY700" fmla="*/ 208410 h 833078"/>
              <a:gd name="connsiteX701" fmla="*/ 591398 w 871179"/>
              <a:gd name="connsiteY701" fmla="*/ 222088 h 833078"/>
              <a:gd name="connsiteX702" fmla="*/ 607581 w 871179"/>
              <a:gd name="connsiteY702" fmla="*/ 262042 h 833078"/>
              <a:gd name="connsiteX703" fmla="*/ 609019 w 871179"/>
              <a:gd name="connsiteY703" fmla="*/ 262042 h 833078"/>
              <a:gd name="connsiteX704" fmla="*/ 627000 w 871179"/>
              <a:gd name="connsiteY704" fmla="*/ 262042 h 833078"/>
              <a:gd name="connsiteX705" fmla="*/ 632754 w 871179"/>
              <a:gd name="connsiteY705" fmla="*/ 262042 h 833078"/>
              <a:gd name="connsiteX706" fmla="*/ 627000 w 871179"/>
              <a:gd name="connsiteY706" fmla="*/ 248364 h 833078"/>
              <a:gd name="connsiteX707" fmla="*/ 610817 w 871179"/>
              <a:gd name="connsiteY707" fmla="*/ 208410 h 833078"/>
              <a:gd name="connsiteX708" fmla="*/ 609019 w 871179"/>
              <a:gd name="connsiteY708" fmla="*/ 208410 h 833078"/>
              <a:gd name="connsiteX709" fmla="*/ 591398 w 871179"/>
              <a:gd name="connsiteY709" fmla="*/ 208410 h 833078"/>
              <a:gd name="connsiteX710" fmla="*/ 550402 w 871179"/>
              <a:gd name="connsiteY710" fmla="*/ 208410 h 833078"/>
              <a:gd name="connsiteX711" fmla="*/ 555796 w 871179"/>
              <a:gd name="connsiteY711" fmla="*/ 222088 h 833078"/>
              <a:gd name="connsiteX712" fmla="*/ 571979 w 871179"/>
              <a:gd name="connsiteY712" fmla="*/ 262042 h 833078"/>
              <a:gd name="connsiteX713" fmla="*/ 573417 w 871179"/>
              <a:gd name="connsiteY713" fmla="*/ 262042 h 833078"/>
              <a:gd name="connsiteX714" fmla="*/ 591398 w 871179"/>
              <a:gd name="connsiteY714" fmla="*/ 262042 h 833078"/>
              <a:gd name="connsiteX715" fmla="*/ 596792 w 871179"/>
              <a:gd name="connsiteY715" fmla="*/ 262042 h 833078"/>
              <a:gd name="connsiteX716" fmla="*/ 591398 w 871179"/>
              <a:gd name="connsiteY716" fmla="*/ 248364 h 833078"/>
              <a:gd name="connsiteX717" fmla="*/ 575575 w 871179"/>
              <a:gd name="connsiteY717" fmla="*/ 208410 h 833078"/>
              <a:gd name="connsiteX718" fmla="*/ 573417 w 871179"/>
              <a:gd name="connsiteY718" fmla="*/ 208410 h 833078"/>
              <a:gd name="connsiteX719" fmla="*/ 555796 w 871179"/>
              <a:gd name="connsiteY719" fmla="*/ 208410 h 833078"/>
              <a:gd name="connsiteX720" fmla="*/ 514440 w 871179"/>
              <a:gd name="connsiteY720" fmla="*/ 208410 h 833078"/>
              <a:gd name="connsiteX721" fmla="*/ 520194 w 871179"/>
              <a:gd name="connsiteY721" fmla="*/ 222088 h 833078"/>
              <a:gd name="connsiteX722" fmla="*/ 536017 w 871179"/>
              <a:gd name="connsiteY722" fmla="*/ 262042 h 833078"/>
              <a:gd name="connsiteX723" fmla="*/ 537815 w 871179"/>
              <a:gd name="connsiteY723" fmla="*/ 262042 h 833078"/>
              <a:gd name="connsiteX724" fmla="*/ 555796 w 871179"/>
              <a:gd name="connsiteY724" fmla="*/ 262042 h 833078"/>
              <a:gd name="connsiteX725" fmla="*/ 561190 w 871179"/>
              <a:gd name="connsiteY725" fmla="*/ 262042 h 833078"/>
              <a:gd name="connsiteX726" fmla="*/ 555796 w 871179"/>
              <a:gd name="connsiteY726" fmla="*/ 248364 h 833078"/>
              <a:gd name="connsiteX727" fmla="*/ 539613 w 871179"/>
              <a:gd name="connsiteY727" fmla="*/ 208410 h 833078"/>
              <a:gd name="connsiteX728" fmla="*/ 537815 w 871179"/>
              <a:gd name="connsiteY728" fmla="*/ 208410 h 833078"/>
              <a:gd name="connsiteX729" fmla="*/ 520194 w 871179"/>
              <a:gd name="connsiteY729" fmla="*/ 208410 h 833078"/>
              <a:gd name="connsiteX730" fmla="*/ 479198 w 871179"/>
              <a:gd name="connsiteY730" fmla="*/ 208410 h 833078"/>
              <a:gd name="connsiteX731" fmla="*/ 500415 w 871179"/>
              <a:gd name="connsiteY731" fmla="*/ 262042 h 833078"/>
              <a:gd name="connsiteX732" fmla="*/ 502214 w 871179"/>
              <a:gd name="connsiteY732" fmla="*/ 262042 h 833078"/>
              <a:gd name="connsiteX733" fmla="*/ 520194 w 871179"/>
              <a:gd name="connsiteY733" fmla="*/ 262042 h 833078"/>
              <a:gd name="connsiteX734" fmla="*/ 525589 w 871179"/>
              <a:gd name="connsiteY734" fmla="*/ 262042 h 833078"/>
              <a:gd name="connsiteX735" fmla="*/ 520194 w 871179"/>
              <a:gd name="connsiteY735" fmla="*/ 248364 h 833078"/>
              <a:gd name="connsiteX736" fmla="*/ 504012 w 871179"/>
              <a:gd name="connsiteY736" fmla="*/ 208410 h 833078"/>
              <a:gd name="connsiteX737" fmla="*/ 502214 w 871179"/>
              <a:gd name="connsiteY737" fmla="*/ 208410 h 833078"/>
              <a:gd name="connsiteX738" fmla="*/ 345590 w 871179"/>
              <a:gd name="connsiteY738" fmla="*/ 208410 h 833078"/>
              <a:gd name="connsiteX739" fmla="*/ 350984 w 871179"/>
              <a:gd name="connsiteY739" fmla="*/ 222088 h 833078"/>
              <a:gd name="connsiteX740" fmla="*/ 367167 w 871179"/>
              <a:gd name="connsiteY740" fmla="*/ 262042 h 833078"/>
              <a:gd name="connsiteX741" fmla="*/ 368965 w 871179"/>
              <a:gd name="connsiteY741" fmla="*/ 262042 h 833078"/>
              <a:gd name="connsiteX742" fmla="*/ 392340 w 871179"/>
              <a:gd name="connsiteY742" fmla="*/ 262042 h 833078"/>
              <a:gd name="connsiteX743" fmla="*/ 370763 w 871179"/>
              <a:gd name="connsiteY743" fmla="*/ 208410 h 833078"/>
              <a:gd name="connsiteX744" fmla="*/ 368965 w 871179"/>
              <a:gd name="connsiteY744" fmla="*/ 208410 h 833078"/>
              <a:gd name="connsiteX745" fmla="*/ 350984 w 871179"/>
              <a:gd name="connsiteY745" fmla="*/ 208410 h 833078"/>
              <a:gd name="connsiteX746" fmla="*/ 309988 w 871179"/>
              <a:gd name="connsiteY746" fmla="*/ 208410 h 833078"/>
              <a:gd name="connsiteX747" fmla="*/ 315382 w 871179"/>
              <a:gd name="connsiteY747" fmla="*/ 222088 h 833078"/>
              <a:gd name="connsiteX748" fmla="*/ 331565 w 871179"/>
              <a:gd name="connsiteY748" fmla="*/ 262042 h 833078"/>
              <a:gd name="connsiteX749" fmla="*/ 333363 w 871179"/>
              <a:gd name="connsiteY749" fmla="*/ 262042 h 833078"/>
              <a:gd name="connsiteX750" fmla="*/ 350984 w 871179"/>
              <a:gd name="connsiteY750" fmla="*/ 262042 h 833078"/>
              <a:gd name="connsiteX751" fmla="*/ 356738 w 871179"/>
              <a:gd name="connsiteY751" fmla="*/ 262042 h 833078"/>
              <a:gd name="connsiteX752" fmla="*/ 350984 w 871179"/>
              <a:gd name="connsiteY752" fmla="*/ 248364 h 833078"/>
              <a:gd name="connsiteX753" fmla="*/ 335161 w 871179"/>
              <a:gd name="connsiteY753" fmla="*/ 208410 h 833078"/>
              <a:gd name="connsiteX754" fmla="*/ 333363 w 871179"/>
              <a:gd name="connsiteY754" fmla="*/ 208410 h 833078"/>
              <a:gd name="connsiteX755" fmla="*/ 315382 w 871179"/>
              <a:gd name="connsiteY755" fmla="*/ 208410 h 833078"/>
              <a:gd name="connsiteX756" fmla="*/ 274386 w 871179"/>
              <a:gd name="connsiteY756" fmla="*/ 208410 h 833078"/>
              <a:gd name="connsiteX757" fmla="*/ 280140 w 871179"/>
              <a:gd name="connsiteY757" fmla="*/ 222088 h 833078"/>
              <a:gd name="connsiteX758" fmla="*/ 295963 w 871179"/>
              <a:gd name="connsiteY758" fmla="*/ 262042 h 833078"/>
              <a:gd name="connsiteX759" fmla="*/ 297761 w 871179"/>
              <a:gd name="connsiteY759" fmla="*/ 262042 h 833078"/>
              <a:gd name="connsiteX760" fmla="*/ 315382 w 871179"/>
              <a:gd name="connsiteY760" fmla="*/ 262042 h 833078"/>
              <a:gd name="connsiteX761" fmla="*/ 321136 w 871179"/>
              <a:gd name="connsiteY761" fmla="*/ 262042 h 833078"/>
              <a:gd name="connsiteX762" fmla="*/ 315382 w 871179"/>
              <a:gd name="connsiteY762" fmla="*/ 248364 h 833078"/>
              <a:gd name="connsiteX763" fmla="*/ 299559 w 871179"/>
              <a:gd name="connsiteY763" fmla="*/ 208410 h 833078"/>
              <a:gd name="connsiteX764" fmla="*/ 297761 w 871179"/>
              <a:gd name="connsiteY764" fmla="*/ 208410 h 833078"/>
              <a:gd name="connsiteX765" fmla="*/ 280140 w 871179"/>
              <a:gd name="connsiteY765" fmla="*/ 208410 h 833078"/>
              <a:gd name="connsiteX766" fmla="*/ 238784 w 871179"/>
              <a:gd name="connsiteY766" fmla="*/ 208410 h 833078"/>
              <a:gd name="connsiteX767" fmla="*/ 244179 w 871179"/>
              <a:gd name="connsiteY767" fmla="*/ 222088 h 833078"/>
              <a:gd name="connsiteX768" fmla="*/ 260361 w 871179"/>
              <a:gd name="connsiteY768" fmla="*/ 262042 h 833078"/>
              <a:gd name="connsiteX769" fmla="*/ 262159 w 871179"/>
              <a:gd name="connsiteY769" fmla="*/ 262042 h 833078"/>
              <a:gd name="connsiteX770" fmla="*/ 280140 w 871179"/>
              <a:gd name="connsiteY770" fmla="*/ 262042 h 833078"/>
              <a:gd name="connsiteX771" fmla="*/ 285534 w 871179"/>
              <a:gd name="connsiteY771" fmla="*/ 262042 h 833078"/>
              <a:gd name="connsiteX772" fmla="*/ 280140 w 871179"/>
              <a:gd name="connsiteY772" fmla="*/ 248364 h 833078"/>
              <a:gd name="connsiteX773" fmla="*/ 263598 w 871179"/>
              <a:gd name="connsiteY773" fmla="*/ 208410 h 833078"/>
              <a:gd name="connsiteX774" fmla="*/ 262159 w 871179"/>
              <a:gd name="connsiteY774" fmla="*/ 208410 h 833078"/>
              <a:gd name="connsiteX775" fmla="*/ 244179 w 871179"/>
              <a:gd name="connsiteY775" fmla="*/ 208410 h 833078"/>
              <a:gd name="connsiteX776" fmla="*/ 203183 w 871179"/>
              <a:gd name="connsiteY776" fmla="*/ 208410 h 833078"/>
              <a:gd name="connsiteX777" fmla="*/ 208577 w 871179"/>
              <a:gd name="connsiteY777" fmla="*/ 221728 h 833078"/>
              <a:gd name="connsiteX778" fmla="*/ 224759 w 871179"/>
              <a:gd name="connsiteY778" fmla="*/ 262042 h 833078"/>
              <a:gd name="connsiteX779" fmla="*/ 226198 w 871179"/>
              <a:gd name="connsiteY779" fmla="*/ 262042 h 833078"/>
              <a:gd name="connsiteX780" fmla="*/ 244179 w 871179"/>
              <a:gd name="connsiteY780" fmla="*/ 262042 h 833078"/>
              <a:gd name="connsiteX781" fmla="*/ 249933 w 871179"/>
              <a:gd name="connsiteY781" fmla="*/ 262042 h 833078"/>
              <a:gd name="connsiteX782" fmla="*/ 244179 w 871179"/>
              <a:gd name="connsiteY782" fmla="*/ 248364 h 833078"/>
              <a:gd name="connsiteX783" fmla="*/ 228356 w 871179"/>
              <a:gd name="connsiteY783" fmla="*/ 208410 h 833078"/>
              <a:gd name="connsiteX784" fmla="*/ 226198 w 871179"/>
              <a:gd name="connsiteY784" fmla="*/ 208410 h 833078"/>
              <a:gd name="connsiteX785" fmla="*/ 208577 w 871179"/>
              <a:gd name="connsiteY785" fmla="*/ 208410 h 833078"/>
              <a:gd name="connsiteX786" fmla="*/ 167581 w 871179"/>
              <a:gd name="connsiteY786" fmla="*/ 208410 h 833078"/>
              <a:gd name="connsiteX787" fmla="*/ 172975 w 871179"/>
              <a:gd name="connsiteY787" fmla="*/ 222088 h 833078"/>
              <a:gd name="connsiteX788" fmla="*/ 189158 w 871179"/>
              <a:gd name="connsiteY788" fmla="*/ 262042 h 833078"/>
              <a:gd name="connsiteX789" fmla="*/ 190956 w 871179"/>
              <a:gd name="connsiteY789" fmla="*/ 262042 h 833078"/>
              <a:gd name="connsiteX790" fmla="*/ 208577 w 871179"/>
              <a:gd name="connsiteY790" fmla="*/ 262042 h 833078"/>
              <a:gd name="connsiteX791" fmla="*/ 213971 w 871179"/>
              <a:gd name="connsiteY791" fmla="*/ 262042 h 833078"/>
              <a:gd name="connsiteX792" fmla="*/ 208577 w 871179"/>
              <a:gd name="connsiteY792" fmla="*/ 248364 h 833078"/>
              <a:gd name="connsiteX793" fmla="*/ 192754 w 871179"/>
              <a:gd name="connsiteY793" fmla="*/ 208410 h 833078"/>
              <a:gd name="connsiteX794" fmla="*/ 190956 w 871179"/>
              <a:gd name="connsiteY794" fmla="*/ 208410 h 833078"/>
              <a:gd name="connsiteX795" fmla="*/ 172975 w 871179"/>
              <a:gd name="connsiteY795" fmla="*/ 208410 h 833078"/>
              <a:gd name="connsiteX796" fmla="*/ 131979 w 871179"/>
              <a:gd name="connsiteY796" fmla="*/ 208410 h 833078"/>
              <a:gd name="connsiteX797" fmla="*/ 137373 w 871179"/>
              <a:gd name="connsiteY797" fmla="*/ 222088 h 833078"/>
              <a:gd name="connsiteX798" fmla="*/ 153556 w 871179"/>
              <a:gd name="connsiteY798" fmla="*/ 262042 h 833078"/>
              <a:gd name="connsiteX799" fmla="*/ 154994 w 871179"/>
              <a:gd name="connsiteY799" fmla="*/ 262042 h 833078"/>
              <a:gd name="connsiteX800" fmla="*/ 172975 w 871179"/>
              <a:gd name="connsiteY800" fmla="*/ 262042 h 833078"/>
              <a:gd name="connsiteX801" fmla="*/ 178369 w 871179"/>
              <a:gd name="connsiteY801" fmla="*/ 262042 h 833078"/>
              <a:gd name="connsiteX802" fmla="*/ 172975 w 871179"/>
              <a:gd name="connsiteY802" fmla="*/ 248364 h 833078"/>
              <a:gd name="connsiteX803" fmla="*/ 156792 w 871179"/>
              <a:gd name="connsiteY803" fmla="*/ 208410 h 833078"/>
              <a:gd name="connsiteX804" fmla="*/ 154994 w 871179"/>
              <a:gd name="connsiteY804" fmla="*/ 208410 h 833078"/>
              <a:gd name="connsiteX805" fmla="*/ 137373 w 871179"/>
              <a:gd name="connsiteY805" fmla="*/ 208410 h 833078"/>
              <a:gd name="connsiteX806" fmla="*/ 96017 w 871179"/>
              <a:gd name="connsiteY806" fmla="*/ 208410 h 833078"/>
              <a:gd name="connsiteX807" fmla="*/ 101771 w 871179"/>
              <a:gd name="connsiteY807" fmla="*/ 222088 h 833078"/>
              <a:gd name="connsiteX808" fmla="*/ 117594 w 871179"/>
              <a:gd name="connsiteY808" fmla="*/ 262042 h 833078"/>
              <a:gd name="connsiteX809" fmla="*/ 119392 w 871179"/>
              <a:gd name="connsiteY809" fmla="*/ 262042 h 833078"/>
              <a:gd name="connsiteX810" fmla="*/ 137373 w 871179"/>
              <a:gd name="connsiteY810" fmla="*/ 262042 h 833078"/>
              <a:gd name="connsiteX811" fmla="*/ 142767 w 871179"/>
              <a:gd name="connsiteY811" fmla="*/ 262042 h 833078"/>
              <a:gd name="connsiteX812" fmla="*/ 137373 w 871179"/>
              <a:gd name="connsiteY812" fmla="*/ 248364 h 833078"/>
              <a:gd name="connsiteX813" fmla="*/ 121190 w 871179"/>
              <a:gd name="connsiteY813" fmla="*/ 208410 h 833078"/>
              <a:gd name="connsiteX814" fmla="*/ 119392 w 871179"/>
              <a:gd name="connsiteY814" fmla="*/ 208410 h 833078"/>
              <a:gd name="connsiteX815" fmla="*/ 101771 w 871179"/>
              <a:gd name="connsiteY815" fmla="*/ 208410 h 833078"/>
              <a:gd name="connsiteX816" fmla="*/ 60415 w 871179"/>
              <a:gd name="connsiteY816" fmla="*/ 208410 h 833078"/>
              <a:gd name="connsiteX817" fmla="*/ 66169 w 871179"/>
              <a:gd name="connsiteY817" fmla="*/ 222088 h 833078"/>
              <a:gd name="connsiteX818" fmla="*/ 81992 w 871179"/>
              <a:gd name="connsiteY818" fmla="*/ 262042 h 833078"/>
              <a:gd name="connsiteX819" fmla="*/ 83790 w 871179"/>
              <a:gd name="connsiteY819" fmla="*/ 262042 h 833078"/>
              <a:gd name="connsiteX820" fmla="*/ 101771 w 871179"/>
              <a:gd name="connsiteY820" fmla="*/ 262042 h 833078"/>
              <a:gd name="connsiteX821" fmla="*/ 107165 w 871179"/>
              <a:gd name="connsiteY821" fmla="*/ 262042 h 833078"/>
              <a:gd name="connsiteX822" fmla="*/ 101771 w 871179"/>
              <a:gd name="connsiteY822" fmla="*/ 248364 h 833078"/>
              <a:gd name="connsiteX823" fmla="*/ 85588 w 871179"/>
              <a:gd name="connsiteY823" fmla="*/ 208410 h 833078"/>
              <a:gd name="connsiteX824" fmla="*/ 83790 w 871179"/>
              <a:gd name="connsiteY824" fmla="*/ 208410 h 833078"/>
              <a:gd name="connsiteX825" fmla="*/ 66169 w 871179"/>
              <a:gd name="connsiteY825" fmla="*/ 208410 h 833078"/>
              <a:gd name="connsiteX826" fmla="*/ 24813 w 871179"/>
              <a:gd name="connsiteY826" fmla="*/ 208410 h 833078"/>
              <a:gd name="connsiteX827" fmla="*/ 46390 w 871179"/>
              <a:gd name="connsiteY827" fmla="*/ 262042 h 833078"/>
              <a:gd name="connsiteX828" fmla="*/ 48188 w 871179"/>
              <a:gd name="connsiteY828" fmla="*/ 262042 h 833078"/>
              <a:gd name="connsiteX829" fmla="*/ 66169 w 871179"/>
              <a:gd name="connsiteY829" fmla="*/ 262042 h 833078"/>
              <a:gd name="connsiteX830" fmla="*/ 71563 w 871179"/>
              <a:gd name="connsiteY830" fmla="*/ 262042 h 833078"/>
              <a:gd name="connsiteX831" fmla="*/ 66169 w 871179"/>
              <a:gd name="connsiteY831" fmla="*/ 248364 h 833078"/>
              <a:gd name="connsiteX832" fmla="*/ 49986 w 871179"/>
              <a:gd name="connsiteY832" fmla="*/ 208410 h 833078"/>
              <a:gd name="connsiteX833" fmla="*/ 48188 w 871179"/>
              <a:gd name="connsiteY833" fmla="*/ 208410 h 833078"/>
              <a:gd name="connsiteX834" fmla="*/ 612256 w 871179"/>
              <a:gd name="connsiteY834" fmla="*/ 18704 h 833078"/>
              <a:gd name="connsiteX835" fmla="*/ 612256 w 871179"/>
              <a:gd name="connsiteY835" fmla="*/ 111584 h 833078"/>
              <a:gd name="connsiteX836" fmla="*/ 612256 w 871179"/>
              <a:gd name="connsiteY836" fmla="*/ 112304 h 833078"/>
              <a:gd name="connsiteX837" fmla="*/ 620886 w 871179"/>
              <a:gd name="connsiteY837" fmla="*/ 125262 h 833078"/>
              <a:gd name="connsiteX838" fmla="*/ 627000 w 871179"/>
              <a:gd name="connsiteY838" fmla="*/ 115543 h 833078"/>
              <a:gd name="connsiteX839" fmla="*/ 629158 w 871179"/>
              <a:gd name="connsiteY839" fmla="*/ 112304 h 833078"/>
              <a:gd name="connsiteX840" fmla="*/ 637788 w 871179"/>
              <a:gd name="connsiteY840" fmla="*/ 125262 h 833078"/>
              <a:gd name="connsiteX841" fmla="*/ 644981 w 871179"/>
              <a:gd name="connsiteY841" fmla="*/ 114463 h 833078"/>
              <a:gd name="connsiteX842" fmla="*/ 646060 w 871179"/>
              <a:gd name="connsiteY842" fmla="*/ 112304 h 833078"/>
              <a:gd name="connsiteX843" fmla="*/ 654690 w 871179"/>
              <a:gd name="connsiteY843" fmla="*/ 125262 h 833078"/>
              <a:gd name="connsiteX844" fmla="*/ 662602 w 871179"/>
              <a:gd name="connsiteY844" fmla="*/ 113024 h 833078"/>
              <a:gd name="connsiteX845" fmla="*/ 663321 w 871179"/>
              <a:gd name="connsiteY845" fmla="*/ 112304 h 833078"/>
              <a:gd name="connsiteX846" fmla="*/ 671592 w 871179"/>
              <a:gd name="connsiteY846" fmla="*/ 125262 h 833078"/>
              <a:gd name="connsiteX847" fmla="*/ 680223 w 871179"/>
              <a:gd name="connsiteY847" fmla="*/ 112304 h 833078"/>
              <a:gd name="connsiteX848" fmla="*/ 680583 w 871179"/>
              <a:gd name="connsiteY848" fmla="*/ 112664 h 833078"/>
              <a:gd name="connsiteX849" fmla="*/ 688494 w 871179"/>
              <a:gd name="connsiteY849" fmla="*/ 125262 h 833078"/>
              <a:gd name="connsiteX850" fmla="*/ 697125 w 871179"/>
              <a:gd name="connsiteY850" fmla="*/ 112304 h 833078"/>
              <a:gd name="connsiteX851" fmla="*/ 698204 w 871179"/>
              <a:gd name="connsiteY851" fmla="*/ 114104 h 833078"/>
              <a:gd name="connsiteX852" fmla="*/ 705396 w 871179"/>
              <a:gd name="connsiteY852" fmla="*/ 125262 h 833078"/>
              <a:gd name="connsiteX853" fmla="*/ 714027 w 871179"/>
              <a:gd name="connsiteY853" fmla="*/ 112304 h 833078"/>
              <a:gd name="connsiteX854" fmla="*/ 714027 w 871179"/>
              <a:gd name="connsiteY854" fmla="*/ 18704 h 833078"/>
              <a:gd name="connsiteX855" fmla="*/ 158231 w 871179"/>
              <a:gd name="connsiteY855" fmla="*/ 18704 h 833078"/>
              <a:gd name="connsiteX856" fmla="*/ 158231 w 871179"/>
              <a:gd name="connsiteY856" fmla="*/ 111584 h 833078"/>
              <a:gd name="connsiteX857" fmla="*/ 158231 w 871179"/>
              <a:gd name="connsiteY857" fmla="*/ 112304 h 833078"/>
              <a:gd name="connsiteX858" fmla="*/ 166861 w 871179"/>
              <a:gd name="connsiteY858" fmla="*/ 125262 h 833078"/>
              <a:gd name="connsiteX859" fmla="*/ 172975 w 871179"/>
              <a:gd name="connsiteY859" fmla="*/ 115543 h 833078"/>
              <a:gd name="connsiteX860" fmla="*/ 175133 w 871179"/>
              <a:gd name="connsiteY860" fmla="*/ 112304 h 833078"/>
              <a:gd name="connsiteX861" fmla="*/ 183763 w 871179"/>
              <a:gd name="connsiteY861" fmla="*/ 125262 h 833078"/>
              <a:gd name="connsiteX862" fmla="*/ 190956 w 871179"/>
              <a:gd name="connsiteY862" fmla="*/ 114463 h 833078"/>
              <a:gd name="connsiteX863" fmla="*/ 192035 w 871179"/>
              <a:gd name="connsiteY863" fmla="*/ 112304 h 833078"/>
              <a:gd name="connsiteX864" fmla="*/ 200665 w 871179"/>
              <a:gd name="connsiteY864" fmla="*/ 125262 h 833078"/>
              <a:gd name="connsiteX865" fmla="*/ 208577 w 871179"/>
              <a:gd name="connsiteY865" fmla="*/ 113024 h 833078"/>
              <a:gd name="connsiteX866" fmla="*/ 208936 w 871179"/>
              <a:gd name="connsiteY866" fmla="*/ 112304 h 833078"/>
              <a:gd name="connsiteX867" fmla="*/ 217567 w 871179"/>
              <a:gd name="connsiteY867" fmla="*/ 125262 h 833078"/>
              <a:gd name="connsiteX868" fmla="*/ 225838 w 871179"/>
              <a:gd name="connsiteY868" fmla="*/ 112304 h 833078"/>
              <a:gd name="connsiteX869" fmla="*/ 226198 w 871179"/>
              <a:gd name="connsiteY869" fmla="*/ 112664 h 833078"/>
              <a:gd name="connsiteX870" fmla="*/ 234469 w 871179"/>
              <a:gd name="connsiteY870" fmla="*/ 125262 h 833078"/>
              <a:gd name="connsiteX871" fmla="*/ 243100 w 871179"/>
              <a:gd name="connsiteY871" fmla="*/ 112304 h 833078"/>
              <a:gd name="connsiteX872" fmla="*/ 244179 w 871179"/>
              <a:gd name="connsiteY872" fmla="*/ 114104 h 833078"/>
              <a:gd name="connsiteX873" fmla="*/ 251371 w 871179"/>
              <a:gd name="connsiteY873" fmla="*/ 125262 h 833078"/>
              <a:gd name="connsiteX874" fmla="*/ 260002 w 871179"/>
              <a:gd name="connsiteY874" fmla="*/ 112304 h 833078"/>
              <a:gd name="connsiteX875" fmla="*/ 260002 w 871179"/>
              <a:gd name="connsiteY875" fmla="*/ 18704 h 833078"/>
              <a:gd name="connsiteX876" fmla="*/ 474523 w 871179"/>
              <a:gd name="connsiteY876" fmla="*/ 0 h 833078"/>
              <a:gd name="connsiteX877" fmla="*/ 502214 w 871179"/>
              <a:gd name="connsiteY877" fmla="*/ 0 h 833078"/>
              <a:gd name="connsiteX878" fmla="*/ 520194 w 871179"/>
              <a:gd name="connsiteY878" fmla="*/ 0 h 833078"/>
              <a:gd name="connsiteX879" fmla="*/ 537815 w 871179"/>
              <a:gd name="connsiteY879" fmla="*/ 0 h 833078"/>
              <a:gd name="connsiteX880" fmla="*/ 555796 w 871179"/>
              <a:gd name="connsiteY880" fmla="*/ 0 h 833078"/>
              <a:gd name="connsiteX881" fmla="*/ 560557 w 871179"/>
              <a:gd name="connsiteY881" fmla="*/ 0 h 833078"/>
              <a:gd name="connsiteX882" fmla="*/ 573417 w 871179"/>
              <a:gd name="connsiteY882" fmla="*/ 0 h 833078"/>
              <a:gd name="connsiteX883" fmla="*/ 591398 w 871179"/>
              <a:gd name="connsiteY883" fmla="*/ 0 h 833078"/>
              <a:gd name="connsiteX884" fmla="*/ 609019 w 871179"/>
              <a:gd name="connsiteY884" fmla="*/ 0 h 833078"/>
              <a:gd name="connsiteX885" fmla="*/ 612256 w 871179"/>
              <a:gd name="connsiteY885" fmla="*/ 0 h 833078"/>
              <a:gd name="connsiteX886" fmla="*/ 714027 w 871179"/>
              <a:gd name="connsiteY886" fmla="*/ 0 h 833078"/>
              <a:gd name="connsiteX887" fmla="*/ 716184 w 871179"/>
              <a:gd name="connsiteY887" fmla="*/ 0 h 833078"/>
              <a:gd name="connsiteX888" fmla="*/ 733806 w 871179"/>
              <a:gd name="connsiteY888" fmla="*/ 0 h 833078"/>
              <a:gd name="connsiteX889" fmla="*/ 751786 w 871179"/>
              <a:gd name="connsiteY889" fmla="*/ 0 h 833078"/>
              <a:gd name="connsiteX890" fmla="*/ 763419 w 871179"/>
              <a:gd name="connsiteY890" fmla="*/ 0 h 833078"/>
              <a:gd name="connsiteX891" fmla="*/ 769407 w 871179"/>
              <a:gd name="connsiteY891" fmla="*/ 0 h 833078"/>
              <a:gd name="connsiteX892" fmla="*/ 787388 w 871179"/>
              <a:gd name="connsiteY892" fmla="*/ 0 h 833078"/>
              <a:gd name="connsiteX893" fmla="*/ 805369 w 871179"/>
              <a:gd name="connsiteY893" fmla="*/ 0 h 833078"/>
              <a:gd name="connsiteX894" fmla="*/ 822990 w 871179"/>
              <a:gd name="connsiteY894" fmla="*/ 0 h 833078"/>
              <a:gd name="connsiteX895" fmla="*/ 851759 w 871179"/>
              <a:gd name="connsiteY895" fmla="*/ 0 h 833078"/>
              <a:gd name="connsiteX896" fmla="*/ 871179 w 871179"/>
              <a:gd name="connsiteY896" fmla="*/ 19797 h 833078"/>
              <a:gd name="connsiteX897" fmla="*/ 870459 w 871179"/>
              <a:gd name="connsiteY897" fmla="*/ 233606 h 833078"/>
              <a:gd name="connsiteX898" fmla="*/ 860390 w 871179"/>
              <a:gd name="connsiteY898" fmla="*/ 208410 h 833078"/>
              <a:gd name="connsiteX899" fmla="*/ 835217 w 871179"/>
              <a:gd name="connsiteY899" fmla="*/ 208410 h 833078"/>
              <a:gd name="connsiteX900" fmla="*/ 856794 w 871179"/>
              <a:gd name="connsiteY900" fmla="*/ 262042 h 833078"/>
              <a:gd name="connsiteX901" fmla="*/ 870459 w 871179"/>
              <a:gd name="connsiteY901" fmla="*/ 262042 h 833078"/>
              <a:gd name="connsiteX902" fmla="*/ 870100 w 871179"/>
              <a:gd name="connsiteY902" fmla="*/ 378666 h 833078"/>
              <a:gd name="connsiteX903" fmla="*/ 850680 w 871179"/>
              <a:gd name="connsiteY903" fmla="*/ 398103 h 833078"/>
              <a:gd name="connsiteX904" fmla="*/ 822990 w 871179"/>
              <a:gd name="connsiteY904" fmla="*/ 398103 h 833078"/>
              <a:gd name="connsiteX905" fmla="*/ 805369 w 871179"/>
              <a:gd name="connsiteY905" fmla="*/ 398103 h 833078"/>
              <a:gd name="connsiteX906" fmla="*/ 787388 w 871179"/>
              <a:gd name="connsiteY906" fmla="*/ 398103 h 833078"/>
              <a:gd name="connsiteX907" fmla="*/ 769407 w 871179"/>
              <a:gd name="connsiteY907" fmla="*/ 398103 h 833078"/>
              <a:gd name="connsiteX908" fmla="*/ 751786 w 871179"/>
              <a:gd name="connsiteY908" fmla="*/ 398103 h 833078"/>
              <a:gd name="connsiteX909" fmla="*/ 733806 w 871179"/>
              <a:gd name="connsiteY909" fmla="*/ 398103 h 833078"/>
              <a:gd name="connsiteX910" fmla="*/ 716184 w 871179"/>
              <a:gd name="connsiteY910" fmla="*/ 398103 h 833078"/>
              <a:gd name="connsiteX911" fmla="*/ 698204 w 871179"/>
              <a:gd name="connsiteY911" fmla="*/ 398103 h 833078"/>
              <a:gd name="connsiteX912" fmla="*/ 680583 w 871179"/>
              <a:gd name="connsiteY912" fmla="*/ 398103 h 833078"/>
              <a:gd name="connsiteX913" fmla="*/ 662602 w 871179"/>
              <a:gd name="connsiteY913" fmla="*/ 398103 h 833078"/>
              <a:gd name="connsiteX914" fmla="*/ 644981 w 871179"/>
              <a:gd name="connsiteY914" fmla="*/ 398103 h 833078"/>
              <a:gd name="connsiteX915" fmla="*/ 627000 w 871179"/>
              <a:gd name="connsiteY915" fmla="*/ 398103 h 833078"/>
              <a:gd name="connsiteX916" fmla="*/ 609019 w 871179"/>
              <a:gd name="connsiteY916" fmla="*/ 398103 h 833078"/>
              <a:gd name="connsiteX917" fmla="*/ 591398 w 871179"/>
              <a:gd name="connsiteY917" fmla="*/ 398103 h 833078"/>
              <a:gd name="connsiteX918" fmla="*/ 573417 w 871179"/>
              <a:gd name="connsiteY918" fmla="*/ 398103 h 833078"/>
              <a:gd name="connsiteX919" fmla="*/ 555796 w 871179"/>
              <a:gd name="connsiteY919" fmla="*/ 398103 h 833078"/>
              <a:gd name="connsiteX920" fmla="*/ 537815 w 871179"/>
              <a:gd name="connsiteY920" fmla="*/ 398103 h 833078"/>
              <a:gd name="connsiteX921" fmla="*/ 520194 w 871179"/>
              <a:gd name="connsiteY921" fmla="*/ 398103 h 833078"/>
              <a:gd name="connsiteX922" fmla="*/ 502214 w 871179"/>
              <a:gd name="connsiteY922" fmla="*/ 398103 h 833078"/>
              <a:gd name="connsiteX923" fmla="*/ 473444 w 871179"/>
              <a:gd name="connsiteY923" fmla="*/ 398103 h 833078"/>
              <a:gd name="connsiteX924" fmla="*/ 454025 w 871179"/>
              <a:gd name="connsiteY924" fmla="*/ 378666 h 833078"/>
              <a:gd name="connsiteX925" fmla="*/ 454744 w 871179"/>
              <a:gd name="connsiteY925" fmla="*/ 236126 h 833078"/>
              <a:gd name="connsiteX926" fmla="*/ 464814 w 871179"/>
              <a:gd name="connsiteY926" fmla="*/ 262042 h 833078"/>
              <a:gd name="connsiteX927" fmla="*/ 489987 w 871179"/>
              <a:gd name="connsiteY927" fmla="*/ 262042 h 833078"/>
              <a:gd name="connsiteX928" fmla="*/ 468410 w 871179"/>
              <a:gd name="connsiteY928" fmla="*/ 208410 h 833078"/>
              <a:gd name="connsiteX929" fmla="*/ 454744 w 871179"/>
              <a:gd name="connsiteY929" fmla="*/ 208410 h 833078"/>
              <a:gd name="connsiteX930" fmla="*/ 455104 w 871179"/>
              <a:gd name="connsiteY930" fmla="*/ 19797 h 833078"/>
              <a:gd name="connsiteX931" fmla="*/ 474523 w 871179"/>
              <a:gd name="connsiteY931" fmla="*/ 0 h 833078"/>
              <a:gd name="connsiteX932" fmla="*/ 20498 w 871179"/>
              <a:gd name="connsiteY932" fmla="*/ 0 h 833078"/>
              <a:gd name="connsiteX933" fmla="*/ 48188 w 871179"/>
              <a:gd name="connsiteY933" fmla="*/ 0 h 833078"/>
              <a:gd name="connsiteX934" fmla="*/ 66169 w 871179"/>
              <a:gd name="connsiteY934" fmla="*/ 0 h 833078"/>
              <a:gd name="connsiteX935" fmla="*/ 83790 w 871179"/>
              <a:gd name="connsiteY935" fmla="*/ 0 h 833078"/>
              <a:gd name="connsiteX936" fmla="*/ 101771 w 871179"/>
              <a:gd name="connsiteY936" fmla="*/ 0 h 833078"/>
              <a:gd name="connsiteX937" fmla="*/ 106225 w 871179"/>
              <a:gd name="connsiteY937" fmla="*/ 0 h 833078"/>
              <a:gd name="connsiteX938" fmla="*/ 119392 w 871179"/>
              <a:gd name="connsiteY938" fmla="*/ 0 h 833078"/>
              <a:gd name="connsiteX939" fmla="*/ 137373 w 871179"/>
              <a:gd name="connsiteY939" fmla="*/ 0 h 833078"/>
              <a:gd name="connsiteX940" fmla="*/ 154994 w 871179"/>
              <a:gd name="connsiteY940" fmla="*/ 0 h 833078"/>
              <a:gd name="connsiteX941" fmla="*/ 158231 w 871179"/>
              <a:gd name="connsiteY941" fmla="*/ 0 h 833078"/>
              <a:gd name="connsiteX942" fmla="*/ 260002 w 871179"/>
              <a:gd name="connsiteY942" fmla="*/ 0 h 833078"/>
              <a:gd name="connsiteX943" fmla="*/ 262159 w 871179"/>
              <a:gd name="connsiteY943" fmla="*/ 0 h 833078"/>
              <a:gd name="connsiteX944" fmla="*/ 280140 w 871179"/>
              <a:gd name="connsiteY944" fmla="*/ 0 h 833078"/>
              <a:gd name="connsiteX945" fmla="*/ 297761 w 871179"/>
              <a:gd name="connsiteY945" fmla="*/ 0 h 833078"/>
              <a:gd name="connsiteX946" fmla="*/ 310566 w 871179"/>
              <a:gd name="connsiteY946" fmla="*/ 0 h 833078"/>
              <a:gd name="connsiteX947" fmla="*/ 315382 w 871179"/>
              <a:gd name="connsiteY947" fmla="*/ 0 h 833078"/>
              <a:gd name="connsiteX948" fmla="*/ 333363 w 871179"/>
              <a:gd name="connsiteY948" fmla="*/ 0 h 833078"/>
              <a:gd name="connsiteX949" fmla="*/ 350984 w 871179"/>
              <a:gd name="connsiteY949" fmla="*/ 0 h 833078"/>
              <a:gd name="connsiteX950" fmla="*/ 368965 w 871179"/>
              <a:gd name="connsiteY950" fmla="*/ 0 h 833078"/>
              <a:gd name="connsiteX951" fmla="*/ 397734 w 871179"/>
              <a:gd name="connsiteY951" fmla="*/ 0 h 833078"/>
              <a:gd name="connsiteX952" fmla="*/ 417154 w 871179"/>
              <a:gd name="connsiteY952" fmla="*/ 19797 h 833078"/>
              <a:gd name="connsiteX953" fmla="*/ 416434 w 871179"/>
              <a:gd name="connsiteY953" fmla="*/ 233606 h 833078"/>
              <a:gd name="connsiteX954" fmla="*/ 406365 w 871179"/>
              <a:gd name="connsiteY954" fmla="*/ 208410 h 833078"/>
              <a:gd name="connsiteX955" fmla="*/ 381552 w 871179"/>
              <a:gd name="connsiteY955" fmla="*/ 208410 h 833078"/>
              <a:gd name="connsiteX956" fmla="*/ 402769 w 871179"/>
              <a:gd name="connsiteY956" fmla="*/ 262042 h 833078"/>
              <a:gd name="connsiteX957" fmla="*/ 416434 w 871179"/>
              <a:gd name="connsiteY957" fmla="*/ 262042 h 833078"/>
              <a:gd name="connsiteX958" fmla="*/ 416075 w 871179"/>
              <a:gd name="connsiteY958" fmla="*/ 378666 h 833078"/>
              <a:gd name="connsiteX959" fmla="*/ 396655 w 871179"/>
              <a:gd name="connsiteY959" fmla="*/ 398103 h 833078"/>
              <a:gd name="connsiteX960" fmla="*/ 368965 w 871179"/>
              <a:gd name="connsiteY960" fmla="*/ 398103 h 833078"/>
              <a:gd name="connsiteX961" fmla="*/ 350984 w 871179"/>
              <a:gd name="connsiteY961" fmla="*/ 398103 h 833078"/>
              <a:gd name="connsiteX962" fmla="*/ 333363 w 871179"/>
              <a:gd name="connsiteY962" fmla="*/ 398103 h 833078"/>
              <a:gd name="connsiteX963" fmla="*/ 315382 w 871179"/>
              <a:gd name="connsiteY963" fmla="*/ 398103 h 833078"/>
              <a:gd name="connsiteX964" fmla="*/ 297761 w 871179"/>
              <a:gd name="connsiteY964" fmla="*/ 398103 h 833078"/>
              <a:gd name="connsiteX965" fmla="*/ 280140 w 871179"/>
              <a:gd name="connsiteY965" fmla="*/ 398103 h 833078"/>
              <a:gd name="connsiteX966" fmla="*/ 262159 w 871179"/>
              <a:gd name="connsiteY966" fmla="*/ 398103 h 833078"/>
              <a:gd name="connsiteX967" fmla="*/ 244179 w 871179"/>
              <a:gd name="connsiteY967" fmla="*/ 398103 h 833078"/>
              <a:gd name="connsiteX968" fmla="*/ 226198 w 871179"/>
              <a:gd name="connsiteY968" fmla="*/ 398103 h 833078"/>
              <a:gd name="connsiteX969" fmla="*/ 208577 w 871179"/>
              <a:gd name="connsiteY969" fmla="*/ 398103 h 833078"/>
              <a:gd name="connsiteX970" fmla="*/ 190956 w 871179"/>
              <a:gd name="connsiteY970" fmla="*/ 398103 h 833078"/>
              <a:gd name="connsiteX971" fmla="*/ 172975 w 871179"/>
              <a:gd name="connsiteY971" fmla="*/ 398103 h 833078"/>
              <a:gd name="connsiteX972" fmla="*/ 154994 w 871179"/>
              <a:gd name="connsiteY972" fmla="*/ 398103 h 833078"/>
              <a:gd name="connsiteX973" fmla="*/ 137373 w 871179"/>
              <a:gd name="connsiteY973" fmla="*/ 398103 h 833078"/>
              <a:gd name="connsiteX974" fmla="*/ 119392 w 871179"/>
              <a:gd name="connsiteY974" fmla="*/ 398103 h 833078"/>
              <a:gd name="connsiteX975" fmla="*/ 101771 w 871179"/>
              <a:gd name="connsiteY975" fmla="*/ 398103 h 833078"/>
              <a:gd name="connsiteX976" fmla="*/ 83790 w 871179"/>
              <a:gd name="connsiteY976" fmla="*/ 398103 h 833078"/>
              <a:gd name="connsiteX977" fmla="*/ 66169 w 871179"/>
              <a:gd name="connsiteY977" fmla="*/ 398103 h 833078"/>
              <a:gd name="connsiteX978" fmla="*/ 48188 w 871179"/>
              <a:gd name="connsiteY978" fmla="*/ 398103 h 833078"/>
              <a:gd name="connsiteX979" fmla="*/ 19419 w 871179"/>
              <a:gd name="connsiteY979" fmla="*/ 398103 h 833078"/>
              <a:gd name="connsiteX980" fmla="*/ 0 w 871179"/>
              <a:gd name="connsiteY980" fmla="*/ 378666 h 833078"/>
              <a:gd name="connsiteX981" fmla="*/ 719 w 871179"/>
              <a:gd name="connsiteY981" fmla="*/ 236126 h 833078"/>
              <a:gd name="connsiteX982" fmla="*/ 10788 w 871179"/>
              <a:gd name="connsiteY982" fmla="*/ 262042 h 833078"/>
              <a:gd name="connsiteX983" fmla="*/ 35961 w 871179"/>
              <a:gd name="connsiteY983" fmla="*/ 262042 h 833078"/>
              <a:gd name="connsiteX984" fmla="*/ 14384 w 871179"/>
              <a:gd name="connsiteY984" fmla="*/ 208410 h 833078"/>
              <a:gd name="connsiteX985" fmla="*/ 719 w 871179"/>
              <a:gd name="connsiteY985" fmla="*/ 208410 h 833078"/>
              <a:gd name="connsiteX986" fmla="*/ 1079 w 871179"/>
              <a:gd name="connsiteY986" fmla="*/ 19797 h 833078"/>
              <a:gd name="connsiteX987" fmla="*/ 20498 w 871179"/>
              <a:gd name="connsiteY987" fmla="*/ 0 h 833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Lst>
            <a:rect l="l" t="t" r="r" b="b"/>
            <a:pathLst>
              <a:path w="871179" h="833078">
                <a:moveTo>
                  <a:pt x="769767" y="786285"/>
                </a:moveTo>
                <a:lnTo>
                  <a:pt x="769767" y="792764"/>
                </a:lnTo>
                <a:lnTo>
                  <a:pt x="787388" y="792764"/>
                </a:lnTo>
                <a:lnTo>
                  <a:pt x="805369" y="792764"/>
                </a:lnTo>
                <a:lnTo>
                  <a:pt x="822990" y="792764"/>
                </a:lnTo>
                <a:lnTo>
                  <a:pt x="832340" y="792764"/>
                </a:lnTo>
                <a:lnTo>
                  <a:pt x="832340" y="786285"/>
                </a:lnTo>
                <a:lnTo>
                  <a:pt x="822990" y="786285"/>
                </a:lnTo>
                <a:lnTo>
                  <a:pt x="805369" y="786285"/>
                </a:lnTo>
                <a:lnTo>
                  <a:pt x="787388" y="786285"/>
                </a:lnTo>
                <a:close/>
                <a:moveTo>
                  <a:pt x="315742" y="786285"/>
                </a:moveTo>
                <a:lnTo>
                  <a:pt x="315742" y="792764"/>
                </a:lnTo>
                <a:lnTo>
                  <a:pt x="333363" y="792764"/>
                </a:lnTo>
                <a:lnTo>
                  <a:pt x="350984" y="792764"/>
                </a:lnTo>
                <a:lnTo>
                  <a:pt x="368965" y="792764"/>
                </a:lnTo>
                <a:lnTo>
                  <a:pt x="378315" y="792764"/>
                </a:lnTo>
                <a:lnTo>
                  <a:pt x="378315" y="786285"/>
                </a:lnTo>
                <a:lnTo>
                  <a:pt x="368965" y="786285"/>
                </a:lnTo>
                <a:lnTo>
                  <a:pt x="350984" y="786285"/>
                </a:lnTo>
                <a:lnTo>
                  <a:pt x="333363" y="786285"/>
                </a:lnTo>
                <a:close/>
                <a:moveTo>
                  <a:pt x="492144" y="778366"/>
                </a:moveTo>
                <a:lnTo>
                  <a:pt x="492144" y="792764"/>
                </a:lnTo>
                <a:lnTo>
                  <a:pt x="502214" y="792764"/>
                </a:lnTo>
                <a:lnTo>
                  <a:pt x="520194" y="792764"/>
                </a:lnTo>
                <a:lnTo>
                  <a:pt x="537815" y="792764"/>
                </a:lnTo>
                <a:lnTo>
                  <a:pt x="555796" y="792764"/>
                </a:lnTo>
                <a:lnTo>
                  <a:pt x="573417" y="792764"/>
                </a:lnTo>
                <a:lnTo>
                  <a:pt x="591398" y="792764"/>
                </a:lnTo>
                <a:lnTo>
                  <a:pt x="609019" y="792764"/>
                </a:lnTo>
                <a:lnTo>
                  <a:pt x="627000" y="792764"/>
                </a:lnTo>
                <a:lnTo>
                  <a:pt x="644981" y="792764"/>
                </a:lnTo>
                <a:lnTo>
                  <a:pt x="657567" y="792764"/>
                </a:lnTo>
                <a:lnTo>
                  <a:pt x="657567" y="778366"/>
                </a:lnTo>
                <a:lnTo>
                  <a:pt x="644981" y="778366"/>
                </a:lnTo>
                <a:lnTo>
                  <a:pt x="627000" y="778366"/>
                </a:lnTo>
                <a:lnTo>
                  <a:pt x="609019" y="778366"/>
                </a:lnTo>
                <a:lnTo>
                  <a:pt x="591398" y="778366"/>
                </a:lnTo>
                <a:lnTo>
                  <a:pt x="573417" y="778366"/>
                </a:lnTo>
                <a:lnTo>
                  <a:pt x="555796" y="778366"/>
                </a:lnTo>
                <a:lnTo>
                  <a:pt x="537815" y="778366"/>
                </a:lnTo>
                <a:lnTo>
                  <a:pt x="520194" y="778366"/>
                </a:lnTo>
                <a:lnTo>
                  <a:pt x="502214" y="778366"/>
                </a:lnTo>
                <a:close/>
                <a:moveTo>
                  <a:pt x="37759" y="778366"/>
                </a:moveTo>
                <a:lnTo>
                  <a:pt x="37759" y="792764"/>
                </a:lnTo>
                <a:lnTo>
                  <a:pt x="48188" y="792764"/>
                </a:lnTo>
                <a:lnTo>
                  <a:pt x="66169" y="792764"/>
                </a:lnTo>
                <a:lnTo>
                  <a:pt x="83790" y="792764"/>
                </a:lnTo>
                <a:lnTo>
                  <a:pt x="101771" y="792764"/>
                </a:lnTo>
                <a:lnTo>
                  <a:pt x="119392" y="792764"/>
                </a:lnTo>
                <a:lnTo>
                  <a:pt x="137373" y="792764"/>
                </a:lnTo>
                <a:lnTo>
                  <a:pt x="154994" y="792764"/>
                </a:lnTo>
                <a:lnTo>
                  <a:pt x="172975" y="792764"/>
                </a:lnTo>
                <a:lnTo>
                  <a:pt x="190956" y="792764"/>
                </a:lnTo>
                <a:lnTo>
                  <a:pt x="203542" y="792764"/>
                </a:lnTo>
                <a:lnTo>
                  <a:pt x="203542" y="778366"/>
                </a:lnTo>
                <a:lnTo>
                  <a:pt x="190956" y="778366"/>
                </a:lnTo>
                <a:lnTo>
                  <a:pt x="172975" y="778366"/>
                </a:lnTo>
                <a:lnTo>
                  <a:pt x="154994" y="778366"/>
                </a:lnTo>
                <a:lnTo>
                  <a:pt x="137373" y="778366"/>
                </a:lnTo>
                <a:lnTo>
                  <a:pt x="119392" y="778366"/>
                </a:lnTo>
                <a:lnTo>
                  <a:pt x="101771" y="778366"/>
                </a:lnTo>
                <a:lnTo>
                  <a:pt x="83790" y="778366"/>
                </a:lnTo>
                <a:lnTo>
                  <a:pt x="66169" y="778366"/>
                </a:lnTo>
                <a:lnTo>
                  <a:pt x="48188" y="778366"/>
                </a:lnTo>
                <a:close/>
                <a:moveTo>
                  <a:pt x="817956" y="739492"/>
                </a:moveTo>
                <a:lnTo>
                  <a:pt x="805369" y="757489"/>
                </a:lnTo>
                <a:lnTo>
                  <a:pt x="803571" y="759649"/>
                </a:lnTo>
                <a:lnTo>
                  <a:pt x="805369" y="759649"/>
                </a:lnTo>
                <a:lnTo>
                  <a:pt x="810763" y="759649"/>
                </a:lnTo>
                <a:lnTo>
                  <a:pt x="810763" y="779446"/>
                </a:lnTo>
                <a:lnTo>
                  <a:pt x="822990" y="779446"/>
                </a:lnTo>
                <a:lnTo>
                  <a:pt x="825148" y="779446"/>
                </a:lnTo>
                <a:lnTo>
                  <a:pt x="825148" y="759649"/>
                </a:lnTo>
                <a:lnTo>
                  <a:pt x="832340" y="759649"/>
                </a:lnTo>
                <a:lnTo>
                  <a:pt x="822990" y="746691"/>
                </a:lnTo>
                <a:close/>
                <a:moveTo>
                  <a:pt x="784152" y="739492"/>
                </a:moveTo>
                <a:lnTo>
                  <a:pt x="769767" y="759649"/>
                </a:lnTo>
                <a:lnTo>
                  <a:pt x="776959" y="759649"/>
                </a:lnTo>
                <a:lnTo>
                  <a:pt x="776959" y="779446"/>
                </a:lnTo>
                <a:lnTo>
                  <a:pt x="787388" y="779446"/>
                </a:lnTo>
                <a:lnTo>
                  <a:pt x="791344" y="779446"/>
                </a:lnTo>
                <a:lnTo>
                  <a:pt x="791344" y="759649"/>
                </a:lnTo>
                <a:lnTo>
                  <a:pt x="798536" y="759649"/>
                </a:lnTo>
                <a:lnTo>
                  <a:pt x="787388" y="744171"/>
                </a:lnTo>
                <a:close/>
                <a:moveTo>
                  <a:pt x="492144" y="739492"/>
                </a:moveTo>
                <a:lnTo>
                  <a:pt x="492144" y="754249"/>
                </a:lnTo>
                <a:lnTo>
                  <a:pt x="502214" y="754249"/>
                </a:lnTo>
                <a:lnTo>
                  <a:pt x="520194" y="754249"/>
                </a:lnTo>
                <a:lnTo>
                  <a:pt x="537815" y="754249"/>
                </a:lnTo>
                <a:lnTo>
                  <a:pt x="555796" y="754249"/>
                </a:lnTo>
                <a:lnTo>
                  <a:pt x="573417" y="754249"/>
                </a:lnTo>
                <a:lnTo>
                  <a:pt x="591398" y="754249"/>
                </a:lnTo>
                <a:lnTo>
                  <a:pt x="609019" y="754249"/>
                </a:lnTo>
                <a:lnTo>
                  <a:pt x="627000" y="754249"/>
                </a:lnTo>
                <a:lnTo>
                  <a:pt x="644981" y="754249"/>
                </a:lnTo>
                <a:lnTo>
                  <a:pt x="657567" y="754249"/>
                </a:lnTo>
                <a:lnTo>
                  <a:pt x="657567" y="739492"/>
                </a:lnTo>
                <a:lnTo>
                  <a:pt x="644981" y="739492"/>
                </a:lnTo>
                <a:lnTo>
                  <a:pt x="627000" y="739492"/>
                </a:lnTo>
                <a:lnTo>
                  <a:pt x="609019" y="739492"/>
                </a:lnTo>
                <a:lnTo>
                  <a:pt x="591398" y="739492"/>
                </a:lnTo>
                <a:lnTo>
                  <a:pt x="573417" y="739492"/>
                </a:lnTo>
                <a:lnTo>
                  <a:pt x="555796" y="739492"/>
                </a:lnTo>
                <a:lnTo>
                  <a:pt x="537815" y="739492"/>
                </a:lnTo>
                <a:lnTo>
                  <a:pt x="520194" y="739492"/>
                </a:lnTo>
                <a:lnTo>
                  <a:pt x="502214" y="739492"/>
                </a:lnTo>
                <a:close/>
                <a:moveTo>
                  <a:pt x="363931" y="739492"/>
                </a:moveTo>
                <a:lnTo>
                  <a:pt x="350984" y="757489"/>
                </a:lnTo>
                <a:lnTo>
                  <a:pt x="349546" y="759649"/>
                </a:lnTo>
                <a:lnTo>
                  <a:pt x="350984" y="759649"/>
                </a:lnTo>
                <a:lnTo>
                  <a:pt x="356738" y="759649"/>
                </a:lnTo>
                <a:lnTo>
                  <a:pt x="356738" y="779446"/>
                </a:lnTo>
                <a:lnTo>
                  <a:pt x="368965" y="779446"/>
                </a:lnTo>
                <a:lnTo>
                  <a:pt x="371123" y="779446"/>
                </a:lnTo>
                <a:lnTo>
                  <a:pt x="371123" y="759649"/>
                </a:lnTo>
                <a:lnTo>
                  <a:pt x="378315" y="759649"/>
                </a:lnTo>
                <a:lnTo>
                  <a:pt x="368965" y="746691"/>
                </a:lnTo>
                <a:close/>
                <a:moveTo>
                  <a:pt x="330127" y="739492"/>
                </a:moveTo>
                <a:lnTo>
                  <a:pt x="315742" y="759649"/>
                </a:lnTo>
                <a:lnTo>
                  <a:pt x="322934" y="759649"/>
                </a:lnTo>
                <a:lnTo>
                  <a:pt x="322934" y="779446"/>
                </a:lnTo>
                <a:lnTo>
                  <a:pt x="333363" y="779446"/>
                </a:lnTo>
                <a:lnTo>
                  <a:pt x="337319" y="779446"/>
                </a:lnTo>
                <a:lnTo>
                  <a:pt x="337319" y="759649"/>
                </a:lnTo>
                <a:lnTo>
                  <a:pt x="344511" y="759649"/>
                </a:lnTo>
                <a:lnTo>
                  <a:pt x="333363" y="744171"/>
                </a:lnTo>
                <a:close/>
                <a:moveTo>
                  <a:pt x="37759" y="739492"/>
                </a:moveTo>
                <a:lnTo>
                  <a:pt x="37759" y="754249"/>
                </a:lnTo>
                <a:lnTo>
                  <a:pt x="48188" y="754249"/>
                </a:lnTo>
                <a:lnTo>
                  <a:pt x="66169" y="754249"/>
                </a:lnTo>
                <a:lnTo>
                  <a:pt x="83790" y="754249"/>
                </a:lnTo>
                <a:lnTo>
                  <a:pt x="101771" y="754249"/>
                </a:lnTo>
                <a:lnTo>
                  <a:pt x="119392" y="754249"/>
                </a:lnTo>
                <a:lnTo>
                  <a:pt x="137373" y="754249"/>
                </a:lnTo>
                <a:lnTo>
                  <a:pt x="154994" y="754249"/>
                </a:lnTo>
                <a:lnTo>
                  <a:pt x="172975" y="754249"/>
                </a:lnTo>
                <a:lnTo>
                  <a:pt x="190956" y="754249"/>
                </a:lnTo>
                <a:lnTo>
                  <a:pt x="203542" y="754249"/>
                </a:lnTo>
                <a:lnTo>
                  <a:pt x="203542" y="739492"/>
                </a:lnTo>
                <a:lnTo>
                  <a:pt x="190956" y="739492"/>
                </a:lnTo>
                <a:lnTo>
                  <a:pt x="172975" y="739492"/>
                </a:lnTo>
                <a:lnTo>
                  <a:pt x="154994" y="739492"/>
                </a:lnTo>
                <a:lnTo>
                  <a:pt x="137373" y="739492"/>
                </a:lnTo>
                <a:lnTo>
                  <a:pt x="119392" y="739492"/>
                </a:lnTo>
                <a:lnTo>
                  <a:pt x="101771" y="739492"/>
                </a:lnTo>
                <a:lnTo>
                  <a:pt x="83790" y="739492"/>
                </a:lnTo>
                <a:lnTo>
                  <a:pt x="66169" y="739492"/>
                </a:lnTo>
                <a:lnTo>
                  <a:pt x="48188" y="739492"/>
                </a:lnTo>
                <a:close/>
                <a:moveTo>
                  <a:pt x="799615" y="643385"/>
                </a:moveTo>
                <a:lnTo>
                  <a:pt x="805369" y="657063"/>
                </a:lnTo>
                <a:lnTo>
                  <a:pt x="821192" y="697018"/>
                </a:lnTo>
                <a:lnTo>
                  <a:pt x="822990" y="697018"/>
                </a:lnTo>
                <a:lnTo>
                  <a:pt x="846365" y="697018"/>
                </a:lnTo>
                <a:lnTo>
                  <a:pt x="824788" y="643385"/>
                </a:lnTo>
                <a:lnTo>
                  <a:pt x="822990" y="643385"/>
                </a:lnTo>
                <a:lnTo>
                  <a:pt x="805369" y="643385"/>
                </a:lnTo>
                <a:close/>
                <a:moveTo>
                  <a:pt x="764013" y="643385"/>
                </a:moveTo>
                <a:lnTo>
                  <a:pt x="769407" y="657063"/>
                </a:lnTo>
                <a:lnTo>
                  <a:pt x="785590" y="697018"/>
                </a:lnTo>
                <a:lnTo>
                  <a:pt x="787388" y="697018"/>
                </a:lnTo>
                <a:lnTo>
                  <a:pt x="805369" y="697018"/>
                </a:lnTo>
                <a:lnTo>
                  <a:pt x="810763" y="697018"/>
                </a:lnTo>
                <a:lnTo>
                  <a:pt x="805369" y="683340"/>
                </a:lnTo>
                <a:lnTo>
                  <a:pt x="789186" y="643385"/>
                </a:lnTo>
                <a:lnTo>
                  <a:pt x="787388" y="643385"/>
                </a:lnTo>
                <a:lnTo>
                  <a:pt x="769407" y="643385"/>
                </a:lnTo>
                <a:close/>
                <a:moveTo>
                  <a:pt x="728411" y="643385"/>
                </a:moveTo>
                <a:lnTo>
                  <a:pt x="733806" y="657063"/>
                </a:lnTo>
                <a:lnTo>
                  <a:pt x="749988" y="697018"/>
                </a:lnTo>
                <a:lnTo>
                  <a:pt x="751786" y="697018"/>
                </a:lnTo>
                <a:lnTo>
                  <a:pt x="769407" y="697018"/>
                </a:lnTo>
                <a:lnTo>
                  <a:pt x="774802" y="697018"/>
                </a:lnTo>
                <a:lnTo>
                  <a:pt x="769407" y="683340"/>
                </a:lnTo>
                <a:lnTo>
                  <a:pt x="753584" y="643385"/>
                </a:lnTo>
                <a:lnTo>
                  <a:pt x="751786" y="643385"/>
                </a:lnTo>
                <a:lnTo>
                  <a:pt x="733806" y="643385"/>
                </a:lnTo>
                <a:close/>
                <a:moveTo>
                  <a:pt x="692809" y="643385"/>
                </a:moveTo>
                <a:lnTo>
                  <a:pt x="698204" y="657063"/>
                </a:lnTo>
                <a:lnTo>
                  <a:pt x="714386" y="697018"/>
                </a:lnTo>
                <a:lnTo>
                  <a:pt x="716184" y="697018"/>
                </a:lnTo>
                <a:lnTo>
                  <a:pt x="733806" y="697018"/>
                </a:lnTo>
                <a:lnTo>
                  <a:pt x="739559" y="697018"/>
                </a:lnTo>
                <a:lnTo>
                  <a:pt x="733806" y="683340"/>
                </a:lnTo>
                <a:lnTo>
                  <a:pt x="717983" y="643385"/>
                </a:lnTo>
                <a:lnTo>
                  <a:pt x="716184" y="643385"/>
                </a:lnTo>
                <a:lnTo>
                  <a:pt x="698204" y="643385"/>
                </a:lnTo>
                <a:close/>
                <a:moveTo>
                  <a:pt x="657208" y="643385"/>
                </a:moveTo>
                <a:lnTo>
                  <a:pt x="662602" y="657063"/>
                </a:lnTo>
                <a:lnTo>
                  <a:pt x="678784" y="697018"/>
                </a:lnTo>
                <a:lnTo>
                  <a:pt x="680583" y="697018"/>
                </a:lnTo>
                <a:lnTo>
                  <a:pt x="698204" y="697018"/>
                </a:lnTo>
                <a:lnTo>
                  <a:pt x="703958" y="697018"/>
                </a:lnTo>
                <a:lnTo>
                  <a:pt x="698204" y="683340"/>
                </a:lnTo>
                <a:lnTo>
                  <a:pt x="682381" y="643385"/>
                </a:lnTo>
                <a:lnTo>
                  <a:pt x="680583" y="643385"/>
                </a:lnTo>
                <a:lnTo>
                  <a:pt x="662602" y="643385"/>
                </a:lnTo>
                <a:close/>
                <a:moveTo>
                  <a:pt x="621246" y="643385"/>
                </a:moveTo>
                <a:lnTo>
                  <a:pt x="627000" y="657063"/>
                </a:lnTo>
                <a:lnTo>
                  <a:pt x="643183" y="697018"/>
                </a:lnTo>
                <a:lnTo>
                  <a:pt x="644981" y="697018"/>
                </a:lnTo>
                <a:lnTo>
                  <a:pt x="662602" y="697018"/>
                </a:lnTo>
                <a:lnTo>
                  <a:pt x="667996" y="697018"/>
                </a:lnTo>
                <a:lnTo>
                  <a:pt x="662602" y="683340"/>
                </a:lnTo>
                <a:lnTo>
                  <a:pt x="646419" y="643385"/>
                </a:lnTo>
                <a:lnTo>
                  <a:pt x="644981" y="643385"/>
                </a:lnTo>
                <a:lnTo>
                  <a:pt x="627000" y="643385"/>
                </a:lnTo>
                <a:close/>
                <a:moveTo>
                  <a:pt x="586004" y="643385"/>
                </a:moveTo>
                <a:lnTo>
                  <a:pt x="591398" y="657063"/>
                </a:lnTo>
                <a:lnTo>
                  <a:pt x="607581" y="697018"/>
                </a:lnTo>
                <a:lnTo>
                  <a:pt x="609019" y="697018"/>
                </a:lnTo>
                <a:lnTo>
                  <a:pt x="627000" y="697018"/>
                </a:lnTo>
                <a:lnTo>
                  <a:pt x="632754" y="697018"/>
                </a:lnTo>
                <a:lnTo>
                  <a:pt x="627000" y="683340"/>
                </a:lnTo>
                <a:lnTo>
                  <a:pt x="610817" y="643385"/>
                </a:lnTo>
                <a:lnTo>
                  <a:pt x="609019" y="643385"/>
                </a:lnTo>
                <a:lnTo>
                  <a:pt x="591398" y="643385"/>
                </a:lnTo>
                <a:close/>
                <a:moveTo>
                  <a:pt x="550402" y="643385"/>
                </a:moveTo>
                <a:lnTo>
                  <a:pt x="555796" y="657063"/>
                </a:lnTo>
                <a:lnTo>
                  <a:pt x="571979" y="697018"/>
                </a:lnTo>
                <a:lnTo>
                  <a:pt x="573417" y="697018"/>
                </a:lnTo>
                <a:lnTo>
                  <a:pt x="591398" y="697018"/>
                </a:lnTo>
                <a:lnTo>
                  <a:pt x="596792" y="697018"/>
                </a:lnTo>
                <a:lnTo>
                  <a:pt x="591398" y="683340"/>
                </a:lnTo>
                <a:lnTo>
                  <a:pt x="575575" y="643385"/>
                </a:lnTo>
                <a:lnTo>
                  <a:pt x="573417" y="643385"/>
                </a:lnTo>
                <a:lnTo>
                  <a:pt x="555796" y="643385"/>
                </a:lnTo>
                <a:close/>
                <a:moveTo>
                  <a:pt x="514440" y="643385"/>
                </a:moveTo>
                <a:lnTo>
                  <a:pt x="520194" y="657063"/>
                </a:lnTo>
                <a:lnTo>
                  <a:pt x="536017" y="697018"/>
                </a:lnTo>
                <a:lnTo>
                  <a:pt x="537815" y="697018"/>
                </a:lnTo>
                <a:lnTo>
                  <a:pt x="555796" y="697018"/>
                </a:lnTo>
                <a:lnTo>
                  <a:pt x="561190" y="697018"/>
                </a:lnTo>
                <a:lnTo>
                  <a:pt x="555796" y="683340"/>
                </a:lnTo>
                <a:lnTo>
                  <a:pt x="539613" y="643385"/>
                </a:lnTo>
                <a:lnTo>
                  <a:pt x="537815" y="643385"/>
                </a:lnTo>
                <a:lnTo>
                  <a:pt x="520194" y="643385"/>
                </a:lnTo>
                <a:close/>
                <a:moveTo>
                  <a:pt x="479198" y="643385"/>
                </a:moveTo>
                <a:lnTo>
                  <a:pt x="500415" y="697018"/>
                </a:lnTo>
                <a:lnTo>
                  <a:pt x="502214" y="697018"/>
                </a:lnTo>
                <a:lnTo>
                  <a:pt x="520194" y="697018"/>
                </a:lnTo>
                <a:lnTo>
                  <a:pt x="525589" y="697018"/>
                </a:lnTo>
                <a:lnTo>
                  <a:pt x="520194" y="683340"/>
                </a:lnTo>
                <a:lnTo>
                  <a:pt x="504012" y="643385"/>
                </a:lnTo>
                <a:lnTo>
                  <a:pt x="502214" y="643385"/>
                </a:lnTo>
                <a:close/>
                <a:moveTo>
                  <a:pt x="345590" y="643385"/>
                </a:moveTo>
                <a:lnTo>
                  <a:pt x="350984" y="657063"/>
                </a:lnTo>
                <a:lnTo>
                  <a:pt x="367167" y="697018"/>
                </a:lnTo>
                <a:lnTo>
                  <a:pt x="368965" y="697018"/>
                </a:lnTo>
                <a:lnTo>
                  <a:pt x="392340" y="697018"/>
                </a:lnTo>
                <a:lnTo>
                  <a:pt x="370763" y="643385"/>
                </a:lnTo>
                <a:lnTo>
                  <a:pt x="368965" y="643385"/>
                </a:lnTo>
                <a:lnTo>
                  <a:pt x="350984" y="643385"/>
                </a:lnTo>
                <a:close/>
                <a:moveTo>
                  <a:pt x="309988" y="643385"/>
                </a:moveTo>
                <a:lnTo>
                  <a:pt x="315382" y="657063"/>
                </a:lnTo>
                <a:lnTo>
                  <a:pt x="331565" y="697018"/>
                </a:lnTo>
                <a:lnTo>
                  <a:pt x="333363" y="697018"/>
                </a:lnTo>
                <a:lnTo>
                  <a:pt x="350984" y="697018"/>
                </a:lnTo>
                <a:lnTo>
                  <a:pt x="356738" y="697018"/>
                </a:lnTo>
                <a:lnTo>
                  <a:pt x="350984" y="683340"/>
                </a:lnTo>
                <a:lnTo>
                  <a:pt x="335161" y="643385"/>
                </a:lnTo>
                <a:lnTo>
                  <a:pt x="333363" y="643385"/>
                </a:lnTo>
                <a:lnTo>
                  <a:pt x="315382" y="643385"/>
                </a:lnTo>
                <a:close/>
                <a:moveTo>
                  <a:pt x="274386" y="643385"/>
                </a:moveTo>
                <a:lnTo>
                  <a:pt x="280140" y="657063"/>
                </a:lnTo>
                <a:lnTo>
                  <a:pt x="295963" y="697018"/>
                </a:lnTo>
                <a:lnTo>
                  <a:pt x="297761" y="697018"/>
                </a:lnTo>
                <a:lnTo>
                  <a:pt x="315382" y="697018"/>
                </a:lnTo>
                <a:lnTo>
                  <a:pt x="321136" y="697018"/>
                </a:lnTo>
                <a:lnTo>
                  <a:pt x="315382" y="683340"/>
                </a:lnTo>
                <a:lnTo>
                  <a:pt x="299559" y="643385"/>
                </a:lnTo>
                <a:lnTo>
                  <a:pt x="297761" y="643385"/>
                </a:lnTo>
                <a:lnTo>
                  <a:pt x="280140" y="643385"/>
                </a:lnTo>
                <a:close/>
                <a:moveTo>
                  <a:pt x="238784" y="643385"/>
                </a:moveTo>
                <a:lnTo>
                  <a:pt x="244179" y="657063"/>
                </a:lnTo>
                <a:lnTo>
                  <a:pt x="260361" y="697018"/>
                </a:lnTo>
                <a:lnTo>
                  <a:pt x="262159" y="697018"/>
                </a:lnTo>
                <a:lnTo>
                  <a:pt x="280140" y="697018"/>
                </a:lnTo>
                <a:lnTo>
                  <a:pt x="285534" y="697018"/>
                </a:lnTo>
                <a:lnTo>
                  <a:pt x="280140" y="683340"/>
                </a:lnTo>
                <a:lnTo>
                  <a:pt x="263598" y="643385"/>
                </a:lnTo>
                <a:lnTo>
                  <a:pt x="262159" y="643385"/>
                </a:lnTo>
                <a:lnTo>
                  <a:pt x="244179" y="643385"/>
                </a:lnTo>
                <a:close/>
                <a:moveTo>
                  <a:pt x="203183" y="643385"/>
                </a:moveTo>
                <a:lnTo>
                  <a:pt x="208577" y="657063"/>
                </a:lnTo>
                <a:lnTo>
                  <a:pt x="224759" y="697018"/>
                </a:lnTo>
                <a:lnTo>
                  <a:pt x="226198" y="697018"/>
                </a:lnTo>
                <a:lnTo>
                  <a:pt x="244179" y="697018"/>
                </a:lnTo>
                <a:lnTo>
                  <a:pt x="249933" y="697018"/>
                </a:lnTo>
                <a:lnTo>
                  <a:pt x="244179" y="683340"/>
                </a:lnTo>
                <a:lnTo>
                  <a:pt x="228356" y="643385"/>
                </a:lnTo>
                <a:lnTo>
                  <a:pt x="226198" y="643385"/>
                </a:lnTo>
                <a:lnTo>
                  <a:pt x="208577" y="643385"/>
                </a:lnTo>
                <a:close/>
                <a:moveTo>
                  <a:pt x="167581" y="643385"/>
                </a:moveTo>
                <a:lnTo>
                  <a:pt x="172975" y="657063"/>
                </a:lnTo>
                <a:lnTo>
                  <a:pt x="189158" y="697018"/>
                </a:lnTo>
                <a:lnTo>
                  <a:pt x="190956" y="697018"/>
                </a:lnTo>
                <a:lnTo>
                  <a:pt x="208577" y="697018"/>
                </a:lnTo>
                <a:lnTo>
                  <a:pt x="213971" y="697018"/>
                </a:lnTo>
                <a:lnTo>
                  <a:pt x="208577" y="683340"/>
                </a:lnTo>
                <a:lnTo>
                  <a:pt x="192754" y="643385"/>
                </a:lnTo>
                <a:lnTo>
                  <a:pt x="190956" y="643385"/>
                </a:lnTo>
                <a:lnTo>
                  <a:pt x="172975" y="643385"/>
                </a:lnTo>
                <a:close/>
                <a:moveTo>
                  <a:pt x="131979" y="643385"/>
                </a:moveTo>
                <a:lnTo>
                  <a:pt x="137373" y="657063"/>
                </a:lnTo>
                <a:lnTo>
                  <a:pt x="153556" y="697018"/>
                </a:lnTo>
                <a:lnTo>
                  <a:pt x="154994" y="697018"/>
                </a:lnTo>
                <a:lnTo>
                  <a:pt x="172975" y="697018"/>
                </a:lnTo>
                <a:lnTo>
                  <a:pt x="178369" y="697018"/>
                </a:lnTo>
                <a:lnTo>
                  <a:pt x="172975" y="683340"/>
                </a:lnTo>
                <a:lnTo>
                  <a:pt x="156792" y="643385"/>
                </a:lnTo>
                <a:lnTo>
                  <a:pt x="154994" y="643385"/>
                </a:lnTo>
                <a:lnTo>
                  <a:pt x="137373" y="643385"/>
                </a:lnTo>
                <a:close/>
                <a:moveTo>
                  <a:pt x="96017" y="643385"/>
                </a:moveTo>
                <a:lnTo>
                  <a:pt x="101771" y="657063"/>
                </a:lnTo>
                <a:lnTo>
                  <a:pt x="117594" y="697018"/>
                </a:lnTo>
                <a:lnTo>
                  <a:pt x="119392" y="697018"/>
                </a:lnTo>
                <a:lnTo>
                  <a:pt x="137373" y="697018"/>
                </a:lnTo>
                <a:lnTo>
                  <a:pt x="142767" y="697018"/>
                </a:lnTo>
                <a:lnTo>
                  <a:pt x="137373" y="683340"/>
                </a:lnTo>
                <a:lnTo>
                  <a:pt x="121190" y="643385"/>
                </a:lnTo>
                <a:lnTo>
                  <a:pt x="119392" y="643385"/>
                </a:lnTo>
                <a:lnTo>
                  <a:pt x="101771" y="643385"/>
                </a:lnTo>
                <a:close/>
                <a:moveTo>
                  <a:pt x="60415" y="643385"/>
                </a:moveTo>
                <a:lnTo>
                  <a:pt x="66169" y="657063"/>
                </a:lnTo>
                <a:lnTo>
                  <a:pt x="81992" y="697018"/>
                </a:lnTo>
                <a:lnTo>
                  <a:pt x="83790" y="697018"/>
                </a:lnTo>
                <a:lnTo>
                  <a:pt x="101771" y="697018"/>
                </a:lnTo>
                <a:lnTo>
                  <a:pt x="107165" y="697018"/>
                </a:lnTo>
                <a:lnTo>
                  <a:pt x="101771" y="683340"/>
                </a:lnTo>
                <a:lnTo>
                  <a:pt x="85588" y="643385"/>
                </a:lnTo>
                <a:lnTo>
                  <a:pt x="83790" y="643385"/>
                </a:lnTo>
                <a:lnTo>
                  <a:pt x="66169" y="643385"/>
                </a:lnTo>
                <a:close/>
                <a:moveTo>
                  <a:pt x="24813" y="643385"/>
                </a:moveTo>
                <a:lnTo>
                  <a:pt x="46390" y="697018"/>
                </a:lnTo>
                <a:lnTo>
                  <a:pt x="48188" y="697018"/>
                </a:lnTo>
                <a:lnTo>
                  <a:pt x="66169" y="697018"/>
                </a:lnTo>
                <a:lnTo>
                  <a:pt x="71563" y="697018"/>
                </a:lnTo>
                <a:lnTo>
                  <a:pt x="66169" y="683340"/>
                </a:lnTo>
                <a:lnTo>
                  <a:pt x="49986" y="643385"/>
                </a:lnTo>
                <a:lnTo>
                  <a:pt x="48188" y="643385"/>
                </a:lnTo>
                <a:close/>
                <a:moveTo>
                  <a:pt x="612256" y="453679"/>
                </a:moveTo>
                <a:lnTo>
                  <a:pt x="612256" y="546559"/>
                </a:lnTo>
                <a:lnTo>
                  <a:pt x="612256" y="547279"/>
                </a:lnTo>
                <a:lnTo>
                  <a:pt x="620886" y="560237"/>
                </a:lnTo>
                <a:lnTo>
                  <a:pt x="627000" y="550519"/>
                </a:lnTo>
                <a:lnTo>
                  <a:pt x="629158" y="547279"/>
                </a:lnTo>
                <a:lnTo>
                  <a:pt x="637788" y="560237"/>
                </a:lnTo>
                <a:lnTo>
                  <a:pt x="644981" y="549439"/>
                </a:lnTo>
                <a:lnTo>
                  <a:pt x="646060" y="547279"/>
                </a:lnTo>
                <a:lnTo>
                  <a:pt x="654690" y="560237"/>
                </a:lnTo>
                <a:lnTo>
                  <a:pt x="662602" y="547999"/>
                </a:lnTo>
                <a:lnTo>
                  <a:pt x="663321" y="547279"/>
                </a:lnTo>
                <a:lnTo>
                  <a:pt x="671592" y="560237"/>
                </a:lnTo>
                <a:lnTo>
                  <a:pt x="680223" y="547279"/>
                </a:lnTo>
                <a:lnTo>
                  <a:pt x="680583" y="547999"/>
                </a:lnTo>
                <a:lnTo>
                  <a:pt x="688494" y="560237"/>
                </a:lnTo>
                <a:lnTo>
                  <a:pt x="697125" y="547279"/>
                </a:lnTo>
                <a:lnTo>
                  <a:pt x="698204" y="549079"/>
                </a:lnTo>
                <a:lnTo>
                  <a:pt x="705396" y="560237"/>
                </a:lnTo>
                <a:lnTo>
                  <a:pt x="714027" y="547279"/>
                </a:lnTo>
                <a:lnTo>
                  <a:pt x="714027" y="453679"/>
                </a:lnTo>
                <a:close/>
                <a:moveTo>
                  <a:pt x="158231" y="453679"/>
                </a:moveTo>
                <a:lnTo>
                  <a:pt x="158231" y="546559"/>
                </a:lnTo>
                <a:lnTo>
                  <a:pt x="158231" y="547279"/>
                </a:lnTo>
                <a:lnTo>
                  <a:pt x="166861" y="560237"/>
                </a:lnTo>
                <a:lnTo>
                  <a:pt x="172975" y="550519"/>
                </a:lnTo>
                <a:lnTo>
                  <a:pt x="175133" y="547279"/>
                </a:lnTo>
                <a:lnTo>
                  <a:pt x="183763" y="560237"/>
                </a:lnTo>
                <a:lnTo>
                  <a:pt x="190956" y="549439"/>
                </a:lnTo>
                <a:lnTo>
                  <a:pt x="192035" y="547279"/>
                </a:lnTo>
                <a:lnTo>
                  <a:pt x="200665" y="560237"/>
                </a:lnTo>
                <a:lnTo>
                  <a:pt x="208577" y="547999"/>
                </a:lnTo>
                <a:lnTo>
                  <a:pt x="208936" y="547279"/>
                </a:lnTo>
                <a:lnTo>
                  <a:pt x="217567" y="560237"/>
                </a:lnTo>
                <a:lnTo>
                  <a:pt x="225838" y="547279"/>
                </a:lnTo>
                <a:lnTo>
                  <a:pt x="226198" y="547999"/>
                </a:lnTo>
                <a:lnTo>
                  <a:pt x="234469" y="560237"/>
                </a:lnTo>
                <a:lnTo>
                  <a:pt x="243100" y="547279"/>
                </a:lnTo>
                <a:lnTo>
                  <a:pt x="244179" y="549079"/>
                </a:lnTo>
                <a:lnTo>
                  <a:pt x="251371" y="560237"/>
                </a:lnTo>
                <a:lnTo>
                  <a:pt x="260002" y="547279"/>
                </a:lnTo>
                <a:lnTo>
                  <a:pt x="260002" y="453679"/>
                </a:lnTo>
                <a:close/>
                <a:moveTo>
                  <a:pt x="474523" y="434975"/>
                </a:moveTo>
                <a:lnTo>
                  <a:pt x="502214" y="434975"/>
                </a:lnTo>
                <a:lnTo>
                  <a:pt x="520194" y="434975"/>
                </a:lnTo>
                <a:lnTo>
                  <a:pt x="537815" y="434975"/>
                </a:lnTo>
                <a:lnTo>
                  <a:pt x="555796" y="434975"/>
                </a:lnTo>
                <a:lnTo>
                  <a:pt x="560557" y="434975"/>
                </a:lnTo>
                <a:lnTo>
                  <a:pt x="573417" y="434975"/>
                </a:lnTo>
                <a:lnTo>
                  <a:pt x="591398" y="434975"/>
                </a:lnTo>
                <a:lnTo>
                  <a:pt x="609019" y="434975"/>
                </a:lnTo>
                <a:lnTo>
                  <a:pt x="612256" y="434975"/>
                </a:lnTo>
                <a:lnTo>
                  <a:pt x="714027" y="434975"/>
                </a:lnTo>
                <a:lnTo>
                  <a:pt x="716184" y="434975"/>
                </a:lnTo>
                <a:lnTo>
                  <a:pt x="733806" y="434975"/>
                </a:lnTo>
                <a:lnTo>
                  <a:pt x="751786" y="434975"/>
                </a:lnTo>
                <a:lnTo>
                  <a:pt x="763419" y="434975"/>
                </a:lnTo>
                <a:lnTo>
                  <a:pt x="769407" y="434975"/>
                </a:lnTo>
                <a:lnTo>
                  <a:pt x="787388" y="434975"/>
                </a:lnTo>
                <a:lnTo>
                  <a:pt x="805369" y="434975"/>
                </a:lnTo>
                <a:lnTo>
                  <a:pt x="822990" y="434975"/>
                </a:lnTo>
                <a:lnTo>
                  <a:pt x="851759" y="434975"/>
                </a:lnTo>
                <a:cubicBezTo>
                  <a:pt x="862548" y="434975"/>
                  <a:pt x="871179" y="443614"/>
                  <a:pt x="871179" y="454412"/>
                </a:cubicBezTo>
                <a:lnTo>
                  <a:pt x="870459" y="668582"/>
                </a:lnTo>
                <a:lnTo>
                  <a:pt x="860390" y="643385"/>
                </a:lnTo>
                <a:lnTo>
                  <a:pt x="835217" y="643385"/>
                </a:lnTo>
                <a:lnTo>
                  <a:pt x="856794" y="697018"/>
                </a:lnTo>
                <a:lnTo>
                  <a:pt x="870459" y="697018"/>
                </a:lnTo>
                <a:lnTo>
                  <a:pt x="870100" y="814001"/>
                </a:lnTo>
                <a:cubicBezTo>
                  <a:pt x="870100" y="824439"/>
                  <a:pt x="861469" y="833078"/>
                  <a:pt x="850680" y="833078"/>
                </a:cubicBezTo>
                <a:lnTo>
                  <a:pt x="822990" y="833078"/>
                </a:lnTo>
                <a:lnTo>
                  <a:pt x="805369" y="833078"/>
                </a:lnTo>
                <a:lnTo>
                  <a:pt x="787388" y="833078"/>
                </a:lnTo>
                <a:lnTo>
                  <a:pt x="769407" y="833078"/>
                </a:lnTo>
                <a:lnTo>
                  <a:pt x="751786" y="833078"/>
                </a:lnTo>
                <a:lnTo>
                  <a:pt x="733806" y="833078"/>
                </a:lnTo>
                <a:lnTo>
                  <a:pt x="716184" y="833078"/>
                </a:lnTo>
                <a:lnTo>
                  <a:pt x="698204" y="833078"/>
                </a:lnTo>
                <a:lnTo>
                  <a:pt x="680583" y="833078"/>
                </a:lnTo>
                <a:lnTo>
                  <a:pt x="662602" y="833078"/>
                </a:lnTo>
                <a:lnTo>
                  <a:pt x="644981" y="833078"/>
                </a:lnTo>
                <a:lnTo>
                  <a:pt x="627000" y="833078"/>
                </a:lnTo>
                <a:lnTo>
                  <a:pt x="609019" y="833078"/>
                </a:lnTo>
                <a:lnTo>
                  <a:pt x="591398" y="833078"/>
                </a:lnTo>
                <a:lnTo>
                  <a:pt x="573417" y="833078"/>
                </a:lnTo>
                <a:lnTo>
                  <a:pt x="555796" y="833078"/>
                </a:lnTo>
                <a:lnTo>
                  <a:pt x="537815" y="833078"/>
                </a:lnTo>
                <a:lnTo>
                  <a:pt x="520194" y="833078"/>
                </a:lnTo>
                <a:lnTo>
                  <a:pt x="502214" y="833078"/>
                </a:lnTo>
                <a:lnTo>
                  <a:pt x="473444" y="833078"/>
                </a:lnTo>
                <a:cubicBezTo>
                  <a:pt x="463016" y="833078"/>
                  <a:pt x="454025" y="824439"/>
                  <a:pt x="454025" y="814001"/>
                </a:cubicBezTo>
                <a:lnTo>
                  <a:pt x="454744" y="671461"/>
                </a:lnTo>
                <a:lnTo>
                  <a:pt x="464814" y="697018"/>
                </a:lnTo>
                <a:lnTo>
                  <a:pt x="489987" y="697018"/>
                </a:lnTo>
                <a:lnTo>
                  <a:pt x="468410" y="643385"/>
                </a:lnTo>
                <a:lnTo>
                  <a:pt x="454744" y="643385"/>
                </a:lnTo>
                <a:lnTo>
                  <a:pt x="455104" y="454412"/>
                </a:lnTo>
                <a:cubicBezTo>
                  <a:pt x="455104" y="443614"/>
                  <a:pt x="463735" y="434975"/>
                  <a:pt x="474523" y="434975"/>
                </a:cubicBezTo>
                <a:close/>
                <a:moveTo>
                  <a:pt x="20498" y="434975"/>
                </a:moveTo>
                <a:lnTo>
                  <a:pt x="48188" y="434975"/>
                </a:lnTo>
                <a:lnTo>
                  <a:pt x="66169" y="434975"/>
                </a:lnTo>
                <a:lnTo>
                  <a:pt x="83790" y="434975"/>
                </a:lnTo>
                <a:lnTo>
                  <a:pt x="101771" y="434975"/>
                </a:lnTo>
                <a:lnTo>
                  <a:pt x="106225" y="434975"/>
                </a:lnTo>
                <a:lnTo>
                  <a:pt x="119392" y="434975"/>
                </a:lnTo>
                <a:lnTo>
                  <a:pt x="137373" y="434975"/>
                </a:lnTo>
                <a:lnTo>
                  <a:pt x="154994" y="434975"/>
                </a:lnTo>
                <a:lnTo>
                  <a:pt x="158231" y="434975"/>
                </a:lnTo>
                <a:lnTo>
                  <a:pt x="260002" y="434975"/>
                </a:lnTo>
                <a:lnTo>
                  <a:pt x="262159" y="434975"/>
                </a:lnTo>
                <a:lnTo>
                  <a:pt x="280140" y="434975"/>
                </a:lnTo>
                <a:lnTo>
                  <a:pt x="297761" y="434975"/>
                </a:lnTo>
                <a:lnTo>
                  <a:pt x="310566" y="434975"/>
                </a:lnTo>
                <a:lnTo>
                  <a:pt x="315382" y="434975"/>
                </a:lnTo>
                <a:lnTo>
                  <a:pt x="333363" y="434975"/>
                </a:lnTo>
                <a:lnTo>
                  <a:pt x="350984" y="434975"/>
                </a:lnTo>
                <a:lnTo>
                  <a:pt x="368965" y="434975"/>
                </a:lnTo>
                <a:lnTo>
                  <a:pt x="397734" y="434975"/>
                </a:lnTo>
                <a:cubicBezTo>
                  <a:pt x="408523" y="434975"/>
                  <a:pt x="417154" y="443614"/>
                  <a:pt x="417154" y="454412"/>
                </a:cubicBezTo>
                <a:lnTo>
                  <a:pt x="416434" y="668582"/>
                </a:lnTo>
                <a:lnTo>
                  <a:pt x="406365" y="643385"/>
                </a:lnTo>
                <a:lnTo>
                  <a:pt x="381552" y="643385"/>
                </a:lnTo>
                <a:lnTo>
                  <a:pt x="402769" y="697018"/>
                </a:lnTo>
                <a:lnTo>
                  <a:pt x="416434" y="697018"/>
                </a:lnTo>
                <a:lnTo>
                  <a:pt x="416075" y="814001"/>
                </a:lnTo>
                <a:cubicBezTo>
                  <a:pt x="416075" y="824439"/>
                  <a:pt x="407444" y="833078"/>
                  <a:pt x="396655" y="833078"/>
                </a:cubicBezTo>
                <a:lnTo>
                  <a:pt x="368965" y="833078"/>
                </a:lnTo>
                <a:lnTo>
                  <a:pt x="350984" y="833078"/>
                </a:lnTo>
                <a:lnTo>
                  <a:pt x="333363" y="833078"/>
                </a:lnTo>
                <a:lnTo>
                  <a:pt x="315382" y="833078"/>
                </a:lnTo>
                <a:lnTo>
                  <a:pt x="297761" y="833078"/>
                </a:lnTo>
                <a:lnTo>
                  <a:pt x="280140" y="833078"/>
                </a:lnTo>
                <a:lnTo>
                  <a:pt x="262159" y="833078"/>
                </a:lnTo>
                <a:lnTo>
                  <a:pt x="244179" y="833078"/>
                </a:lnTo>
                <a:lnTo>
                  <a:pt x="226198" y="833078"/>
                </a:lnTo>
                <a:lnTo>
                  <a:pt x="208577" y="833078"/>
                </a:lnTo>
                <a:lnTo>
                  <a:pt x="190956" y="833078"/>
                </a:lnTo>
                <a:lnTo>
                  <a:pt x="172975" y="833078"/>
                </a:lnTo>
                <a:lnTo>
                  <a:pt x="154994" y="833078"/>
                </a:lnTo>
                <a:lnTo>
                  <a:pt x="137373" y="833078"/>
                </a:lnTo>
                <a:lnTo>
                  <a:pt x="119392" y="833078"/>
                </a:lnTo>
                <a:lnTo>
                  <a:pt x="101771" y="833078"/>
                </a:lnTo>
                <a:lnTo>
                  <a:pt x="83790" y="833078"/>
                </a:lnTo>
                <a:lnTo>
                  <a:pt x="66169" y="833078"/>
                </a:lnTo>
                <a:lnTo>
                  <a:pt x="48188" y="833078"/>
                </a:lnTo>
                <a:lnTo>
                  <a:pt x="19419" y="833078"/>
                </a:lnTo>
                <a:cubicBezTo>
                  <a:pt x="8631" y="833078"/>
                  <a:pt x="0" y="824439"/>
                  <a:pt x="0" y="814001"/>
                </a:cubicBezTo>
                <a:lnTo>
                  <a:pt x="719" y="671461"/>
                </a:lnTo>
                <a:lnTo>
                  <a:pt x="10788" y="697018"/>
                </a:lnTo>
                <a:lnTo>
                  <a:pt x="35961" y="697018"/>
                </a:lnTo>
                <a:lnTo>
                  <a:pt x="14384" y="643385"/>
                </a:lnTo>
                <a:lnTo>
                  <a:pt x="719" y="643385"/>
                </a:lnTo>
                <a:lnTo>
                  <a:pt x="1079" y="454412"/>
                </a:lnTo>
                <a:cubicBezTo>
                  <a:pt x="1079" y="443614"/>
                  <a:pt x="9709" y="434975"/>
                  <a:pt x="20498" y="434975"/>
                </a:cubicBezTo>
                <a:close/>
                <a:moveTo>
                  <a:pt x="769767" y="351670"/>
                </a:moveTo>
                <a:lnTo>
                  <a:pt x="769767" y="357789"/>
                </a:lnTo>
                <a:lnTo>
                  <a:pt x="787388" y="357789"/>
                </a:lnTo>
                <a:lnTo>
                  <a:pt x="805369" y="357789"/>
                </a:lnTo>
                <a:lnTo>
                  <a:pt x="822990" y="357789"/>
                </a:lnTo>
                <a:lnTo>
                  <a:pt x="832340" y="357789"/>
                </a:lnTo>
                <a:lnTo>
                  <a:pt x="832340" y="351670"/>
                </a:lnTo>
                <a:lnTo>
                  <a:pt x="822990" y="351670"/>
                </a:lnTo>
                <a:lnTo>
                  <a:pt x="805369" y="351670"/>
                </a:lnTo>
                <a:lnTo>
                  <a:pt x="787388" y="351670"/>
                </a:lnTo>
                <a:close/>
                <a:moveTo>
                  <a:pt x="315742" y="351670"/>
                </a:moveTo>
                <a:lnTo>
                  <a:pt x="315742" y="357789"/>
                </a:lnTo>
                <a:lnTo>
                  <a:pt x="333363" y="357789"/>
                </a:lnTo>
                <a:lnTo>
                  <a:pt x="350984" y="357789"/>
                </a:lnTo>
                <a:lnTo>
                  <a:pt x="368965" y="357789"/>
                </a:lnTo>
                <a:lnTo>
                  <a:pt x="378315" y="357789"/>
                </a:lnTo>
                <a:lnTo>
                  <a:pt x="378315" y="351670"/>
                </a:lnTo>
                <a:lnTo>
                  <a:pt x="368965" y="351670"/>
                </a:lnTo>
                <a:lnTo>
                  <a:pt x="350984" y="351670"/>
                </a:lnTo>
                <a:lnTo>
                  <a:pt x="333363" y="351670"/>
                </a:lnTo>
                <a:close/>
                <a:moveTo>
                  <a:pt x="492144" y="343391"/>
                </a:moveTo>
                <a:lnTo>
                  <a:pt x="492144" y="357789"/>
                </a:lnTo>
                <a:lnTo>
                  <a:pt x="502214" y="357789"/>
                </a:lnTo>
                <a:lnTo>
                  <a:pt x="520194" y="357789"/>
                </a:lnTo>
                <a:lnTo>
                  <a:pt x="537815" y="357789"/>
                </a:lnTo>
                <a:lnTo>
                  <a:pt x="555796" y="357789"/>
                </a:lnTo>
                <a:lnTo>
                  <a:pt x="573417" y="357789"/>
                </a:lnTo>
                <a:lnTo>
                  <a:pt x="591398" y="357789"/>
                </a:lnTo>
                <a:lnTo>
                  <a:pt x="609019" y="357789"/>
                </a:lnTo>
                <a:lnTo>
                  <a:pt x="627000" y="357789"/>
                </a:lnTo>
                <a:lnTo>
                  <a:pt x="644981" y="357789"/>
                </a:lnTo>
                <a:lnTo>
                  <a:pt x="657567" y="357789"/>
                </a:lnTo>
                <a:lnTo>
                  <a:pt x="657567" y="343391"/>
                </a:lnTo>
                <a:lnTo>
                  <a:pt x="644981" y="343391"/>
                </a:lnTo>
                <a:lnTo>
                  <a:pt x="627000" y="343391"/>
                </a:lnTo>
                <a:lnTo>
                  <a:pt x="609019" y="343391"/>
                </a:lnTo>
                <a:lnTo>
                  <a:pt x="591398" y="343391"/>
                </a:lnTo>
                <a:lnTo>
                  <a:pt x="573417" y="343391"/>
                </a:lnTo>
                <a:lnTo>
                  <a:pt x="555796" y="343391"/>
                </a:lnTo>
                <a:lnTo>
                  <a:pt x="537815" y="343391"/>
                </a:lnTo>
                <a:lnTo>
                  <a:pt x="520194" y="343391"/>
                </a:lnTo>
                <a:lnTo>
                  <a:pt x="502214" y="343391"/>
                </a:lnTo>
                <a:close/>
                <a:moveTo>
                  <a:pt x="37759" y="343391"/>
                </a:moveTo>
                <a:lnTo>
                  <a:pt x="37759" y="357789"/>
                </a:lnTo>
                <a:lnTo>
                  <a:pt x="48188" y="357789"/>
                </a:lnTo>
                <a:lnTo>
                  <a:pt x="66169" y="357789"/>
                </a:lnTo>
                <a:lnTo>
                  <a:pt x="83790" y="357789"/>
                </a:lnTo>
                <a:lnTo>
                  <a:pt x="101771" y="357789"/>
                </a:lnTo>
                <a:lnTo>
                  <a:pt x="119392" y="357789"/>
                </a:lnTo>
                <a:lnTo>
                  <a:pt x="137373" y="357789"/>
                </a:lnTo>
                <a:lnTo>
                  <a:pt x="154994" y="357789"/>
                </a:lnTo>
                <a:lnTo>
                  <a:pt x="172975" y="357789"/>
                </a:lnTo>
                <a:lnTo>
                  <a:pt x="190956" y="357789"/>
                </a:lnTo>
                <a:lnTo>
                  <a:pt x="203542" y="357789"/>
                </a:lnTo>
                <a:lnTo>
                  <a:pt x="203542" y="343391"/>
                </a:lnTo>
                <a:lnTo>
                  <a:pt x="190956" y="343391"/>
                </a:lnTo>
                <a:lnTo>
                  <a:pt x="172975" y="343391"/>
                </a:lnTo>
                <a:lnTo>
                  <a:pt x="154994" y="343391"/>
                </a:lnTo>
                <a:lnTo>
                  <a:pt x="137373" y="343391"/>
                </a:lnTo>
                <a:lnTo>
                  <a:pt x="119392" y="343391"/>
                </a:lnTo>
                <a:lnTo>
                  <a:pt x="101771" y="343391"/>
                </a:lnTo>
                <a:lnTo>
                  <a:pt x="83790" y="343391"/>
                </a:lnTo>
                <a:lnTo>
                  <a:pt x="66169" y="343391"/>
                </a:lnTo>
                <a:lnTo>
                  <a:pt x="48188" y="343391"/>
                </a:lnTo>
                <a:close/>
                <a:moveTo>
                  <a:pt x="817956" y="304516"/>
                </a:moveTo>
                <a:lnTo>
                  <a:pt x="805369" y="322514"/>
                </a:lnTo>
                <a:lnTo>
                  <a:pt x="803571" y="324673"/>
                </a:lnTo>
                <a:lnTo>
                  <a:pt x="805369" y="324673"/>
                </a:lnTo>
                <a:lnTo>
                  <a:pt x="810763" y="324673"/>
                </a:lnTo>
                <a:lnTo>
                  <a:pt x="810763" y="344471"/>
                </a:lnTo>
                <a:lnTo>
                  <a:pt x="822990" y="344471"/>
                </a:lnTo>
                <a:lnTo>
                  <a:pt x="825148" y="344471"/>
                </a:lnTo>
                <a:lnTo>
                  <a:pt x="825148" y="324673"/>
                </a:lnTo>
                <a:lnTo>
                  <a:pt x="832340" y="324673"/>
                </a:lnTo>
                <a:lnTo>
                  <a:pt x="822990" y="311715"/>
                </a:lnTo>
                <a:close/>
                <a:moveTo>
                  <a:pt x="784152" y="304516"/>
                </a:moveTo>
                <a:lnTo>
                  <a:pt x="769767" y="324673"/>
                </a:lnTo>
                <a:lnTo>
                  <a:pt x="776959" y="324673"/>
                </a:lnTo>
                <a:lnTo>
                  <a:pt x="776959" y="344471"/>
                </a:lnTo>
                <a:lnTo>
                  <a:pt x="787388" y="344471"/>
                </a:lnTo>
                <a:lnTo>
                  <a:pt x="791344" y="344471"/>
                </a:lnTo>
                <a:lnTo>
                  <a:pt x="791344" y="324673"/>
                </a:lnTo>
                <a:lnTo>
                  <a:pt x="798536" y="324673"/>
                </a:lnTo>
                <a:lnTo>
                  <a:pt x="787388" y="309196"/>
                </a:lnTo>
                <a:close/>
                <a:moveTo>
                  <a:pt x="492144" y="304516"/>
                </a:moveTo>
                <a:lnTo>
                  <a:pt x="492144" y="319274"/>
                </a:lnTo>
                <a:lnTo>
                  <a:pt x="502214" y="319274"/>
                </a:lnTo>
                <a:lnTo>
                  <a:pt x="520194" y="319274"/>
                </a:lnTo>
                <a:lnTo>
                  <a:pt x="537815" y="319274"/>
                </a:lnTo>
                <a:lnTo>
                  <a:pt x="555796" y="319274"/>
                </a:lnTo>
                <a:lnTo>
                  <a:pt x="573417" y="319274"/>
                </a:lnTo>
                <a:lnTo>
                  <a:pt x="591398" y="319274"/>
                </a:lnTo>
                <a:lnTo>
                  <a:pt x="609019" y="319274"/>
                </a:lnTo>
                <a:lnTo>
                  <a:pt x="627000" y="319274"/>
                </a:lnTo>
                <a:lnTo>
                  <a:pt x="644981" y="319274"/>
                </a:lnTo>
                <a:lnTo>
                  <a:pt x="657567" y="319274"/>
                </a:lnTo>
                <a:lnTo>
                  <a:pt x="657567" y="304516"/>
                </a:lnTo>
                <a:lnTo>
                  <a:pt x="644981" y="304516"/>
                </a:lnTo>
                <a:lnTo>
                  <a:pt x="627000" y="304516"/>
                </a:lnTo>
                <a:lnTo>
                  <a:pt x="609019" y="304516"/>
                </a:lnTo>
                <a:lnTo>
                  <a:pt x="591398" y="304516"/>
                </a:lnTo>
                <a:lnTo>
                  <a:pt x="573417" y="304516"/>
                </a:lnTo>
                <a:lnTo>
                  <a:pt x="555796" y="304516"/>
                </a:lnTo>
                <a:lnTo>
                  <a:pt x="537815" y="304516"/>
                </a:lnTo>
                <a:lnTo>
                  <a:pt x="520194" y="304516"/>
                </a:lnTo>
                <a:lnTo>
                  <a:pt x="502214" y="304516"/>
                </a:lnTo>
                <a:close/>
                <a:moveTo>
                  <a:pt x="363931" y="304516"/>
                </a:moveTo>
                <a:lnTo>
                  <a:pt x="350984" y="322514"/>
                </a:lnTo>
                <a:lnTo>
                  <a:pt x="349546" y="324673"/>
                </a:lnTo>
                <a:lnTo>
                  <a:pt x="350984" y="324673"/>
                </a:lnTo>
                <a:lnTo>
                  <a:pt x="356738" y="324673"/>
                </a:lnTo>
                <a:lnTo>
                  <a:pt x="356738" y="344471"/>
                </a:lnTo>
                <a:lnTo>
                  <a:pt x="368965" y="344471"/>
                </a:lnTo>
                <a:lnTo>
                  <a:pt x="371123" y="344471"/>
                </a:lnTo>
                <a:lnTo>
                  <a:pt x="371123" y="324673"/>
                </a:lnTo>
                <a:lnTo>
                  <a:pt x="378315" y="324673"/>
                </a:lnTo>
                <a:lnTo>
                  <a:pt x="368965" y="311715"/>
                </a:lnTo>
                <a:close/>
                <a:moveTo>
                  <a:pt x="330127" y="304516"/>
                </a:moveTo>
                <a:lnTo>
                  <a:pt x="315742" y="324673"/>
                </a:lnTo>
                <a:lnTo>
                  <a:pt x="322934" y="324673"/>
                </a:lnTo>
                <a:lnTo>
                  <a:pt x="322934" y="344471"/>
                </a:lnTo>
                <a:lnTo>
                  <a:pt x="333363" y="344471"/>
                </a:lnTo>
                <a:lnTo>
                  <a:pt x="337319" y="344471"/>
                </a:lnTo>
                <a:lnTo>
                  <a:pt x="337319" y="324673"/>
                </a:lnTo>
                <a:lnTo>
                  <a:pt x="344511" y="324673"/>
                </a:lnTo>
                <a:lnTo>
                  <a:pt x="333363" y="309196"/>
                </a:lnTo>
                <a:close/>
                <a:moveTo>
                  <a:pt x="37759" y="304516"/>
                </a:moveTo>
                <a:lnTo>
                  <a:pt x="37759" y="319274"/>
                </a:lnTo>
                <a:lnTo>
                  <a:pt x="48188" y="319274"/>
                </a:lnTo>
                <a:lnTo>
                  <a:pt x="66169" y="319274"/>
                </a:lnTo>
                <a:lnTo>
                  <a:pt x="83790" y="319274"/>
                </a:lnTo>
                <a:lnTo>
                  <a:pt x="101771" y="319274"/>
                </a:lnTo>
                <a:lnTo>
                  <a:pt x="119392" y="319274"/>
                </a:lnTo>
                <a:lnTo>
                  <a:pt x="137373" y="319274"/>
                </a:lnTo>
                <a:lnTo>
                  <a:pt x="154994" y="319274"/>
                </a:lnTo>
                <a:lnTo>
                  <a:pt x="172975" y="319274"/>
                </a:lnTo>
                <a:lnTo>
                  <a:pt x="190956" y="319274"/>
                </a:lnTo>
                <a:lnTo>
                  <a:pt x="203542" y="319274"/>
                </a:lnTo>
                <a:lnTo>
                  <a:pt x="203542" y="304516"/>
                </a:lnTo>
                <a:lnTo>
                  <a:pt x="190956" y="304516"/>
                </a:lnTo>
                <a:lnTo>
                  <a:pt x="172975" y="304516"/>
                </a:lnTo>
                <a:lnTo>
                  <a:pt x="154994" y="304516"/>
                </a:lnTo>
                <a:lnTo>
                  <a:pt x="137373" y="304516"/>
                </a:lnTo>
                <a:lnTo>
                  <a:pt x="119392" y="304516"/>
                </a:lnTo>
                <a:lnTo>
                  <a:pt x="101771" y="304516"/>
                </a:lnTo>
                <a:lnTo>
                  <a:pt x="83790" y="304516"/>
                </a:lnTo>
                <a:lnTo>
                  <a:pt x="66169" y="304516"/>
                </a:lnTo>
                <a:lnTo>
                  <a:pt x="48188" y="304516"/>
                </a:lnTo>
                <a:close/>
                <a:moveTo>
                  <a:pt x="799615" y="208410"/>
                </a:moveTo>
                <a:lnTo>
                  <a:pt x="805369" y="222088"/>
                </a:lnTo>
                <a:lnTo>
                  <a:pt x="821192" y="262042"/>
                </a:lnTo>
                <a:lnTo>
                  <a:pt x="822990" y="262042"/>
                </a:lnTo>
                <a:lnTo>
                  <a:pt x="846365" y="262042"/>
                </a:lnTo>
                <a:lnTo>
                  <a:pt x="824788" y="208410"/>
                </a:lnTo>
                <a:lnTo>
                  <a:pt x="822990" y="208410"/>
                </a:lnTo>
                <a:lnTo>
                  <a:pt x="805369" y="208410"/>
                </a:lnTo>
                <a:close/>
                <a:moveTo>
                  <a:pt x="764013" y="208410"/>
                </a:moveTo>
                <a:lnTo>
                  <a:pt x="769407" y="222088"/>
                </a:lnTo>
                <a:lnTo>
                  <a:pt x="785590" y="262042"/>
                </a:lnTo>
                <a:lnTo>
                  <a:pt x="787388" y="262042"/>
                </a:lnTo>
                <a:lnTo>
                  <a:pt x="805369" y="262042"/>
                </a:lnTo>
                <a:lnTo>
                  <a:pt x="810763" y="262042"/>
                </a:lnTo>
                <a:lnTo>
                  <a:pt x="805369" y="248364"/>
                </a:lnTo>
                <a:lnTo>
                  <a:pt x="789186" y="208410"/>
                </a:lnTo>
                <a:lnTo>
                  <a:pt x="787388" y="208410"/>
                </a:lnTo>
                <a:lnTo>
                  <a:pt x="769407" y="208410"/>
                </a:lnTo>
                <a:close/>
                <a:moveTo>
                  <a:pt x="728411" y="208410"/>
                </a:moveTo>
                <a:lnTo>
                  <a:pt x="733806" y="222088"/>
                </a:lnTo>
                <a:lnTo>
                  <a:pt x="749988" y="262042"/>
                </a:lnTo>
                <a:lnTo>
                  <a:pt x="751786" y="262042"/>
                </a:lnTo>
                <a:lnTo>
                  <a:pt x="769407" y="262042"/>
                </a:lnTo>
                <a:lnTo>
                  <a:pt x="774802" y="262042"/>
                </a:lnTo>
                <a:lnTo>
                  <a:pt x="769407" y="248364"/>
                </a:lnTo>
                <a:lnTo>
                  <a:pt x="753584" y="208410"/>
                </a:lnTo>
                <a:lnTo>
                  <a:pt x="751786" y="208410"/>
                </a:lnTo>
                <a:lnTo>
                  <a:pt x="733806" y="208410"/>
                </a:lnTo>
                <a:close/>
                <a:moveTo>
                  <a:pt x="692809" y="208410"/>
                </a:moveTo>
                <a:lnTo>
                  <a:pt x="698204" y="222088"/>
                </a:lnTo>
                <a:lnTo>
                  <a:pt x="714386" y="262042"/>
                </a:lnTo>
                <a:lnTo>
                  <a:pt x="716184" y="262042"/>
                </a:lnTo>
                <a:lnTo>
                  <a:pt x="733806" y="262042"/>
                </a:lnTo>
                <a:lnTo>
                  <a:pt x="739559" y="262042"/>
                </a:lnTo>
                <a:lnTo>
                  <a:pt x="733806" y="248364"/>
                </a:lnTo>
                <a:lnTo>
                  <a:pt x="717983" y="208410"/>
                </a:lnTo>
                <a:lnTo>
                  <a:pt x="716184" y="208410"/>
                </a:lnTo>
                <a:lnTo>
                  <a:pt x="698204" y="208410"/>
                </a:lnTo>
                <a:close/>
                <a:moveTo>
                  <a:pt x="657208" y="208410"/>
                </a:moveTo>
                <a:lnTo>
                  <a:pt x="662602" y="221728"/>
                </a:lnTo>
                <a:lnTo>
                  <a:pt x="678784" y="262042"/>
                </a:lnTo>
                <a:lnTo>
                  <a:pt x="680583" y="262042"/>
                </a:lnTo>
                <a:lnTo>
                  <a:pt x="698204" y="262042"/>
                </a:lnTo>
                <a:lnTo>
                  <a:pt x="703958" y="262042"/>
                </a:lnTo>
                <a:lnTo>
                  <a:pt x="698204" y="248364"/>
                </a:lnTo>
                <a:lnTo>
                  <a:pt x="682381" y="208410"/>
                </a:lnTo>
                <a:lnTo>
                  <a:pt x="680583" y="208410"/>
                </a:lnTo>
                <a:lnTo>
                  <a:pt x="662602" y="208410"/>
                </a:lnTo>
                <a:close/>
                <a:moveTo>
                  <a:pt x="621246" y="208410"/>
                </a:moveTo>
                <a:lnTo>
                  <a:pt x="627000" y="222088"/>
                </a:lnTo>
                <a:lnTo>
                  <a:pt x="643183" y="262042"/>
                </a:lnTo>
                <a:lnTo>
                  <a:pt x="644981" y="262042"/>
                </a:lnTo>
                <a:lnTo>
                  <a:pt x="662602" y="262042"/>
                </a:lnTo>
                <a:lnTo>
                  <a:pt x="667996" y="262042"/>
                </a:lnTo>
                <a:lnTo>
                  <a:pt x="662602" y="248364"/>
                </a:lnTo>
                <a:lnTo>
                  <a:pt x="646419" y="208410"/>
                </a:lnTo>
                <a:lnTo>
                  <a:pt x="644981" y="208410"/>
                </a:lnTo>
                <a:lnTo>
                  <a:pt x="627000" y="208410"/>
                </a:lnTo>
                <a:close/>
                <a:moveTo>
                  <a:pt x="586004" y="208410"/>
                </a:moveTo>
                <a:lnTo>
                  <a:pt x="591398" y="222088"/>
                </a:lnTo>
                <a:lnTo>
                  <a:pt x="607581" y="262042"/>
                </a:lnTo>
                <a:lnTo>
                  <a:pt x="609019" y="262042"/>
                </a:lnTo>
                <a:lnTo>
                  <a:pt x="627000" y="262042"/>
                </a:lnTo>
                <a:lnTo>
                  <a:pt x="632754" y="262042"/>
                </a:lnTo>
                <a:lnTo>
                  <a:pt x="627000" y="248364"/>
                </a:lnTo>
                <a:lnTo>
                  <a:pt x="610817" y="208410"/>
                </a:lnTo>
                <a:lnTo>
                  <a:pt x="609019" y="208410"/>
                </a:lnTo>
                <a:lnTo>
                  <a:pt x="591398" y="208410"/>
                </a:lnTo>
                <a:close/>
                <a:moveTo>
                  <a:pt x="550402" y="208410"/>
                </a:moveTo>
                <a:lnTo>
                  <a:pt x="555796" y="222088"/>
                </a:lnTo>
                <a:lnTo>
                  <a:pt x="571979" y="262042"/>
                </a:lnTo>
                <a:lnTo>
                  <a:pt x="573417" y="262042"/>
                </a:lnTo>
                <a:lnTo>
                  <a:pt x="591398" y="262042"/>
                </a:lnTo>
                <a:lnTo>
                  <a:pt x="596792" y="262042"/>
                </a:lnTo>
                <a:lnTo>
                  <a:pt x="591398" y="248364"/>
                </a:lnTo>
                <a:lnTo>
                  <a:pt x="575575" y="208410"/>
                </a:lnTo>
                <a:lnTo>
                  <a:pt x="573417" y="208410"/>
                </a:lnTo>
                <a:lnTo>
                  <a:pt x="555796" y="208410"/>
                </a:lnTo>
                <a:close/>
                <a:moveTo>
                  <a:pt x="514440" y="208410"/>
                </a:moveTo>
                <a:lnTo>
                  <a:pt x="520194" y="222088"/>
                </a:lnTo>
                <a:lnTo>
                  <a:pt x="536017" y="262042"/>
                </a:lnTo>
                <a:lnTo>
                  <a:pt x="537815" y="262042"/>
                </a:lnTo>
                <a:lnTo>
                  <a:pt x="555796" y="262042"/>
                </a:lnTo>
                <a:lnTo>
                  <a:pt x="561190" y="262042"/>
                </a:lnTo>
                <a:lnTo>
                  <a:pt x="555796" y="248364"/>
                </a:lnTo>
                <a:lnTo>
                  <a:pt x="539613" y="208410"/>
                </a:lnTo>
                <a:lnTo>
                  <a:pt x="537815" y="208410"/>
                </a:lnTo>
                <a:lnTo>
                  <a:pt x="520194" y="208410"/>
                </a:lnTo>
                <a:close/>
                <a:moveTo>
                  <a:pt x="479198" y="208410"/>
                </a:moveTo>
                <a:lnTo>
                  <a:pt x="500415" y="262042"/>
                </a:lnTo>
                <a:lnTo>
                  <a:pt x="502214" y="262042"/>
                </a:lnTo>
                <a:lnTo>
                  <a:pt x="520194" y="262042"/>
                </a:lnTo>
                <a:lnTo>
                  <a:pt x="525589" y="262042"/>
                </a:lnTo>
                <a:lnTo>
                  <a:pt x="520194" y="248364"/>
                </a:lnTo>
                <a:lnTo>
                  <a:pt x="504012" y="208410"/>
                </a:lnTo>
                <a:lnTo>
                  <a:pt x="502214" y="208410"/>
                </a:lnTo>
                <a:close/>
                <a:moveTo>
                  <a:pt x="345590" y="208410"/>
                </a:moveTo>
                <a:lnTo>
                  <a:pt x="350984" y="222088"/>
                </a:lnTo>
                <a:lnTo>
                  <a:pt x="367167" y="262042"/>
                </a:lnTo>
                <a:lnTo>
                  <a:pt x="368965" y="262042"/>
                </a:lnTo>
                <a:lnTo>
                  <a:pt x="392340" y="262042"/>
                </a:lnTo>
                <a:lnTo>
                  <a:pt x="370763" y="208410"/>
                </a:lnTo>
                <a:lnTo>
                  <a:pt x="368965" y="208410"/>
                </a:lnTo>
                <a:lnTo>
                  <a:pt x="350984" y="208410"/>
                </a:lnTo>
                <a:close/>
                <a:moveTo>
                  <a:pt x="309988" y="208410"/>
                </a:moveTo>
                <a:lnTo>
                  <a:pt x="315382" y="222088"/>
                </a:lnTo>
                <a:lnTo>
                  <a:pt x="331565" y="262042"/>
                </a:lnTo>
                <a:lnTo>
                  <a:pt x="333363" y="262042"/>
                </a:lnTo>
                <a:lnTo>
                  <a:pt x="350984" y="262042"/>
                </a:lnTo>
                <a:lnTo>
                  <a:pt x="356738" y="262042"/>
                </a:lnTo>
                <a:lnTo>
                  <a:pt x="350984" y="248364"/>
                </a:lnTo>
                <a:lnTo>
                  <a:pt x="335161" y="208410"/>
                </a:lnTo>
                <a:lnTo>
                  <a:pt x="333363" y="208410"/>
                </a:lnTo>
                <a:lnTo>
                  <a:pt x="315382" y="208410"/>
                </a:lnTo>
                <a:close/>
                <a:moveTo>
                  <a:pt x="274386" y="208410"/>
                </a:moveTo>
                <a:lnTo>
                  <a:pt x="280140" y="222088"/>
                </a:lnTo>
                <a:lnTo>
                  <a:pt x="295963" y="262042"/>
                </a:lnTo>
                <a:lnTo>
                  <a:pt x="297761" y="262042"/>
                </a:lnTo>
                <a:lnTo>
                  <a:pt x="315382" y="262042"/>
                </a:lnTo>
                <a:lnTo>
                  <a:pt x="321136" y="262042"/>
                </a:lnTo>
                <a:lnTo>
                  <a:pt x="315382" y="248364"/>
                </a:lnTo>
                <a:lnTo>
                  <a:pt x="299559" y="208410"/>
                </a:lnTo>
                <a:lnTo>
                  <a:pt x="297761" y="208410"/>
                </a:lnTo>
                <a:lnTo>
                  <a:pt x="280140" y="208410"/>
                </a:lnTo>
                <a:close/>
                <a:moveTo>
                  <a:pt x="238784" y="208410"/>
                </a:moveTo>
                <a:lnTo>
                  <a:pt x="244179" y="222088"/>
                </a:lnTo>
                <a:lnTo>
                  <a:pt x="260361" y="262042"/>
                </a:lnTo>
                <a:lnTo>
                  <a:pt x="262159" y="262042"/>
                </a:lnTo>
                <a:lnTo>
                  <a:pt x="280140" y="262042"/>
                </a:lnTo>
                <a:lnTo>
                  <a:pt x="285534" y="262042"/>
                </a:lnTo>
                <a:lnTo>
                  <a:pt x="280140" y="248364"/>
                </a:lnTo>
                <a:lnTo>
                  <a:pt x="263598" y="208410"/>
                </a:lnTo>
                <a:lnTo>
                  <a:pt x="262159" y="208410"/>
                </a:lnTo>
                <a:lnTo>
                  <a:pt x="244179" y="208410"/>
                </a:lnTo>
                <a:close/>
                <a:moveTo>
                  <a:pt x="203183" y="208410"/>
                </a:moveTo>
                <a:lnTo>
                  <a:pt x="208577" y="221728"/>
                </a:lnTo>
                <a:lnTo>
                  <a:pt x="224759" y="262042"/>
                </a:lnTo>
                <a:lnTo>
                  <a:pt x="226198" y="262042"/>
                </a:lnTo>
                <a:lnTo>
                  <a:pt x="244179" y="262042"/>
                </a:lnTo>
                <a:lnTo>
                  <a:pt x="249933" y="262042"/>
                </a:lnTo>
                <a:lnTo>
                  <a:pt x="244179" y="248364"/>
                </a:lnTo>
                <a:lnTo>
                  <a:pt x="228356" y="208410"/>
                </a:lnTo>
                <a:lnTo>
                  <a:pt x="226198" y="208410"/>
                </a:lnTo>
                <a:lnTo>
                  <a:pt x="208577" y="208410"/>
                </a:lnTo>
                <a:close/>
                <a:moveTo>
                  <a:pt x="167581" y="208410"/>
                </a:moveTo>
                <a:lnTo>
                  <a:pt x="172975" y="222088"/>
                </a:lnTo>
                <a:lnTo>
                  <a:pt x="189158" y="262042"/>
                </a:lnTo>
                <a:lnTo>
                  <a:pt x="190956" y="262042"/>
                </a:lnTo>
                <a:lnTo>
                  <a:pt x="208577" y="262042"/>
                </a:lnTo>
                <a:lnTo>
                  <a:pt x="213971" y="262042"/>
                </a:lnTo>
                <a:lnTo>
                  <a:pt x="208577" y="248364"/>
                </a:lnTo>
                <a:lnTo>
                  <a:pt x="192754" y="208410"/>
                </a:lnTo>
                <a:lnTo>
                  <a:pt x="190956" y="208410"/>
                </a:lnTo>
                <a:lnTo>
                  <a:pt x="172975" y="208410"/>
                </a:lnTo>
                <a:close/>
                <a:moveTo>
                  <a:pt x="131979" y="208410"/>
                </a:moveTo>
                <a:lnTo>
                  <a:pt x="137373" y="222088"/>
                </a:lnTo>
                <a:lnTo>
                  <a:pt x="153556" y="262042"/>
                </a:lnTo>
                <a:lnTo>
                  <a:pt x="154994" y="262042"/>
                </a:lnTo>
                <a:lnTo>
                  <a:pt x="172975" y="262042"/>
                </a:lnTo>
                <a:lnTo>
                  <a:pt x="178369" y="262042"/>
                </a:lnTo>
                <a:lnTo>
                  <a:pt x="172975" y="248364"/>
                </a:lnTo>
                <a:lnTo>
                  <a:pt x="156792" y="208410"/>
                </a:lnTo>
                <a:lnTo>
                  <a:pt x="154994" y="208410"/>
                </a:lnTo>
                <a:lnTo>
                  <a:pt x="137373" y="208410"/>
                </a:lnTo>
                <a:close/>
                <a:moveTo>
                  <a:pt x="96017" y="208410"/>
                </a:moveTo>
                <a:lnTo>
                  <a:pt x="101771" y="222088"/>
                </a:lnTo>
                <a:lnTo>
                  <a:pt x="117594" y="262042"/>
                </a:lnTo>
                <a:lnTo>
                  <a:pt x="119392" y="262042"/>
                </a:lnTo>
                <a:lnTo>
                  <a:pt x="137373" y="262042"/>
                </a:lnTo>
                <a:lnTo>
                  <a:pt x="142767" y="262042"/>
                </a:lnTo>
                <a:lnTo>
                  <a:pt x="137373" y="248364"/>
                </a:lnTo>
                <a:lnTo>
                  <a:pt x="121190" y="208410"/>
                </a:lnTo>
                <a:lnTo>
                  <a:pt x="119392" y="208410"/>
                </a:lnTo>
                <a:lnTo>
                  <a:pt x="101771" y="208410"/>
                </a:lnTo>
                <a:close/>
                <a:moveTo>
                  <a:pt x="60415" y="208410"/>
                </a:moveTo>
                <a:lnTo>
                  <a:pt x="66169" y="222088"/>
                </a:lnTo>
                <a:lnTo>
                  <a:pt x="81992" y="262042"/>
                </a:lnTo>
                <a:lnTo>
                  <a:pt x="83790" y="262042"/>
                </a:lnTo>
                <a:lnTo>
                  <a:pt x="101771" y="262042"/>
                </a:lnTo>
                <a:lnTo>
                  <a:pt x="107165" y="262042"/>
                </a:lnTo>
                <a:lnTo>
                  <a:pt x="101771" y="248364"/>
                </a:lnTo>
                <a:lnTo>
                  <a:pt x="85588" y="208410"/>
                </a:lnTo>
                <a:lnTo>
                  <a:pt x="83790" y="208410"/>
                </a:lnTo>
                <a:lnTo>
                  <a:pt x="66169" y="208410"/>
                </a:lnTo>
                <a:close/>
                <a:moveTo>
                  <a:pt x="24813" y="208410"/>
                </a:moveTo>
                <a:lnTo>
                  <a:pt x="46390" y="262042"/>
                </a:lnTo>
                <a:lnTo>
                  <a:pt x="48188" y="262042"/>
                </a:lnTo>
                <a:lnTo>
                  <a:pt x="66169" y="262042"/>
                </a:lnTo>
                <a:lnTo>
                  <a:pt x="71563" y="262042"/>
                </a:lnTo>
                <a:lnTo>
                  <a:pt x="66169" y="248364"/>
                </a:lnTo>
                <a:lnTo>
                  <a:pt x="49986" y="208410"/>
                </a:lnTo>
                <a:lnTo>
                  <a:pt x="48188" y="208410"/>
                </a:lnTo>
                <a:close/>
                <a:moveTo>
                  <a:pt x="612256" y="18704"/>
                </a:moveTo>
                <a:lnTo>
                  <a:pt x="612256" y="111584"/>
                </a:lnTo>
                <a:lnTo>
                  <a:pt x="612256" y="112304"/>
                </a:lnTo>
                <a:lnTo>
                  <a:pt x="620886" y="125262"/>
                </a:lnTo>
                <a:lnTo>
                  <a:pt x="627000" y="115543"/>
                </a:lnTo>
                <a:lnTo>
                  <a:pt x="629158" y="112304"/>
                </a:lnTo>
                <a:lnTo>
                  <a:pt x="637788" y="125262"/>
                </a:lnTo>
                <a:lnTo>
                  <a:pt x="644981" y="114463"/>
                </a:lnTo>
                <a:lnTo>
                  <a:pt x="646060" y="112304"/>
                </a:lnTo>
                <a:lnTo>
                  <a:pt x="654690" y="125262"/>
                </a:lnTo>
                <a:lnTo>
                  <a:pt x="662602" y="113024"/>
                </a:lnTo>
                <a:lnTo>
                  <a:pt x="663321" y="112304"/>
                </a:lnTo>
                <a:lnTo>
                  <a:pt x="671592" y="125262"/>
                </a:lnTo>
                <a:lnTo>
                  <a:pt x="680223" y="112304"/>
                </a:lnTo>
                <a:lnTo>
                  <a:pt x="680583" y="112664"/>
                </a:lnTo>
                <a:lnTo>
                  <a:pt x="688494" y="125262"/>
                </a:lnTo>
                <a:lnTo>
                  <a:pt x="697125" y="112304"/>
                </a:lnTo>
                <a:lnTo>
                  <a:pt x="698204" y="114104"/>
                </a:lnTo>
                <a:lnTo>
                  <a:pt x="705396" y="125262"/>
                </a:lnTo>
                <a:lnTo>
                  <a:pt x="714027" y="112304"/>
                </a:lnTo>
                <a:lnTo>
                  <a:pt x="714027" y="18704"/>
                </a:lnTo>
                <a:close/>
                <a:moveTo>
                  <a:pt x="158231" y="18704"/>
                </a:moveTo>
                <a:lnTo>
                  <a:pt x="158231" y="111584"/>
                </a:lnTo>
                <a:lnTo>
                  <a:pt x="158231" y="112304"/>
                </a:lnTo>
                <a:lnTo>
                  <a:pt x="166861" y="125262"/>
                </a:lnTo>
                <a:lnTo>
                  <a:pt x="172975" y="115543"/>
                </a:lnTo>
                <a:lnTo>
                  <a:pt x="175133" y="112304"/>
                </a:lnTo>
                <a:lnTo>
                  <a:pt x="183763" y="125262"/>
                </a:lnTo>
                <a:lnTo>
                  <a:pt x="190956" y="114463"/>
                </a:lnTo>
                <a:lnTo>
                  <a:pt x="192035" y="112304"/>
                </a:lnTo>
                <a:lnTo>
                  <a:pt x="200665" y="125262"/>
                </a:lnTo>
                <a:lnTo>
                  <a:pt x="208577" y="113024"/>
                </a:lnTo>
                <a:lnTo>
                  <a:pt x="208936" y="112304"/>
                </a:lnTo>
                <a:lnTo>
                  <a:pt x="217567" y="125262"/>
                </a:lnTo>
                <a:lnTo>
                  <a:pt x="225838" y="112304"/>
                </a:lnTo>
                <a:lnTo>
                  <a:pt x="226198" y="112664"/>
                </a:lnTo>
                <a:lnTo>
                  <a:pt x="234469" y="125262"/>
                </a:lnTo>
                <a:lnTo>
                  <a:pt x="243100" y="112304"/>
                </a:lnTo>
                <a:lnTo>
                  <a:pt x="244179" y="114104"/>
                </a:lnTo>
                <a:lnTo>
                  <a:pt x="251371" y="125262"/>
                </a:lnTo>
                <a:lnTo>
                  <a:pt x="260002" y="112304"/>
                </a:lnTo>
                <a:lnTo>
                  <a:pt x="260002" y="18704"/>
                </a:lnTo>
                <a:close/>
                <a:moveTo>
                  <a:pt x="474523" y="0"/>
                </a:moveTo>
                <a:lnTo>
                  <a:pt x="502214" y="0"/>
                </a:lnTo>
                <a:lnTo>
                  <a:pt x="520194" y="0"/>
                </a:lnTo>
                <a:lnTo>
                  <a:pt x="537815" y="0"/>
                </a:lnTo>
                <a:lnTo>
                  <a:pt x="555796" y="0"/>
                </a:lnTo>
                <a:lnTo>
                  <a:pt x="560557" y="0"/>
                </a:lnTo>
                <a:lnTo>
                  <a:pt x="573417" y="0"/>
                </a:lnTo>
                <a:lnTo>
                  <a:pt x="591398" y="0"/>
                </a:lnTo>
                <a:lnTo>
                  <a:pt x="609019" y="0"/>
                </a:lnTo>
                <a:lnTo>
                  <a:pt x="612256" y="0"/>
                </a:lnTo>
                <a:lnTo>
                  <a:pt x="714027" y="0"/>
                </a:lnTo>
                <a:lnTo>
                  <a:pt x="716184" y="0"/>
                </a:lnTo>
                <a:lnTo>
                  <a:pt x="733806" y="0"/>
                </a:lnTo>
                <a:lnTo>
                  <a:pt x="751786" y="0"/>
                </a:lnTo>
                <a:lnTo>
                  <a:pt x="763419" y="0"/>
                </a:lnTo>
                <a:lnTo>
                  <a:pt x="769407" y="0"/>
                </a:lnTo>
                <a:lnTo>
                  <a:pt x="787388" y="0"/>
                </a:lnTo>
                <a:lnTo>
                  <a:pt x="805369" y="0"/>
                </a:lnTo>
                <a:lnTo>
                  <a:pt x="822990" y="0"/>
                </a:lnTo>
                <a:lnTo>
                  <a:pt x="851759" y="0"/>
                </a:lnTo>
                <a:cubicBezTo>
                  <a:pt x="862548" y="0"/>
                  <a:pt x="871179" y="8999"/>
                  <a:pt x="871179" y="19797"/>
                </a:cubicBezTo>
                <a:lnTo>
                  <a:pt x="870459" y="233606"/>
                </a:lnTo>
                <a:lnTo>
                  <a:pt x="860390" y="208410"/>
                </a:lnTo>
                <a:lnTo>
                  <a:pt x="835217" y="208410"/>
                </a:lnTo>
                <a:lnTo>
                  <a:pt x="856794" y="262042"/>
                </a:lnTo>
                <a:lnTo>
                  <a:pt x="870459" y="262042"/>
                </a:lnTo>
                <a:lnTo>
                  <a:pt x="870100" y="378666"/>
                </a:lnTo>
                <a:cubicBezTo>
                  <a:pt x="870100" y="389464"/>
                  <a:pt x="861469" y="398103"/>
                  <a:pt x="850680" y="398103"/>
                </a:cubicBezTo>
                <a:lnTo>
                  <a:pt x="822990" y="398103"/>
                </a:lnTo>
                <a:lnTo>
                  <a:pt x="805369" y="398103"/>
                </a:lnTo>
                <a:lnTo>
                  <a:pt x="787388" y="398103"/>
                </a:lnTo>
                <a:lnTo>
                  <a:pt x="769407" y="398103"/>
                </a:lnTo>
                <a:lnTo>
                  <a:pt x="751786" y="398103"/>
                </a:lnTo>
                <a:lnTo>
                  <a:pt x="733806" y="398103"/>
                </a:lnTo>
                <a:lnTo>
                  <a:pt x="716184" y="398103"/>
                </a:lnTo>
                <a:lnTo>
                  <a:pt x="698204" y="398103"/>
                </a:lnTo>
                <a:lnTo>
                  <a:pt x="680583" y="398103"/>
                </a:lnTo>
                <a:lnTo>
                  <a:pt x="662602" y="398103"/>
                </a:lnTo>
                <a:lnTo>
                  <a:pt x="644981" y="398103"/>
                </a:lnTo>
                <a:lnTo>
                  <a:pt x="627000" y="398103"/>
                </a:lnTo>
                <a:lnTo>
                  <a:pt x="609019" y="398103"/>
                </a:lnTo>
                <a:lnTo>
                  <a:pt x="591398" y="398103"/>
                </a:lnTo>
                <a:lnTo>
                  <a:pt x="573417" y="398103"/>
                </a:lnTo>
                <a:lnTo>
                  <a:pt x="555796" y="398103"/>
                </a:lnTo>
                <a:lnTo>
                  <a:pt x="537815" y="398103"/>
                </a:lnTo>
                <a:lnTo>
                  <a:pt x="520194" y="398103"/>
                </a:lnTo>
                <a:lnTo>
                  <a:pt x="502214" y="398103"/>
                </a:lnTo>
                <a:lnTo>
                  <a:pt x="473444" y="398103"/>
                </a:lnTo>
                <a:cubicBezTo>
                  <a:pt x="463016" y="398103"/>
                  <a:pt x="454025" y="389464"/>
                  <a:pt x="454025" y="378666"/>
                </a:cubicBezTo>
                <a:lnTo>
                  <a:pt x="454744" y="236126"/>
                </a:lnTo>
                <a:lnTo>
                  <a:pt x="464814" y="262042"/>
                </a:lnTo>
                <a:lnTo>
                  <a:pt x="489987" y="262042"/>
                </a:lnTo>
                <a:lnTo>
                  <a:pt x="468410" y="208410"/>
                </a:lnTo>
                <a:lnTo>
                  <a:pt x="454744" y="208410"/>
                </a:lnTo>
                <a:lnTo>
                  <a:pt x="455104" y="19797"/>
                </a:lnTo>
                <a:cubicBezTo>
                  <a:pt x="455104" y="8999"/>
                  <a:pt x="463735" y="0"/>
                  <a:pt x="474523" y="0"/>
                </a:cubicBezTo>
                <a:close/>
                <a:moveTo>
                  <a:pt x="20498" y="0"/>
                </a:moveTo>
                <a:lnTo>
                  <a:pt x="48188" y="0"/>
                </a:lnTo>
                <a:lnTo>
                  <a:pt x="66169" y="0"/>
                </a:lnTo>
                <a:lnTo>
                  <a:pt x="83790" y="0"/>
                </a:lnTo>
                <a:lnTo>
                  <a:pt x="101771" y="0"/>
                </a:lnTo>
                <a:lnTo>
                  <a:pt x="106225" y="0"/>
                </a:lnTo>
                <a:lnTo>
                  <a:pt x="119392" y="0"/>
                </a:lnTo>
                <a:lnTo>
                  <a:pt x="137373" y="0"/>
                </a:lnTo>
                <a:lnTo>
                  <a:pt x="154994" y="0"/>
                </a:lnTo>
                <a:lnTo>
                  <a:pt x="158231" y="0"/>
                </a:lnTo>
                <a:lnTo>
                  <a:pt x="260002" y="0"/>
                </a:lnTo>
                <a:lnTo>
                  <a:pt x="262159" y="0"/>
                </a:lnTo>
                <a:lnTo>
                  <a:pt x="280140" y="0"/>
                </a:lnTo>
                <a:lnTo>
                  <a:pt x="297761" y="0"/>
                </a:lnTo>
                <a:lnTo>
                  <a:pt x="310566" y="0"/>
                </a:lnTo>
                <a:lnTo>
                  <a:pt x="315382" y="0"/>
                </a:lnTo>
                <a:lnTo>
                  <a:pt x="333363" y="0"/>
                </a:lnTo>
                <a:lnTo>
                  <a:pt x="350984" y="0"/>
                </a:lnTo>
                <a:lnTo>
                  <a:pt x="368965" y="0"/>
                </a:lnTo>
                <a:lnTo>
                  <a:pt x="397734" y="0"/>
                </a:lnTo>
                <a:cubicBezTo>
                  <a:pt x="408523" y="0"/>
                  <a:pt x="417154" y="8999"/>
                  <a:pt x="417154" y="19797"/>
                </a:cubicBezTo>
                <a:lnTo>
                  <a:pt x="416434" y="233606"/>
                </a:lnTo>
                <a:lnTo>
                  <a:pt x="406365" y="208410"/>
                </a:lnTo>
                <a:lnTo>
                  <a:pt x="381552" y="208410"/>
                </a:lnTo>
                <a:lnTo>
                  <a:pt x="402769" y="262042"/>
                </a:lnTo>
                <a:lnTo>
                  <a:pt x="416434" y="262042"/>
                </a:lnTo>
                <a:lnTo>
                  <a:pt x="416075" y="378666"/>
                </a:lnTo>
                <a:cubicBezTo>
                  <a:pt x="416075" y="389464"/>
                  <a:pt x="407444" y="398103"/>
                  <a:pt x="396655" y="398103"/>
                </a:cubicBezTo>
                <a:lnTo>
                  <a:pt x="368965" y="398103"/>
                </a:lnTo>
                <a:lnTo>
                  <a:pt x="350984" y="398103"/>
                </a:lnTo>
                <a:lnTo>
                  <a:pt x="333363" y="398103"/>
                </a:lnTo>
                <a:lnTo>
                  <a:pt x="315382" y="398103"/>
                </a:lnTo>
                <a:lnTo>
                  <a:pt x="297761" y="398103"/>
                </a:lnTo>
                <a:lnTo>
                  <a:pt x="280140" y="398103"/>
                </a:lnTo>
                <a:lnTo>
                  <a:pt x="262159" y="398103"/>
                </a:lnTo>
                <a:lnTo>
                  <a:pt x="244179" y="398103"/>
                </a:lnTo>
                <a:lnTo>
                  <a:pt x="226198" y="398103"/>
                </a:lnTo>
                <a:lnTo>
                  <a:pt x="208577" y="398103"/>
                </a:lnTo>
                <a:lnTo>
                  <a:pt x="190956" y="398103"/>
                </a:lnTo>
                <a:lnTo>
                  <a:pt x="172975" y="398103"/>
                </a:lnTo>
                <a:lnTo>
                  <a:pt x="154994" y="398103"/>
                </a:lnTo>
                <a:lnTo>
                  <a:pt x="137373" y="398103"/>
                </a:lnTo>
                <a:lnTo>
                  <a:pt x="119392" y="398103"/>
                </a:lnTo>
                <a:lnTo>
                  <a:pt x="101771" y="398103"/>
                </a:lnTo>
                <a:lnTo>
                  <a:pt x="83790" y="398103"/>
                </a:lnTo>
                <a:lnTo>
                  <a:pt x="66169" y="398103"/>
                </a:lnTo>
                <a:lnTo>
                  <a:pt x="48188" y="398103"/>
                </a:lnTo>
                <a:lnTo>
                  <a:pt x="19419" y="398103"/>
                </a:lnTo>
                <a:cubicBezTo>
                  <a:pt x="8631" y="398103"/>
                  <a:pt x="0" y="389464"/>
                  <a:pt x="0" y="378666"/>
                </a:cubicBezTo>
                <a:lnTo>
                  <a:pt x="719" y="236126"/>
                </a:lnTo>
                <a:lnTo>
                  <a:pt x="10788" y="262042"/>
                </a:lnTo>
                <a:lnTo>
                  <a:pt x="35961" y="262042"/>
                </a:lnTo>
                <a:lnTo>
                  <a:pt x="14384" y="208410"/>
                </a:lnTo>
                <a:lnTo>
                  <a:pt x="719" y="208410"/>
                </a:lnTo>
                <a:lnTo>
                  <a:pt x="1079" y="19797"/>
                </a:lnTo>
                <a:cubicBezTo>
                  <a:pt x="1079" y="8999"/>
                  <a:pt x="9709" y="0"/>
                  <a:pt x="20498" y="0"/>
                </a:cubicBezTo>
                <a:close/>
              </a:path>
            </a:pathLst>
          </a:custGeom>
          <a:solidFill>
            <a:srgbClr val="FFFFFF"/>
          </a:solidFill>
          <a:ln>
            <a:noFill/>
          </a:ln>
          <a:effectLst/>
        </p:spPr>
        <p:txBody>
          <a:bodyPr wrap="square"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B3B3B3"/>
              </a:solidFill>
              <a:effectLst/>
              <a:uLnTx/>
              <a:uFillTx/>
            </a:endParaRPr>
          </a:p>
        </p:txBody>
      </p:sp>
      <p:sp>
        <p:nvSpPr>
          <p:cNvPr id="90" name="Freeform 48">
            <a:extLst>
              <a:ext uri="{FF2B5EF4-FFF2-40B4-BE49-F238E27FC236}">
                <a16:creationId xmlns:a16="http://schemas.microsoft.com/office/drawing/2014/main" id="{8D018AED-E346-13E1-F488-170E933C165B}"/>
              </a:ext>
            </a:extLst>
          </p:cNvPr>
          <p:cNvSpPr>
            <a:spLocks noChangeArrowheads="1"/>
          </p:cNvSpPr>
          <p:nvPr/>
        </p:nvSpPr>
        <p:spPr bwMode="auto">
          <a:xfrm>
            <a:off x="4911845" y="5663002"/>
            <a:ext cx="435141" cy="433208"/>
          </a:xfrm>
          <a:custGeom>
            <a:avLst/>
            <a:gdLst>
              <a:gd name="connsiteX0" fmla="*/ 485761 w 870281"/>
              <a:gd name="connsiteY0" fmla="*/ 588328 h 866415"/>
              <a:gd name="connsiteX1" fmla="*/ 485402 w 870281"/>
              <a:gd name="connsiteY1" fmla="*/ 797614 h 866415"/>
              <a:gd name="connsiteX2" fmla="*/ 482887 w 870281"/>
              <a:gd name="connsiteY2" fmla="*/ 801216 h 866415"/>
              <a:gd name="connsiteX3" fmla="*/ 384783 w 870281"/>
              <a:gd name="connsiteY3" fmla="*/ 833635 h 866415"/>
              <a:gd name="connsiteX4" fmla="*/ 324411 w 870281"/>
              <a:gd name="connsiteY4" fmla="*/ 853087 h 866415"/>
              <a:gd name="connsiteX5" fmla="*/ 283804 w 870281"/>
              <a:gd name="connsiteY5" fmla="*/ 866415 h 866415"/>
              <a:gd name="connsiteX6" fmla="*/ 283804 w 870281"/>
              <a:gd name="connsiteY6" fmla="*/ 654608 h 866415"/>
              <a:gd name="connsiteX7" fmla="*/ 324411 w 870281"/>
              <a:gd name="connsiteY7" fmla="*/ 641280 h 866415"/>
              <a:gd name="connsiteX8" fmla="*/ 367533 w 870281"/>
              <a:gd name="connsiteY8" fmla="*/ 627232 h 866415"/>
              <a:gd name="connsiteX9" fmla="*/ 368612 w 870281"/>
              <a:gd name="connsiteY9" fmla="*/ 676941 h 866415"/>
              <a:gd name="connsiteX10" fmla="*/ 377236 w 870281"/>
              <a:gd name="connsiteY10" fmla="*/ 681624 h 866415"/>
              <a:gd name="connsiteX11" fmla="*/ 384783 w 870281"/>
              <a:gd name="connsiteY11" fmla="*/ 679823 h 866415"/>
              <a:gd name="connsiteX12" fmla="*/ 407781 w 870281"/>
              <a:gd name="connsiteY12" fmla="*/ 672979 h 866415"/>
              <a:gd name="connsiteX13" fmla="*/ 411734 w 870281"/>
              <a:gd name="connsiteY13" fmla="*/ 666855 h 866415"/>
              <a:gd name="connsiteX14" fmla="*/ 410656 w 870281"/>
              <a:gd name="connsiteY14" fmla="*/ 612823 h 866415"/>
              <a:gd name="connsiteX15" fmla="*/ 73581 w 870281"/>
              <a:gd name="connsiteY15" fmla="*/ 588328 h 866415"/>
              <a:gd name="connsiteX16" fmla="*/ 75737 w 870281"/>
              <a:gd name="connsiteY16" fmla="*/ 589049 h 866415"/>
              <a:gd name="connsiteX17" fmla="*/ 240322 w 870281"/>
              <a:gd name="connsiteY17" fmla="*/ 643081 h 866415"/>
              <a:gd name="connsiteX18" fmla="*/ 275179 w 870281"/>
              <a:gd name="connsiteY18" fmla="*/ 654608 h 866415"/>
              <a:gd name="connsiteX19" fmla="*/ 275179 w 870281"/>
              <a:gd name="connsiteY19" fmla="*/ 863533 h 866415"/>
              <a:gd name="connsiteX20" fmla="*/ 275179 w 870281"/>
              <a:gd name="connsiteY20" fmla="*/ 865334 h 866415"/>
              <a:gd name="connsiteX21" fmla="*/ 275179 w 870281"/>
              <a:gd name="connsiteY21" fmla="*/ 866415 h 866415"/>
              <a:gd name="connsiteX22" fmla="*/ 240322 w 870281"/>
              <a:gd name="connsiteY22" fmla="*/ 854888 h 866415"/>
              <a:gd name="connsiteX23" fmla="*/ 76455 w 870281"/>
              <a:gd name="connsiteY23" fmla="*/ 801216 h 866415"/>
              <a:gd name="connsiteX24" fmla="*/ 73581 w 870281"/>
              <a:gd name="connsiteY24" fmla="*/ 797614 h 866415"/>
              <a:gd name="connsiteX25" fmla="*/ 167372 w 870281"/>
              <a:gd name="connsiteY25" fmla="*/ 544742 h 866415"/>
              <a:gd name="connsiteX26" fmla="*/ 240322 w 870281"/>
              <a:gd name="connsiteY26" fmla="*/ 572839 h 866415"/>
              <a:gd name="connsiteX27" fmla="*/ 324411 w 870281"/>
              <a:gd name="connsiteY27" fmla="*/ 605259 h 866415"/>
              <a:gd name="connsiteX28" fmla="*/ 365018 w 870281"/>
              <a:gd name="connsiteY28" fmla="*/ 620748 h 866415"/>
              <a:gd name="connsiteX29" fmla="*/ 324411 w 870281"/>
              <a:gd name="connsiteY29" fmla="*/ 634076 h 866415"/>
              <a:gd name="connsiteX30" fmla="*/ 282007 w 870281"/>
              <a:gd name="connsiteY30" fmla="*/ 647764 h 866415"/>
              <a:gd name="connsiteX31" fmla="*/ 278773 w 870281"/>
              <a:gd name="connsiteY31" fmla="*/ 648484 h 866415"/>
              <a:gd name="connsiteX32" fmla="*/ 240322 w 870281"/>
              <a:gd name="connsiteY32" fmla="*/ 635517 h 866415"/>
              <a:gd name="connsiteX33" fmla="*/ 77174 w 870281"/>
              <a:gd name="connsiteY33" fmla="*/ 582205 h 866415"/>
              <a:gd name="connsiteX34" fmla="*/ 73940 w 870281"/>
              <a:gd name="connsiteY34" fmla="*/ 579683 h 866415"/>
              <a:gd name="connsiteX35" fmla="*/ 76096 w 870281"/>
              <a:gd name="connsiteY35" fmla="*/ 574640 h 866415"/>
              <a:gd name="connsiteX36" fmla="*/ 280569 w 870281"/>
              <a:gd name="connsiteY36" fmla="*/ 508360 h 866415"/>
              <a:gd name="connsiteX37" fmla="*/ 324411 w 870281"/>
              <a:gd name="connsiteY37" fmla="*/ 522769 h 866415"/>
              <a:gd name="connsiteX38" fmla="*/ 384783 w 870281"/>
              <a:gd name="connsiteY38" fmla="*/ 542581 h 866415"/>
              <a:gd name="connsiteX39" fmla="*/ 481809 w 870281"/>
              <a:gd name="connsiteY39" fmla="*/ 574280 h 866415"/>
              <a:gd name="connsiteX40" fmla="*/ 483246 w 870281"/>
              <a:gd name="connsiteY40" fmla="*/ 581844 h 866415"/>
              <a:gd name="connsiteX41" fmla="*/ 408141 w 870281"/>
              <a:gd name="connsiteY41" fmla="*/ 606339 h 866415"/>
              <a:gd name="connsiteX42" fmla="*/ 384783 w 870281"/>
              <a:gd name="connsiteY42" fmla="*/ 597694 h 866415"/>
              <a:gd name="connsiteX43" fmla="*/ 324411 w 870281"/>
              <a:gd name="connsiteY43" fmla="*/ 576081 h 866415"/>
              <a:gd name="connsiteX44" fmla="*/ 240322 w 870281"/>
              <a:gd name="connsiteY44" fmla="*/ 545463 h 866415"/>
              <a:gd name="connsiteX45" fmla="*/ 205105 w 870281"/>
              <a:gd name="connsiteY45" fmla="*/ 532495 h 866415"/>
              <a:gd name="connsiteX46" fmla="*/ 240322 w 870281"/>
              <a:gd name="connsiteY46" fmla="*/ 520968 h 866415"/>
              <a:gd name="connsiteX47" fmla="*/ 277335 w 870281"/>
              <a:gd name="connsiteY47" fmla="*/ 508721 h 866415"/>
              <a:gd name="connsiteX48" fmla="*/ 280569 w 870281"/>
              <a:gd name="connsiteY48" fmla="*/ 508360 h 866415"/>
              <a:gd name="connsiteX49" fmla="*/ 730921 w 870281"/>
              <a:gd name="connsiteY49" fmla="*/ 180817 h 866415"/>
              <a:gd name="connsiteX50" fmla="*/ 784581 w 870281"/>
              <a:gd name="connsiteY50" fmla="*/ 211069 h 866415"/>
              <a:gd name="connsiteX51" fmla="*/ 794664 w 870281"/>
              <a:gd name="connsiteY51" fmla="*/ 273013 h 866415"/>
              <a:gd name="connsiteX52" fmla="*/ 810871 w 870281"/>
              <a:gd name="connsiteY52" fmla="*/ 526189 h 866415"/>
              <a:gd name="connsiteX53" fmla="*/ 869572 w 870281"/>
              <a:gd name="connsiteY53" fmla="*/ 784767 h 866415"/>
              <a:gd name="connsiteX54" fmla="*/ 863090 w 870281"/>
              <a:gd name="connsiteY54" fmla="*/ 820061 h 866415"/>
              <a:gd name="connsiteX55" fmla="*/ 833199 w 870281"/>
              <a:gd name="connsiteY55" fmla="*/ 841669 h 866415"/>
              <a:gd name="connsiteX56" fmla="*/ 832839 w 870281"/>
              <a:gd name="connsiteY56" fmla="*/ 841669 h 866415"/>
              <a:gd name="connsiteX57" fmla="*/ 797185 w 870281"/>
              <a:gd name="connsiteY57" fmla="*/ 835547 h 866415"/>
              <a:gd name="connsiteX58" fmla="*/ 775577 w 870281"/>
              <a:gd name="connsiteY58" fmla="*/ 805655 h 866415"/>
              <a:gd name="connsiteX59" fmla="*/ 775577 w 870281"/>
              <a:gd name="connsiteY59" fmla="*/ 805295 h 866415"/>
              <a:gd name="connsiteX60" fmla="*/ 775217 w 870281"/>
              <a:gd name="connsiteY60" fmla="*/ 804215 h 866415"/>
              <a:gd name="connsiteX61" fmla="*/ 771616 w 870281"/>
              <a:gd name="connsiteY61" fmla="*/ 789089 h 866415"/>
              <a:gd name="connsiteX62" fmla="*/ 718316 w 870281"/>
              <a:gd name="connsiteY62" fmla="*/ 585972 h 866415"/>
              <a:gd name="connsiteX63" fmla="*/ 625041 w 870281"/>
              <a:gd name="connsiteY63" fmla="*/ 789449 h 866415"/>
              <a:gd name="connsiteX64" fmla="*/ 599112 w 870281"/>
              <a:gd name="connsiteY64" fmla="*/ 816099 h 866415"/>
              <a:gd name="connsiteX65" fmla="*/ 562378 w 870281"/>
              <a:gd name="connsiteY65" fmla="*/ 816460 h 866415"/>
              <a:gd name="connsiteX66" fmla="*/ 536088 w 870281"/>
              <a:gd name="connsiteY66" fmla="*/ 790530 h 866415"/>
              <a:gd name="connsiteX67" fmla="*/ 536088 w 870281"/>
              <a:gd name="connsiteY67" fmla="*/ 754156 h 866415"/>
              <a:gd name="connsiteX68" fmla="*/ 536088 w 870281"/>
              <a:gd name="connsiteY68" fmla="*/ 753436 h 866415"/>
              <a:gd name="connsiteX69" fmla="*/ 536448 w 870281"/>
              <a:gd name="connsiteY69" fmla="*/ 753075 h 866415"/>
              <a:gd name="connsiteX70" fmla="*/ 666097 w 870281"/>
              <a:gd name="connsiteY70" fmla="*/ 420669 h 866415"/>
              <a:gd name="connsiteX71" fmla="*/ 682663 w 870281"/>
              <a:gd name="connsiteY71" fmla="*/ 310467 h 866415"/>
              <a:gd name="connsiteX72" fmla="*/ 578584 w 870281"/>
              <a:gd name="connsiteY72" fmla="*/ 355844 h 866415"/>
              <a:gd name="connsiteX73" fmla="*/ 572866 w 870281"/>
              <a:gd name="connsiteY73" fmla="*/ 356524 h 866415"/>
              <a:gd name="connsiteX74" fmla="*/ 591973 w 870281"/>
              <a:gd name="connsiteY74" fmla="*/ 364264 h 866415"/>
              <a:gd name="connsiteX75" fmla="*/ 568939 w 870281"/>
              <a:gd name="connsiteY75" fmla="*/ 378276 h 866415"/>
              <a:gd name="connsiteX76" fmla="*/ 456644 w 870281"/>
              <a:gd name="connsiteY76" fmla="*/ 447257 h 866415"/>
              <a:gd name="connsiteX77" fmla="*/ 450885 w 870281"/>
              <a:gd name="connsiteY77" fmla="*/ 450490 h 866415"/>
              <a:gd name="connsiteX78" fmla="*/ 444407 w 870281"/>
              <a:gd name="connsiteY78" fmla="*/ 447976 h 866415"/>
              <a:gd name="connsiteX79" fmla="*/ 350828 w 870281"/>
              <a:gd name="connsiteY79" fmla="*/ 410611 h 866415"/>
              <a:gd name="connsiteX80" fmla="*/ 325633 w 870281"/>
              <a:gd name="connsiteY80" fmla="*/ 400551 h 866415"/>
              <a:gd name="connsiteX81" fmla="*/ 348668 w 870281"/>
              <a:gd name="connsiteY81" fmla="*/ 386539 h 866415"/>
              <a:gd name="connsiteX82" fmla="*/ 460963 w 870281"/>
              <a:gd name="connsiteY82" fmla="*/ 317918 h 866415"/>
              <a:gd name="connsiteX83" fmla="*/ 466722 w 870281"/>
              <a:gd name="connsiteY83" fmla="*/ 314325 h 866415"/>
              <a:gd name="connsiteX84" fmla="*/ 473200 w 870281"/>
              <a:gd name="connsiteY84" fmla="*/ 316840 h 866415"/>
              <a:gd name="connsiteX85" fmla="*/ 523845 w 870281"/>
              <a:gd name="connsiteY85" fmla="*/ 336984 h 866415"/>
              <a:gd name="connsiteX86" fmla="*/ 520602 w 870281"/>
              <a:gd name="connsiteY86" fmla="*/ 309746 h 866415"/>
              <a:gd name="connsiteX87" fmla="*/ 539689 w 870281"/>
              <a:gd name="connsiteY87" fmla="*/ 285617 h 866415"/>
              <a:gd name="connsiteX88" fmla="*/ 716876 w 870281"/>
              <a:gd name="connsiteY88" fmla="*/ 182978 h 866415"/>
              <a:gd name="connsiteX89" fmla="*/ 730921 w 870281"/>
              <a:gd name="connsiteY89" fmla="*/ 180817 h 866415"/>
              <a:gd name="connsiteX90" fmla="*/ 172747 w 870281"/>
              <a:gd name="connsiteY90" fmla="*/ 165100 h 866415"/>
              <a:gd name="connsiteX91" fmla="*/ 206931 w 870281"/>
              <a:gd name="connsiteY91" fmla="*/ 179521 h 866415"/>
              <a:gd name="connsiteX92" fmla="*/ 236437 w 870281"/>
              <a:gd name="connsiteY92" fmla="*/ 216656 h 866415"/>
              <a:gd name="connsiteX93" fmla="*/ 272780 w 870281"/>
              <a:gd name="connsiteY93" fmla="*/ 263525 h 866415"/>
              <a:gd name="connsiteX94" fmla="*/ 313801 w 870281"/>
              <a:gd name="connsiteY94" fmla="*/ 295251 h 866415"/>
              <a:gd name="connsiteX95" fmla="*/ 336830 w 870281"/>
              <a:gd name="connsiteY95" fmla="*/ 315441 h 866415"/>
              <a:gd name="connsiteX96" fmla="*/ 338630 w 870281"/>
              <a:gd name="connsiteY96" fmla="*/ 344284 h 866415"/>
              <a:gd name="connsiteX97" fmla="*/ 337910 w 870281"/>
              <a:gd name="connsiteY97" fmla="*/ 345365 h 866415"/>
              <a:gd name="connsiteX98" fmla="*/ 318479 w 870281"/>
              <a:gd name="connsiteY98" fmla="*/ 366637 h 866415"/>
              <a:gd name="connsiteX99" fmla="*/ 289332 w 870281"/>
              <a:gd name="connsiteY99" fmla="*/ 368079 h 866415"/>
              <a:gd name="connsiteX100" fmla="*/ 224563 w 870281"/>
              <a:gd name="connsiteY100" fmla="*/ 323733 h 866415"/>
              <a:gd name="connsiteX101" fmla="*/ 208730 w 870281"/>
              <a:gd name="connsiteY101" fmla="*/ 309312 h 866415"/>
              <a:gd name="connsiteX102" fmla="*/ 266303 w 870281"/>
              <a:gd name="connsiteY102" fmla="*/ 494625 h 866415"/>
              <a:gd name="connsiteX103" fmla="*/ 188939 w 870281"/>
              <a:gd name="connsiteY103" fmla="*/ 521305 h 866415"/>
              <a:gd name="connsiteX104" fmla="*/ 170228 w 870281"/>
              <a:gd name="connsiteY104" fmla="*/ 488136 h 866415"/>
              <a:gd name="connsiteX105" fmla="*/ 162311 w 870281"/>
              <a:gd name="connsiteY105" fmla="*/ 531039 h 866415"/>
              <a:gd name="connsiteX106" fmla="*/ 83148 w 870281"/>
              <a:gd name="connsiteY106" fmla="*/ 558440 h 866415"/>
              <a:gd name="connsiteX107" fmla="*/ 112655 w 870281"/>
              <a:gd name="connsiteY107" fmla="*/ 308231 h 866415"/>
              <a:gd name="connsiteX108" fmla="*/ 71273 w 870281"/>
              <a:gd name="connsiteY108" fmla="*/ 376732 h 866415"/>
              <a:gd name="connsiteX109" fmla="*/ 48604 w 870281"/>
              <a:gd name="connsiteY109" fmla="*/ 395840 h 866415"/>
              <a:gd name="connsiteX110" fmla="*/ 2545 w 870281"/>
              <a:gd name="connsiteY110" fmla="*/ 375650 h 866415"/>
              <a:gd name="connsiteX111" fmla="*/ 37449 w 870281"/>
              <a:gd name="connsiteY111" fmla="*/ 277946 h 866415"/>
              <a:gd name="connsiteX112" fmla="*/ 78830 w 870281"/>
              <a:gd name="connsiteY112" fmla="*/ 225669 h 866415"/>
              <a:gd name="connsiteX113" fmla="*/ 108696 w 870281"/>
              <a:gd name="connsiteY113" fmla="*/ 195384 h 866415"/>
              <a:gd name="connsiteX114" fmla="*/ 166270 w 870281"/>
              <a:gd name="connsiteY114" fmla="*/ 165821 h 866415"/>
              <a:gd name="connsiteX115" fmla="*/ 172747 w 870281"/>
              <a:gd name="connsiteY115" fmla="*/ 165100 h 866415"/>
              <a:gd name="connsiteX116" fmla="*/ 744606 w 870281"/>
              <a:gd name="connsiteY116" fmla="*/ 15875 h 866415"/>
              <a:gd name="connsiteX117" fmla="*/ 797906 w 870281"/>
              <a:gd name="connsiteY117" fmla="*/ 37843 h 866415"/>
              <a:gd name="connsiteX118" fmla="*/ 819874 w 870281"/>
              <a:gd name="connsiteY118" fmla="*/ 91143 h 866415"/>
              <a:gd name="connsiteX119" fmla="*/ 797906 w 870281"/>
              <a:gd name="connsiteY119" fmla="*/ 144444 h 866415"/>
              <a:gd name="connsiteX120" fmla="*/ 744606 w 870281"/>
              <a:gd name="connsiteY120" fmla="*/ 166412 h 866415"/>
              <a:gd name="connsiteX121" fmla="*/ 691306 w 870281"/>
              <a:gd name="connsiteY121" fmla="*/ 144444 h 866415"/>
              <a:gd name="connsiteX122" fmla="*/ 668978 w 870281"/>
              <a:gd name="connsiteY122" fmla="*/ 91143 h 866415"/>
              <a:gd name="connsiteX123" fmla="*/ 691306 w 870281"/>
              <a:gd name="connsiteY123" fmla="*/ 37843 h 866415"/>
              <a:gd name="connsiteX124" fmla="*/ 744606 w 870281"/>
              <a:gd name="connsiteY124" fmla="*/ 15875 h 866415"/>
              <a:gd name="connsiteX125" fmla="*/ 169086 w 870281"/>
              <a:gd name="connsiteY125" fmla="*/ 0 h 866415"/>
              <a:gd name="connsiteX126" fmla="*/ 222461 w 870281"/>
              <a:gd name="connsiteY126" fmla="*/ 22390 h 866415"/>
              <a:gd name="connsiteX127" fmla="*/ 244313 w 870281"/>
              <a:gd name="connsiteY127" fmla="*/ 76200 h 866415"/>
              <a:gd name="connsiteX128" fmla="*/ 222461 w 870281"/>
              <a:gd name="connsiteY128" fmla="*/ 130009 h 866415"/>
              <a:gd name="connsiteX129" fmla="*/ 169086 w 870281"/>
              <a:gd name="connsiteY129" fmla="*/ 152039 h 866415"/>
              <a:gd name="connsiteX130" fmla="*/ 116068 w 870281"/>
              <a:gd name="connsiteY130" fmla="*/ 130009 h 866415"/>
              <a:gd name="connsiteX131" fmla="*/ 93858 w 870281"/>
              <a:gd name="connsiteY131" fmla="*/ 76200 h 866415"/>
              <a:gd name="connsiteX132" fmla="*/ 116068 w 870281"/>
              <a:gd name="connsiteY132" fmla="*/ 22390 h 866415"/>
              <a:gd name="connsiteX133" fmla="*/ 169086 w 870281"/>
              <a:gd name="connsiteY133" fmla="*/ 0 h 866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870281" h="866415">
                <a:moveTo>
                  <a:pt x="485761" y="588328"/>
                </a:moveTo>
                <a:lnTo>
                  <a:pt x="485402" y="797614"/>
                </a:lnTo>
                <a:cubicBezTo>
                  <a:pt x="485402" y="799055"/>
                  <a:pt x="484324" y="800856"/>
                  <a:pt x="482887" y="801216"/>
                </a:cubicBezTo>
                <a:lnTo>
                  <a:pt x="384783" y="833635"/>
                </a:lnTo>
                <a:lnTo>
                  <a:pt x="324411" y="853087"/>
                </a:lnTo>
                <a:lnTo>
                  <a:pt x="283804" y="866415"/>
                </a:lnTo>
                <a:lnTo>
                  <a:pt x="283804" y="654608"/>
                </a:lnTo>
                <a:lnTo>
                  <a:pt x="324411" y="641280"/>
                </a:lnTo>
                <a:lnTo>
                  <a:pt x="367533" y="627232"/>
                </a:lnTo>
                <a:lnTo>
                  <a:pt x="368612" y="676941"/>
                </a:lnTo>
                <a:cubicBezTo>
                  <a:pt x="368612" y="680904"/>
                  <a:pt x="373643" y="683065"/>
                  <a:pt x="377236" y="681624"/>
                </a:cubicBezTo>
                <a:lnTo>
                  <a:pt x="384783" y="679823"/>
                </a:lnTo>
                <a:lnTo>
                  <a:pt x="407781" y="672979"/>
                </a:lnTo>
                <a:cubicBezTo>
                  <a:pt x="410297" y="671898"/>
                  <a:pt x="411734" y="669377"/>
                  <a:pt x="411734" y="666855"/>
                </a:cubicBezTo>
                <a:lnTo>
                  <a:pt x="410656" y="612823"/>
                </a:lnTo>
                <a:close/>
                <a:moveTo>
                  <a:pt x="73581" y="588328"/>
                </a:moveTo>
                <a:cubicBezTo>
                  <a:pt x="74299" y="588689"/>
                  <a:pt x="75377" y="589049"/>
                  <a:pt x="75737" y="589049"/>
                </a:cubicBezTo>
                <a:lnTo>
                  <a:pt x="240322" y="643081"/>
                </a:lnTo>
                <a:lnTo>
                  <a:pt x="275179" y="654608"/>
                </a:lnTo>
                <a:lnTo>
                  <a:pt x="275179" y="863533"/>
                </a:lnTo>
                <a:lnTo>
                  <a:pt x="275179" y="865334"/>
                </a:lnTo>
                <a:cubicBezTo>
                  <a:pt x="275179" y="865695"/>
                  <a:pt x="275179" y="866055"/>
                  <a:pt x="275179" y="866415"/>
                </a:cubicBezTo>
                <a:lnTo>
                  <a:pt x="240322" y="854888"/>
                </a:lnTo>
                <a:lnTo>
                  <a:pt x="76455" y="801216"/>
                </a:lnTo>
                <a:cubicBezTo>
                  <a:pt x="74659" y="800856"/>
                  <a:pt x="73581" y="799055"/>
                  <a:pt x="73581" y="797614"/>
                </a:cubicBezTo>
                <a:close/>
                <a:moveTo>
                  <a:pt x="167372" y="544742"/>
                </a:moveTo>
                <a:lnTo>
                  <a:pt x="240322" y="572839"/>
                </a:lnTo>
                <a:lnTo>
                  <a:pt x="324411" y="605259"/>
                </a:lnTo>
                <a:lnTo>
                  <a:pt x="365018" y="620748"/>
                </a:lnTo>
                <a:lnTo>
                  <a:pt x="324411" y="634076"/>
                </a:lnTo>
                <a:lnTo>
                  <a:pt x="282007" y="647764"/>
                </a:lnTo>
                <a:cubicBezTo>
                  <a:pt x="280929" y="648124"/>
                  <a:pt x="279851" y="648484"/>
                  <a:pt x="278773" y="648484"/>
                </a:cubicBezTo>
                <a:lnTo>
                  <a:pt x="240322" y="635517"/>
                </a:lnTo>
                <a:lnTo>
                  <a:pt x="77174" y="582205"/>
                </a:lnTo>
                <a:cubicBezTo>
                  <a:pt x="76096" y="581844"/>
                  <a:pt x="74659" y="581124"/>
                  <a:pt x="73940" y="579683"/>
                </a:cubicBezTo>
                <a:cubicBezTo>
                  <a:pt x="73221" y="577522"/>
                  <a:pt x="74299" y="575721"/>
                  <a:pt x="76096" y="574640"/>
                </a:cubicBezTo>
                <a:close/>
                <a:moveTo>
                  <a:pt x="280569" y="508360"/>
                </a:moveTo>
                <a:lnTo>
                  <a:pt x="324411" y="522769"/>
                </a:lnTo>
                <a:lnTo>
                  <a:pt x="384783" y="542581"/>
                </a:lnTo>
                <a:lnTo>
                  <a:pt x="481809" y="574280"/>
                </a:lnTo>
                <a:cubicBezTo>
                  <a:pt x="486480" y="575721"/>
                  <a:pt x="487199" y="580043"/>
                  <a:pt x="483246" y="581844"/>
                </a:cubicBezTo>
                <a:lnTo>
                  <a:pt x="408141" y="606339"/>
                </a:lnTo>
                <a:lnTo>
                  <a:pt x="384783" y="597694"/>
                </a:lnTo>
                <a:lnTo>
                  <a:pt x="324411" y="576081"/>
                </a:lnTo>
                <a:lnTo>
                  <a:pt x="240322" y="545463"/>
                </a:lnTo>
                <a:lnTo>
                  <a:pt x="205105" y="532495"/>
                </a:lnTo>
                <a:lnTo>
                  <a:pt x="240322" y="520968"/>
                </a:lnTo>
                <a:lnTo>
                  <a:pt x="277335" y="508721"/>
                </a:lnTo>
                <a:cubicBezTo>
                  <a:pt x="278413" y="508360"/>
                  <a:pt x="279491" y="508000"/>
                  <a:pt x="280569" y="508360"/>
                </a:cubicBezTo>
                <a:close/>
                <a:moveTo>
                  <a:pt x="730921" y="180817"/>
                </a:moveTo>
                <a:cubicBezTo>
                  <a:pt x="755770" y="180817"/>
                  <a:pt x="774137" y="188380"/>
                  <a:pt x="784581" y="211069"/>
                </a:cubicBezTo>
                <a:cubicBezTo>
                  <a:pt x="793224" y="229436"/>
                  <a:pt x="793944" y="253205"/>
                  <a:pt x="794664" y="273013"/>
                </a:cubicBezTo>
                <a:lnTo>
                  <a:pt x="810871" y="526189"/>
                </a:lnTo>
                <a:lnTo>
                  <a:pt x="869572" y="784767"/>
                </a:lnTo>
                <a:cubicBezTo>
                  <a:pt x="871373" y="797012"/>
                  <a:pt x="869933" y="809617"/>
                  <a:pt x="863090" y="820061"/>
                </a:cubicBezTo>
                <a:cubicBezTo>
                  <a:pt x="856608" y="830865"/>
                  <a:pt x="845804" y="838428"/>
                  <a:pt x="833199" y="841669"/>
                </a:cubicBezTo>
                <a:lnTo>
                  <a:pt x="832839" y="841669"/>
                </a:lnTo>
                <a:cubicBezTo>
                  <a:pt x="820594" y="844190"/>
                  <a:pt x="807629" y="842029"/>
                  <a:pt x="797185" y="835547"/>
                </a:cubicBezTo>
                <a:cubicBezTo>
                  <a:pt x="786381" y="828704"/>
                  <a:pt x="778458" y="817900"/>
                  <a:pt x="775577" y="805655"/>
                </a:cubicBezTo>
                <a:lnTo>
                  <a:pt x="775577" y="805295"/>
                </a:lnTo>
                <a:cubicBezTo>
                  <a:pt x="775577" y="804935"/>
                  <a:pt x="775577" y="804575"/>
                  <a:pt x="775217" y="804215"/>
                </a:cubicBezTo>
                <a:lnTo>
                  <a:pt x="771616" y="789089"/>
                </a:lnTo>
                <a:lnTo>
                  <a:pt x="718316" y="585972"/>
                </a:lnTo>
                <a:lnTo>
                  <a:pt x="625041" y="789449"/>
                </a:lnTo>
                <a:cubicBezTo>
                  <a:pt x="619999" y="799893"/>
                  <a:pt x="610276" y="811418"/>
                  <a:pt x="599112" y="816099"/>
                </a:cubicBezTo>
                <a:cubicBezTo>
                  <a:pt x="587227" y="821141"/>
                  <a:pt x="574262" y="821141"/>
                  <a:pt x="562378" y="816460"/>
                </a:cubicBezTo>
                <a:cubicBezTo>
                  <a:pt x="550493" y="811418"/>
                  <a:pt x="541490" y="802054"/>
                  <a:pt x="536088" y="790530"/>
                </a:cubicBezTo>
                <a:cubicBezTo>
                  <a:pt x="531406" y="778645"/>
                  <a:pt x="531046" y="765680"/>
                  <a:pt x="536088" y="754156"/>
                </a:cubicBezTo>
                <a:lnTo>
                  <a:pt x="536088" y="753436"/>
                </a:lnTo>
                <a:cubicBezTo>
                  <a:pt x="536088" y="753436"/>
                  <a:pt x="536088" y="753075"/>
                  <a:pt x="536448" y="753075"/>
                </a:cubicBezTo>
                <a:lnTo>
                  <a:pt x="666097" y="420669"/>
                </a:lnTo>
                <a:lnTo>
                  <a:pt x="682663" y="310467"/>
                </a:lnTo>
                <a:lnTo>
                  <a:pt x="578584" y="355844"/>
                </a:lnTo>
                <a:lnTo>
                  <a:pt x="572866" y="356524"/>
                </a:lnTo>
                <a:lnTo>
                  <a:pt x="591973" y="364264"/>
                </a:lnTo>
                <a:lnTo>
                  <a:pt x="568939" y="378276"/>
                </a:lnTo>
                <a:lnTo>
                  <a:pt x="456644" y="447257"/>
                </a:lnTo>
                <a:lnTo>
                  <a:pt x="450885" y="450490"/>
                </a:lnTo>
                <a:lnTo>
                  <a:pt x="444407" y="447976"/>
                </a:lnTo>
                <a:lnTo>
                  <a:pt x="350828" y="410611"/>
                </a:lnTo>
                <a:lnTo>
                  <a:pt x="325633" y="400551"/>
                </a:lnTo>
                <a:lnTo>
                  <a:pt x="348668" y="386539"/>
                </a:lnTo>
                <a:lnTo>
                  <a:pt x="460963" y="317918"/>
                </a:lnTo>
                <a:lnTo>
                  <a:pt x="466722" y="314325"/>
                </a:lnTo>
                <a:lnTo>
                  <a:pt x="473200" y="316840"/>
                </a:lnTo>
                <a:lnTo>
                  <a:pt x="523845" y="336984"/>
                </a:lnTo>
                <a:lnTo>
                  <a:pt x="520602" y="309746"/>
                </a:lnTo>
                <a:cubicBezTo>
                  <a:pt x="523844" y="299303"/>
                  <a:pt x="530686" y="290659"/>
                  <a:pt x="539689" y="285617"/>
                </a:cubicBezTo>
                <a:cubicBezTo>
                  <a:pt x="572102" y="267610"/>
                  <a:pt x="670418" y="207107"/>
                  <a:pt x="716876" y="182978"/>
                </a:cubicBezTo>
                <a:cubicBezTo>
                  <a:pt x="721197" y="181538"/>
                  <a:pt x="725879" y="180817"/>
                  <a:pt x="730921" y="180817"/>
                </a:cubicBezTo>
                <a:close/>
                <a:moveTo>
                  <a:pt x="172747" y="165100"/>
                </a:moveTo>
                <a:cubicBezTo>
                  <a:pt x="186420" y="165460"/>
                  <a:pt x="196855" y="170508"/>
                  <a:pt x="206931" y="179521"/>
                </a:cubicBezTo>
                <a:cubicBezTo>
                  <a:pt x="218086" y="189976"/>
                  <a:pt x="227801" y="204037"/>
                  <a:pt x="236437" y="216656"/>
                </a:cubicBezTo>
                <a:cubicBezTo>
                  <a:pt x="247952" y="232519"/>
                  <a:pt x="259466" y="248743"/>
                  <a:pt x="272780" y="263525"/>
                </a:cubicBezTo>
                <a:cubicBezTo>
                  <a:pt x="283575" y="275783"/>
                  <a:pt x="297968" y="289844"/>
                  <a:pt x="313801" y="295251"/>
                </a:cubicBezTo>
                <a:cubicBezTo>
                  <a:pt x="323876" y="298857"/>
                  <a:pt x="332153" y="305707"/>
                  <a:pt x="336830" y="315441"/>
                </a:cubicBezTo>
                <a:cubicBezTo>
                  <a:pt x="341148" y="324455"/>
                  <a:pt x="341148" y="334549"/>
                  <a:pt x="338630" y="344284"/>
                </a:cubicBezTo>
                <a:cubicBezTo>
                  <a:pt x="338270" y="344644"/>
                  <a:pt x="337910" y="345005"/>
                  <a:pt x="337910" y="345365"/>
                </a:cubicBezTo>
                <a:cubicBezTo>
                  <a:pt x="334312" y="354379"/>
                  <a:pt x="327835" y="362310"/>
                  <a:pt x="318479" y="366637"/>
                </a:cubicBezTo>
                <a:cubicBezTo>
                  <a:pt x="309483" y="370963"/>
                  <a:pt x="299048" y="371324"/>
                  <a:pt x="289332" y="368079"/>
                </a:cubicBezTo>
                <a:cubicBezTo>
                  <a:pt x="264144" y="359066"/>
                  <a:pt x="242914" y="342481"/>
                  <a:pt x="224563" y="323733"/>
                </a:cubicBezTo>
                <a:lnTo>
                  <a:pt x="208730" y="309312"/>
                </a:lnTo>
                <a:cubicBezTo>
                  <a:pt x="213768" y="407016"/>
                  <a:pt x="229960" y="423240"/>
                  <a:pt x="266303" y="494625"/>
                </a:cubicBezTo>
                <a:lnTo>
                  <a:pt x="188939" y="521305"/>
                </a:lnTo>
                <a:lnTo>
                  <a:pt x="170228" y="488136"/>
                </a:lnTo>
                <a:lnTo>
                  <a:pt x="162311" y="531039"/>
                </a:lnTo>
                <a:cubicBezTo>
                  <a:pt x="135684" y="540053"/>
                  <a:pt x="109416" y="549426"/>
                  <a:pt x="83148" y="558440"/>
                </a:cubicBezTo>
                <a:cubicBezTo>
                  <a:pt x="106897" y="465422"/>
                  <a:pt x="108337" y="417472"/>
                  <a:pt x="112655" y="308231"/>
                </a:cubicBezTo>
                <a:cubicBezTo>
                  <a:pt x="96462" y="331305"/>
                  <a:pt x="84228" y="351494"/>
                  <a:pt x="71273" y="376732"/>
                </a:cubicBezTo>
                <a:cubicBezTo>
                  <a:pt x="66595" y="385745"/>
                  <a:pt x="58319" y="392595"/>
                  <a:pt x="48604" y="395840"/>
                </a:cubicBezTo>
                <a:cubicBezTo>
                  <a:pt x="28813" y="402329"/>
                  <a:pt x="11181" y="395119"/>
                  <a:pt x="2545" y="375650"/>
                </a:cubicBezTo>
                <a:cubicBezTo>
                  <a:pt x="-9329" y="349692"/>
                  <a:pt x="23416" y="298496"/>
                  <a:pt x="37449" y="277946"/>
                </a:cubicBezTo>
                <a:cubicBezTo>
                  <a:pt x="50043" y="259919"/>
                  <a:pt x="64436" y="242253"/>
                  <a:pt x="78830" y="225669"/>
                </a:cubicBezTo>
                <a:cubicBezTo>
                  <a:pt x="87826" y="215574"/>
                  <a:pt x="98261" y="204037"/>
                  <a:pt x="108696" y="195384"/>
                </a:cubicBezTo>
                <a:cubicBezTo>
                  <a:pt x="125968" y="180603"/>
                  <a:pt x="143960" y="169787"/>
                  <a:pt x="166270" y="165821"/>
                </a:cubicBezTo>
                <a:cubicBezTo>
                  <a:pt x="168788" y="165460"/>
                  <a:pt x="170228" y="165100"/>
                  <a:pt x="172747" y="165100"/>
                </a:cubicBezTo>
                <a:close/>
                <a:moveTo>
                  <a:pt x="744606" y="15875"/>
                </a:moveTo>
                <a:cubicBezTo>
                  <a:pt x="765133" y="15875"/>
                  <a:pt x="784221" y="24158"/>
                  <a:pt x="797906" y="37843"/>
                </a:cubicBezTo>
                <a:cubicBezTo>
                  <a:pt x="811591" y="51168"/>
                  <a:pt x="819874" y="70255"/>
                  <a:pt x="819874" y="91143"/>
                </a:cubicBezTo>
                <a:cubicBezTo>
                  <a:pt x="819874" y="111671"/>
                  <a:pt x="811591" y="130758"/>
                  <a:pt x="797906" y="144444"/>
                </a:cubicBezTo>
                <a:cubicBezTo>
                  <a:pt x="784221" y="157769"/>
                  <a:pt x="765133" y="166412"/>
                  <a:pt x="744606" y="166412"/>
                </a:cubicBezTo>
                <a:cubicBezTo>
                  <a:pt x="723718" y="166412"/>
                  <a:pt x="704991" y="157769"/>
                  <a:pt x="691306" y="144444"/>
                </a:cubicBezTo>
                <a:cubicBezTo>
                  <a:pt x="677621" y="130758"/>
                  <a:pt x="668978" y="111671"/>
                  <a:pt x="668978" y="91143"/>
                </a:cubicBezTo>
                <a:cubicBezTo>
                  <a:pt x="668978" y="70255"/>
                  <a:pt x="677621" y="51168"/>
                  <a:pt x="691306" y="37843"/>
                </a:cubicBezTo>
                <a:cubicBezTo>
                  <a:pt x="704991" y="24158"/>
                  <a:pt x="723718" y="15875"/>
                  <a:pt x="744606" y="15875"/>
                </a:cubicBezTo>
                <a:close/>
                <a:moveTo>
                  <a:pt x="169086" y="0"/>
                </a:moveTo>
                <a:cubicBezTo>
                  <a:pt x="189863" y="0"/>
                  <a:pt x="208490" y="8667"/>
                  <a:pt x="222461" y="22390"/>
                </a:cubicBezTo>
                <a:cubicBezTo>
                  <a:pt x="236074" y="36113"/>
                  <a:pt x="244313" y="55254"/>
                  <a:pt x="244313" y="76200"/>
                </a:cubicBezTo>
                <a:cubicBezTo>
                  <a:pt x="244313" y="97146"/>
                  <a:pt x="236074" y="115925"/>
                  <a:pt x="222461" y="130009"/>
                </a:cubicBezTo>
                <a:cubicBezTo>
                  <a:pt x="208490" y="143732"/>
                  <a:pt x="189863" y="152039"/>
                  <a:pt x="169086" y="152039"/>
                </a:cubicBezTo>
                <a:cubicBezTo>
                  <a:pt x="148309" y="152039"/>
                  <a:pt x="129323" y="143732"/>
                  <a:pt x="116068" y="130009"/>
                </a:cubicBezTo>
                <a:cubicBezTo>
                  <a:pt x="102097" y="115925"/>
                  <a:pt x="93858" y="97146"/>
                  <a:pt x="93858" y="76200"/>
                </a:cubicBezTo>
                <a:cubicBezTo>
                  <a:pt x="93858" y="55254"/>
                  <a:pt x="102097" y="36113"/>
                  <a:pt x="116068" y="22390"/>
                </a:cubicBezTo>
                <a:cubicBezTo>
                  <a:pt x="129323" y="8667"/>
                  <a:pt x="148309" y="0"/>
                  <a:pt x="169086" y="0"/>
                </a:cubicBezTo>
                <a:close/>
              </a:path>
            </a:pathLst>
          </a:custGeom>
          <a:solidFill>
            <a:srgbClr val="FFFFFF"/>
          </a:solidFill>
          <a:ln>
            <a:noFill/>
          </a:ln>
          <a:effectLst/>
        </p:spPr>
        <p:txBody>
          <a:bodyPr wrap="square"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B3B3B3"/>
              </a:solidFill>
              <a:effectLst/>
              <a:uLnTx/>
              <a:uFillTx/>
            </a:endParaRPr>
          </a:p>
        </p:txBody>
      </p:sp>
      <p:sp>
        <p:nvSpPr>
          <p:cNvPr id="91" name="Subtitle 2">
            <a:extLst>
              <a:ext uri="{FF2B5EF4-FFF2-40B4-BE49-F238E27FC236}">
                <a16:creationId xmlns:a16="http://schemas.microsoft.com/office/drawing/2014/main" id="{B8ECC17D-36DC-A5F3-D93D-F4501923B2F3}"/>
              </a:ext>
            </a:extLst>
          </p:cNvPr>
          <p:cNvSpPr txBox="1">
            <a:spLocks/>
          </p:cNvSpPr>
          <p:nvPr/>
        </p:nvSpPr>
        <p:spPr>
          <a:xfrm>
            <a:off x="7599983" y="3430220"/>
            <a:ext cx="3859521" cy="363176"/>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GB" sz="900" dirty="0">
                <a:latin typeface="Lato Long"/>
              </a:rPr>
              <a:t>Products are an extension of a brand the choice of products comes from the brand marketing priorities .</a:t>
            </a:r>
          </a:p>
        </p:txBody>
      </p:sp>
      <p:sp>
        <p:nvSpPr>
          <p:cNvPr id="92" name="Subtitle 2">
            <a:extLst>
              <a:ext uri="{FF2B5EF4-FFF2-40B4-BE49-F238E27FC236}">
                <a16:creationId xmlns:a16="http://schemas.microsoft.com/office/drawing/2014/main" id="{B1293A48-8817-4A66-F788-2E55440D40B5}"/>
              </a:ext>
            </a:extLst>
          </p:cNvPr>
          <p:cNvSpPr txBox="1">
            <a:spLocks/>
          </p:cNvSpPr>
          <p:nvPr/>
        </p:nvSpPr>
        <p:spPr>
          <a:xfrm>
            <a:off x="7164089" y="4209232"/>
            <a:ext cx="4632827" cy="529376"/>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GB" sz="900" dirty="0">
                <a:latin typeface="Lato Long"/>
              </a:rPr>
              <a:t>A quarter of a TM function’s time  can be involved in planning and communication , this becomes crucial as the level of detail in a TM engagement can be numerous , covering many areas of engagement. </a:t>
            </a:r>
          </a:p>
        </p:txBody>
      </p:sp>
      <p:sp>
        <p:nvSpPr>
          <p:cNvPr id="93" name="Subtitle 2">
            <a:extLst>
              <a:ext uri="{FF2B5EF4-FFF2-40B4-BE49-F238E27FC236}">
                <a16:creationId xmlns:a16="http://schemas.microsoft.com/office/drawing/2014/main" id="{5AE14079-D09A-C393-D2FA-9771A08F50A2}"/>
              </a:ext>
            </a:extLst>
          </p:cNvPr>
          <p:cNvSpPr txBox="1">
            <a:spLocks/>
          </p:cNvSpPr>
          <p:nvPr/>
        </p:nvSpPr>
        <p:spPr>
          <a:xfrm>
            <a:off x="7067846" y="2643573"/>
            <a:ext cx="3592133" cy="363176"/>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GB" sz="900" dirty="0">
                <a:latin typeface="Lato Long"/>
              </a:rPr>
              <a:t>Brand priorities are reflected in category and branding development , this will come out a prioritization of all brands and categories .</a:t>
            </a:r>
          </a:p>
        </p:txBody>
      </p:sp>
      <p:sp>
        <p:nvSpPr>
          <p:cNvPr id="94" name="Subtitle 2">
            <a:extLst>
              <a:ext uri="{FF2B5EF4-FFF2-40B4-BE49-F238E27FC236}">
                <a16:creationId xmlns:a16="http://schemas.microsoft.com/office/drawing/2014/main" id="{07598A52-53D1-E849-30BF-47AF4ACDE666}"/>
              </a:ext>
            </a:extLst>
          </p:cNvPr>
          <p:cNvSpPr txBox="1">
            <a:spLocks/>
          </p:cNvSpPr>
          <p:nvPr/>
        </p:nvSpPr>
        <p:spPr>
          <a:xfrm>
            <a:off x="6415511" y="1983464"/>
            <a:ext cx="4870174" cy="201274"/>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GB" sz="900" b="0" i="0" u="none" strike="noStrike" baseline="0" dirty="0">
                <a:latin typeface="Lato Long"/>
              </a:rPr>
              <a:t>Engaging , meeting and reviewing business plans  priorities with customers </a:t>
            </a:r>
          </a:p>
        </p:txBody>
      </p:sp>
      <p:sp>
        <p:nvSpPr>
          <p:cNvPr id="97" name="Subtitle 2">
            <a:extLst>
              <a:ext uri="{FF2B5EF4-FFF2-40B4-BE49-F238E27FC236}">
                <a16:creationId xmlns:a16="http://schemas.microsoft.com/office/drawing/2014/main" id="{22084A7D-BEB4-32B1-0989-74AD78F6FF6D}"/>
              </a:ext>
            </a:extLst>
          </p:cNvPr>
          <p:cNvSpPr txBox="1">
            <a:spLocks/>
          </p:cNvSpPr>
          <p:nvPr/>
        </p:nvSpPr>
        <p:spPr>
          <a:xfrm>
            <a:off x="5833462" y="1394218"/>
            <a:ext cx="5573644" cy="201274"/>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GB" sz="900" b="0" i="0" u="none" strike="noStrike" baseline="0" dirty="0">
                <a:latin typeface="Lato Long"/>
              </a:rPr>
              <a:t>Product branding and category visibility </a:t>
            </a:r>
          </a:p>
        </p:txBody>
      </p:sp>
      <p:sp>
        <p:nvSpPr>
          <p:cNvPr id="98" name="TextBox 97">
            <a:extLst>
              <a:ext uri="{FF2B5EF4-FFF2-40B4-BE49-F238E27FC236}">
                <a16:creationId xmlns:a16="http://schemas.microsoft.com/office/drawing/2014/main" id="{597D2080-51DD-D381-C382-3B591640A8F2}"/>
              </a:ext>
            </a:extLst>
          </p:cNvPr>
          <p:cNvSpPr txBox="1"/>
          <p:nvPr/>
        </p:nvSpPr>
        <p:spPr>
          <a:xfrm>
            <a:off x="268942" y="207845"/>
            <a:ext cx="6413314" cy="809324"/>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The Trade Marketing Role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800" dirty="0">
                <a:effectLst/>
                <a:latin typeface="Poppins" panose="00000500000000000000" pitchFamily="2" charset="0"/>
                <a:ea typeface="Lato Light" panose="020F0502020204030203" pitchFamily="34" charset="0"/>
                <a:cs typeface="Poppins" panose="00000500000000000000" pitchFamily="2" charset="0"/>
              </a:rPr>
              <a:t>Iceberg View </a:t>
            </a:r>
          </a:p>
        </p:txBody>
      </p:sp>
      <p:pic>
        <p:nvPicPr>
          <p:cNvPr id="99" name="Picture 98" descr="Logo&#10;&#10;Description automatically generated">
            <a:extLst>
              <a:ext uri="{FF2B5EF4-FFF2-40B4-BE49-F238E27FC236}">
                <a16:creationId xmlns:a16="http://schemas.microsoft.com/office/drawing/2014/main" id="{B90EC17C-76CB-214A-666C-DBA0F44B3D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pic>
        <p:nvPicPr>
          <p:cNvPr id="3" name="Graphic 2" descr="Bank outline">
            <a:extLst>
              <a:ext uri="{FF2B5EF4-FFF2-40B4-BE49-F238E27FC236}">
                <a16:creationId xmlns:a16="http://schemas.microsoft.com/office/drawing/2014/main" id="{6B69A6B2-944C-6018-EE74-58D8E8D83BD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85519" y="3723863"/>
            <a:ext cx="914400" cy="914400"/>
          </a:xfrm>
          <a:prstGeom prst="rect">
            <a:avLst/>
          </a:prstGeom>
        </p:spPr>
      </p:pic>
      <p:pic>
        <p:nvPicPr>
          <p:cNvPr id="5" name="Graphic 4" descr="User network outline">
            <a:extLst>
              <a:ext uri="{FF2B5EF4-FFF2-40B4-BE49-F238E27FC236}">
                <a16:creationId xmlns:a16="http://schemas.microsoft.com/office/drawing/2014/main" id="{8B3F858C-FC53-6587-6A4E-AAF47331242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29230" y="2870406"/>
            <a:ext cx="914400" cy="914400"/>
          </a:xfrm>
          <a:prstGeom prst="rect">
            <a:avLst/>
          </a:prstGeom>
        </p:spPr>
      </p:pic>
      <p:pic>
        <p:nvPicPr>
          <p:cNvPr id="7" name="Graphic 6" descr="Gears outline">
            <a:extLst>
              <a:ext uri="{FF2B5EF4-FFF2-40B4-BE49-F238E27FC236}">
                <a16:creationId xmlns:a16="http://schemas.microsoft.com/office/drawing/2014/main" id="{542BA03F-8B0D-9462-AA68-004C92F27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253926" y="2602214"/>
            <a:ext cx="914400" cy="914400"/>
          </a:xfrm>
          <a:prstGeom prst="rect">
            <a:avLst/>
          </a:prstGeom>
        </p:spPr>
      </p:pic>
      <p:pic>
        <p:nvPicPr>
          <p:cNvPr id="9" name="Graphic 8" descr="Globe outline">
            <a:extLst>
              <a:ext uri="{FF2B5EF4-FFF2-40B4-BE49-F238E27FC236}">
                <a16:creationId xmlns:a16="http://schemas.microsoft.com/office/drawing/2014/main" id="{C3CF2932-4124-A051-9EE8-C1406504DBA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499920" y="3464994"/>
            <a:ext cx="914400" cy="914400"/>
          </a:xfrm>
          <a:prstGeom prst="rect">
            <a:avLst/>
          </a:prstGeom>
        </p:spPr>
      </p:pic>
      <p:sp>
        <p:nvSpPr>
          <p:cNvPr id="101" name="TextBox 100">
            <a:extLst>
              <a:ext uri="{FF2B5EF4-FFF2-40B4-BE49-F238E27FC236}">
                <a16:creationId xmlns:a16="http://schemas.microsoft.com/office/drawing/2014/main" id="{38EE9E85-B0F3-D8C3-488C-E4B0DB11904E}"/>
              </a:ext>
            </a:extLst>
          </p:cNvPr>
          <p:cNvSpPr txBox="1"/>
          <p:nvPr/>
        </p:nvSpPr>
        <p:spPr>
          <a:xfrm>
            <a:off x="6450950" y="5096349"/>
            <a:ext cx="5521698" cy="369332"/>
          </a:xfrm>
          <a:prstGeom prst="rect">
            <a:avLst/>
          </a:prstGeom>
          <a:noFill/>
        </p:spPr>
        <p:txBody>
          <a:bodyPr wrap="square">
            <a:spAutoFit/>
          </a:bodyPr>
          <a:lstStyle/>
          <a:p>
            <a:pPr algn="l"/>
            <a:r>
              <a:rPr lang="en-GB" sz="900" dirty="0">
                <a:solidFill>
                  <a:schemeClr val="tx2"/>
                </a:solidFill>
                <a:latin typeface="Lato Long"/>
                <a:cs typeface="Open Sans Light"/>
              </a:rPr>
              <a:t>Developing meaningful revenue-based priorities will be one aspect , separating organic from non-organic growth for example will be a challenge and a priority   </a:t>
            </a:r>
            <a:endParaRPr lang="en-US" sz="900" dirty="0">
              <a:solidFill>
                <a:schemeClr val="tx2"/>
              </a:solidFill>
              <a:latin typeface="Lato Long"/>
              <a:cs typeface="Open Sans Light"/>
            </a:endParaRPr>
          </a:p>
        </p:txBody>
      </p:sp>
      <p:sp>
        <p:nvSpPr>
          <p:cNvPr id="102" name="Subtitle 2">
            <a:extLst>
              <a:ext uri="{FF2B5EF4-FFF2-40B4-BE49-F238E27FC236}">
                <a16:creationId xmlns:a16="http://schemas.microsoft.com/office/drawing/2014/main" id="{F593F8F9-7220-B413-0DEA-4CCE09643196}"/>
              </a:ext>
            </a:extLst>
          </p:cNvPr>
          <p:cNvSpPr txBox="1">
            <a:spLocks/>
          </p:cNvSpPr>
          <p:nvPr/>
        </p:nvSpPr>
        <p:spPr>
          <a:xfrm>
            <a:off x="5649157" y="5785253"/>
            <a:ext cx="5783341" cy="363176"/>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GB" sz="900" dirty="0">
                <a:latin typeface="Lato Long"/>
              </a:rPr>
              <a:t>Promotional planning and development is a key factor of the TM function to ensure that each customer and channel has a good mix of general promotions to crafted promotions </a:t>
            </a:r>
          </a:p>
        </p:txBody>
      </p:sp>
      <p:sp>
        <p:nvSpPr>
          <p:cNvPr id="6" name="Oval 5">
            <a:extLst>
              <a:ext uri="{FF2B5EF4-FFF2-40B4-BE49-F238E27FC236}">
                <a16:creationId xmlns:a16="http://schemas.microsoft.com/office/drawing/2014/main" id="{DC3BAAA2-820E-1174-92B7-FD316D0FBA5E}"/>
              </a:ext>
            </a:extLst>
          </p:cNvPr>
          <p:cNvSpPr/>
          <p:nvPr/>
        </p:nvSpPr>
        <p:spPr>
          <a:xfrm>
            <a:off x="1519955" y="5313437"/>
            <a:ext cx="166255" cy="166255"/>
          </a:xfrm>
          <a:prstGeom prst="ellipse">
            <a:avLst/>
          </a:prstGeom>
          <a:solidFill>
            <a:srgbClr val="FFFFFF">
              <a:lumMod val="7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3403A771-FEA8-4D17-EEF0-73571DA87395}"/>
              </a:ext>
            </a:extLst>
          </p:cNvPr>
          <p:cNvCxnSpPr>
            <a:cxnSpLocks/>
            <a:endCxn id="6" idx="2"/>
          </p:cNvCxnSpPr>
          <p:nvPr/>
        </p:nvCxnSpPr>
        <p:spPr>
          <a:xfrm flipV="1">
            <a:off x="950495" y="5396565"/>
            <a:ext cx="569460" cy="474839"/>
          </a:xfrm>
          <a:prstGeom prst="line">
            <a:avLst/>
          </a:prstGeom>
          <a:noFill/>
          <a:ln w="38100" cap="flat" cmpd="sng" algn="ctr">
            <a:solidFill>
              <a:srgbClr val="FFFFFF">
                <a:lumMod val="85000"/>
              </a:srgbClr>
            </a:solidFill>
            <a:prstDash val="solid"/>
            <a:miter lim="800000"/>
          </a:ln>
          <a:effectLst/>
        </p:spPr>
      </p:cxnSp>
      <p:sp>
        <p:nvSpPr>
          <p:cNvPr id="17" name="TextBox 16">
            <a:extLst>
              <a:ext uri="{FF2B5EF4-FFF2-40B4-BE49-F238E27FC236}">
                <a16:creationId xmlns:a16="http://schemas.microsoft.com/office/drawing/2014/main" id="{CCFB1B5E-5746-E32A-F487-6841C5FE2D1F}"/>
              </a:ext>
            </a:extLst>
          </p:cNvPr>
          <p:cNvSpPr txBox="1"/>
          <p:nvPr/>
        </p:nvSpPr>
        <p:spPr>
          <a:xfrm>
            <a:off x="1233807" y="6247318"/>
            <a:ext cx="1619354" cy="307777"/>
          </a:xfrm>
          <a:prstGeom prst="rect">
            <a:avLst/>
          </a:prstGeom>
          <a:noFill/>
        </p:spPr>
        <p:txBody>
          <a:bodyPr wrap="none" rtlCol="0" anchor="b" anchorCtr="0">
            <a:spAutoFit/>
          </a:bodyPr>
          <a:lstStyle/>
          <a:p>
            <a:pPr algn="r" defTabSz="914217"/>
            <a:r>
              <a:rPr lang="en-US" sz="1400" b="1" dirty="0">
                <a:solidFill>
                  <a:srgbClr val="1C2835"/>
                </a:solidFill>
                <a:latin typeface="Poppins" pitchFamily="2" charset="77"/>
                <a:ea typeface="League Spartan" charset="0"/>
                <a:cs typeface="Poppins" pitchFamily="2" charset="77"/>
              </a:rPr>
              <a:t>POS / Collateral</a:t>
            </a:r>
          </a:p>
        </p:txBody>
      </p:sp>
      <p:sp>
        <p:nvSpPr>
          <p:cNvPr id="18" name="Freeform 43">
            <a:extLst>
              <a:ext uri="{FF2B5EF4-FFF2-40B4-BE49-F238E27FC236}">
                <a16:creationId xmlns:a16="http://schemas.microsoft.com/office/drawing/2014/main" id="{EC5C001A-C15D-357D-C951-37BA48E8A862}"/>
              </a:ext>
            </a:extLst>
          </p:cNvPr>
          <p:cNvSpPr>
            <a:spLocks noChangeArrowheads="1"/>
          </p:cNvSpPr>
          <p:nvPr/>
        </p:nvSpPr>
        <p:spPr bwMode="auto">
          <a:xfrm>
            <a:off x="5734732" y="2008205"/>
            <a:ext cx="434002" cy="426858"/>
          </a:xfrm>
          <a:custGeom>
            <a:avLst/>
            <a:gdLst>
              <a:gd name="connsiteX0" fmla="*/ 441684 w 868003"/>
              <a:gd name="connsiteY0" fmla="*/ 530225 h 853715"/>
              <a:gd name="connsiteX1" fmla="*/ 593235 w 868003"/>
              <a:gd name="connsiteY1" fmla="*/ 584260 h 853715"/>
              <a:gd name="connsiteX2" fmla="*/ 720366 w 868003"/>
              <a:gd name="connsiteY2" fmla="*/ 538511 h 853715"/>
              <a:gd name="connsiteX3" fmla="*/ 720366 w 868003"/>
              <a:gd name="connsiteY3" fmla="*/ 748887 h 853715"/>
              <a:gd name="connsiteX4" fmla="*/ 716416 w 868003"/>
              <a:gd name="connsiteY4" fmla="*/ 755011 h 853715"/>
              <a:gd name="connsiteX5" fmla="*/ 441325 w 868003"/>
              <a:gd name="connsiteY5" fmla="*/ 853715 h 853715"/>
              <a:gd name="connsiteX6" fmla="*/ 441684 w 868003"/>
              <a:gd name="connsiteY6" fmla="*/ 851554 h 853715"/>
              <a:gd name="connsiteX7" fmla="*/ 426679 w 868003"/>
              <a:gd name="connsiteY7" fmla="*/ 530225 h 853715"/>
              <a:gd name="connsiteX8" fmla="*/ 426679 w 868003"/>
              <a:gd name="connsiteY8" fmla="*/ 851556 h 853715"/>
              <a:gd name="connsiteX9" fmla="*/ 426679 w 868003"/>
              <a:gd name="connsiteY9" fmla="*/ 853715 h 853715"/>
              <a:gd name="connsiteX10" fmla="*/ 151234 w 868003"/>
              <a:gd name="connsiteY10" fmla="*/ 754761 h 853715"/>
              <a:gd name="connsiteX11" fmla="*/ 147638 w 868003"/>
              <a:gd name="connsiteY11" fmla="*/ 748644 h 853715"/>
              <a:gd name="connsiteX12" fmla="*/ 147638 w 868003"/>
              <a:gd name="connsiteY12" fmla="*/ 538501 h 853715"/>
              <a:gd name="connsiteX13" fmla="*/ 274932 w 868003"/>
              <a:gd name="connsiteY13" fmla="*/ 584200 h 853715"/>
              <a:gd name="connsiteX14" fmla="*/ 274826 w 868003"/>
              <a:gd name="connsiteY14" fmla="*/ 260350 h 853715"/>
              <a:gd name="connsiteX15" fmla="*/ 433822 w 868003"/>
              <a:gd name="connsiteY15" fmla="*/ 317329 h 853715"/>
              <a:gd name="connsiteX16" fmla="*/ 593178 w 868003"/>
              <a:gd name="connsiteY16" fmla="*/ 260350 h 853715"/>
              <a:gd name="connsiteX17" fmla="*/ 868003 w 868003"/>
              <a:gd name="connsiteY17" fmla="*/ 359523 h 853715"/>
              <a:gd name="connsiteX18" fmla="*/ 708288 w 868003"/>
              <a:gd name="connsiteY18" fmla="*/ 413977 h 853715"/>
              <a:gd name="connsiteX19" fmla="*/ 868003 w 868003"/>
              <a:gd name="connsiteY19" fmla="*/ 468792 h 853715"/>
              <a:gd name="connsiteX20" fmla="*/ 593178 w 868003"/>
              <a:gd name="connsiteY20" fmla="*/ 567965 h 853715"/>
              <a:gd name="connsiteX21" fmla="*/ 433822 w 868003"/>
              <a:gd name="connsiteY21" fmla="*/ 510625 h 853715"/>
              <a:gd name="connsiteX22" fmla="*/ 706130 w 868003"/>
              <a:gd name="connsiteY22" fmla="*/ 413977 h 853715"/>
              <a:gd name="connsiteX23" fmla="*/ 433822 w 868003"/>
              <a:gd name="connsiteY23" fmla="*/ 317690 h 853715"/>
              <a:gd name="connsiteX24" fmla="*/ 161514 w 868003"/>
              <a:gd name="connsiteY24" fmla="*/ 413977 h 853715"/>
              <a:gd name="connsiteX25" fmla="*/ 433822 w 868003"/>
              <a:gd name="connsiteY25" fmla="*/ 510625 h 853715"/>
              <a:gd name="connsiteX26" fmla="*/ 274826 w 868003"/>
              <a:gd name="connsiteY26" fmla="*/ 567965 h 853715"/>
              <a:gd name="connsiteX27" fmla="*/ 0 w 868003"/>
              <a:gd name="connsiteY27" fmla="*/ 468792 h 853715"/>
              <a:gd name="connsiteX28" fmla="*/ 159356 w 868003"/>
              <a:gd name="connsiteY28" fmla="*/ 413977 h 853715"/>
              <a:gd name="connsiteX29" fmla="*/ 0 w 868003"/>
              <a:gd name="connsiteY29" fmla="*/ 359523 h 853715"/>
              <a:gd name="connsiteX30" fmla="*/ 434794 w 868003"/>
              <a:gd name="connsiteY30" fmla="*/ 0 h 853715"/>
              <a:gd name="connsiteX31" fmla="*/ 529864 w 868003"/>
              <a:gd name="connsiteY31" fmla="*/ 93442 h 853715"/>
              <a:gd name="connsiteX32" fmla="*/ 483956 w 868003"/>
              <a:gd name="connsiteY32" fmla="*/ 93442 h 853715"/>
              <a:gd name="connsiteX33" fmla="*/ 483956 w 868003"/>
              <a:gd name="connsiteY33" fmla="*/ 258404 h 853715"/>
              <a:gd name="connsiteX34" fmla="*/ 385633 w 868003"/>
              <a:gd name="connsiteY34" fmla="*/ 258404 h 853715"/>
              <a:gd name="connsiteX35" fmla="*/ 385633 w 868003"/>
              <a:gd name="connsiteY35" fmla="*/ 93442 h 853715"/>
              <a:gd name="connsiteX36" fmla="*/ 339725 w 868003"/>
              <a:gd name="connsiteY36" fmla="*/ 93442 h 85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68003" h="853715">
                <a:moveTo>
                  <a:pt x="441684" y="530225"/>
                </a:moveTo>
                <a:lnTo>
                  <a:pt x="593235" y="584260"/>
                </a:lnTo>
                <a:lnTo>
                  <a:pt x="720366" y="538511"/>
                </a:lnTo>
                <a:lnTo>
                  <a:pt x="720366" y="748887"/>
                </a:lnTo>
                <a:cubicBezTo>
                  <a:pt x="720366" y="751409"/>
                  <a:pt x="718930" y="753930"/>
                  <a:pt x="716416" y="755011"/>
                </a:cubicBezTo>
                <a:lnTo>
                  <a:pt x="441325" y="853715"/>
                </a:lnTo>
                <a:cubicBezTo>
                  <a:pt x="441325" y="852995"/>
                  <a:pt x="441684" y="852634"/>
                  <a:pt x="441684" y="851554"/>
                </a:cubicBezTo>
                <a:close/>
                <a:moveTo>
                  <a:pt x="426679" y="530225"/>
                </a:moveTo>
                <a:lnTo>
                  <a:pt x="426679" y="851556"/>
                </a:lnTo>
                <a:cubicBezTo>
                  <a:pt x="426679" y="852276"/>
                  <a:pt x="426679" y="852996"/>
                  <a:pt x="426679" y="853715"/>
                </a:cubicBezTo>
                <a:lnTo>
                  <a:pt x="151234" y="754761"/>
                </a:lnTo>
                <a:cubicBezTo>
                  <a:pt x="149076" y="753682"/>
                  <a:pt x="147638" y="751163"/>
                  <a:pt x="147638" y="748644"/>
                </a:cubicBezTo>
                <a:lnTo>
                  <a:pt x="147638" y="538501"/>
                </a:lnTo>
                <a:lnTo>
                  <a:pt x="274932" y="584200"/>
                </a:lnTo>
                <a:close/>
                <a:moveTo>
                  <a:pt x="274826" y="260350"/>
                </a:moveTo>
                <a:lnTo>
                  <a:pt x="433822" y="317329"/>
                </a:lnTo>
                <a:lnTo>
                  <a:pt x="593178" y="260350"/>
                </a:lnTo>
                <a:lnTo>
                  <a:pt x="868003" y="359523"/>
                </a:lnTo>
                <a:lnTo>
                  <a:pt x="708288" y="413977"/>
                </a:lnTo>
                <a:lnTo>
                  <a:pt x="868003" y="468792"/>
                </a:lnTo>
                <a:lnTo>
                  <a:pt x="593178" y="567965"/>
                </a:lnTo>
                <a:lnTo>
                  <a:pt x="433822" y="510625"/>
                </a:lnTo>
                <a:lnTo>
                  <a:pt x="706130" y="413977"/>
                </a:lnTo>
                <a:lnTo>
                  <a:pt x="433822" y="317690"/>
                </a:lnTo>
                <a:lnTo>
                  <a:pt x="161514" y="413977"/>
                </a:lnTo>
                <a:lnTo>
                  <a:pt x="433822" y="510625"/>
                </a:lnTo>
                <a:lnTo>
                  <a:pt x="274826" y="567965"/>
                </a:lnTo>
                <a:lnTo>
                  <a:pt x="0" y="468792"/>
                </a:lnTo>
                <a:lnTo>
                  <a:pt x="159356" y="413977"/>
                </a:lnTo>
                <a:lnTo>
                  <a:pt x="0" y="359523"/>
                </a:lnTo>
                <a:close/>
                <a:moveTo>
                  <a:pt x="434794" y="0"/>
                </a:moveTo>
                <a:lnTo>
                  <a:pt x="529864" y="93442"/>
                </a:lnTo>
                <a:lnTo>
                  <a:pt x="483956" y="93442"/>
                </a:lnTo>
                <a:lnTo>
                  <a:pt x="483956" y="258404"/>
                </a:lnTo>
                <a:lnTo>
                  <a:pt x="385633" y="258404"/>
                </a:lnTo>
                <a:lnTo>
                  <a:pt x="385633" y="93442"/>
                </a:lnTo>
                <a:lnTo>
                  <a:pt x="339725" y="93442"/>
                </a:lnTo>
                <a:close/>
              </a:path>
            </a:pathLst>
          </a:custGeom>
          <a:solidFill>
            <a:srgbClr val="FFFFFF"/>
          </a:solidFill>
          <a:ln>
            <a:noFill/>
          </a:ln>
          <a:effectLst/>
        </p:spPr>
        <p:txBody>
          <a:bodyPr wrap="square"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B3B3B3"/>
              </a:solidFill>
              <a:effectLst/>
              <a:uLnTx/>
              <a:uFillTx/>
            </a:endParaRPr>
          </a:p>
        </p:txBody>
      </p:sp>
      <p:sp>
        <p:nvSpPr>
          <p:cNvPr id="19" name="Subtitle 2">
            <a:extLst>
              <a:ext uri="{FF2B5EF4-FFF2-40B4-BE49-F238E27FC236}">
                <a16:creationId xmlns:a16="http://schemas.microsoft.com/office/drawing/2014/main" id="{05C1A7C8-7608-B98C-5843-FEC01CDA77E8}"/>
              </a:ext>
            </a:extLst>
          </p:cNvPr>
          <p:cNvSpPr txBox="1">
            <a:spLocks/>
          </p:cNvSpPr>
          <p:nvPr/>
        </p:nvSpPr>
        <p:spPr>
          <a:xfrm>
            <a:off x="2817725" y="6302312"/>
            <a:ext cx="9201822" cy="196977"/>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GB" sz="900" dirty="0">
                <a:latin typeface="Lato Long"/>
              </a:rPr>
              <a:t>POS design is a large part of the promotional development planning and required considerable engagement both with brand management and the customer category manager</a:t>
            </a:r>
          </a:p>
        </p:txBody>
      </p:sp>
    </p:spTree>
    <p:extLst>
      <p:ext uri="{BB962C8B-B14F-4D97-AF65-F5344CB8AC3E}">
        <p14:creationId xmlns:p14="http://schemas.microsoft.com/office/powerpoint/2010/main" val="1155971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CD5F68-ABB0-5DC0-7C83-66E27E8A1CE1}"/>
              </a:ext>
            </a:extLst>
          </p:cNvPr>
          <p:cNvSpPr txBox="1"/>
          <p:nvPr/>
        </p:nvSpPr>
        <p:spPr>
          <a:xfrm>
            <a:off x="268942" y="207845"/>
            <a:ext cx="6413314"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The Trade Marketing Role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latin typeface="Poppins" panose="00000500000000000000" pitchFamily="2" charset="0"/>
                <a:ea typeface="Lato Light" panose="020F0502020204030203" pitchFamily="34" charset="0"/>
                <a:cs typeface="Poppins" panose="00000500000000000000" pitchFamily="2" charset="0"/>
              </a:rPr>
              <a:t>Vision to execution</a:t>
            </a:r>
            <a:endParaRPr lang="en-GB" sz="1400" dirty="0">
              <a:effectLst/>
              <a:latin typeface="Poppins" panose="00000500000000000000" pitchFamily="2" charset="0"/>
              <a:ea typeface="Lato Light" panose="020F0502020204030203" pitchFamily="34" charset="0"/>
              <a:cs typeface="Poppins" panose="00000500000000000000" pitchFamily="2" charset="0"/>
            </a:endParaRPr>
          </a:p>
        </p:txBody>
      </p:sp>
      <p:pic>
        <p:nvPicPr>
          <p:cNvPr id="3" name="Picture 2" descr="Logo&#10;&#10;Description automatically generated">
            <a:extLst>
              <a:ext uri="{FF2B5EF4-FFF2-40B4-BE49-F238E27FC236}">
                <a16:creationId xmlns:a16="http://schemas.microsoft.com/office/drawing/2014/main" id="{69EDD55A-421E-FC20-2B13-4AC71FA757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49C35D56-424F-DAA6-143A-4832A65AC164}"/>
              </a:ext>
            </a:extLst>
          </p:cNvPr>
          <p:cNvSpPr>
            <a:spLocks noGrp="1"/>
          </p:cNvSpPr>
          <p:nvPr>
            <p:ph type="ftr" sz="quarter" idx="11"/>
          </p:nvPr>
        </p:nvSpPr>
        <p:spPr>
          <a:xfrm>
            <a:off x="4038600" y="6356350"/>
            <a:ext cx="4114800" cy="365125"/>
          </a:xfrm>
        </p:spPr>
        <p:txBody>
          <a:bodyPr/>
          <a:lstStyle/>
          <a:p>
            <a:r>
              <a:rPr lang="en-GB" dirty="0"/>
              <a:t>www.upskilpro.</a:t>
            </a:r>
            <a:r>
              <a:rPr lang="en-GB" dirty="0">
                <a:solidFill>
                  <a:prstClr val="black">
                    <a:lumMod val="75000"/>
                    <a:lumOff val="25000"/>
                  </a:prstClr>
                </a:solidFill>
                <a:cs typeface="Arial" panose="020B0604020202020204" pitchFamily="34" charset="0"/>
              </a:rPr>
              <a:t>com</a:t>
            </a:r>
          </a:p>
        </p:txBody>
      </p:sp>
      <p:graphicFrame>
        <p:nvGraphicFramePr>
          <p:cNvPr id="43" name="Table 4">
            <a:extLst>
              <a:ext uri="{FF2B5EF4-FFF2-40B4-BE49-F238E27FC236}">
                <a16:creationId xmlns:a16="http://schemas.microsoft.com/office/drawing/2014/main" id="{FD0F9775-B33C-2114-8D95-23DD71CBE848}"/>
              </a:ext>
            </a:extLst>
          </p:cNvPr>
          <p:cNvGraphicFramePr>
            <a:graphicFrameLocks noGrp="1"/>
          </p:cNvGraphicFramePr>
          <p:nvPr>
            <p:extLst>
              <p:ext uri="{D42A27DB-BD31-4B8C-83A1-F6EECF244321}">
                <p14:modId xmlns:p14="http://schemas.microsoft.com/office/powerpoint/2010/main" val="571359556"/>
              </p:ext>
            </p:extLst>
          </p:nvPr>
        </p:nvGraphicFramePr>
        <p:xfrm>
          <a:off x="638174" y="1671679"/>
          <a:ext cx="10925176" cy="3886200"/>
        </p:xfrm>
        <a:graphic>
          <a:graphicData uri="http://schemas.openxmlformats.org/drawingml/2006/table">
            <a:tbl>
              <a:tblPr firstRow="1" bandRow="1">
                <a:tableStyleId>{5C22544A-7EE6-4342-B048-85BDC9FD1C3A}</a:tableStyleId>
              </a:tblPr>
              <a:tblGrid>
                <a:gridCol w="2353084">
                  <a:extLst>
                    <a:ext uri="{9D8B030D-6E8A-4147-A177-3AD203B41FA5}">
                      <a16:colId xmlns:a16="http://schemas.microsoft.com/office/drawing/2014/main" val="1767777834"/>
                    </a:ext>
                  </a:extLst>
                </a:gridCol>
                <a:gridCol w="2857364">
                  <a:extLst>
                    <a:ext uri="{9D8B030D-6E8A-4147-A177-3AD203B41FA5}">
                      <a16:colId xmlns:a16="http://schemas.microsoft.com/office/drawing/2014/main" val="2615588611"/>
                    </a:ext>
                  </a:extLst>
                </a:gridCol>
                <a:gridCol w="2857364">
                  <a:extLst>
                    <a:ext uri="{9D8B030D-6E8A-4147-A177-3AD203B41FA5}">
                      <a16:colId xmlns:a16="http://schemas.microsoft.com/office/drawing/2014/main" val="1072251535"/>
                    </a:ext>
                  </a:extLst>
                </a:gridCol>
                <a:gridCol w="2857364">
                  <a:extLst>
                    <a:ext uri="{9D8B030D-6E8A-4147-A177-3AD203B41FA5}">
                      <a16:colId xmlns:a16="http://schemas.microsoft.com/office/drawing/2014/main" val="1430090913"/>
                    </a:ext>
                  </a:extLst>
                </a:gridCol>
              </a:tblGrid>
              <a:tr h="370840">
                <a:tc rowSpan="2">
                  <a:txBody>
                    <a:bodyPr/>
                    <a:lstStyle/>
                    <a:p>
                      <a:pPr algn="ctr"/>
                      <a:r>
                        <a:rPr lang="en-GB" sz="2000" dirty="0">
                          <a:solidFill>
                            <a:srgbClr val="002060"/>
                          </a:solidFill>
                          <a:latin typeface="Poppins" panose="00000500000000000000" pitchFamily="2" charset="0"/>
                          <a:cs typeface="Poppins" panose="00000500000000000000" pitchFamily="2" charset="0"/>
                        </a:rPr>
                        <a:t>TRADE MARKETING Role</a:t>
                      </a:r>
                    </a:p>
                  </a:txBody>
                  <a:tcPr anchor="ctr">
                    <a:solidFill>
                      <a:schemeClr val="bg1"/>
                    </a:solidFill>
                  </a:tcPr>
                </a:tc>
                <a:tc>
                  <a:txBody>
                    <a:bodyPr/>
                    <a:lstStyle/>
                    <a:p>
                      <a:pPr algn="ctr"/>
                      <a:r>
                        <a:rPr lang="en-GB" sz="1800" b="1" dirty="0">
                          <a:solidFill>
                            <a:schemeClr val="tx1"/>
                          </a:solidFill>
                        </a:rPr>
                        <a:t>Vision</a:t>
                      </a:r>
                    </a:p>
                  </a:txBody>
                  <a:tcPr anchor="ctr">
                    <a:solidFill>
                      <a:srgbClr val="FFC000"/>
                    </a:solidFill>
                  </a:tcPr>
                </a:tc>
                <a:tc>
                  <a:txBody>
                    <a:bodyPr/>
                    <a:lstStyle/>
                    <a:p>
                      <a:pPr algn="ctr"/>
                      <a:r>
                        <a:rPr lang="en-GB" sz="1800" b="1" dirty="0">
                          <a:solidFill>
                            <a:schemeClr val="tx1"/>
                          </a:solidFill>
                        </a:rPr>
                        <a:t>Engagement</a:t>
                      </a:r>
                    </a:p>
                  </a:txBody>
                  <a:tcPr anchor="ctr">
                    <a:solidFill>
                      <a:srgbClr val="FFC000"/>
                    </a:solidFill>
                  </a:tcPr>
                </a:tc>
                <a:tc>
                  <a:txBody>
                    <a:bodyPr/>
                    <a:lstStyle/>
                    <a:p>
                      <a:pPr algn="ctr"/>
                      <a:r>
                        <a:rPr lang="en-GB" sz="1800" b="1" dirty="0">
                          <a:solidFill>
                            <a:schemeClr val="tx1"/>
                          </a:solidFill>
                        </a:rPr>
                        <a:t>Execution</a:t>
                      </a:r>
                    </a:p>
                  </a:txBody>
                  <a:tcPr anchor="ctr">
                    <a:solidFill>
                      <a:srgbClr val="FFC000"/>
                    </a:solidFill>
                  </a:tcPr>
                </a:tc>
                <a:extLst>
                  <a:ext uri="{0D108BD9-81ED-4DB2-BD59-A6C34878D82A}">
                    <a16:rowId xmlns:a16="http://schemas.microsoft.com/office/drawing/2014/main" val="2784721144"/>
                  </a:ext>
                </a:extLst>
              </a:tr>
              <a:tr h="370840">
                <a:tc vMerge="1">
                  <a:txBody>
                    <a:bodyPr/>
                    <a:lstStyle/>
                    <a:p>
                      <a:pPr algn="ctr"/>
                      <a:endParaRPr lang="en-GB" sz="2400" dirty="0">
                        <a:solidFill>
                          <a:srgbClr val="002060"/>
                        </a:solidFill>
                        <a:latin typeface="Poppins" panose="00000500000000000000" pitchFamily="2" charset="0"/>
                        <a:cs typeface="Poppins" panose="00000500000000000000" pitchFamily="2" charset="0"/>
                      </a:endParaRPr>
                    </a:p>
                  </a:txBody>
                  <a:tcPr anchor="ctr">
                    <a:solidFill>
                      <a:schemeClr val="bg1"/>
                    </a:solidFill>
                  </a:tcPr>
                </a:tc>
                <a:tc>
                  <a:txBody>
                    <a:bodyPr/>
                    <a:lstStyle/>
                    <a:p>
                      <a:pPr algn="ctr"/>
                      <a:r>
                        <a:rPr lang="en-GB" sz="1100" b="1" dirty="0">
                          <a:solidFill>
                            <a:schemeClr val="bg1"/>
                          </a:solidFill>
                        </a:rPr>
                        <a:t>Strategy &amp; Organisation</a:t>
                      </a:r>
                    </a:p>
                  </a:txBody>
                  <a:tcPr anchor="ctr">
                    <a:solidFill>
                      <a:srgbClr val="3984A3"/>
                    </a:solidFill>
                  </a:tcPr>
                </a:tc>
                <a:tc>
                  <a:txBody>
                    <a:bodyPr/>
                    <a:lstStyle/>
                    <a:p>
                      <a:pPr algn="ctr"/>
                      <a:r>
                        <a:rPr lang="en-GB" sz="1100" b="1" dirty="0">
                          <a:solidFill>
                            <a:schemeClr val="bg1"/>
                          </a:solidFill>
                        </a:rPr>
                        <a:t>Customers &amp; Markets </a:t>
                      </a:r>
                    </a:p>
                  </a:txBody>
                  <a:tcPr anchor="ctr">
                    <a:solidFill>
                      <a:srgbClr val="3984A3"/>
                    </a:solidFill>
                  </a:tcPr>
                </a:tc>
                <a:tc>
                  <a:txBody>
                    <a:bodyPr/>
                    <a:lstStyle/>
                    <a:p>
                      <a:pPr algn="ctr"/>
                      <a:r>
                        <a:rPr lang="en-GB" sz="1100" b="1" dirty="0">
                          <a:solidFill>
                            <a:schemeClr val="bg1"/>
                          </a:solidFill>
                        </a:rPr>
                        <a:t>Implementing TM</a:t>
                      </a:r>
                    </a:p>
                  </a:txBody>
                  <a:tcPr anchor="ctr">
                    <a:solidFill>
                      <a:srgbClr val="3984A3"/>
                    </a:solidFill>
                  </a:tcPr>
                </a:tc>
                <a:extLst>
                  <a:ext uri="{0D108BD9-81ED-4DB2-BD59-A6C34878D82A}">
                    <a16:rowId xmlns:a16="http://schemas.microsoft.com/office/drawing/2014/main" val="2785390457"/>
                  </a:ext>
                </a:extLst>
              </a:tr>
              <a:tr h="370840">
                <a:tc>
                  <a:txBody>
                    <a:bodyPr/>
                    <a:lstStyle/>
                    <a:p>
                      <a:pPr algn="l"/>
                      <a:r>
                        <a:rPr lang="en-GB" sz="1100" b="1" dirty="0">
                          <a:solidFill>
                            <a:schemeClr val="bg1"/>
                          </a:solidFill>
                        </a:rPr>
                        <a:t>Strategy </a:t>
                      </a:r>
                    </a:p>
                  </a:txBody>
                  <a:tcPr anchor="ctr">
                    <a:solidFill>
                      <a:srgbClr val="3984A3"/>
                    </a:solidFill>
                  </a:tcPr>
                </a:tc>
                <a:tc>
                  <a:txBody>
                    <a:bodyPr/>
                    <a:lstStyle/>
                    <a:p>
                      <a:pPr algn="l"/>
                      <a:r>
                        <a:rPr lang="en-GB" sz="1000" dirty="0"/>
                        <a:t>All Strategies are 100% of the time aligned to our brand and corporate plans</a:t>
                      </a:r>
                    </a:p>
                  </a:txBody>
                  <a:tcPr anchor="ctr">
                    <a:solidFill>
                      <a:schemeClr val="bg1">
                        <a:lumMod val="95000"/>
                      </a:schemeClr>
                    </a:solidFill>
                  </a:tcPr>
                </a:tc>
                <a:tc>
                  <a:txBody>
                    <a:bodyPr/>
                    <a:lstStyle/>
                    <a:p>
                      <a:pPr algn="l"/>
                      <a:r>
                        <a:rPr lang="en-GB" sz="1000" dirty="0"/>
                        <a:t>Engaging the category and capabilities of the customer and our products </a:t>
                      </a:r>
                    </a:p>
                  </a:txBody>
                  <a:tcPr anchor="ctr">
                    <a:solidFill>
                      <a:schemeClr val="bg1">
                        <a:lumMod val="95000"/>
                      </a:schemeClr>
                    </a:solidFill>
                  </a:tcPr>
                </a:tc>
                <a:tc>
                  <a:txBody>
                    <a:bodyPr/>
                    <a:lstStyle/>
                    <a:p>
                      <a:pPr algn="l"/>
                      <a:r>
                        <a:rPr lang="en-GB" sz="1000" dirty="0"/>
                        <a:t>Strategy execution based on customer groups and channel characteristics </a:t>
                      </a:r>
                    </a:p>
                  </a:txBody>
                  <a:tcPr anchor="ctr">
                    <a:solidFill>
                      <a:schemeClr val="bg1">
                        <a:lumMod val="95000"/>
                      </a:schemeClr>
                    </a:solidFill>
                  </a:tcPr>
                </a:tc>
                <a:extLst>
                  <a:ext uri="{0D108BD9-81ED-4DB2-BD59-A6C34878D82A}">
                    <a16:rowId xmlns:a16="http://schemas.microsoft.com/office/drawing/2014/main" val="393784944"/>
                  </a:ext>
                </a:extLst>
              </a:tr>
              <a:tr h="370840">
                <a:tc>
                  <a:txBody>
                    <a:bodyPr/>
                    <a:lstStyle/>
                    <a:p>
                      <a:pPr algn="l"/>
                      <a:r>
                        <a:rPr lang="en-GB" sz="1100" b="1" dirty="0">
                          <a:solidFill>
                            <a:schemeClr val="bg1"/>
                          </a:solidFill>
                        </a:rPr>
                        <a:t>Insights &amp; Analytics </a:t>
                      </a:r>
                    </a:p>
                  </a:txBody>
                  <a:tcPr anchor="ctr">
                    <a:solidFill>
                      <a:srgbClr val="3984A3"/>
                    </a:solidFill>
                  </a:tcPr>
                </a:tc>
                <a:tc>
                  <a:txBody>
                    <a:bodyPr/>
                    <a:lstStyle/>
                    <a:p>
                      <a:pPr algn="l"/>
                      <a:r>
                        <a:rPr lang="en-GB" sz="1000" dirty="0"/>
                        <a:t>Best in class utilizing I&amp;A to deliver solutions to our channels and brands for superior trade marketing  </a:t>
                      </a:r>
                    </a:p>
                  </a:txBody>
                  <a:tcPr anchor="ctr">
                    <a:solidFill>
                      <a:schemeClr val="bg1">
                        <a:lumMod val="95000"/>
                      </a:schemeClr>
                    </a:solidFill>
                  </a:tcPr>
                </a:tc>
                <a:tc>
                  <a:txBody>
                    <a:bodyPr/>
                    <a:lstStyle/>
                    <a:p>
                      <a:pPr algn="l"/>
                      <a:r>
                        <a:rPr lang="en-GB" sz="1000" dirty="0"/>
                        <a:t>Utilising  research &amp; analytics to plan , segment and build the customer engagement plan. </a:t>
                      </a:r>
                    </a:p>
                  </a:txBody>
                  <a:tcPr anchor="ctr">
                    <a:solidFill>
                      <a:schemeClr val="bg1">
                        <a:lumMod val="95000"/>
                      </a:schemeClr>
                    </a:solidFill>
                  </a:tcPr>
                </a:tc>
                <a:tc>
                  <a:txBody>
                    <a:bodyPr/>
                    <a:lstStyle/>
                    <a:p>
                      <a:pPr algn="l"/>
                      <a:r>
                        <a:rPr lang="en-GB" sz="1000" dirty="0"/>
                        <a:t>Utilising trade marketing principles , analytics and insights to deliver category and business growth </a:t>
                      </a:r>
                    </a:p>
                  </a:txBody>
                  <a:tcPr anchor="ctr">
                    <a:solidFill>
                      <a:schemeClr val="bg1">
                        <a:lumMod val="95000"/>
                      </a:schemeClr>
                    </a:solidFill>
                  </a:tcPr>
                </a:tc>
                <a:extLst>
                  <a:ext uri="{0D108BD9-81ED-4DB2-BD59-A6C34878D82A}">
                    <a16:rowId xmlns:a16="http://schemas.microsoft.com/office/drawing/2014/main" val="1262706864"/>
                  </a:ext>
                </a:extLst>
              </a:tr>
              <a:tr h="370840">
                <a:tc>
                  <a:txBody>
                    <a:bodyPr/>
                    <a:lstStyle/>
                    <a:p>
                      <a:pPr algn="l"/>
                      <a:r>
                        <a:rPr lang="en-GB" sz="1100" b="1" dirty="0">
                          <a:solidFill>
                            <a:schemeClr val="bg1"/>
                          </a:solidFill>
                        </a:rPr>
                        <a:t>Accounts</a:t>
                      </a:r>
                    </a:p>
                  </a:txBody>
                  <a:tcPr anchor="ctr">
                    <a:solidFill>
                      <a:srgbClr val="3984A3"/>
                    </a:solidFill>
                  </a:tcPr>
                </a:tc>
                <a:tc>
                  <a:txBody>
                    <a:bodyPr/>
                    <a:lstStyle/>
                    <a:p>
                      <a:pPr algn="l"/>
                      <a:r>
                        <a:rPr lang="en-GB" sz="1000" dirty="0"/>
                        <a:t>Close partnerships which are built on trust and competency  </a:t>
                      </a:r>
                    </a:p>
                  </a:txBody>
                  <a:tcPr anchor="ctr">
                    <a:solidFill>
                      <a:schemeClr val="bg1">
                        <a:lumMod val="95000"/>
                      </a:schemeClr>
                    </a:solidFill>
                  </a:tcPr>
                </a:tc>
                <a:tc>
                  <a:txBody>
                    <a:bodyPr/>
                    <a:lstStyle/>
                    <a:p>
                      <a:pPr algn="l"/>
                      <a:r>
                        <a:rPr lang="en-GB" sz="1000" dirty="0"/>
                        <a:t>Segment accounts into drive, invest and manage</a:t>
                      </a:r>
                    </a:p>
                  </a:txBody>
                  <a:tcPr anchor="ctr">
                    <a:solidFill>
                      <a:schemeClr val="bg1">
                        <a:lumMod val="95000"/>
                      </a:schemeClr>
                    </a:solidFill>
                  </a:tcPr>
                </a:tc>
                <a:tc>
                  <a:txBody>
                    <a:bodyPr/>
                    <a:lstStyle/>
                    <a:p>
                      <a:pPr algn="l"/>
                      <a:r>
                        <a:rPr lang="en-GB" sz="1000" dirty="0"/>
                        <a:t>Prioritise execution in matched accounts delivering share customer engagement</a:t>
                      </a:r>
                    </a:p>
                  </a:txBody>
                  <a:tcPr anchor="ctr">
                    <a:solidFill>
                      <a:schemeClr val="bg1">
                        <a:lumMod val="95000"/>
                      </a:schemeClr>
                    </a:solidFill>
                  </a:tcPr>
                </a:tc>
                <a:extLst>
                  <a:ext uri="{0D108BD9-81ED-4DB2-BD59-A6C34878D82A}">
                    <a16:rowId xmlns:a16="http://schemas.microsoft.com/office/drawing/2014/main" val="2007159013"/>
                  </a:ext>
                </a:extLst>
              </a:tr>
              <a:tr h="370840">
                <a:tc>
                  <a:txBody>
                    <a:bodyPr/>
                    <a:lstStyle/>
                    <a:p>
                      <a:pPr algn="l"/>
                      <a:r>
                        <a:rPr lang="en-GB" sz="1100" b="1" dirty="0">
                          <a:solidFill>
                            <a:schemeClr val="bg1"/>
                          </a:solidFill>
                        </a:rPr>
                        <a:t>Planning</a:t>
                      </a:r>
                    </a:p>
                  </a:txBody>
                  <a:tcPr anchor="ctr">
                    <a:solidFill>
                      <a:srgbClr val="3984A3"/>
                    </a:solidFill>
                  </a:tcPr>
                </a:tc>
                <a:tc>
                  <a:txBody>
                    <a:bodyPr/>
                    <a:lstStyle/>
                    <a:p>
                      <a:pPr algn="l"/>
                      <a:r>
                        <a:rPr lang="en-GB" sz="1000" dirty="0"/>
                        <a:t>Trade Marketing plans are developed in engagement with Brand and marketing functions </a:t>
                      </a:r>
                    </a:p>
                  </a:txBody>
                  <a:tcPr anchor="ctr">
                    <a:solidFill>
                      <a:schemeClr val="bg1">
                        <a:lumMod val="95000"/>
                      </a:schemeClr>
                    </a:solidFill>
                  </a:tcPr>
                </a:tc>
                <a:tc>
                  <a:txBody>
                    <a:bodyPr/>
                    <a:lstStyle/>
                    <a:p>
                      <a:pPr algn="l"/>
                      <a:r>
                        <a:rPr lang="en-GB" sz="1000" dirty="0"/>
                        <a:t>Engaging the category and capabilities of the customer and our products </a:t>
                      </a:r>
                    </a:p>
                  </a:txBody>
                  <a:tcPr anchor="ctr">
                    <a:solidFill>
                      <a:schemeClr val="bg1">
                        <a:lumMod val="95000"/>
                      </a:schemeClr>
                    </a:solidFill>
                  </a:tcPr>
                </a:tc>
                <a:tc>
                  <a:txBody>
                    <a:bodyPr/>
                    <a:lstStyle/>
                    <a:p>
                      <a:pPr algn="l"/>
                      <a:r>
                        <a:rPr lang="en-GB" sz="1000" dirty="0"/>
                        <a:t>All plans are driven by utilizing key planning concepts aimed at specific milestones &amp; objectives </a:t>
                      </a:r>
                    </a:p>
                  </a:txBody>
                  <a:tcPr anchor="ctr">
                    <a:solidFill>
                      <a:schemeClr val="bg1">
                        <a:lumMod val="95000"/>
                      </a:schemeClr>
                    </a:solidFill>
                  </a:tcPr>
                </a:tc>
                <a:extLst>
                  <a:ext uri="{0D108BD9-81ED-4DB2-BD59-A6C34878D82A}">
                    <a16:rowId xmlns:a16="http://schemas.microsoft.com/office/drawing/2014/main" val="1938060915"/>
                  </a:ext>
                </a:extLst>
              </a:tr>
              <a:tr h="370840">
                <a:tc>
                  <a:txBody>
                    <a:bodyPr/>
                    <a:lstStyle/>
                    <a:p>
                      <a:pPr algn="l"/>
                      <a:r>
                        <a:rPr lang="en-GB" sz="1100" b="1" dirty="0">
                          <a:solidFill>
                            <a:schemeClr val="bg1"/>
                          </a:solidFill>
                        </a:rPr>
                        <a:t>NPD</a:t>
                      </a:r>
                    </a:p>
                  </a:txBody>
                  <a:tcPr anchor="ctr">
                    <a:solidFill>
                      <a:srgbClr val="3984A3"/>
                    </a:solidFill>
                  </a:tcPr>
                </a:tc>
                <a:tc>
                  <a:txBody>
                    <a:bodyPr/>
                    <a:lstStyle/>
                    <a:p>
                      <a:pPr algn="l"/>
                      <a:r>
                        <a:rPr lang="en-GB" sz="1000" dirty="0"/>
                        <a:t>Planned NPD roll out utilizing customer , channel and portfolio mix matrix </a:t>
                      </a:r>
                    </a:p>
                  </a:txBody>
                  <a:tcPr anchor="ctr">
                    <a:solidFill>
                      <a:schemeClr val="bg1">
                        <a:lumMod val="95000"/>
                      </a:schemeClr>
                    </a:solidFill>
                  </a:tcPr>
                </a:tc>
                <a:tc>
                  <a:txBody>
                    <a:bodyPr/>
                    <a:lstStyle/>
                    <a:p>
                      <a:pPr algn="l"/>
                      <a:r>
                        <a:rPr lang="en-GB" sz="1000" dirty="0"/>
                        <a:t>Align NPD to select accounts and channels</a:t>
                      </a:r>
                    </a:p>
                  </a:txBody>
                  <a:tcPr anchor="ctr">
                    <a:solidFill>
                      <a:schemeClr val="bg1">
                        <a:lumMod val="95000"/>
                      </a:schemeClr>
                    </a:solidFill>
                  </a:tcPr>
                </a:tc>
                <a:tc>
                  <a:txBody>
                    <a:bodyPr/>
                    <a:lstStyle/>
                    <a:p>
                      <a:pPr algn="l"/>
                      <a:r>
                        <a:rPr lang="en-GB" sz="1000" dirty="0"/>
                        <a:t>Targeted execution of NPD to customer franchise driven accounts </a:t>
                      </a:r>
                    </a:p>
                  </a:txBody>
                  <a:tcPr anchor="ctr">
                    <a:solidFill>
                      <a:schemeClr val="bg1">
                        <a:lumMod val="95000"/>
                      </a:schemeClr>
                    </a:solidFill>
                  </a:tcPr>
                </a:tc>
                <a:extLst>
                  <a:ext uri="{0D108BD9-81ED-4DB2-BD59-A6C34878D82A}">
                    <a16:rowId xmlns:a16="http://schemas.microsoft.com/office/drawing/2014/main" val="2516073490"/>
                  </a:ext>
                </a:extLst>
              </a:tr>
              <a:tr h="370840">
                <a:tc>
                  <a:txBody>
                    <a:bodyPr/>
                    <a:lstStyle/>
                    <a:p>
                      <a:pPr algn="l"/>
                      <a:r>
                        <a:rPr lang="en-GB" sz="1100" b="1" dirty="0">
                          <a:solidFill>
                            <a:schemeClr val="bg1"/>
                          </a:solidFill>
                        </a:rPr>
                        <a:t>Execution </a:t>
                      </a:r>
                    </a:p>
                  </a:txBody>
                  <a:tcPr anchor="ctr">
                    <a:solidFill>
                      <a:srgbClr val="3984A3"/>
                    </a:solidFill>
                  </a:tcPr>
                </a:tc>
                <a:tc>
                  <a:txBody>
                    <a:bodyPr/>
                    <a:lstStyle/>
                    <a:p>
                      <a:pPr algn="l"/>
                      <a:r>
                        <a:rPr lang="en-GB" sz="1000" dirty="0"/>
                        <a:t>Trade Marketing plans are built on customer and product engagement and aligned planning </a:t>
                      </a:r>
                    </a:p>
                  </a:txBody>
                  <a:tcPr anchor="ctr">
                    <a:solidFill>
                      <a:schemeClr val="bg1">
                        <a:lumMod val="95000"/>
                      </a:schemeClr>
                    </a:solidFill>
                  </a:tcPr>
                </a:tc>
                <a:tc>
                  <a:txBody>
                    <a:bodyPr/>
                    <a:lstStyle/>
                    <a:p>
                      <a:pPr algn="l"/>
                      <a:r>
                        <a:rPr lang="en-GB" sz="1000" dirty="0"/>
                        <a:t>Design TM plans and present to key customers ahead of time </a:t>
                      </a:r>
                    </a:p>
                  </a:txBody>
                  <a:tcPr anchor="ctr">
                    <a:solidFill>
                      <a:schemeClr val="bg1">
                        <a:lumMod val="95000"/>
                      </a:schemeClr>
                    </a:solidFill>
                  </a:tcPr>
                </a:tc>
                <a:tc>
                  <a:txBody>
                    <a:bodyPr/>
                    <a:lstStyle/>
                    <a:p>
                      <a:pPr algn="l"/>
                      <a:r>
                        <a:rPr lang="en-GB" sz="1000" dirty="0"/>
                        <a:t>Ensure TM execution standards are supported by timelines and KPI’s</a:t>
                      </a:r>
                    </a:p>
                  </a:txBody>
                  <a:tcPr anchor="ctr">
                    <a:solidFill>
                      <a:schemeClr val="bg1">
                        <a:lumMod val="95000"/>
                      </a:schemeClr>
                    </a:solidFill>
                  </a:tcPr>
                </a:tc>
                <a:extLst>
                  <a:ext uri="{0D108BD9-81ED-4DB2-BD59-A6C34878D82A}">
                    <a16:rowId xmlns:a16="http://schemas.microsoft.com/office/drawing/2014/main" val="4121479918"/>
                  </a:ext>
                </a:extLst>
              </a:tr>
              <a:tr h="370840">
                <a:tc>
                  <a:txBody>
                    <a:bodyPr/>
                    <a:lstStyle/>
                    <a:p>
                      <a:pPr algn="l"/>
                      <a:r>
                        <a:rPr lang="en-GB" sz="1100" b="1" dirty="0">
                          <a:solidFill>
                            <a:schemeClr val="bg1"/>
                          </a:solidFill>
                        </a:rPr>
                        <a:t>Promotions</a:t>
                      </a:r>
                    </a:p>
                  </a:txBody>
                  <a:tcPr anchor="ctr">
                    <a:solidFill>
                      <a:srgbClr val="3984A3"/>
                    </a:solidFill>
                  </a:tcPr>
                </a:tc>
                <a:tc>
                  <a:txBody>
                    <a:bodyPr/>
                    <a:lstStyle/>
                    <a:p>
                      <a:pPr algn="l"/>
                      <a:r>
                        <a:rPr lang="en-GB" sz="1000" dirty="0"/>
                        <a:t>All promotions are based on brand priorities and aimed at growth, share or revenue. </a:t>
                      </a:r>
                    </a:p>
                  </a:txBody>
                  <a:tcPr anchor="ctr">
                    <a:solidFill>
                      <a:schemeClr val="bg1">
                        <a:lumMod val="95000"/>
                      </a:schemeClr>
                    </a:solidFill>
                  </a:tcPr>
                </a:tc>
                <a:tc>
                  <a:txBody>
                    <a:bodyPr/>
                    <a:lstStyle/>
                    <a:p>
                      <a:pPr algn="l"/>
                      <a:r>
                        <a:rPr lang="en-GB" sz="1000" dirty="0"/>
                        <a:t>Develop engaging and targeted trade marketing driven customer promotions </a:t>
                      </a:r>
                    </a:p>
                  </a:txBody>
                  <a:tcPr anchor="ctr">
                    <a:solidFill>
                      <a:schemeClr val="bg1">
                        <a:lumMod val="95000"/>
                      </a:schemeClr>
                    </a:solidFill>
                  </a:tcPr>
                </a:tc>
                <a:tc>
                  <a:txBody>
                    <a:bodyPr/>
                    <a:lstStyle/>
                    <a:p>
                      <a:pPr algn="l"/>
                      <a:r>
                        <a:rPr lang="en-GB" sz="1000" dirty="0"/>
                        <a:t>All promotions must deliver executional excellence in design , targeting and value</a:t>
                      </a:r>
                    </a:p>
                  </a:txBody>
                  <a:tcPr anchor="ctr">
                    <a:solidFill>
                      <a:schemeClr val="bg1">
                        <a:lumMod val="95000"/>
                      </a:schemeClr>
                    </a:solidFill>
                  </a:tcPr>
                </a:tc>
                <a:extLst>
                  <a:ext uri="{0D108BD9-81ED-4DB2-BD59-A6C34878D82A}">
                    <a16:rowId xmlns:a16="http://schemas.microsoft.com/office/drawing/2014/main" val="919580420"/>
                  </a:ext>
                </a:extLst>
              </a:tr>
              <a:tr h="370840">
                <a:tc>
                  <a:txBody>
                    <a:bodyPr/>
                    <a:lstStyle/>
                    <a:p>
                      <a:pPr algn="l"/>
                      <a:endParaRPr lang="en-GB" sz="1000" b="1" dirty="0"/>
                    </a:p>
                  </a:txBody>
                  <a:tcPr anchor="ctr">
                    <a:solidFill>
                      <a:schemeClr val="bg1"/>
                    </a:solidFill>
                  </a:tcPr>
                </a:tc>
                <a:tc>
                  <a:txBody>
                    <a:bodyPr/>
                    <a:lstStyle/>
                    <a:p>
                      <a:pPr algn="ctr"/>
                      <a:endParaRPr lang="en-GB" sz="1100" dirty="0"/>
                    </a:p>
                  </a:txBody>
                  <a:tcPr anchor="ctr">
                    <a:solidFill>
                      <a:srgbClr val="3984A3"/>
                    </a:solidFill>
                  </a:tcPr>
                </a:tc>
                <a:tc>
                  <a:txBody>
                    <a:bodyPr/>
                    <a:lstStyle/>
                    <a:p>
                      <a:pPr algn="ctr"/>
                      <a:endParaRPr lang="en-GB" sz="1100" dirty="0"/>
                    </a:p>
                  </a:txBody>
                  <a:tcPr anchor="ctr">
                    <a:solidFill>
                      <a:srgbClr val="3984A3"/>
                    </a:solidFill>
                  </a:tcPr>
                </a:tc>
                <a:tc>
                  <a:txBody>
                    <a:bodyPr/>
                    <a:lstStyle/>
                    <a:p>
                      <a:pPr algn="ctr"/>
                      <a:endParaRPr lang="en-GB" sz="1100" dirty="0"/>
                    </a:p>
                  </a:txBody>
                  <a:tcPr anchor="ctr">
                    <a:solidFill>
                      <a:srgbClr val="3984A3"/>
                    </a:solidFill>
                  </a:tcPr>
                </a:tc>
                <a:extLst>
                  <a:ext uri="{0D108BD9-81ED-4DB2-BD59-A6C34878D82A}">
                    <a16:rowId xmlns:a16="http://schemas.microsoft.com/office/drawing/2014/main" val="7225434"/>
                  </a:ext>
                </a:extLst>
              </a:tr>
            </a:tbl>
          </a:graphicData>
        </a:graphic>
      </p:graphicFrame>
      <p:sp>
        <p:nvSpPr>
          <p:cNvPr id="5" name="TextBox 4">
            <a:extLst>
              <a:ext uri="{FF2B5EF4-FFF2-40B4-BE49-F238E27FC236}">
                <a16:creationId xmlns:a16="http://schemas.microsoft.com/office/drawing/2014/main" id="{A616D419-C2C6-B1A1-8126-0F4AB6CC4349}"/>
              </a:ext>
            </a:extLst>
          </p:cNvPr>
          <p:cNvSpPr txBox="1"/>
          <p:nvPr/>
        </p:nvSpPr>
        <p:spPr>
          <a:xfrm>
            <a:off x="2934634" y="5671734"/>
            <a:ext cx="8571432" cy="507831"/>
          </a:xfrm>
          <a:prstGeom prst="rect">
            <a:avLst/>
          </a:prstGeom>
          <a:noFill/>
        </p:spPr>
        <p:txBody>
          <a:bodyPr wrap="square" rtlCol="0">
            <a:spAutoFit/>
          </a:bodyPr>
          <a:lstStyle/>
          <a:p>
            <a:r>
              <a:rPr lang="en-GB" sz="900" dirty="0">
                <a:latin typeface="Lato Light" panose="020F0502020204030203" pitchFamily="34" charset="0"/>
                <a:ea typeface="Lato Light" panose="020F0502020204030203" pitchFamily="34" charset="0"/>
                <a:cs typeface="Lato Light" panose="020F0502020204030203" pitchFamily="34" charset="0"/>
              </a:rPr>
              <a:t>I&amp;A – Insights &amp; Analysis</a:t>
            </a:r>
          </a:p>
          <a:p>
            <a:r>
              <a:rPr lang="en-GB" sz="900" dirty="0">
                <a:latin typeface="Lato Light" panose="020F0502020204030203" pitchFamily="34" charset="0"/>
                <a:ea typeface="Lato Light" panose="020F0502020204030203" pitchFamily="34" charset="0"/>
                <a:cs typeface="Lato Light" panose="020F0502020204030203" pitchFamily="34" charset="0"/>
              </a:rPr>
              <a:t>NPD – New Product Development or more commonly referred to as New Product Introduction </a:t>
            </a:r>
          </a:p>
          <a:p>
            <a:r>
              <a:rPr lang="en-GB" sz="900" dirty="0">
                <a:latin typeface="Lato Light" panose="020F0502020204030203" pitchFamily="34" charset="0"/>
                <a:ea typeface="Lato Light" panose="020F0502020204030203" pitchFamily="34" charset="0"/>
                <a:cs typeface="Lato Light" panose="020F0502020204030203" pitchFamily="34" charset="0"/>
              </a:rPr>
              <a:t>TM – Trade Marketing </a:t>
            </a:r>
          </a:p>
        </p:txBody>
      </p:sp>
      <p:sp>
        <p:nvSpPr>
          <p:cNvPr id="6" name="TextBox 5">
            <a:extLst>
              <a:ext uri="{FF2B5EF4-FFF2-40B4-BE49-F238E27FC236}">
                <a16:creationId xmlns:a16="http://schemas.microsoft.com/office/drawing/2014/main" id="{48BC45E0-4F62-A4E2-4AEA-F1360234550D}"/>
              </a:ext>
            </a:extLst>
          </p:cNvPr>
          <p:cNvSpPr txBox="1"/>
          <p:nvPr/>
        </p:nvSpPr>
        <p:spPr>
          <a:xfrm>
            <a:off x="8813689" y="5663006"/>
            <a:ext cx="2836722" cy="369332"/>
          </a:xfrm>
          <a:prstGeom prst="rect">
            <a:avLst/>
          </a:prstGeom>
          <a:noFill/>
        </p:spPr>
        <p:txBody>
          <a:bodyPr wrap="square" rtlCol="0">
            <a:spAutoFit/>
          </a:bodyPr>
          <a:lstStyle/>
          <a:p>
            <a:r>
              <a:rPr lang="en-GB" sz="900" dirty="0">
                <a:latin typeface="Lato Light" panose="020F0502020204030203" pitchFamily="34" charset="0"/>
                <a:ea typeface="Lato Light" panose="020F0502020204030203" pitchFamily="34" charset="0"/>
                <a:cs typeface="Lato Light" panose="020F0502020204030203" pitchFamily="34" charset="0"/>
              </a:rPr>
              <a:t>Source : Trade Marketing Organisational Alignment 7035 www.upskilPRO.com</a:t>
            </a:r>
          </a:p>
        </p:txBody>
      </p:sp>
      <p:sp>
        <p:nvSpPr>
          <p:cNvPr id="8" name="TextBox 7">
            <a:extLst>
              <a:ext uri="{FF2B5EF4-FFF2-40B4-BE49-F238E27FC236}">
                <a16:creationId xmlns:a16="http://schemas.microsoft.com/office/drawing/2014/main" id="{368B67AF-AB9B-7BF8-5D53-E666E6C3D7E4}"/>
              </a:ext>
            </a:extLst>
          </p:cNvPr>
          <p:cNvSpPr txBox="1"/>
          <p:nvPr/>
        </p:nvSpPr>
        <p:spPr>
          <a:xfrm>
            <a:off x="544429" y="1290250"/>
            <a:ext cx="6093994" cy="379271"/>
          </a:xfrm>
          <a:prstGeom prst="rect">
            <a:avLst/>
          </a:prstGeom>
          <a:noFill/>
        </p:spPr>
        <p:txBody>
          <a:bodyPr wrap="square">
            <a:spAutoFit/>
          </a:bodyPr>
          <a:lstStyle/>
          <a:p>
            <a:pPr>
              <a:lnSpc>
                <a:spcPct val="107000"/>
              </a:lnSpc>
              <a:spcAft>
                <a:spcPts val="800"/>
              </a:spcAft>
            </a:pPr>
            <a:r>
              <a:rPr lang="en-GB" sz="1800" b="1" dirty="0">
                <a:latin typeface="Poppins" panose="00000500000000000000" pitchFamily="2" charset="0"/>
                <a:ea typeface="Lato Light" panose="020F0502020204030203" pitchFamily="34" charset="0"/>
                <a:cs typeface="Poppins" panose="00000500000000000000" pitchFamily="2" charset="0"/>
              </a:rPr>
              <a:t>Vision to execution</a:t>
            </a:r>
            <a:endParaRPr lang="en-GB" sz="1800" b="1" dirty="0">
              <a:effectLst/>
              <a:latin typeface="Poppins" panose="00000500000000000000" pitchFamily="2" charset="0"/>
              <a:ea typeface="Lato Light" panose="020F0502020204030203" pitchFamily="34" charset="0"/>
              <a:cs typeface="Poppins" panose="00000500000000000000" pitchFamily="2" charset="0"/>
            </a:endParaRPr>
          </a:p>
        </p:txBody>
      </p:sp>
    </p:spTree>
    <p:extLst>
      <p:ext uri="{BB962C8B-B14F-4D97-AF65-F5344CB8AC3E}">
        <p14:creationId xmlns:p14="http://schemas.microsoft.com/office/powerpoint/2010/main" val="3396151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1FE0D227-8879-BA99-9E03-8848EA09394C}"/>
              </a:ext>
            </a:extLst>
          </p:cNvPr>
          <p:cNvGrpSpPr/>
          <p:nvPr/>
        </p:nvGrpSpPr>
        <p:grpSpPr>
          <a:xfrm>
            <a:off x="4488656" y="2362200"/>
            <a:ext cx="3364708" cy="3349412"/>
            <a:chOff x="5104923" y="2290763"/>
            <a:chExt cx="2130743" cy="2121057"/>
          </a:xfrm>
          <a:effectLst>
            <a:outerShdw blurRad="342900" algn="ctr" rotWithShape="0">
              <a:prstClr val="black">
                <a:alpha val="62000"/>
              </a:prstClr>
            </a:outerShdw>
          </a:effectLst>
        </p:grpSpPr>
        <p:sp>
          <p:nvSpPr>
            <p:cNvPr id="46" name="Freeform 3">
              <a:extLst>
                <a:ext uri="{FF2B5EF4-FFF2-40B4-BE49-F238E27FC236}">
                  <a16:creationId xmlns:a16="http://schemas.microsoft.com/office/drawing/2014/main" id="{949D58EA-0BC8-E5EF-5946-AF4F41952D02}"/>
                </a:ext>
              </a:extLst>
            </p:cNvPr>
            <p:cNvSpPr/>
            <p:nvPr/>
          </p:nvSpPr>
          <p:spPr>
            <a:xfrm>
              <a:off x="5110955" y="2295525"/>
              <a:ext cx="1061667" cy="1063307"/>
            </a:xfrm>
            <a:custGeom>
              <a:avLst/>
              <a:gdLst>
                <a:gd name="connsiteX0" fmla="*/ 0 w 1059657"/>
                <a:gd name="connsiteY0" fmla="*/ 0 h 1066800"/>
                <a:gd name="connsiteX1" fmla="*/ 1059657 w 1059657"/>
                <a:gd name="connsiteY1" fmla="*/ 1066800 h 1066800"/>
                <a:gd name="connsiteX2" fmla="*/ 1059657 w 1059657"/>
                <a:gd name="connsiteY2" fmla="*/ 204787 h 1066800"/>
                <a:gd name="connsiteX3" fmla="*/ 0 w 1059657"/>
                <a:gd name="connsiteY3" fmla="*/ 0 h 1066800"/>
                <a:gd name="connsiteX0" fmla="*/ 0 w 1066800"/>
                <a:gd name="connsiteY0" fmla="*/ 0 h 1069181"/>
                <a:gd name="connsiteX1" fmla="*/ 1066800 w 1066800"/>
                <a:gd name="connsiteY1" fmla="*/ 1069181 h 1069181"/>
                <a:gd name="connsiteX2" fmla="*/ 1066800 w 1066800"/>
                <a:gd name="connsiteY2" fmla="*/ 207168 h 1069181"/>
                <a:gd name="connsiteX3" fmla="*/ 0 w 1066800"/>
                <a:gd name="connsiteY3" fmla="*/ 0 h 1069181"/>
                <a:gd name="connsiteX0" fmla="*/ 0 w 1057275"/>
                <a:gd name="connsiteY0" fmla="*/ 0 h 1066800"/>
                <a:gd name="connsiteX1" fmla="*/ 1057275 w 1057275"/>
                <a:gd name="connsiteY1" fmla="*/ 1066800 h 1066800"/>
                <a:gd name="connsiteX2" fmla="*/ 1057275 w 1057275"/>
                <a:gd name="connsiteY2" fmla="*/ 204787 h 1066800"/>
                <a:gd name="connsiteX3" fmla="*/ 0 w 1057275"/>
                <a:gd name="connsiteY3" fmla="*/ 0 h 1066800"/>
                <a:gd name="connsiteX0" fmla="*/ 0 w 1057275"/>
                <a:gd name="connsiteY0" fmla="*/ 0 h 1062037"/>
                <a:gd name="connsiteX1" fmla="*/ 1057275 w 1057275"/>
                <a:gd name="connsiteY1" fmla="*/ 1062037 h 1062037"/>
                <a:gd name="connsiteX2" fmla="*/ 1057275 w 1057275"/>
                <a:gd name="connsiteY2" fmla="*/ 200024 h 1062037"/>
                <a:gd name="connsiteX3" fmla="*/ 0 w 1057275"/>
                <a:gd name="connsiteY3" fmla="*/ 0 h 1062037"/>
                <a:gd name="connsiteX0" fmla="*/ 0 w 1059656"/>
                <a:gd name="connsiteY0" fmla="*/ 0 h 1057275"/>
                <a:gd name="connsiteX1" fmla="*/ 1059656 w 1059656"/>
                <a:gd name="connsiteY1" fmla="*/ 1057275 h 1057275"/>
                <a:gd name="connsiteX2" fmla="*/ 1059656 w 1059656"/>
                <a:gd name="connsiteY2" fmla="*/ 195262 h 1057275"/>
                <a:gd name="connsiteX3" fmla="*/ 0 w 1059656"/>
                <a:gd name="connsiteY3" fmla="*/ 0 h 1057275"/>
                <a:gd name="connsiteX0" fmla="*/ 0 w 1061667"/>
                <a:gd name="connsiteY0" fmla="*/ 0 h 1063307"/>
                <a:gd name="connsiteX1" fmla="*/ 1061667 w 1061667"/>
                <a:gd name="connsiteY1" fmla="*/ 1063307 h 1063307"/>
                <a:gd name="connsiteX2" fmla="*/ 1059656 w 1061667"/>
                <a:gd name="connsiteY2" fmla="*/ 195262 h 1063307"/>
                <a:gd name="connsiteX3" fmla="*/ 0 w 1061667"/>
                <a:gd name="connsiteY3" fmla="*/ 0 h 1063307"/>
              </a:gdLst>
              <a:ahLst/>
              <a:cxnLst>
                <a:cxn ang="0">
                  <a:pos x="connsiteX0" y="connsiteY0"/>
                </a:cxn>
                <a:cxn ang="0">
                  <a:pos x="connsiteX1" y="connsiteY1"/>
                </a:cxn>
                <a:cxn ang="0">
                  <a:pos x="connsiteX2" y="connsiteY2"/>
                </a:cxn>
                <a:cxn ang="0">
                  <a:pos x="connsiteX3" y="connsiteY3"/>
                </a:cxn>
              </a:cxnLst>
              <a:rect l="l" t="t" r="r" b="b"/>
              <a:pathLst>
                <a:path w="1061667" h="1063307">
                  <a:moveTo>
                    <a:pt x="0" y="0"/>
                  </a:moveTo>
                  <a:lnTo>
                    <a:pt x="1061667" y="1063307"/>
                  </a:lnTo>
                  <a:cubicBezTo>
                    <a:pt x="1060997" y="773959"/>
                    <a:pt x="1060326" y="484610"/>
                    <a:pt x="1059656" y="195262"/>
                  </a:cubicBezTo>
                  <a:lnTo>
                    <a:pt x="0" y="0"/>
                  </a:lnTo>
                  <a:close/>
                </a:path>
              </a:pathLst>
            </a:custGeom>
            <a:gradFill flip="none" rotWithShape="1">
              <a:gsLst>
                <a:gs pos="0">
                  <a:sysClr val="window" lastClr="FFFFFF">
                    <a:lumMod val="85000"/>
                  </a:sysClr>
                </a:gs>
                <a:gs pos="50000">
                  <a:sysClr val="window" lastClr="FFFFFF">
                    <a:lumMod val="95000"/>
                  </a:sysClr>
                </a:gs>
                <a:gs pos="100000">
                  <a:sysClr val="window" lastClr="FFFFFF">
                    <a:lumMod val="85000"/>
                  </a:sysClr>
                </a:gs>
              </a:gsLst>
              <a:lin ang="0" scaled="1"/>
              <a:tileRect/>
            </a:gra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ea typeface="+mn-ea"/>
                <a:cs typeface="+mn-cs"/>
              </a:endParaRPr>
            </a:p>
          </p:txBody>
        </p:sp>
        <p:sp>
          <p:nvSpPr>
            <p:cNvPr id="47" name="Freeform 4">
              <a:extLst>
                <a:ext uri="{FF2B5EF4-FFF2-40B4-BE49-F238E27FC236}">
                  <a16:creationId xmlns:a16="http://schemas.microsoft.com/office/drawing/2014/main" id="{639409BE-EDE5-1FA4-2F05-F5DD3FC23F30}"/>
                </a:ext>
              </a:extLst>
            </p:cNvPr>
            <p:cNvSpPr/>
            <p:nvPr/>
          </p:nvSpPr>
          <p:spPr>
            <a:xfrm flipH="1">
              <a:off x="6170611" y="2290763"/>
              <a:ext cx="1057275" cy="1062037"/>
            </a:xfrm>
            <a:custGeom>
              <a:avLst/>
              <a:gdLst>
                <a:gd name="connsiteX0" fmla="*/ 0 w 1059657"/>
                <a:gd name="connsiteY0" fmla="*/ 0 h 1066800"/>
                <a:gd name="connsiteX1" fmla="*/ 1059657 w 1059657"/>
                <a:gd name="connsiteY1" fmla="*/ 1066800 h 1066800"/>
                <a:gd name="connsiteX2" fmla="*/ 1059657 w 1059657"/>
                <a:gd name="connsiteY2" fmla="*/ 204787 h 1066800"/>
                <a:gd name="connsiteX3" fmla="*/ 0 w 1059657"/>
                <a:gd name="connsiteY3" fmla="*/ 0 h 1066800"/>
                <a:gd name="connsiteX0" fmla="*/ 0 w 1066800"/>
                <a:gd name="connsiteY0" fmla="*/ 0 h 1069181"/>
                <a:gd name="connsiteX1" fmla="*/ 1066800 w 1066800"/>
                <a:gd name="connsiteY1" fmla="*/ 1069181 h 1069181"/>
                <a:gd name="connsiteX2" fmla="*/ 1066800 w 1066800"/>
                <a:gd name="connsiteY2" fmla="*/ 207168 h 1069181"/>
                <a:gd name="connsiteX3" fmla="*/ 0 w 1066800"/>
                <a:gd name="connsiteY3" fmla="*/ 0 h 1069181"/>
                <a:gd name="connsiteX0" fmla="*/ 0 w 1057275"/>
                <a:gd name="connsiteY0" fmla="*/ 0 h 1066800"/>
                <a:gd name="connsiteX1" fmla="*/ 1057275 w 1057275"/>
                <a:gd name="connsiteY1" fmla="*/ 1066800 h 1066800"/>
                <a:gd name="connsiteX2" fmla="*/ 1057275 w 1057275"/>
                <a:gd name="connsiteY2" fmla="*/ 204787 h 1066800"/>
                <a:gd name="connsiteX3" fmla="*/ 0 w 1057275"/>
                <a:gd name="connsiteY3" fmla="*/ 0 h 1066800"/>
                <a:gd name="connsiteX0" fmla="*/ 0 w 1057275"/>
                <a:gd name="connsiteY0" fmla="*/ 0 h 1062037"/>
                <a:gd name="connsiteX1" fmla="*/ 1057275 w 1057275"/>
                <a:gd name="connsiteY1" fmla="*/ 1062037 h 1062037"/>
                <a:gd name="connsiteX2" fmla="*/ 1057275 w 1057275"/>
                <a:gd name="connsiteY2" fmla="*/ 200024 h 1062037"/>
                <a:gd name="connsiteX3" fmla="*/ 0 w 1057275"/>
                <a:gd name="connsiteY3" fmla="*/ 0 h 1062037"/>
              </a:gdLst>
              <a:ahLst/>
              <a:cxnLst>
                <a:cxn ang="0">
                  <a:pos x="connsiteX0" y="connsiteY0"/>
                </a:cxn>
                <a:cxn ang="0">
                  <a:pos x="connsiteX1" y="connsiteY1"/>
                </a:cxn>
                <a:cxn ang="0">
                  <a:pos x="connsiteX2" y="connsiteY2"/>
                </a:cxn>
                <a:cxn ang="0">
                  <a:pos x="connsiteX3" y="connsiteY3"/>
                </a:cxn>
              </a:cxnLst>
              <a:rect l="l" t="t" r="r" b="b"/>
              <a:pathLst>
                <a:path w="1057275" h="1062037">
                  <a:moveTo>
                    <a:pt x="0" y="0"/>
                  </a:moveTo>
                  <a:lnTo>
                    <a:pt x="1057275" y="1062037"/>
                  </a:lnTo>
                  <a:lnTo>
                    <a:pt x="1057275" y="200024"/>
                  </a:lnTo>
                  <a:lnTo>
                    <a:pt x="0" y="0"/>
                  </a:lnTo>
                  <a:close/>
                </a:path>
              </a:pathLst>
            </a:custGeom>
            <a:gradFill flip="none" rotWithShape="1">
              <a:gsLst>
                <a:gs pos="0">
                  <a:sysClr val="window" lastClr="FFFFFF">
                    <a:lumMod val="85000"/>
                  </a:sysClr>
                </a:gs>
                <a:gs pos="50000">
                  <a:sysClr val="window" lastClr="FFFFFF">
                    <a:lumMod val="95000"/>
                  </a:sysClr>
                </a:gs>
                <a:gs pos="100000">
                  <a:sysClr val="window" lastClr="FFFFFF">
                    <a:lumMod val="80000"/>
                  </a:sysClr>
                </a:gs>
              </a:gsLst>
              <a:lin ang="0" scaled="1"/>
              <a:tileRect/>
            </a:gra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ea typeface="+mn-ea"/>
                <a:cs typeface="+mn-cs"/>
              </a:endParaRPr>
            </a:p>
          </p:txBody>
        </p:sp>
        <p:sp>
          <p:nvSpPr>
            <p:cNvPr id="48" name="Freeform 7">
              <a:extLst>
                <a:ext uri="{FF2B5EF4-FFF2-40B4-BE49-F238E27FC236}">
                  <a16:creationId xmlns:a16="http://schemas.microsoft.com/office/drawing/2014/main" id="{19C5A410-9161-D05E-0159-995D23A4CD33}"/>
                </a:ext>
              </a:extLst>
            </p:cNvPr>
            <p:cNvSpPr/>
            <p:nvPr/>
          </p:nvSpPr>
          <p:spPr>
            <a:xfrm flipV="1">
              <a:off x="5104923" y="3337720"/>
              <a:ext cx="1069069" cy="1069337"/>
            </a:xfrm>
            <a:custGeom>
              <a:avLst/>
              <a:gdLst>
                <a:gd name="connsiteX0" fmla="*/ 0 w 1059657"/>
                <a:gd name="connsiteY0" fmla="*/ 0 h 1066800"/>
                <a:gd name="connsiteX1" fmla="*/ 1059657 w 1059657"/>
                <a:gd name="connsiteY1" fmla="*/ 1066800 h 1066800"/>
                <a:gd name="connsiteX2" fmla="*/ 1059657 w 1059657"/>
                <a:gd name="connsiteY2" fmla="*/ 204787 h 1066800"/>
                <a:gd name="connsiteX3" fmla="*/ 0 w 1059657"/>
                <a:gd name="connsiteY3" fmla="*/ 0 h 1066800"/>
                <a:gd name="connsiteX0" fmla="*/ 0 w 1066800"/>
                <a:gd name="connsiteY0" fmla="*/ 0 h 1069181"/>
                <a:gd name="connsiteX1" fmla="*/ 1066800 w 1066800"/>
                <a:gd name="connsiteY1" fmla="*/ 1069181 h 1069181"/>
                <a:gd name="connsiteX2" fmla="*/ 1066800 w 1066800"/>
                <a:gd name="connsiteY2" fmla="*/ 207168 h 1069181"/>
                <a:gd name="connsiteX3" fmla="*/ 0 w 1066800"/>
                <a:gd name="connsiteY3" fmla="*/ 0 h 1069181"/>
                <a:gd name="connsiteX0" fmla="*/ 0 w 1057275"/>
                <a:gd name="connsiteY0" fmla="*/ 0 h 1066800"/>
                <a:gd name="connsiteX1" fmla="*/ 1057275 w 1057275"/>
                <a:gd name="connsiteY1" fmla="*/ 1066800 h 1066800"/>
                <a:gd name="connsiteX2" fmla="*/ 1057275 w 1057275"/>
                <a:gd name="connsiteY2" fmla="*/ 204787 h 1066800"/>
                <a:gd name="connsiteX3" fmla="*/ 0 w 1057275"/>
                <a:gd name="connsiteY3" fmla="*/ 0 h 1066800"/>
                <a:gd name="connsiteX0" fmla="*/ 0 w 1057275"/>
                <a:gd name="connsiteY0" fmla="*/ 0 h 1062037"/>
                <a:gd name="connsiteX1" fmla="*/ 1057275 w 1057275"/>
                <a:gd name="connsiteY1" fmla="*/ 1062037 h 1062037"/>
                <a:gd name="connsiteX2" fmla="*/ 1057275 w 1057275"/>
                <a:gd name="connsiteY2" fmla="*/ 200024 h 1062037"/>
                <a:gd name="connsiteX3" fmla="*/ 0 w 1057275"/>
                <a:gd name="connsiteY3" fmla="*/ 0 h 1062037"/>
                <a:gd name="connsiteX0" fmla="*/ 0 w 1059656"/>
                <a:gd name="connsiteY0" fmla="*/ 0 h 1057274"/>
                <a:gd name="connsiteX1" fmla="*/ 1059656 w 1059656"/>
                <a:gd name="connsiteY1" fmla="*/ 1057274 h 1057274"/>
                <a:gd name="connsiteX2" fmla="*/ 1059656 w 1059656"/>
                <a:gd name="connsiteY2" fmla="*/ 195261 h 1057274"/>
                <a:gd name="connsiteX3" fmla="*/ 0 w 1059656"/>
                <a:gd name="connsiteY3" fmla="*/ 0 h 1057274"/>
                <a:gd name="connsiteX0" fmla="*/ 0 w 1065688"/>
                <a:gd name="connsiteY0" fmla="*/ 0 h 1054258"/>
                <a:gd name="connsiteX1" fmla="*/ 1065688 w 1065688"/>
                <a:gd name="connsiteY1" fmla="*/ 1054258 h 1054258"/>
                <a:gd name="connsiteX2" fmla="*/ 1065688 w 1065688"/>
                <a:gd name="connsiteY2" fmla="*/ 192245 h 1054258"/>
                <a:gd name="connsiteX3" fmla="*/ 0 w 1065688"/>
                <a:gd name="connsiteY3" fmla="*/ 0 h 1054258"/>
                <a:gd name="connsiteX0" fmla="*/ 0 w 1065688"/>
                <a:gd name="connsiteY0" fmla="*/ 0 h 1060290"/>
                <a:gd name="connsiteX1" fmla="*/ 1059656 w 1065688"/>
                <a:gd name="connsiteY1" fmla="*/ 1060290 h 1060290"/>
                <a:gd name="connsiteX2" fmla="*/ 1065688 w 1065688"/>
                <a:gd name="connsiteY2" fmla="*/ 192245 h 1060290"/>
                <a:gd name="connsiteX3" fmla="*/ 0 w 1065688"/>
                <a:gd name="connsiteY3" fmla="*/ 0 h 1060290"/>
                <a:gd name="connsiteX0" fmla="*/ 0 w 1069069"/>
                <a:gd name="connsiteY0" fmla="*/ 0 h 1069337"/>
                <a:gd name="connsiteX1" fmla="*/ 1068704 w 1069069"/>
                <a:gd name="connsiteY1" fmla="*/ 1069337 h 1069337"/>
                <a:gd name="connsiteX2" fmla="*/ 1065688 w 1069069"/>
                <a:gd name="connsiteY2" fmla="*/ 192245 h 1069337"/>
                <a:gd name="connsiteX3" fmla="*/ 0 w 1069069"/>
                <a:gd name="connsiteY3" fmla="*/ 0 h 1069337"/>
              </a:gdLst>
              <a:ahLst/>
              <a:cxnLst>
                <a:cxn ang="0">
                  <a:pos x="connsiteX0" y="connsiteY0"/>
                </a:cxn>
                <a:cxn ang="0">
                  <a:pos x="connsiteX1" y="connsiteY1"/>
                </a:cxn>
                <a:cxn ang="0">
                  <a:pos x="connsiteX2" y="connsiteY2"/>
                </a:cxn>
                <a:cxn ang="0">
                  <a:pos x="connsiteX3" y="connsiteY3"/>
                </a:cxn>
              </a:cxnLst>
              <a:rect l="l" t="t" r="r" b="b"/>
              <a:pathLst>
                <a:path w="1069069" h="1069337">
                  <a:moveTo>
                    <a:pt x="0" y="0"/>
                  </a:moveTo>
                  <a:lnTo>
                    <a:pt x="1068704" y="1069337"/>
                  </a:lnTo>
                  <a:cubicBezTo>
                    <a:pt x="1070715" y="779989"/>
                    <a:pt x="1063677" y="481593"/>
                    <a:pt x="1065688" y="192245"/>
                  </a:cubicBezTo>
                  <a:lnTo>
                    <a:pt x="0" y="0"/>
                  </a:lnTo>
                  <a:close/>
                </a:path>
              </a:pathLst>
            </a:custGeom>
            <a:gradFill flip="none" rotWithShape="1">
              <a:gsLst>
                <a:gs pos="0">
                  <a:sysClr val="windowText" lastClr="000000">
                    <a:lumMod val="75000"/>
                    <a:lumOff val="25000"/>
                  </a:sysClr>
                </a:gs>
                <a:gs pos="50000">
                  <a:sysClr val="window" lastClr="FFFFFF">
                    <a:lumMod val="50000"/>
                  </a:sysClr>
                </a:gs>
                <a:gs pos="100000">
                  <a:sysClr val="windowText" lastClr="000000">
                    <a:lumMod val="75000"/>
                    <a:lumOff val="25000"/>
                  </a:sysClr>
                </a:gs>
              </a:gsLst>
              <a:lin ang="0" scaled="1"/>
              <a:tileRect/>
            </a:gra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ea typeface="+mn-ea"/>
                <a:cs typeface="+mn-cs"/>
              </a:endParaRPr>
            </a:p>
          </p:txBody>
        </p:sp>
        <p:sp>
          <p:nvSpPr>
            <p:cNvPr id="49" name="Freeform 8">
              <a:extLst>
                <a:ext uri="{FF2B5EF4-FFF2-40B4-BE49-F238E27FC236}">
                  <a16:creationId xmlns:a16="http://schemas.microsoft.com/office/drawing/2014/main" id="{BDAC5F7F-A838-9A15-4CD4-7E55698C8A42}"/>
                </a:ext>
              </a:extLst>
            </p:cNvPr>
            <p:cNvSpPr/>
            <p:nvPr/>
          </p:nvSpPr>
          <p:spPr>
            <a:xfrm flipH="1" flipV="1">
              <a:off x="6170612" y="3352799"/>
              <a:ext cx="1065054" cy="1059021"/>
            </a:xfrm>
            <a:custGeom>
              <a:avLst/>
              <a:gdLst>
                <a:gd name="connsiteX0" fmla="*/ 0 w 1059657"/>
                <a:gd name="connsiteY0" fmla="*/ 0 h 1066800"/>
                <a:gd name="connsiteX1" fmla="*/ 1059657 w 1059657"/>
                <a:gd name="connsiteY1" fmla="*/ 1066800 h 1066800"/>
                <a:gd name="connsiteX2" fmla="*/ 1059657 w 1059657"/>
                <a:gd name="connsiteY2" fmla="*/ 204787 h 1066800"/>
                <a:gd name="connsiteX3" fmla="*/ 0 w 1059657"/>
                <a:gd name="connsiteY3" fmla="*/ 0 h 1066800"/>
                <a:gd name="connsiteX0" fmla="*/ 0 w 1066800"/>
                <a:gd name="connsiteY0" fmla="*/ 0 h 1069181"/>
                <a:gd name="connsiteX1" fmla="*/ 1066800 w 1066800"/>
                <a:gd name="connsiteY1" fmla="*/ 1069181 h 1069181"/>
                <a:gd name="connsiteX2" fmla="*/ 1066800 w 1066800"/>
                <a:gd name="connsiteY2" fmla="*/ 207168 h 1069181"/>
                <a:gd name="connsiteX3" fmla="*/ 0 w 1066800"/>
                <a:gd name="connsiteY3" fmla="*/ 0 h 1069181"/>
                <a:gd name="connsiteX0" fmla="*/ 0 w 1057275"/>
                <a:gd name="connsiteY0" fmla="*/ 0 h 1066800"/>
                <a:gd name="connsiteX1" fmla="*/ 1057275 w 1057275"/>
                <a:gd name="connsiteY1" fmla="*/ 1066800 h 1066800"/>
                <a:gd name="connsiteX2" fmla="*/ 1057275 w 1057275"/>
                <a:gd name="connsiteY2" fmla="*/ 204787 h 1066800"/>
                <a:gd name="connsiteX3" fmla="*/ 0 w 1057275"/>
                <a:gd name="connsiteY3" fmla="*/ 0 h 1066800"/>
                <a:gd name="connsiteX0" fmla="*/ 0 w 1057275"/>
                <a:gd name="connsiteY0" fmla="*/ 0 h 1062037"/>
                <a:gd name="connsiteX1" fmla="*/ 1057275 w 1057275"/>
                <a:gd name="connsiteY1" fmla="*/ 1062037 h 1062037"/>
                <a:gd name="connsiteX2" fmla="*/ 1057275 w 1057275"/>
                <a:gd name="connsiteY2" fmla="*/ 200024 h 1062037"/>
                <a:gd name="connsiteX3" fmla="*/ 0 w 1057275"/>
                <a:gd name="connsiteY3" fmla="*/ 0 h 1062037"/>
                <a:gd name="connsiteX0" fmla="*/ 0 w 1062038"/>
                <a:gd name="connsiteY0" fmla="*/ 0 h 1062037"/>
                <a:gd name="connsiteX1" fmla="*/ 1062038 w 1062038"/>
                <a:gd name="connsiteY1" fmla="*/ 1062037 h 1062037"/>
                <a:gd name="connsiteX2" fmla="*/ 1062038 w 1062038"/>
                <a:gd name="connsiteY2" fmla="*/ 200024 h 1062037"/>
                <a:gd name="connsiteX3" fmla="*/ 0 w 1062038"/>
                <a:gd name="connsiteY3" fmla="*/ 0 h 1062037"/>
                <a:gd name="connsiteX0" fmla="*/ 0 w 1065054"/>
                <a:gd name="connsiteY0" fmla="*/ 0 h 1059021"/>
                <a:gd name="connsiteX1" fmla="*/ 1065054 w 1065054"/>
                <a:gd name="connsiteY1" fmla="*/ 1059021 h 1059021"/>
                <a:gd name="connsiteX2" fmla="*/ 1065054 w 1065054"/>
                <a:gd name="connsiteY2" fmla="*/ 197008 h 1059021"/>
                <a:gd name="connsiteX3" fmla="*/ 0 w 1065054"/>
                <a:gd name="connsiteY3" fmla="*/ 0 h 1059021"/>
              </a:gdLst>
              <a:ahLst/>
              <a:cxnLst>
                <a:cxn ang="0">
                  <a:pos x="connsiteX0" y="connsiteY0"/>
                </a:cxn>
                <a:cxn ang="0">
                  <a:pos x="connsiteX1" y="connsiteY1"/>
                </a:cxn>
                <a:cxn ang="0">
                  <a:pos x="connsiteX2" y="connsiteY2"/>
                </a:cxn>
                <a:cxn ang="0">
                  <a:pos x="connsiteX3" y="connsiteY3"/>
                </a:cxn>
              </a:cxnLst>
              <a:rect l="l" t="t" r="r" b="b"/>
              <a:pathLst>
                <a:path w="1065054" h="1059021">
                  <a:moveTo>
                    <a:pt x="0" y="0"/>
                  </a:moveTo>
                  <a:lnTo>
                    <a:pt x="1065054" y="1059021"/>
                  </a:lnTo>
                  <a:lnTo>
                    <a:pt x="1065054" y="197008"/>
                  </a:lnTo>
                  <a:lnTo>
                    <a:pt x="0" y="0"/>
                  </a:lnTo>
                  <a:close/>
                </a:path>
              </a:pathLst>
            </a:custGeom>
            <a:gradFill flip="none" rotWithShape="1">
              <a:gsLst>
                <a:gs pos="0">
                  <a:sysClr val="windowText" lastClr="000000">
                    <a:lumMod val="75000"/>
                    <a:lumOff val="25000"/>
                  </a:sysClr>
                </a:gs>
                <a:gs pos="50000">
                  <a:sysClr val="window" lastClr="FFFFFF">
                    <a:lumMod val="50000"/>
                  </a:sysClr>
                </a:gs>
                <a:gs pos="100000">
                  <a:sysClr val="windowText" lastClr="000000">
                    <a:lumMod val="75000"/>
                    <a:lumOff val="25000"/>
                  </a:sysClr>
                </a:gs>
              </a:gsLst>
              <a:lin ang="0" scaled="1"/>
              <a:tileRect/>
            </a:gra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ea typeface="+mn-ea"/>
                <a:cs typeface="+mn-cs"/>
              </a:endParaRPr>
            </a:p>
          </p:txBody>
        </p:sp>
        <p:sp>
          <p:nvSpPr>
            <p:cNvPr id="50" name="Freeform 9">
              <a:extLst>
                <a:ext uri="{FF2B5EF4-FFF2-40B4-BE49-F238E27FC236}">
                  <a16:creationId xmlns:a16="http://schemas.microsoft.com/office/drawing/2014/main" id="{036F575D-7E74-711D-B744-41B7501AFD44}"/>
                </a:ext>
              </a:extLst>
            </p:cNvPr>
            <p:cNvSpPr/>
            <p:nvPr/>
          </p:nvSpPr>
          <p:spPr>
            <a:xfrm rot="5400000" flipV="1">
              <a:off x="5114530" y="2296322"/>
              <a:ext cx="1059653" cy="1057272"/>
            </a:xfrm>
            <a:custGeom>
              <a:avLst/>
              <a:gdLst>
                <a:gd name="connsiteX0" fmla="*/ 0 w 1059657"/>
                <a:gd name="connsiteY0" fmla="*/ 0 h 1066800"/>
                <a:gd name="connsiteX1" fmla="*/ 1059657 w 1059657"/>
                <a:gd name="connsiteY1" fmla="*/ 1066800 h 1066800"/>
                <a:gd name="connsiteX2" fmla="*/ 1059657 w 1059657"/>
                <a:gd name="connsiteY2" fmla="*/ 204787 h 1066800"/>
                <a:gd name="connsiteX3" fmla="*/ 0 w 1059657"/>
                <a:gd name="connsiteY3" fmla="*/ 0 h 1066800"/>
                <a:gd name="connsiteX0" fmla="*/ 0 w 1066800"/>
                <a:gd name="connsiteY0" fmla="*/ 0 h 1069181"/>
                <a:gd name="connsiteX1" fmla="*/ 1066800 w 1066800"/>
                <a:gd name="connsiteY1" fmla="*/ 1069181 h 1069181"/>
                <a:gd name="connsiteX2" fmla="*/ 1066800 w 1066800"/>
                <a:gd name="connsiteY2" fmla="*/ 207168 h 1069181"/>
                <a:gd name="connsiteX3" fmla="*/ 0 w 1066800"/>
                <a:gd name="connsiteY3" fmla="*/ 0 h 1069181"/>
                <a:gd name="connsiteX0" fmla="*/ 0 w 1057275"/>
                <a:gd name="connsiteY0" fmla="*/ 0 h 1066800"/>
                <a:gd name="connsiteX1" fmla="*/ 1057275 w 1057275"/>
                <a:gd name="connsiteY1" fmla="*/ 1066800 h 1066800"/>
                <a:gd name="connsiteX2" fmla="*/ 1057275 w 1057275"/>
                <a:gd name="connsiteY2" fmla="*/ 204787 h 1066800"/>
                <a:gd name="connsiteX3" fmla="*/ 0 w 1057275"/>
                <a:gd name="connsiteY3" fmla="*/ 0 h 1066800"/>
                <a:gd name="connsiteX0" fmla="*/ 0 w 1057275"/>
                <a:gd name="connsiteY0" fmla="*/ 0 h 1062037"/>
                <a:gd name="connsiteX1" fmla="*/ 1057275 w 1057275"/>
                <a:gd name="connsiteY1" fmla="*/ 1062037 h 1062037"/>
                <a:gd name="connsiteX2" fmla="*/ 1057275 w 1057275"/>
                <a:gd name="connsiteY2" fmla="*/ 200024 h 1062037"/>
                <a:gd name="connsiteX3" fmla="*/ 0 w 1057275"/>
                <a:gd name="connsiteY3" fmla="*/ 0 h 1062037"/>
                <a:gd name="connsiteX0" fmla="*/ 0 w 1057275"/>
                <a:gd name="connsiteY0" fmla="*/ 0 h 1059656"/>
                <a:gd name="connsiteX1" fmla="*/ 1057275 w 1057275"/>
                <a:gd name="connsiteY1" fmla="*/ 1059656 h 1059656"/>
                <a:gd name="connsiteX2" fmla="*/ 1057275 w 1057275"/>
                <a:gd name="connsiteY2" fmla="*/ 197643 h 1059656"/>
                <a:gd name="connsiteX3" fmla="*/ 0 w 1057275"/>
                <a:gd name="connsiteY3" fmla="*/ 0 h 1059656"/>
                <a:gd name="connsiteX0" fmla="*/ 0 w 1057272"/>
                <a:gd name="connsiteY0" fmla="*/ 0 h 1057272"/>
                <a:gd name="connsiteX1" fmla="*/ 1057272 w 1057272"/>
                <a:gd name="connsiteY1" fmla="*/ 1057272 h 1057272"/>
                <a:gd name="connsiteX2" fmla="*/ 1057272 w 1057272"/>
                <a:gd name="connsiteY2" fmla="*/ 195259 h 1057272"/>
                <a:gd name="connsiteX3" fmla="*/ 0 w 1057272"/>
                <a:gd name="connsiteY3" fmla="*/ 0 h 1057272"/>
                <a:gd name="connsiteX0" fmla="*/ 0 w 1059653"/>
                <a:gd name="connsiteY0" fmla="*/ 0 h 1057272"/>
                <a:gd name="connsiteX1" fmla="*/ 1059653 w 1059653"/>
                <a:gd name="connsiteY1" fmla="*/ 1057272 h 1057272"/>
                <a:gd name="connsiteX2" fmla="*/ 1059653 w 1059653"/>
                <a:gd name="connsiteY2" fmla="*/ 195259 h 1057272"/>
                <a:gd name="connsiteX3" fmla="*/ 0 w 1059653"/>
                <a:gd name="connsiteY3" fmla="*/ 0 h 1057272"/>
              </a:gdLst>
              <a:ahLst/>
              <a:cxnLst>
                <a:cxn ang="0">
                  <a:pos x="connsiteX0" y="connsiteY0"/>
                </a:cxn>
                <a:cxn ang="0">
                  <a:pos x="connsiteX1" y="connsiteY1"/>
                </a:cxn>
                <a:cxn ang="0">
                  <a:pos x="connsiteX2" y="connsiteY2"/>
                </a:cxn>
                <a:cxn ang="0">
                  <a:pos x="connsiteX3" y="connsiteY3"/>
                </a:cxn>
              </a:cxnLst>
              <a:rect l="l" t="t" r="r" b="b"/>
              <a:pathLst>
                <a:path w="1059653" h="1057272">
                  <a:moveTo>
                    <a:pt x="0" y="0"/>
                  </a:moveTo>
                  <a:lnTo>
                    <a:pt x="1059653" y="1057272"/>
                  </a:lnTo>
                  <a:lnTo>
                    <a:pt x="1059653" y="195259"/>
                  </a:lnTo>
                  <a:lnTo>
                    <a:pt x="0" y="0"/>
                  </a:lnTo>
                  <a:close/>
                </a:path>
              </a:pathLst>
            </a:custGeom>
            <a:gradFill flip="none" rotWithShape="1">
              <a:gsLst>
                <a:gs pos="0">
                  <a:srgbClr val="1D7FAB"/>
                </a:gs>
                <a:gs pos="50000">
                  <a:srgbClr val="2DA5DB"/>
                </a:gs>
                <a:gs pos="100000">
                  <a:srgbClr val="239ACF"/>
                </a:gs>
              </a:gsLst>
              <a:lin ang="0" scaled="1"/>
              <a:tileRect/>
            </a:gra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ea typeface="+mn-ea"/>
                <a:cs typeface="+mn-cs"/>
              </a:endParaRPr>
            </a:p>
          </p:txBody>
        </p:sp>
        <p:sp>
          <p:nvSpPr>
            <p:cNvPr id="51" name="Freeform 10">
              <a:extLst>
                <a:ext uri="{FF2B5EF4-FFF2-40B4-BE49-F238E27FC236}">
                  <a16:creationId xmlns:a16="http://schemas.microsoft.com/office/drawing/2014/main" id="{546D5EFA-FE49-015F-02A8-EC39F4CB2F45}"/>
                </a:ext>
              </a:extLst>
            </p:cNvPr>
            <p:cNvSpPr/>
            <p:nvPr/>
          </p:nvSpPr>
          <p:spPr>
            <a:xfrm rot="16200000">
              <a:off x="5113336" y="3350419"/>
              <a:ext cx="1057275" cy="1062037"/>
            </a:xfrm>
            <a:custGeom>
              <a:avLst/>
              <a:gdLst>
                <a:gd name="connsiteX0" fmla="*/ 0 w 1059657"/>
                <a:gd name="connsiteY0" fmla="*/ 0 h 1066800"/>
                <a:gd name="connsiteX1" fmla="*/ 1059657 w 1059657"/>
                <a:gd name="connsiteY1" fmla="*/ 1066800 h 1066800"/>
                <a:gd name="connsiteX2" fmla="*/ 1059657 w 1059657"/>
                <a:gd name="connsiteY2" fmla="*/ 204787 h 1066800"/>
                <a:gd name="connsiteX3" fmla="*/ 0 w 1059657"/>
                <a:gd name="connsiteY3" fmla="*/ 0 h 1066800"/>
                <a:gd name="connsiteX0" fmla="*/ 0 w 1066800"/>
                <a:gd name="connsiteY0" fmla="*/ 0 h 1069181"/>
                <a:gd name="connsiteX1" fmla="*/ 1066800 w 1066800"/>
                <a:gd name="connsiteY1" fmla="*/ 1069181 h 1069181"/>
                <a:gd name="connsiteX2" fmla="*/ 1066800 w 1066800"/>
                <a:gd name="connsiteY2" fmla="*/ 207168 h 1069181"/>
                <a:gd name="connsiteX3" fmla="*/ 0 w 1066800"/>
                <a:gd name="connsiteY3" fmla="*/ 0 h 1069181"/>
                <a:gd name="connsiteX0" fmla="*/ 0 w 1057275"/>
                <a:gd name="connsiteY0" fmla="*/ 0 h 1066800"/>
                <a:gd name="connsiteX1" fmla="*/ 1057275 w 1057275"/>
                <a:gd name="connsiteY1" fmla="*/ 1066800 h 1066800"/>
                <a:gd name="connsiteX2" fmla="*/ 1057275 w 1057275"/>
                <a:gd name="connsiteY2" fmla="*/ 204787 h 1066800"/>
                <a:gd name="connsiteX3" fmla="*/ 0 w 1057275"/>
                <a:gd name="connsiteY3" fmla="*/ 0 h 1066800"/>
                <a:gd name="connsiteX0" fmla="*/ 0 w 1057275"/>
                <a:gd name="connsiteY0" fmla="*/ 0 h 1062037"/>
                <a:gd name="connsiteX1" fmla="*/ 1057275 w 1057275"/>
                <a:gd name="connsiteY1" fmla="*/ 1062037 h 1062037"/>
                <a:gd name="connsiteX2" fmla="*/ 1057275 w 1057275"/>
                <a:gd name="connsiteY2" fmla="*/ 200024 h 1062037"/>
                <a:gd name="connsiteX3" fmla="*/ 0 w 1057275"/>
                <a:gd name="connsiteY3" fmla="*/ 0 h 1062037"/>
              </a:gdLst>
              <a:ahLst/>
              <a:cxnLst>
                <a:cxn ang="0">
                  <a:pos x="connsiteX0" y="connsiteY0"/>
                </a:cxn>
                <a:cxn ang="0">
                  <a:pos x="connsiteX1" y="connsiteY1"/>
                </a:cxn>
                <a:cxn ang="0">
                  <a:pos x="connsiteX2" y="connsiteY2"/>
                </a:cxn>
                <a:cxn ang="0">
                  <a:pos x="connsiteX3" y="connsiteY3"/>
                </a:cxn>
              </a:cxnLst>
              <a:rect l="l" t="t" r="r" b="b"/>
              <a:pathLst>
                <a:path w="1057275" h="1062037">
                  <a:moveTo>
                    <a:pt x="0" y="0"/>
                  </a:moveTo>
                  <a:lnTo>
                    <a:pt x="1057275" y="1062037"/>
                  </a:lnTo>
                  <a:lnTo>
                    <a:pt x="1057275" y="200024"/>
                  </a:lnTo>
                  <a:lnTo>
                    <a:pt x="0" y="0"/>
                  </a:lnTo>
                  <a:close/>
                </a:path>
              </a:pathLst>
            </a:custGeom>
            <a:gradFill flip="none" rotWithShape="1">
              <a:gsLst>
                <a:gs pos="0">
                  <a:srgbClr val="1D7FAB"/>
                </a:gs>
                <a:gs pos="50000">
                  <a:srgbClr val="2DA5DB"/>
                </a:gs>
                <a:gs pos="100000">
                  <a:srgbClr val="1A729A"/>
                </a:gs>
              </a:gsLst>
              <a:lin ang="0" scaled="1"/>
              <a:tileRect/>
            </a:gra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ea typeface="+mn-ea"/>
                <a:cs typeface="+mn-cs"/>
              </a:endParaRPr>
            </a:p>
          </p:txBody>
        </p:sp>
        <p:sp>
          <p:nvSpPr>
            <p:cNvPr id="52" name="Freeform 13">
              <a:extLst>
                <a:ext uri="{FF2B5EF4-FFF2-40B4-BE49-F238E27FC236}">
                  <a16:creationId xmlns:a16="http://schemas.microsoft.com/office/drawing/2014/main" id="{7A382171-D494-35AC-719F-3A1D165DD994}"/>
                </a:ext>
              </a:extLst>
            </p:cNvPr>
            <p:cNvSpPr/>
            <p:nvPr/>
          </p:nvSpPr>
          <p:spPr>
            <a:xfrm rot="16200000" flipH="1" flipV="1">
              <a:off x="6164658" y="2293938"/>
              <a:ext cx="1062037" cy="1059655"/>
            </a:xfrm>
            <a:custGeom>
              <a:avLst/>
              <a:gdLst>
                <a:gd name="connsiteX0" fmla="*/ 0 w 1059657"/>
                <a:gd name="connsiteY0" fmla="*/ 0 h 1066800"/>
                <a:gd name="connsiteX1" fmla="*/ 1059657 w 1059657"/>
                <a:gd name="connsiteY1" fmla="*/ 1066800 h 1066800"/>
                <a:gd name="connsiteX2" fmla="*/ 1059657 w 1059657"/>
                <a:gd name="connsiteY2" fmla="*/ 204787 h 1066800"/>
                <a:gd name="connsiteX3" fmla="*/ 0 w 1059657"/>
                <a:gd name="connsiteY3" fmla="*/ 0 h 1066800"/>
                <a:gd name="connsiteX0" fmla="*/ 0 w 1066800"/>
                <a:gd name="connsiteY0" fmla="*/ 0 h 1069181"/>
                <a:gd name="connsiteX1" fmla="*/ 1066800 w 1066800"/>
                <a:gd name="connsiteY1" fmla="*/ 1069181 h 1069181"/>
                <a:gd name="connsiteX2" fmla="*/ 1066800 w 1066800"/>
                <a:gd name="connsiteY2" fmla="*/ 207168 h 1069181"/>
                <a:gd name="connsiteX3" fmla="*/ 0 w 1066800"/>
                <a:gd name="connsiteY3" fmla="*/ 0 h 1069181"/>
                <a:gd name="connsiteX0" fmla="*/ 0 w 1057275"/>
                <a:gd name="connsiteY0" fmla="*/ 0 h 1066800"/>
                <a:gd name="connsiteX1" fmla="*/ 1057275 w 1057275"/>
                <a:gd name="connsiteY1" fmla="*/ 1066800 h 1066800"/>
                <a:gd name="connsiteX2" fmla="*/ 1057275 w 1057275"/>
                <a:gd name="connsiteY2" fmla="*/ 204787 h 1066800"/>
                <a:gd name="connsiteX3" fmla="*/ 0 w 1057275"/>
                <a:gd name="connsiteY3" fmla="*/ 0 h 1066800"/>
                <a:gd name="connsiteX0" fmla="*/ 0 w 1057275"/>
                <a:gd name="connsiteY0" fmla="*/ 0 h 1062037"/>
                <a:gd name="connsiteX1" fmla="*/ 1057275 w 1057275"/>
                <a:gd name="connsiteY1" fmla="*/ 1062037 h 1062037"/>
                <a:gd name="connsiteX2" fmla="*/ 1057275 w 1057275"/>
                <a:gd name="connsiteY2" fmla="*/ 200024 h 1062037"/>
                <a:gd name="connsiteX3" fmla="*/ 0 w 1057275"/>
                <a:gd name="connsiteY3" fmla="*/ 0 h 1062037"/>
                <a:gd name="connsiteX0" fmla="*/ 0 w 1062037"/>
                <a:gd name="connsiteY0" fmla="*/ 0 h 1059655"/>
                <a:gd name="connsiteX1" fmla="*/ 1062037 w 1062037"/>
                <a:gd name="connsiteY1" fmla="*/ 1059655 h 1059655"/>
                <a:gd name="connsiteX2" fmla="*/ 1062037 w 1062037"/>
                <a:gd name="connsiteY2" fmla="*/ 197642 h 1059655"/>
                <a:gd name="connsiteX3" fmla="*/ 0 w 1062037"/>
                <a:gd name="connsiteY3" fmla="*/ 0 h 1059655"/>
              </a:gdLst>
              <a:ahLst/>
              <a:cxnLst>
                <a:cxn ang="0">
                  <a:pos x="connsiteX0" y="connsiteY0"/>
                </a:cxn>
                <a:cxn ang="0">
                  <a:pos x="connsiteX1" y="connsiteY1"/>
                </a:cxn>
                <a:cxn ang="0">
                  <a:pos x="connsiteX2" y="connsiteY2"/>
                </a:cxn>
                <a:cxn ang="0">
                  <a:pos x="connsiteX3" y="connsiteY3"/>
                </a:cxn>
              </a:cxnLst>
              <a:rect l="l" t="t" r="r" b="b"/>
              <a:pathLst>
                <a:path w="1062037" h="1059655">
                  <a:moveTo>
                    <a:pt x="0" y="0"/>
                  </a:moveTo>
                  <a:lnTo>
                    <a:pt x="1062037" y="1059655"/>
                  </a:lnTo>
                  <a:lnTo>
                    <a:pt x="1062037" y="197642"/>
                  </a:lnTo>
                  <a:lnTo>
                    <a:pt x="0" y="0"/>
                  </a:lnTo>
                  <a:close/>
                </a:path>
              </a:pathLst>
            </a:custGeom>
            <a:gradFill flip="none" rotWithShape="1">
              <a:gsLst>
                <a:gs pos="0">
                  <a:srgbClr val="DD2B2B"/>
                </a:gs>
                <a:gs pos="50000">
                  <a:srgbClr val="E24A4A"/>
                </a:gs>
                <a:gs pos="100000">
                  <a:srgbClr val="E24A4A"/>
                </a:gs>
              </a:gsLst>
              <a:lin ang="0" scaled="1"/>
              <a:tileRect/>
            </a:gra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ea typeface="+mn-ea"/>
                <a:cs typeface="+mn-cs"/>
              </a:endParaRPr>
            </a:p>
          </p:txBody>
        </p:sp>
        <p:sp>
          <p:nvSpPr>
            <p:cNvPr id="53" name="Freeform 14">
              <a:extLst>
                <a:ext uri="{FF2B5EF4-FFF2-40B4-BE49-F238E27FC236}">
                  <a16:creationId xmlns:a16="http://schemas.microsoft.com/office/drawing/2014/main" id="{AA770668-7864-2715-ABED-4260D6B09827}"/>
                </a:ext>
              </a:extLst>
            </p:cNvPr>
            <p:cNvSpPr/>
            <p:nvPr/>
          </p:nvSpPr>
          <p:spPr>
            <a:xfrm rot="5400000" flipH="1">
              <a:off x="6168230" y="3350419"/>
              <a:ext cx="1057275" cy="1062037"/>
            </a:xfrm>
            <a:custGeom>
              <a:avLst/>
              <a:gdLst>
                <a:gd name="connsiteX0" fmla="*/ 0 w 1059657"/>
                <a:gd name="connsiteY0" fmla="*/ 0 h 1066800"/>
                <a:gd name="connsiteX1" fmla="*/ 1059657 w 1059657"/>
                <a:gd name="connsiteY1" fmla="*/ 1066800 h 1066800"/>
                <a:gd name="connsiteX2" fmla="*/ 1059657 w 1059657"/>
                <a:gd name="connsiteY2" fmla="*/ 204787 h 1066800"/>
                <a:gd name="connsiteX3" fmla="*/ 0 w 1059657"/>
                <a:gd name="connsiteY3" fmla="*/ 0 h 1066800"/>
                <a:gd name="connsiteX0" fmla="*/ 0 w 1066800"/>
                <a:gd name="connsiteY0" fmla="*/ 0 h 1069181"/>
                <a:gd name="connsiteX1" fmla="*/ 1066800 w 1066800"/>
                <a:gd name="connsiteY1" fmla="*/ 1069181 h 1069181"/>
                <a:gd name="connsiteX2" fmla="*/ 1066800 w 1066800"/>
                <a:gd name="connsiteY2" fmla="*/ 207168 h 1069181"/>
                <a:gd name="connsiteX3" fmla="*/ 0 w 1066800"/>
                <a:gd name="connsiteY3" fmla="*/ 0 h 1069181"/>
                <a:gd name="connsiteX0" fmla="*/ 0 w 1057275"/>
                <a:gd name="connsiteY0" fmla="*/ 0 h 1066800"/>
                <a:gd name="connsiteX1" fmla="*/ 1057275 w 1057275"/>
                <a:gd name="connsiteY1" fmla="*/ 1066800 h 1066800"/>
                <a:gd name="connsiteX2" fmla="*/ 1057275 w 1057275"/>
                <a:gd name="connsiteY2" fmla="*/ 204787 h 1066800"/>
                <a:gd name="connsiteX3" fmla="*/ 0 w 1057275"/>
                <a:gd name="connsiteY3" fmla="*/ 0 h 1066800"/>
                <a:gd name="connsiteX0" fmla="*/ 0 w 1057275"/>
                <a:gd name="connsiteY0" fmla="*/ 0 h 1062037"/>
                <a:gd name="connsiteX1" fmla="*/ 1057275 w 1057275"/>
                <a:gd name="connsiteY1" fmla="*/ 1062037 h 1062037"/>
                <a:gd name="connsiteX2" fmla="*/ 1057275 w 1057275"/>
                <a:gd name="connsiteY2" fmla="*/ 200024 h 1062037"/>
                <a:gd name="connsiteX3" fmla="*/ 0 w 1057275"/>
                <a:gd name="connsiteY3" fmla="*/ 0 h 1062037"/>
              </a:gdLst>
              <a:ahLst/>
              <a:cxnLst>
                <a:cxn ang="0">
                  <a:pos x="connsiteX0" y="connsiteY0"/>
                </a:cxn>
                <a:cxn ang="0">
                  <a:pos x="connsiteX1" y="connsiteY1"/>
                </a:cxn>
                <a:cxn ang="0">
                  <a:pos x="connsiteX2" y="connsiteY2"/>
                </a:cxn>
                <a:cxn ang="0">
                  <a:pos x="connsiteX3" y="connsiteY3"/>
                </a:cxn>
              </a:cxnLst>
              <a:rect l="l" t="t" r="r" b="b"/>
              <a:pathLst>
                <a:path w="1057275" h="1062037">
                  <a:moveTo>
                    <a:pt x="0" y="0"/>
                  </a:moveTo>
                  <a:lnTo>
                    <a:pt x="1057275" y="1062037"/>
                  </a:lnTo>
                  <a:lnTo>
                    <a:pt x="1057275" y="200024"/>
                  </a:lnTo>
                  <a:lnTo>
                    <a:pt x="0" y="0"/>
                  </a:lnTo>
                  <a:close/>
                </a:path>
              </a:pathLst>
            </a:custGeom>
            <a:gradFill flip="none" rotWithShape="1">
              <a:gsLst>
                <a:gs pos="0">
                  <a:srgbClr val="DD2B2B"/>
                </a:gs>
                <a:gs pos="50000">
                  <a:srgbClr val="E24A4A"/>
                </a:gs>
                <a:gs pos="100000">
                  <a:srgbClr val="DD2B2B"/>
                </a:gs>
              </a:gsLst>
              <a:lin ang="0" scaled="1"/>
              <a:tileRect/>
            </a:gra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ea typeface="+mn-ea"/>
                <a:cs typeface="+mn-cs"/>
              </a:endParaRPr>
            </a:p>
          </p:txBody>
        </p:sp>
      </p:grpSp>
      <p:sp>
        <p:nvSpPr>
          <p:cNvPr id="54" name="Freeform 5">
            <a:extLst>
              <a:ext uri="{FF2B5EF4-FFF2-40B4-BE49-F238E27FC236}">
                <a16:creationId xmlns:a16="http://schemas.microsoft.com/office/drawing/2014/main" id="{EBCB7E40-3B5D-E2A8-6F97-115F231E0612}"/>
              </a:ext>
            </a:extLst>
          </p:cNvPr>
          <p:cNvSpPr>
            <a:spLocks noChangeAspect="1" noEditPoints="1"/>
          </p:cNvSpPr>
          <p:nvPr/>
        </p:nvSpPr>
        <p:spPr bwMode="auto">
          <a:xfrm>
            <a:off x="5029201" y="3383968"/>
            <a:ext cx="324485" cy="320040"/>
          </a:xfrm>
          <a:custGeom>
            <a:avLst/>
            <a:gdLst>
              <a:gd name="T0" fmla="*/ 414 w 414"/>
              <a:gd name="T1" fmla="*/ 167 h 408"/>
              <a:gd name="T2" fmla="*/ 330 w 414"/>
              <a:gd name="T3" fmla="*/ 145 h 408"/>
              <a:gd name="T4" fmla="*/ 327 w 414"/>
              <a:gd name="T5" fmla="*/ 33 h 408"/>
              <a:gd name="T6" fmla="*/ 252 w 414"/>
              <a:gd name="T7" fmla="*/ 73 h 408"/>
              <a:gd name="T8" fmla="*/ 209 w 414"/>
              <a:gd name="T9" fmla="*/ 0 h 408"/>
              <a:gd name="T10" fmla="*/ 163 w 414"/>
              <a:gd name="T11" fmla="*/ 73 h 408"/>
              <a:gd name="T12" fmla="*/ 88 w 414"/>
              <a:gd name="T13" fmla="*/ 33 h 408"/>
              <a:gd name="T14" fmla="*/ 84 w 414"/>
              <a:gd name="T15" fmla="*/ 145 h 408"/>
              <a:gd name="T16" fmla="*/ 0 w 414"/>
              <a:gd name="T17" fmla="*/ 167 h 408"/>
              <a:gd name="T18" fmla="*/ 82 w 414"/>
              <a:gd name="T19" fmla="*/ 249 h 408"/>
              <a:gd name="T20" fmla="*/ 34 w 414"/>
              <a:gd name="T21" fmla="*/ 322 h 408"/>
              <a:gd name="T22" fmla="*/ 153 w 414"/>
              <a:gd name="T23" fmla="*/ 321 h 408"/>
              <a:gd name="T24" fmla="*/ 169 w 414"/>
              <a:gd name="T25" fmla="*/ 408 h 408"/>
              <a:gd name="T26" fmla="*/ 245 w 414"/>
              <a:gd name="T27" fmla="*/ 408 h 408"/>
              <a:gd name="T28" fmla="*/ 261 w 414"/>
              <a:gd name="T29" fmla="*/ 321 h 408"/>
              <a:gd name="T30" fmla="*/ 380 w 414"/>
              <a:gd name="T31" fmla="*/ 322 h 408"/>
              <a:gd name="T32" fmla="*/ 332 w 414"/>
              <a:gd name="T33" fmla="*/ 249 h 408"/>
              <a:gd name="T34" fmla="*/ 280 w 414"/>
              <a:gd name="T35" fmla="*/ 219 h 408"/>
              <a:gd name="T36" fmla="*/ 276 w 414"/>
              <a:gd name="T37" fmla="*/ 232 h 408"/>
              <a:gd name="T38" fmla="*/ 269 w 414"/>
              <a:gd name="T39" fmla="*/ 245 h 408"/>
              <a:gd name="T40" fmla="*/ 260 w 414"/>
              <a:gd name="T41" fmla="*/ 256 h 408"/>
              <a:gd name="T42" fmla="*/ 249 w 414"/>
              <a:gd name="T43" fmla="*/ 264 h 408"/>
              <a:gd name="T44" fmla="*/ 237 w 414"/>
              <a:gd name="T45" fmla="*/ 271 h 408"/>
              <a:gd name="T46" fmla="*/ 223 w 414"/>
              <a:gd name="T47" fmla="*/ 276 h 408"/>
              <a:gd name="T48" fmla="*/ 207 w 414"/>
              <a:gd name="T49" fmla="*/ 278 h 408"/>
              <a:gd name="T50" fmla="*/ 207 w 414"/>
              <a:gd name="T51" fmla="*/ 131 h 408"/>
              <a:gd name="T52" fmla="*/ 223 w 414"/>
              <a:gd name="T53" fmla="*/ 133 h 408"/>
              <a:gd name="T54" fmla="*/ 237 w 414"/>
              <a:gd name="T55" fmla="*/ 137 h 408"/>
              <a:gd name="T56" fmla="*/ 249 w 414"/>
              <a:gd name="T57" fmla="*/ 144 h 408"/>
              <a:gd name="T58" fmla="*/ 260 w 414"/>
              <a:gd name="T59" fmla="*/ 153 h 408"/>
              <a:gd name="T60" fmla="*/ 269 w 414"/>
              <a:gd name="T61" fmla="*/ 164 h 408"/>
              <a:gd name="T62" fmla="*/ 276 w 414"/>
              <a:gd name="T63" fmla="*/ 176 h 408"/>
              <a:gd name="T64" fmla="*/ 280 w 414"/>
              <a:gd name="T65" fmla="*/ 190 h 408"/>
              <a:gd name="T66" fmla="*/ 280 w 414"/>
              <a:gd name="T67" fmla="*/ 219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4" h="408">
                <a:moveTo>
                  <a:pt x="414" y="242"/>
                </a:moveTo>
                <a:cubicBezTo>
                  <a:pt x="414" y="167"/>
                  <a:pt x="414" y="167"/>
                  <a:pt x="414" y="167"/>
                </a:cubicBezTo>
                <a:cubicBezTo>
                  <a:pt x="336" y="160"/>
                  <a:pt x="336" y="160"/>
                  <a:pt x="336" y="160"/>
                </a:cubicBezTo>
                <a:cubicBezTo>
                  <a:pt x="334" y="155"/>
                  <a:pt x="333" y="150"/>
                  <a:pt x="330" y="145"/>
                </a:cubicBezTo>
                <a:cubicBezTo>
                  <a:pt x="380" y="86"/>
                  <a:pt x="380" y="86"/>
                  <a:pt x="380" y="86"/>
                </a:cubicBezTo>
                <a:cubicBezTo>
                  <a:pt x="327" y="33"/>
                  <a:pt x="327" y="33"/>
                  <a:pt x="327" y="33"/>
                </a:cubicBezTo>
                <a:cubicBezTo>
                  <a:pt x="269" y="81"/>
                  <a:pt x="269" y="81"/>
                  <a:pt x="269" y="81"/>
                </a:cubicBezTo>
                <a:cubicBezTo>
                  <a:pt x="264" y="78"/>
                  <a:pt x="258" y="75"/>
                  <a:pt x="252" y="73"/>
                </a:cubicBezTo>
                <a:cubicBezTo>
                  <a:pt x="245" y="0"/>
                  <a:pt x="245" y="0"/>
                  <a:pt x="245" y="0"/>
                </a:cubicBezTo>
                <a:cubicBezTo>
                  <a:pt x="209" y="0"/>
                  <a:pt x="209" y="0"/>
                  <a:pt x="209" y="0"/>
                </a:cubicBezTo>
                <a:cubicBezTo>
                  <a:pt x="169" y="0"/>
                  <a:pt x="169" y="0"/>
                  <a:pt x="169" y="0"/>
                </a:cubicBezTo>
                <a:cubicBezTo>
                  <a:pt x="163" y="73"/>
                  <a:pt x="163" y="73"/>
                  <a:pt x="163" y="73"/>
                </a:cubicBezTo>
                <a:cubicBezTo>
                  <a:pt x="157" y="75"/>
                  <a:pt x="151" y="78"/>
                  <a:pt x="145" y="81"/>
                </a:cubicBezTo>
                <a:cubicBezTo>
                  <a:pt x="88" y="33"/>
                  <a:pt x="88" y="33"/>
                  <a:pt x="88" y="33"/>
                </a:cubicBezTo>
                <a:cubicBezTo>
                  <a:pt x="34" y="86"/>
                  <a:pt x="34" y="86"/>
                  <a:pt x="34" y="86"/>
                </a:cubicBezTo>
                <a:cubicBezTo>
                  <a:pt x="84" y="145"/>
                  <a:pt x="84" y="145"/>
                  <a:pt x="84" y="145"/>
                </a:cubicBezTo>
                <a:cubicBezTo>
                  <a:pt x="82" y="150"/>
                  <a:pt x="80" y="155"/>
                  <a:pt x="78" y="160"/>
                </a:cubicBezTo>
                <a:cubicBezTo>
                  <a:pt x="0" y="167"/>
                  <a:pt x="0" y="167"/>
                  <a:pt x="0" y="167"/>
                </a:cubicBezTo>
                <a:cubicBezTo>
                  <a:pt x="0" y="242"/>
                  <a:pt x="0" y="242"/>
                  <a:pt x="0" y="242"/>
                </a:cubicBezTo>
                <a:cubicBezTo>
                  <a:pt x="82" y="249"/>
                  <a:pt x="82" y="249"/>
                  <a:pt x="82" y="249"/>
                </a:cubicBezTo>
                <a:cubicBezTo>
                  <a:pt x="84" y="253"/>
                  <a:pt x="85" y="256"/>
                  <a:pt x="87" y="259"/>
                </a:cubicBezTo>
                <a:cubicBezTo>
                  <a:pt x="34" y="322"/>
                  <a:pt x="34" y="322"/>
                  <a:pt x="34" y="322"/>
                </a:cubicBezTo>
                <a:cubicBezTo>
                  <a:pt x="88" y="375"/>
                  <a:pt x="88" y="375"/>
                  <a:pt x="88" y="375"/>
                </a:cubicBezTo>
                <a:cubicBezTo>
                  <a:pt x="153" y="321"/>
                  <a:pt x="153" y="321"/>
                  <a:pt x="153" y="321"/>
                </a:cubicBezTo>
                <a:cubicBezTo>
                  <a:pt x="156" y="322"/>
                  <a:pt x="159" y="323"/>
                  <a:pt x="162" y="324"/>
                </a:cubicBezTo>
                <a:cubicBezTo>
                  <a:pt x="169" y="408"/>
                  <a:pt x="169" y="408"/>
                  <a:pt x="169" y="408"/>
                </a:cubicBezTo>
                <a:cubicBezTo>
                  <a:pt x="209" y="408"/>
                  <a:pt x="209" y="408"/>
                  <a:pt x="209" y="408"/>
                </a:cubicBezTo>
                <a:cubicBezTo>
                  <a:pt x="245" y="408"/>
                  <a:pt x="245" y="408"/>
                  <a:pt x="245" y="408"/>
                </a:cubicBezTo>
                <a:cubicBezTo>
                  <a:pt x="253" y="324"/>
                  <a:pt x="253" y="324"/>
                  <a:pt x="253" y="324"/>
                </a:cubicBezTo>
                <a:cubicBezTo>
                  <a:pt x="256" y="323"/>
                  <a:pt x="258" y="322"/>
                  <a:pt x="261" y="321"/>
                </a:cubicBezTo>
                <a:cubicBezTo>
                  <a:pt x="327" y="375"/>
                  <a:pt x="327" y="375"/>
                  <a:pt x="327" y="375"/>
                </a:cubicBezTo>
                <a:cubicBezTo>
                  <a:pt x="380" y="322"/>
                  <a:pt x="380" y="322"/>
                  <a:pt x="380" y="322"/>
                </a:cubicBezTo>
                <a:cubicBezTo>
                  <a:pt x="327" y="259"/>
                  <a:pt x="327" y="259"/>
                  <a:pt x="327" y="259"/>
                </a:cubicBezTo>
                <a:cubicBezTo>
                  <a:pt x="329" y="256"/>
                  <a:pt x="331" y="253"/>
                  <a:pt x="332" y="249"/>
                </a:cubicBezTo>
                <a:lnTo>
                  <a:pt x="414" y="242"/>
                </a:lnTo>
                <a:close/>
                <a:moveTo>
                  <a:pt x="280" y="219"/>
                </a:moveTo>
                <a:cubicBezTo>
                  <a:pt x="280" y="221"/>
                  <a:pt x="279" y="222"/>
                  <a:pt x="278" y="224"/>
                </a:cubicBezTo>
                <a:cubicBezTo>
                  <a:pt x="278" y="227"/>
                  <a:pt x="277" y="230"/>
                  <a:pt x="276" y="232"/>
                </a:cubicBezTo>
                <a:cubicBezTo>
                  <a:pt x="275" y="234"/>
                  <a:pt x="274" y="236"/>
                  <a:pt x="273" y="238"/>
                </a:cubicBezTo>
                <a:cubicBezTo>
                  <a:pt x="271" y="240"/>
                  <a:pt x="270" y="243"/>
                  <a:pt x="269" y="245"/>
                </a:cubicBezTo>
                <a:cubicBezTo>
                  <a:pt x="268" y="247"/>
                  <a:pt x="266" y="248"/>
                  <a:pt x="265" y="250"/>
                </a:cubicBezTo>
                <a:cubicBezTo>
                  <a:pt x="263" y="252"/>
                  <a:pt x="262" y="254"/>
                  <a:pt x="260" y="256"/>
                </a:cubicBezTo>
                <a:cubicBezTo>
                  <a:pt x="258" y="257"/>
                  <a:pt x="256" y="259"/>
                  <a:pt x="254" y="260"/>
                </a:cubicBezTo>
                <a:cubicBezTo>
                  <a:pt x="253" y="262"/>
                  <a:pt x="251" y="263"/>
                  <a:pt x="249" y="264"/>
                </a:cubicBezTo>
                <a:cubicBezTo>
                  <a:pt x="247" y="266"/>
                  <a:pt x="245" y="267"/>
                  <a:pt x="243" y="268"/>
                </a:cubicBezTo>
                <a:cubicBezTo>
                  <a:pt x="241" y="269"/>
                  <a:pt x="239" y="270"/>
                  <a:pt x="237" y="271"/>
                </a:cubicBezTo>
                <a:cubicBezTo>
                  <a:pt x="235" y="272"/>
                  <a:pt x="232" y="273"/>
                  <a:pt x="229" y="274"/>
                </a:cubicBezTo>
                <a:cubicBezTo>
                  <a:pt x="227" y="274"/>
                  <a:pt x="225" y="275"/>
                  <a:pt x="223" y="276"/>
                </a:cubicBezTo>
                <a:cubicBezTo>
                  <a:pt x="221" y="276"/>
                  <a:pt x="218" y="276"/>
                  <a:pt x="215" y="277"/>
                </a:cubicBezTo>
                <a:cubicBezTo>
                  <a:pt x="213" y="277"/>
                  <a:pt x="210" y="278"/>
                  <a:pt x="207" y="278"/>
                </a:cubicBezTo>
                <a:cubicBezTo>
                  <a:pt x="166" y="278"/>
                  <a:pt x="133" y="245"/>
                  <a:pt x="133" y="204"/>
                </a:cubicBezTo>
                <a:cubicBezTo>
                  <a:pt x="133" y="164"/>
                  <a:pt x="166" y="131"/>
                  <a:pt x="207" y="131"/>
                </a:cubicBezTo>
                <a:cubicBezTo>
                  <a:pt x="210" y="131"/>
                  <a:pt x="213" y="131"/>
                  <a:pt x="215" y="132"/>
                </a:cubicBezTo>
                <a:cubicBezTo>
                  <a:pt x="218" y="132"/>
                  <a:pt x="221" y="132"/>
                  <a:pt x="223" y="133"/>
                </a:cubicBezTo>
                <a:cubicBezTo>
                  <a:pt x="225" y="133"/>
                  <a:pt x="227" y="134"/>
                  <a:pt x="229" y="135"/>
                </a:cubicBezTo>
                <a:cubicBezTo>
                  <a:pt x="232" y="135"/>
                  <a:pt x="235" y="136"/>
                  <a:pt x="237" y="137"/>
                </a:cubicBezTo>
                <a:cubicBezTo>
                  <a:pt x="239" y="138"/>
                  <a:pt x="241" y="139"/>
                  <a:pt x="243" y="140"/>
                </a:cubicBezTo>
                <a:cubicBezTo>
                  <a:pt x="245" y="141"/>
                  <a:pt x="247" y="142"/>
                  <a:pt x="249" y="144"/>
                </a:cubicBezTo>
                <a:cubicBezTo>
                  <a:pt x="251" y="145"/>
                  <a:pt x="253" y="147"/>
                  <a:pt x="254" y="148"/>
                </a:cubicBezTo>
                <a:cubicBezTo>
                  <a:pt x="256" y="150"/>
                  <a:pt x="258" y="151"/>
                  <a:pt x="260" y="153"/>
                </a:cubicBezTo>
                <a:cubicBezTo>
                  <a:pt x="262" y="154"/>
                  <a:pt x="263" y="156"/>
                  <a:pt x="265" y="158"/>
                </a:cubicBezTo>
                <a:cubicBezTo>
                  <a:pt x="266" y="160"/>
                  <a:pt x="268" y="162"/>
                  <a:pt x="269" y="164"/>
                </a:cubicBezTo>
                <a:cubicBezTo>
                  <a:pt x="270" y="166"/>
                  <a:pt x="271" y="168"/>
                  <a:pt x="273" y="170"/>
                </a:cubicBezTo>
                <a:cubicBezTo>
                  <a:pt x="274" y="172"/>
                  <a:pt x="275" y="174"/>
                  <a:pt x="276" y="176"/>
                </a:cubicBezTo>
                <a:cubicBezTo>
                  <a:pt x="277" y="179"/>
                  <a:pt x="278" y="182"/>
                  <a:pt x="278" y="185"/>
                </a:cubicBezTo>
                <a:cubicBezTo>
                  <a:pt x="279" y="186"/>
                  <a:pt x="280" y="188"/>
                  <a:pt x="280" y="190"/>
                </a:cubicBezTo>
                <a:cubicBezTo>
                  <a:pt x="281" y="194"/>
                  <a:pt x="281" y="199"/>
                  <a:pt x="281" y="204"/>
                </a:cubicBezTo>
                <a:cubicBezTo>
                  <a:pt x="281" y="209"/>
                  <a:pt x="281" y="214"/>
                  <a:pt x="280" y="219"/>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55" name="Freeform 6">
            <a:extLst>
              <a:ext uri="{FF2B5EF4-FFF2-40B4-BE49-F238E27FC236}">
                <a16:creationId xmlns:a16="http://schemas.microsoft.com/office/drawing/2014/main" id="{DA913A36-6420-0A38-DDF4-60764FB6EBAE}"/>
              </a:ext>
            </a:extLst>
          </p:cNvPr>
          <p:cNvSpPr>
            <a:spLocks noChangeAspect="1" noEditPoints="1"/>
          </p:cNvSpPr>
          <p:nvPr/>
        </p:nvSpPr>
        <p:spPr bwMode="auto">
          <a:xfrm>
            <a:off x="6477001" y="2896288"/>
            <a:ext cx="337051" cy="320040"/>
          </a:xfrm>
          <a:custGeom>
            <a:avLst/>
            <a:gdLst>
              <a:gd name="T0" fmla="*/ 422 w 601"/>
              <a:gd name="T1" fmla="*/ 534 h 569"/>
              <a:gd name="T2" fmla="*/ 373 w 601"/>
              <a:gd name="T3" fmla="*/ 390 h 569"/>
              <a:gd name="T4" fmla="*/ 382 w 601"/>
              <a:gd name="T5" fmla="*/ 339 h 569"/>
              <a:gd name="T6" fmla="*/ 363 w 601"/>
              <a:gd name="T7" fmla="*/ 289 h 569"/>
              <a:gd name="T8" fmla="*/ 327 w 601"/>
              <a:gd name="T9" fmla="*/ 263 h 569"/>
              <a:gd name="T10" fmla="*/ 257 w 601"/>
              <a:gd name="T11" fmla="*/ 255 h 569"/>
              <a:gd name="T12" fmla="*/ 240 w 601"/>
              <a:gd name="T13" fmla="*/ 215 h 569"/>
              <a:gd name="T14" fmla="*/ 272 w 601"/>
              <a:gd name="T15" fmla="*/ 146 h 569"/>
              <a:gd name="T16" fmla="*/ 326 w 601"/>
              <a:gd name="T17" fmla="*/ 127 h 569"/>
              <a:gd name="T18" fmla="*/ 359 w 601"/>
              <a:gd name="T19" fmla="*/ 142 h 569"/>
              <a:gd name="T20" fmla="*/ 414 w 601"/>
              <a:gd name="T21" fmla="*/ 145 h 569"/>
              <a:gd name="T22" fmla="*/ 427 w 601"/>
              <a:gd name="T23" fmla="*/ 130 h 569"/>
              <a:gd name="T24" fmla="*/ 412 w 601"/>
              <a:gd name="T25" fmla="*/ 104 h 569"/>
              <a:gd name="T26" fmla="*/ 386 w 601"/>
              <a:gd name="T27" fmla="*/ 98 h 569"/>
              <a:gd name="T28" fmla="*/ 333 w 601"/>
              <a:gd name="T29" fmla="*/ 106 h 569"/>
              <a:gd name="T30" fmla="*/ 290 w 601"/>
              <a:gd name="T31" fmla="*/ 108 h 569"/>
              <a:gd name="T32" fmla="*/ 281 w 601"/>
              <a:gd name="T33" fmla="*/ 57 h 569"/>
              <a:gd name="T34" fmla="*/ 271 w 601"/>
              <a:gd name="T35" fmla="*/ 26 h 569"/>
              <a:gd name="T36" fmla="*/ 294 w 601"/>
              <a:gd name="T37" fmla="*/ 14 h 569"/>
              <a:gd name="T38" fmla="*/ 523 w 601"/>
              <a:gd name="T39" fmla="*/ 170 h 569"/>
              <a:gd name="T40" fmla="*/ 518 w 601"/>
              <a:gd name="T41" fmla="*/ 197 h 569"/>
              <a:gd name="T42" fmla="*/ 474 w 601"/>
              <a:gd name="T43" fmla="*/ 202 h 569"/>
              <a:gd name="T44" fmla="*/ 456 w 601"/>
              <a:gd name="T45" fmla="*/ 195 h 569"/>
              <a:gd name="T46" fmla="*/ 484 w 601"/>
              <a:gd name="T47" fmla="*/ 233 h 569"/>
              <a:gd name="T48" fmla="*/ 511 w 601"/>
              <a:gd name="T49" fmla="*/ 252 h 569"/>
              <a:gd name="T50" fmla="*/ 485 w 601"/>
              <a:gd name="T51" fmla="*/ 314 h 569"/>
              <a:gd name="T52" fmla="*/ 470 w 601"/>
              <a:gd name="T53" fmla="*/ 377 h 569"/>
              <a:gd name="T54" fmla="*/ 434 w 601"/>
              <a:gd name="T55" fmla="*/ 422 h 569"/>
              <a:gd name="T56" fmla="*/ 388 w 601"/>
              <a:gd name="T57" fmla="*/ 430 h 569"/>
              <a:gd name="T58" fmla="*/ 169 w 601"/>
              <a:gd name="T59" fmla="*/ 54 h 569"/>
              <a:gd name="T60" fmla="*/ 157 w 601"/>
              <a:gd name="T61" fmla="*/ 76 h 569"/>
              <a:gd name="T62" fmla="*/ 145 w 601"/>
              <a:gd name="T63" fmla="*/ 93 h 569"/>
              <a:gd name="T64" fmla="*/ 135 w 601"/>
              <a:gd name="T65" fmla="*/ 83 h 569"/>
              <a:gd name="T66" fmla="*/ 132 w 601"/>
              <a:gd name="T67" fmla="*/ 102 h 569"/>
              <a:gd name="T68" fmla="*/ 103 w 601"/>
              <a:gd name="T69" fmla="*/ 107 h 569"/>
              <a:gd name="T70" fmla="*/ 85 w 601"/>
              <a:gd name="T71" fmla="*/ 126 h 569"/>
              <a:gd name="T72" fmla="*/ 61 w 601"/>
              <a:gd name="T73" fmla="*/ 161 h 569"/>
              <a:gd name="T74" fmla="*/ 45 w 601"/>
              <a:gd name="T75" fmla="*/ 183 h 569"/>
              <a:gd name="T76" fmla="*/ 60 w 601"/>
              <a:gd name="T77" fmla="*/ 198 h 569"/>
              <a:gd name="T78" fmla="*/ 61 w 601"/>
              <a:gd name="T79" fmla="*/ 208 h 569"/>
              <a:gd name="T80" fmla="*/ 48 w 601"/>
              <a:gd name="T81" fmla="*/ 195 h 569"/>
              <a:gd name="T82" fmla="*/ 37 w 601"/>
              <a:gd name="T83" fmla="*/ 180 h 569"/>
              <a:gd name="T84" fmla="*/ 28 w 601"/>
              <a:gd name="T85" fmla="*/ 196 h 569"/>
              <a:gd name="T86" fmla="*/ 29 w 601"/>
              <a:gd name="T87" fmla="*/ 231 h 569"/>
              <a:gd name="T88" fmla="*/ 42 w 601"/>
              <a:gd name="T89" fmla="*/ 236 h 569"/>
              <a:gd name="T90" fmla="*/ 68 w 601"/>
              <a:gd name="T91" fmla="*/ 243 h 569"/>
              <a:gd name="T92" fmla="*/ 95 w 601"/>
              <a:gd name="T93" fmla="*/ 270 h 569"/>
              <a:gd name="T94" fmla="*/ 111 w 601"/>
              <a:gd name="T95" fmla="*/ 298 h 569"/>
              <a:gd name="T96" fmla="*/ 157 w 601"/>
              <a:gd name="T97" fmla="*/ 323 h 569"/>
              <a:gd name="T98" fmla="*/ 151 w 601"/>
              <a:gd name="T99" fmla="*/ 370 h 569"/>
              <a:gd name="T100" fmla="*/ 129 w 601"/>
              <a:gd name="T101" fmla="*/ 410 h 569"/>
              <a:gd name="T102" fmla="*/ 118 w 601"/>
              <a:gd name="T103" fmla="*/ 468 h 569"/>
              <a:gd name="T104" fmla="*/ 142 w 601"/>
              <a:gd name="T105" fmla="*/ 509 h 569"/>
              <a:gd name="T106" fmla="*/ 89 w 601"/>
              <a:gd name="T107" fmla="*/ 447 h 569"/>
              <a:gd name="T108" fmla="*/ 53 w 601"/>
              <a:gd name="T109" fmla="*/ 378 h 569"/>
              <a:gd name="T110" fmla="*/ 28 w 601"/>
              <a:gd name="T111" fmla="*/ 270 h 569"/>
              <a:gd name="T112" fmla="*/ 192 w 601"/>
              <a:gd name="T113" fmla="*/ 540 h 569"/>
              <a:gd name="T114" fmla="*/ 211 w 601"/>
              <a:gd name="T115" fmla="*/ 522 h 569"/>
              <a:gd name="T116" fmla="*/ 268 w 601"/>
              <a:gd name="T117" fmla="*/ 517 h 569"/>
              <a:gd name="T118" fmla="*/ 279 w 601"/>
              <a:gd name="T119" fmla="*/ 531 h 569"/>
              <a:gd name="T120" fmla="*/ 319 w 601"/>
              <a:gd name="T121" fmla="*/ 523 h 569"/>
              <a:gd name="T122" fmla="*/ 353 w 601"/>
              <a:gd name="T123" fmla="*/ 528 h 569"/>
              <a:gd name="T124" fmla="*/ 285 w 601"/>
              <a:gd name="T125" fmla="*/ 556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1" h="569">
                <a:moveTo>
                  <a:pt x="498" y="96"/>
                </a:moveTo>
                <a:cubicBezTo>
                  <a:pt x="446" y="37"/>
                  <a:pt x="370" y="0"/>
                  <a:pt x="285" y="0"/>
                </a:cubicBezTo>
                <a:cubicBezTo>
                  <a:pt x="127" y="0"/>
                  <a:pt x="0" y="127"/>
                  <a:pt x="0" y="284"/>
                </a:cubicBezTo>
                <a:cubicBezTo>
                  <a:pt x="0" y="442"/>
                  <a:pt x="127" y="569"/>
                  <a:pt x="285" y="569"/>
                </a:cubicBezTo>
                <a:cubicBezTo>
                  <a:pt x="334" y="569"/>
                  <a:pt x="381" y="556"/>
                  <a:pt x="422" y="534"/>
                </a:cubicBezTo>
                <a:cubicBezTo>
                  <a:pt x="462" y="514"/>
                  <a:pt x="505" y="480"/>
                  <a:pt x="539" y="422"/>
                </a:cubicBezTo>
                <a:cubicBezTo>
                  <a:pt x="601" y="314"/>
                  <a:pt x="586" y="185"/>
                  <a:pt x="498" y="96"/>
                </a:cubicBezTo>
                <a:close/>
                <a:moveTo>
                  <a:pt x="384" y="412"/>
                </a:moveTo>
                <a:cubicBezTo>
                  <a:pt x="383" y="405"/>
                  <a:pt x="386" y="410"/>
                  <a:pt x="382" y="401"/>
                </a:cubicBezTo>
                <a:cubicBezTo>
                  <a:pt x="378" y="393"/>
                  <a:pt x="379" y="395"/>
                  <a:pt x="373" y="390"/>
                </a:cubicBezTo>
                <a:cubicBezTo>
                  <a:pt x="368" y="385"/>
                  <a:pt x="364" y="390"/>
                  <a:pt x="367" y="382"/>
                </a:cubicBezTo>
                <a:cubicBezTo>
                  <a:pt x="371" y="373"/>
                  <a:pt x="369" y="382"/>
                  <a:pt x="371" y="373"/>
                </a:cubicBezTo>
                <a:cubicBezTo>
                  <a:pt x="373" y="365"/>
                  <a:pt x="370" y="363"/>
                  <a:pt x="375" y="360"/>
                </a:cubicBezTo>
                <a:cubicBezTo>
                  <a:pt x="380" y="356"/>
                  <a:pt x="385" y="355"/>
                  <a:pt x="384" y="350"/>
                </a:cubicBezTo>
                <a:cubicBezTo>
                  <a:pt x="384" y="345"/>
                  <a:pt x="384" y="343"/>
                  <a:pt x="382" y="339"/>
                </a:cubicBezTo>
                <a:cubicBezTo>
                  <a:pt x="381" y="336"/>
                  <a:pt x="376" y="331"/>
                  <a:pt x="375" y="329"/>
                </a:cubicBezTo>
                <a:cubicBezTo>
                  <a:pt x="375" y="327"/>
                  <a:pt x="375" y="328"/>
                  <a:pt x="371" y="322"/>
                </a:cubicBezTo>
                <a:cubicBezTo>
                  <a:pt x="367" y="317"/>
                  <a:pt x="364" y="313"/>
                  <a:pt x="364" y="313"/>
                </a:cubicBezTo>
                <a:cubicBezTo>
                  <a:pt x="364" y="313"/>
                  <a:pt x="363" y="300"/>
                  <a:pt x="363" y="294"/>
                </a:cubicBezTo>
                <a:cubicBezTo>
                  <a:pt x="363" y="289"/>
                  <a:pt x="361" y="298"/>
                  <a:pt x="363" y="289"/>
                </a:cubicBezTo>
                <a:cubicBezTo>
                  <a:pt x="365" y="281"/>
                  <a:pt x="365" y="275"/>
                  <a:pt x="365" y="275"/>
                </a:cubicBezTo>
                <a:cubicBezTo>
                  <a:pt x="365" y="275"/>
                  <a:pt x="356" y="269"/>
                  <a:pt x="352" y="270"/>
                </a:cubicBezTo>
                <a:cubicBezTo>
                  <a:pt x="348" y="270"/>
                  <a:pt x="348" y="276"/>
                  <a:pt x="343" y="272"/>
                </a:cubicBezTo>
                <a:cubicBezTo>
                  <a:pt x="337" y="267"/>
                  <a:pt x="338" y="264"/>
                  <a:pt x="336" y="262"/>
                </a:cubicBezTo>
                <a:cubicBezTo>
                  <a:pt x="334" y="261"/>
                  <a:pt x="330" y="260"/>
                  <a:pt x="327" y="263"/>
                </a:cubicBezTo>
                <a:cubicBezTo>
                  <a:pt x="324" y="266"/>
                  <a:pt x="317" y="266"/>
                  <a:pt x="311" y="268"/>
                </a:cubicBezTo>
                <a:cubicBezTo>
                  <a:pt x="305" y="271"/>
                  <a:pt x="303" y="270"/>
                  <a:pt x="295" y="270"/>
                </a:cubicBezTo>
                <a:cubicBezTo>
                  <a:pt x="287" y="270"/>
                  <a:pt x="278" y="273"/>
                  <a:pt x="272" y="270"/>
                </a:cubicBezTo>
                <a:cubicBezTo>
                  <a:pt x="266" y="266"/>
                  <a:pt x="266" y="271"/>
                  <a:pt x="263" y="264"/>
                </a:cubicBezTo>
                <a:cubicBezTo>
                  <a:pt x="260" y="258"/>
                  <a:pt x="263" y="258"/>
                  <a:pt x="257" y="255"/>
                </a:cubicBezTo>
                <a:cubicBezTo>
                  <a:pt x="251" y="252"/>
                  <a:pt x="250" y="255"/>
                  <a:pt x="249" y="249"/>
                </a:cubicBezTo>
                <a:cubicBezTo>
                  <a:pt x="249" y="243"/>
                  <a:pt x="252" y="244"/>
                  <a:pt x="247" y="239"/>
                </a:cubicBezTo>
                <a:cubicBezTo>
                  <a:pt x="243" y="234"/>
                  <a:pt x="250" y="241"/>
                  <a:pt x="243" y="234"/>
                </a:cubicBezTo>
                <a:cubicBezTo>
                  <a:pt x="236" y="226"/>
                  <a:pt x="233" y="232"/>
                  <a:pt x="236" y="226"/>
                </a:cubicBezTo>
                <a:cubicBezTo>
                  <a:pt x="238" y="219"/>
                  <a:pt x="240" y="223"/>
                  <a:pt x="240" y="215"/>
                </a:cubicBezTo>
                <a:cubicBezTo>
                  <a:pt x="240" y="208"/>
                  <a:pt x="252" y="219"/>
                  <a:pt x="245" y="203"/>
                </a:cubicBezTo>
                <a:cubicBezTo>
                  <a:pt x="238" y="187"/>
                  <a:pt x="236" y="191"/>
                  <a:pt x="243" y="179"/>
                </a:cubicBezTo>
                <a:cubicBezTo>
                  <a:pt x="249" y="167"/>
                  <a:pt x="258" y="163"/>
                  <a:pt x="259" y="161"/>
                </a:cubicBezTo>
                <a:cubicBezTo>
                  <a:pt x="260" y="158"/>
                  <a:pt x="263" y="151"/>
                  <a:pt x="266" y="149"/>
                </a:cubicBezTo>
                <a:cubicBezTo>
                  <a:pt x="268" y="148"/>
                  <a:pt x="266" y="146"/>
                  <a:pt x="272" y="146"/>
                </a:cubicBezTo>
                <a:cubicBezTo>
                  <a:pt x="278" y="147"/>
                  <a:pt x="285" y="144"/>
                  <a:pt x="288" y="140"/>
                </a:cubicBezTo>
                <a:cubicBezTo>
                  <a:pt x="292" y="136"/>
                  <a:pt x="298" y="131"/>
                  <a:pt x="300" y="130"/>
                </a:cubicBezTo>
                <a:cubicBezTo>
                  <a:pt x="303" y="129"/>
                  <a:pt x="302" y="131"/>
                  <a:pt x="307" y="129"/>
                </a:cubicBezTo>
                <a:cubicBezTo>
                  <a:pt x="313" y="128"/>
                  <a:pt x="315" y="127"/>
                  <a:pt x="319" y="127"/>
                </a:cubicBezTo>
                <a:cubicBezTo>
                  <a:pt x="322" y="127"/>
                  <a:pt x="315" y="129"/>
                  <a:pt x="326" y="127"/>
                </a:cubicBezTo>
                <a:cubicBezTo>
                  <a:pt x="337" y="125"/>
                  <a:pt x="334" y="125"/>
                  <a:pt x="337" y="125"/>
                </a:cubicBezTo>
                <a:cubicBezTo>
                  <a:pt x="339" y="125"/>
                  <a:pt x="338" y="125"/>
                  <a:pt x="343" y="126"/>
                </a:cubicBezTo>
                <a:cubicBezTo>
                  <a:pt x="347" y="127"/>
                  <a:pt x="347" y="117"/>
                  <a:pt x="347" y="127"/>
                </a:cubicBezTo>
                <a:cubicBezTo>
                  <a:pt x="348" y="136"/>
                  <a:pt x="343" y="141"/>
                  <a:pt x="351" y="142"/>
                </a:cubicBezTo>
                <a:cubicBezTo>
                  <a:pt x="359" y="142"/>
                  <a:pt x="351" y="142"/>
                  <a:pt x="359" y="142"/>
                </a:cubicBezTo>
                <a:cubicBezTo>
                  <a:pt x="367" y="142"/>
                  <a:pt x="365" y="144"/>
                  <a:pt x="369" y="146"/>
                </a:cubicBezTo>
                <a:cubicBezTo>
                  <a:pt x="373" y="148"/>
                  <a:pt x="375" y="150"/>
                  <a:pt x="380" y="150"/>
                </a:cubicBezTo>
                <a:cubicBezTo>
                  <a:pt x="386" y="150"/>
                  <a:pt x="378" y="159"/>
                  <a:pt x="386" y="150"/>
                </a:cubicBezTo>
                <a:cubicBezTo>
                  <a:pt x="395" y="142"/>
                  <a:pt x="380" y="140"/>
                  <a:pt x="395" y="142"/>
                </a:cubicBezTo>
                <a:cubicBezTo>
                  <a:pt x="410" y="143"/>
                  <a:pt x="412" y="146"/>
                  <a:pt x="414" y="145"/>
                </a:cubicBezTo>
                <a:cubicBezTo>
                  <a:pt x="417" y="144"/>
                  <a:pt x="418" y="146"/>
                  <a:pt x="424" y="143"/>
                </a:cubicBezTo>
                <a:cubicBezTo>
                  <a:pt x="431" y="140"/>
                  <a:pt x="431" y="140"/>
                  <a:pt x="434" y="141"/>
                </a:cubicBezTo>
                <a:cubicBezTo>
                  <a:pt x="437" y="142"/>
                  <a:pt x="437" y="148"/>
                  <a:pt x="439" y="142"/>
                </a:cubicBezTo>
                <a:cubicBezTo>
                  <a:pt x="442" y="136"/>
                  <a:pt x="447" y="138"/>
                  <a:pt x="439" y="134"/>
                </a:cubicBezTo>
                <a:cubicBezTo>
                  <a:pt x="431" y="131"/>
                  <a:pt x="429" y="135"/>
                  <a:pt x="427" y="130"/>
                </a:cubicBezTo>
                <a:cubicBezTo>
                  <a:pt x="426" y="125"/>
                  <a:pt x="434" y="126"/>
                  <a:pt x="426" y="125"/>
                </a:cubicBezTo>
                <a:cubicBezTo>
                  <a:pt x="418" y="123"/>
                  <a:pt x="420" y="123"/>
                  <a:pt x="414" y="121"/>
                </a:cubicBezTo>
                <a:cubicBezTo>
                  <a:pt x="408" y="119"/>
                  <a:pt x="402" y="127"/>
                  <a:pt x="400" y="121"/>
                </a:cubicBezTo>
                <a:cubicBezTo>
                  <a:pt x="398" y="116"/>
                  <a:pt x="387" y="125"/>
                  <a:pt x="398" y="116"/>
                </a:cubicBezTo>
                <a:cubicBezTo>
                  <a:pt x="409" y="106"/>
                  <a:pt x="405" y="102"/>
                  <a:pt x="412" y="104"/>
                </a:cubicBezTo>
                <a:cubicBezTo>
                  <a:pt x="419" y="106"/>
                  <a:pt x="417" y="112"/>
                  <a:pt x="422" y="108"/>
                </a:cubicBezTo>
                <a:cubicBezTo>
                  <a:pt x="426" y="104"/>
                  <a:pt x="435" y="102"/>
                  <a:pt x="426" y="96"/>
                </a:cubicBezTo>
                <a:cubicBezTo>
                  <a:pt x="418" y="90"/>
                  <a:pt x="424" y="93"/>
                  <a:pt x="415" y="89"/>
                </a:cubicBezTo>
                <a:cubicBezTo>
                  <a:pt x="407" y="85"/>
                  <a:pt x="399" y="104"/>
                  <a:pt x="395" y="101"/>
                </a:cubicBezTo>
                <a:cubicBezTo>
                  <a:pt x="391" y="99"/>
                  <a:pt x="389" y="97"/>
                  <a:pt x="386" y="98"/>
                </a:cubicBezTo>
                <a:cubicBezTo>
                  <a:pt x="384" y="99"/>
                  <a:pt x="384" y="106"/>
                  <a:pt x="383" y="112"/>
                </a:cubicBezTo>
                <a:cubicBezTo>
                  <a:pt x="382" y="117"/>
                  <a:pt x="388" y="118"/>
                  <a:pt x="379" y="114"/>
                </a:cubicBezTo>
                <a:cubicBezTo>
                  <a:pt x="371" y="110"/>
                  <a:pt x="388" y="112"/>
                  <a:pt x="369" y="105"/>
                </a:cubicBezTo>
                <a:cubicBezTo>
                  <a:pt x="350" y="98"/>
                  <a:pt x="344" y="100"/>
                  <a:pt x="341" y="103"/>
                </a:cubicBezTo>
                <a:cubicBezTo>
                  <a:pt x="339" y="105"/>
                  <a:pt x="335" y="104"/>
                  <a:pt x="333" y="106"/>
                </a:cubicBezTo>
                <a:cubicBezTo>
                  <a:pt x="331" y="108"/>
                  <a:pt x="339" y="113"/>
                  <a:pt x="331" y="108"/>
                </a:cubicBezTo>
                <a:cubicBezTo>
                  <a:pt x="323" y="104"/>
                  <a:pt x="315" y="111"/>
                  <a:pt x="315" y="111"/>
                </a:cubicBezTo>
                <a:cubicBezTo>
                  <a:pt x="315" y="111"/>
                  <a:pt x="313" y="110"/>
                  <a:pt x="309" y="112"/>
                </a:cubicBezTo>
                <a:cubicBezTo>
                  <a:pt x="306" y="115"/>
                  <a:pt x="300" y="117"/>
                  <a:pt x="296" y="116"/>
                </a:cubicBezTo>
                <a:cubicBezTo>
                  <a:pt x="292" y="114"/>
                  <a:pt x="283" y="117"/>
                  <a:pt x="290" y="108"/>
                </a:cubicBezTo>
                <a:cubicBezTo>
                  <a:pt x="298" y="99"/>
                  <a:pt x="292" y="104"/>
                  <a:pt x="303" y="99"/>
                </a:cubicBezTo>
                <a:cubicBezTo>
                  <a:pt x="315" y="95"/>
                  <a:pt x="331" y="94"/>
                  <a:pt x="317" y="91"/>
                </a:cubicBezTo>
                <a:cubicBezTo>
                  <a:pt x="302" y="87"/>
                  <a:pt x="324" y="87"/>
                  <a:pt x="305" y="78"/>
                </a:cubicBezTo>
                <a:cubicBezTo>
                  <a:pt x="287" y="69"/>
                  <a:pt x="286" y="82"/>
                  <a:pt x="287" y="69"/>
                </a:cubicBezTo>
                <a:cubicBezTo>
                  <a:pt x="287" y="57"/>
                  <a:pt x="285" y="56"/>
                  <a:pt x="281" y="57"/>
                </a:cubicBezTo>
                <a:cubicBezTo>
                  <a:pt x="277" y="57"/>
                  <a:pt x="266" y="60"/>
                  <a:pt x="261" y="61"/>
                </a:cubicBezTo>
                <a:cubicBezTo>
                  <a:pt x="256" y="61"/>
                  <a:pt x="262" y="65"/>
                  <a:pt x="253" y="60"/>
                </a:cubicBezTo>
                <a:cubicBezTo>
                  <a:pt x="245" y="55"/>
                  <a:pt x="241" y="63"/>
                  <a:pt x="245" y="55"/>
                </a:cubicBezTo>
                <a:cubicBezTo>
                  <a:pt x="248" y="47"/>
                  <a:pt x="249" y="46"/>
                  <a:pt x="254" y="41"/>
                </a:cubicBezTo>
                <a:cubicBezTo>
                  <a:pt x="259" y="37"/>
                  <a:pt x="258" y="20"/>
                  <a:pt x="271" y="26"/>
                </a:cubicBezTo>
                <a:cubicBezTo>
                  <a:pt x="284" y="33"/>
                  <a:pt x="279" y="31"/>
                  <a:pt x="289" y="31"/>
                </a:cubicBezTo>
                <a:cubicBezTo>
                  <a:pt x="300" y="32"/>
                  <a:pt x="304" y="30"/>
                  <a:pt x="304" y="28"/>
                </a:cubicBezTo>
                <a:cubicBezTo>
                  <a:pt x="304" y="26"/>
                  <a:pt x="292" y="20"/>
                  <a:pt x="292" y="20"/>
                </a:cubicBezTo>
                <a:cubicBezTo>
                  <a:pt x="292" y="20"/>
                  <a:pt x="288" y="22"/>
                  <a:pt x="290" y="20"/>
                </a:cubicBezTo>
                <a:cubicBezTo>
                  <a:pt x="291" y="18"/>
                  <a:pt x="294" y="14"/>
                  <a:pt x="294" y="14"/>
                </a:cubicBezTo>
                <a:cubicBezTo>
                  <a:pt x="293" y="13"/>
                  <a:pt x="293" y="13"/>
                  <a:pt x="293" y="13"/>
                </a:cubicBezTo>
                <a:cubicBezTo>
                  <a:pt x="408" y="17"/>
                  <a:pt x="504" y="91"/>
                  <a:pt x="541" y="194"/>
                </a:cubicBezTo>
                <a:cubicBezTo>
                  <a:pt x="540" y="193"/>
                  <a:pt x="539" y="194"/>
                  <a:pt x="537" y="191"/>
                </a:cubicBezTo>
                <a:cubicBezTo>
                  <a:pt x="534" y="186"/>
                  <a:pt x="533" y="187"/>
                  <a:pt x="531" y="184"/>
                </a:cubicBezTo>
                <a:cubicBezTo>
                  <a:pt x="528" y="181"/>
                  <a:pt x="525" y="173"/>
                  <a:pt x="523" y="170"/>
                </a:cubicBezTo>
                <a:cubicBezTo>
                  <a:pt x="521" y="168"/>
                  <a:pt x="516" y="167"/>
                  <a:pt x="513" y="166"/>
                </a:cubicBezTo>
                <a:cubicBezTo>
                  <a:pt x="510" y="166"/>
                  <a:pt x="512" y="163"/>
                  <a:pt x="510" y="166"/>
                </a:cubicBezTo>
                <a:cubicBezTo>
                  <a:pt x="509" y="169"/>
                  <a:pt x="514" y="174"/>
                  <a:pt x="514" y="174"/>
                </a:cubicBezTo>
                <a:cubicBezTo>
                  <a:pt x="514" y="185"/>
                  <a:pt x="514" y="185"/>
                  <a:pt x="514" y="185"/>
                </a:cubicBezTo>
                <a:cubicBezTo>
                  <a:pt x="514" y="185"/>
                  <a:pt x="518" y="195"/>
                  <a:pt x="518" y="197"/>
                </a:cubicBezTo>
                <a:cubicBezTo>
                  <a:pt x="518" y="200"/>
                  <a:pt x="515" y="207"/>
                  <a:pt x="515" y="207"/>
                </a:cubicBezTo>
                <a:cubicBezTo>
                  <a:pt x="515" y="207"/>
                  <a:pt x="514" y="215"/>
                  <a:pt x="511" y="216"/>
                </a:cubicBezTo>
                <a:cubicBezTo>
                  <a:pt x="508" y="217"/>
                  <a:pt x="493" y="220"/>
                  <a:pt x="493" y="220"/>
                </a:cubicBezTo>
                <a:cubicBezTo>
                  <a:pt x="493" y="220"/>
                  <a:pt x="489" y="215"/>
                  <a:pt x="486" y="210"/>
                </a:cubicBezTo>
                <a:cubicBezTo>
                  <a:pt x="484" y="206"/>
                  <a:pt x="475" y="204"/>
                  <a:pt x="474" y="202"/>
                </a:cubicBezTo>
                <a:cubicBezTo>
                  <a:pt x="472" y="200"/>
                  <a:pt x="476" y="196"/>
                  <a:pt x="472" y="191"/>
                </a:cubicBezTo>
                <a:cubicBezTo>
                  <a:pt x="468" y="186"/>
                  <a:pt x="472" y="187"/>
                  <a:pt x="467" y="183"/>
                </a:cubicBezTo>
                <a:cubicBezTo>
                  <a:pt x="461" y="178"/>
                  <a:pt x="461" y="178"/>
                  <a:pt x="461" y="178"/>
                </a:cubicBezTo>
                <a:cubicBezTo>
                  <a:pt x="461" y="178"/>
                  <a:pt x="450" y="174"/>
                  <a:pt x="454" y="181"/>
                </a:cubicBezTo>
                <a:cubicBezTo>
                  <a:pt x="457" y="187"/>
                  <a:pt x="453" y="195"/>
                  <a:pt x="456" y="195"/>
                </a:cubicBezTo>
                <a:cubicBezTo>
                  <a:pt x="459" y="196"/>
                  <a:pt x="461" y="193"/>
                  <a:pt x="464" y="199"/>
                </a:cubicBezTo>
                <a:cubicBezTo>
                  <a:pt x="467" y="205"/>
                  <a:pt x="467" y="208"/>
                  <a:pt x="469" y="210"/>
                </a:cubicBezTo>
                <a:cubicBezTo>
                  <a:pt x="471" y="211"/>
                  <a:pt x="472" y="220"/>
                  <a:pt x="474" y="221"/>
                </a:cubicBezTo>
                <a:cubicBezTo>
                  <a:pt x="477" y="221"/>
                  <a:pt x="484" y="221"/>
                  <a:pt x="484" y="224"/>
                </a:cubicBezTo>
                <a:cubicBezTo>
                  <a:pt x="483" y="227"/>
                  <a:pt x="479" y="232"/>
                  <a:pt x="484" y="233"/>
                </a:cubicBezTo>
                <a:cubicBezTo>
                  <a:pt x="488" y="234"/>
                  <a:pt x="489" y="236"/>
                  <a:pt x="491" y="236"/>
                </a:cubicBezTo>
                <a:cubicBezTo>
                  <a:pt x="494" y="235"/>
                  <a:pt x="493" y="236"/>
                  <a:pt x="497" y="234"/>
                </a:cubicBezTo>
                <a:cubicBezTo>
                  <a:pt x="502" y="232"/>
                  <a:pt x="507" y="232"/>
                  <a:pt x="507" y="232"/>
                </a:cubicBezTo>
                <a:cubicBezTo>
                  <a:pt x="507" y="232"/>
                  <a:pt x="513" y="237"/>
                  <a:pt x="513" y="239"/>
                </a:cubicBezTo>
                <a:cubicBezTo>
                  <a:pt x="513" y="241"/>
                  <a:pt x="511" y="252"/>
                  <a:pt x="511" y="252"/>
                </a:cubicBezTo>
                <a:cubicBezTo>
                  <a:pt x="505" y="263"/>
                  <a:pt x="505" y="263"/>
                  <a:pt x="505" y="263"/>
                </a:cubicBezTo>
                <a:cubicBezTo>
                  <a:pt x="505" y="263"/>
                  <a:pt x="506" y="283"/>
                  <a:pt x="502" y="283"/>
                </a:cubicBezTo>
                <a:cubicBezTo>
                  <a:pt x="499" y="283"/>
                  <a:pt x="495" y="291"/>
                  <a:pt x="493" y="292"/>
                </a:cubicBezTo>
                <a:cubicBezTo>
                  <a:pt x="491" y="294"/>
                  <a:pt x="491" y="307"/>
                  <a:pt x="491" y="307"/>
                </a:cubicBezTo>
                <a:cubicBezTo>
                  <a:pt x="485" y="314"/>
                  <a:pt x="485" y="314"/>
                  <a:pt x="485" y="314"/>
                </a:cubicBezTo>
                <a:cubicBezTo>
                  <a:pt x="485" y="314"/>
                  <a:pt x="484" y="324"/>
                  <a:pt x="485" y="326"/>
                </a:cubicBezTo>
                <a:cubicBezTo>
                  <a:pt x="486" y="329"/>
                  <a:pt x="487" y="339"/>
                  <a:pt x="486" y="345"/>
                </a:cubicBezTo>
                <a:cubicBezTo>
                  <a:pt x="484" y="350"/>
                  <a:pt x="477" y="355"/>
                  <a:pt x="477" y="355"/>
                </a:cubicBezTo>
                <a:cubicBezTo>
                  <a:pt x="477" y="355"/>
                  <a:pt x="487" y="364"/>
                  <a:pt x="482" y="365"/>
                </a:cubicBezTo>
                <a:cubicBezTo>
                  <a:pt x="476" y="367"/>
                  <a:pt x="471" y="375"/>
                  <a:pt x="470" y="377"/>
                </a:cubicBezTo>
                <a:cubicBezTo>
                  <a:pt x="469" y="379"/>
                  <a:pt x="469" y="382"/>
                  <a:pt x="466" y="383"/>
                </a:cubicBezTo>
                <a:cubicBezTo>
                  <a:pt x="463" y="384"/>
                  <a:pt x="457" y="384"/>
                  <a:pt x="457" y="386"/>
                </a:cubicBezTo>
                <a:cubicBezTo>
                  <a:pt x="457" y="388"/>
                  <a:pt x="457" y="396"/>
                  <a:pt x="457" y="396"/>
                </a:cubicBezTo>
                <a:cubicBezTo>
                  <a:pt x="446" y="411"/>
                  <a:pt x="446" y="411"/>
                  <a:pt x="446" y="411"/>
                </a:cubicBezTo>
                <a:cubicBezTo>
                  <a:pt x="434" y="422"/>
                  <a:pt x="434" y="422"/>
                  <a:pt x="434" y="422"/>
                </a:cubicBezTo>
                <a:cubicBezTo>
                  <a:pt x="434" y="422"/>
                  <a:pt x="435" y="429"/>
                  <a:pt x="431" y="429"/>
                </a:cubicBezTo>
                <a:cubicBezTo>
                  <a:pt x="427" y="430"/>
                  <a:pt x="414" y="435"/>
                  <a:pt x="412" y="437"/>
                </a:cubicBezTo>
                <a:cubicBezTo>
                  <a:pt x="410" y="439"/>
                  <a:pt x="401" y="444"/>
                  <a:pt x="397" y="444"/>
                </a:cubicBezTo>
                <a:cubicBezTo>
                  <a:pt x="394" y="444"/>
                  <a:pt x="399" y="453"/>
                  <a:pt x="394" y="444"/>
                </a:cubicBezTo>
                <a:cubicBezTo>
                  <a:pt x="389" y="435"/>
                  <a:pt x="393" y="440"/>
                  <a:pt x="388" y="430"/>
                </a:cubicBezTo>
                <a:cubicBezTo>
                  <a:pt x="384" y="420"/>
                  <a:pt x="384" y="427"/>
                  <a:pt x="384" y="420"/>
                </a:cubicBezTo>
                <a:cubicBezTo>
                  <a:pt x="384" y="412"/>
                  <a:pt x="384" y="419"/>
                  <a:pt x="384" y="412"/>
                </a:cubicBezTo>
                <a:close/>
                <a:moveTo>
                  <a:pt x="164" y="48"/>
                </a:moveTo>
                <a:cubicBezTo>
                  <a:pt x="171" y="51"/>
                  <a:pt x="171" y="51"/>
                  <a:pt x="171" y="51"/>
                </a:cubicBezTo>
                <a:cubicBezTo>
                  <a:pt x="171" y="51"/>
                  <a:pt x="170" y="53"/>
                  <a:pt x="169" y="54"/>
                </a:cubicBezTo>
                <a:cubicBezTo>
                  <a:pt x="168" y="55"/>
                  <a:pt x="164" y="60"/>
                  <a:pt x="164" y="62"/>
                </a:cubicBezTo>
                <a:cubicBezTo>
                  <a:pt x="164" y="63"/>
                  <a:pt x="164" y="67"/>
                  <a:pt x="164" y="67"/>
                </a:cubicBezTo>
                <a:cubicBezTo>
                  <a:pt x="162" y="71"/>
                  <a:pt x="162" y="71"/>
                  <a:pt x="162" y="71"/>
                </a:cubicBezTo>
                <a:cubicBezTo>
                  <a:pt x="162" y="71"/>
                  <a:pt x="160" y="72"/>
                  <a:pt x="159" y="72"/>
                </a:cubicBezTo>
                <a:cubicBezTo>
                  <a:pt x="158" y="73"/>
                  <a:pt x="157" y="74"/>
                  <a:pt x="157" y="76"/>
                </a:cubicBezTo>
                <a:cubicBezTo>
                  <a:pt x="157" y="78"/>
                  <a:pt x="158" y="81"/>
                  <a:pt x="158" y="81"/>
                </a:cubicBezTo>
                <a:cubicBezTo>
                  <a:pt x="158" y="87"/>
                  <a:pt x="158" y="87"/>
                  <a:pt x="158" y="87"/>
                </a:cubicBezTo>
                <a:cubicBezTo>
                  <a:pt x="156" y="90"/>
                  <a:pt x="156" y="90"/>
                  <a:pt x="156" y="90"/>
                </a:cubicBezTo>
                <a:cubicBezTo>
                  <a:pt x="152" y="93"/>
                  <a:pt x="152" y="93"/>
                  <a:pt x="152" y="93"/>
                </a:cubicBezTo>
                <a:cubicBezTo>
                  <a:pt x="152" y="93"/>
                  <a:pt x="147" y="94"/>
                  <a:pt x="145" y="93"/>
                </a:cubicBezTo>
                <a:cubicBezTo>
                  <a:pt x="143" y="92"/>
                  <a:pt x="143" y="88"/>
                  <a:pt x="143" y="88"/>
                </a:cubicBezTo>
                <a:cubicBezTo>
                  <a:pt x="148" y="84"/>
                  <a:pt x="148" y="84"/>
                  <a:pt x="148" y="84"/>
                </a:cubicBezTo>
                <a:cubicBezTo>
                  <a:pt x="148" y="84"/>
                  <a:pt x="149" y="83"/>
                  <a:pt x="147" y="82"/>
                </a:cubicBezTo>
                <a:cubicBezTo>
                  <a:pt x="146" y="81"/>
                  <a:pt x="146" y="78"/>
                  <a:pt x="143" y="79"/>
                </a:cubicBezTo>
                <a:cubicBezTo>
                  <a:pt x="140" y="79"/>
                  <a:pt x="135" y="83"/>
                  <a:pt x="135" y="83"/>
                </a:cubicBezTo>
                <a:cubicBezTo>
                  <a:pt x="131" y="87"/>
                  <a:pt x="131" y="87"/>
                  <a:pt x="131" y="87"/>
                </a:cubicBezTo>
                <a:cubicBezTo>
                  <a:pt x="131" y="87"/>
                  <a:pt x="128" y="92"/>
                  <a:pt x="129" y="92"/>
                </a:cubicBezTo>
                <a:cubicBezTo>
                  <a:pt x="130" y="92"/>
                  <a:pt x="133" y="94"/>
                  <a:pt x="133" y="94"/>
                </a:cubicBezTo>
                <a:cubicBezTo>
                  <a:pt x="133" y="94"/>
                  <a:pt x="133" y="96"/>
                  <a:pt x="133" y="97"/>
                </a:cubicBezTo>
                <a:cubicBezTo>
                  <a:pt x="133" y="99"/>
                  <a:pt x="132" y="102"/>
                  <a:pt x="132" y="102"/>
                </a:cubicBezTo>
                <a:cubicBezTo>
                  <a:pt x="132" y="102"/>
                  <a:pt x="131" y="104"/>
                  <a:pt x="128" y="103"/>
                </a:cubicBezTo>
                <a:cubicBezTo>
                  <a:pt x="124" y="103"/>
                  <a:pt x="121" y="102"/>
                  <a:pt x="119" y="101"/>
                </a:cubicBezTo>
                <a:cubicBezTo>
                  <a:pt x="118" y="101"/>
                  <a:pt x="116" y="100"/>
                  <a:pt x="114" y="100"/>
                </a:cubicBezTo>
                <a:cubicBezTo>
                  <a:pt x="112" y="101"/>
                  <a:pt x="111" y="102"/>
                  <a:pt x="111" y="103"/>
                </a:cubicBezTo>
                <a:cubicBezTo>
                  <a:pt x="110" y="103"/>
                  <a:pt x="103" y="107"/>
                  <a:pt x="103" y="107"/>
                </a:cubicBezTo>
                <a:cubicBezTo>
                  <a:pt x="103" y="107"/>
                  <a:pt x="101" y="108"/>
                  <a:pt x="101" y="110"/>
                </a:cubicBezTo>
                <a:cubicBezTo>
                  <a:pt x="101" y="111"/>
                  <a:pt x="99" y="116"/>
                  <a:pt x="99" y="116"/>
                </a:cubicBezTo>
                <a:cubicBezTo>
                  <a:pt x="99" y="116"/>
                  <a:pt x="97" y="118"/>
                  <a:pt x="93" y="119"/>
                </a:cubicBezTo>
                <a:cubicBezTo>
                  <a:pt x="88" y="120"/>
                  <a:pt x="88" y="121"/>
                  <a:pt x="88" y="121"/>
                </a:cubicBezTo>
                <a:cubicBezTo>
                  <a:pt x="85" y="126"/>
                  <a:pt x="85" y="126"/>
                  <a:pt x="85" y="126"/>
                </a:cubicBezTo>
                <a:cubicBezTo>
                  <a:pt x="85" y="126"/>
                  <a:pt x="82" y="129"/>
                  <a:pt x="80" y="132"/>
                </a:cubicBezTo>
                <a:cubicBezTo>
                  <a:pt x="77" y="134"/>
                  <a:pt x="71" y="139"/>
                  <a:pt x="70" y="140"/>
                </a:cubicBezTo>
                <a:cubicBezTo>
                  <a:pt x="69" y="140"/>
                  <a:pt x="66" y="143"/>
                  <a:pt x="65" y="146"/>
                </a:cubicBezTo>
                <a:cubicBezTo>
                  <a:pt x="64" y="148"/>
                  <a:pt x="64" y="152"/>
                  <a:pt x="63" y="153"/>
                </a:cubicBezTo>
                <a:cubicBezTo>
                  <a:pt x="62" y="155"/>
                  <a:pt x="61" y="158"/>
                  <a:pt x="61" y="161"/>
                </a:cubicBezTo>
                <a:cubicBezTo>
                  <a:pt x="60" y="164"/>
                  <a:pt x="59" y="167"/>
                  <a:pt x="57" y="168"/>
                </a:cubicBezTo>
                <a:cubicBezTo>
                  <a:pt x="56" y="169"/>
                  <a:pt x="54" y="171"/>
                  <a:pt x="53" y="171"/>
                </a:cubicBezTo>
                <a:cubicBezTo>
                  <a:pt x="52" y="171"/>
                  <a:pt x="46" y="173"/>
                  <a:pt x="44" y="175"/>
                </a:cubicBezTo>
                <a:cubicBezTo>
                  <a:pt x="42" y="176"/>
                  <a:pt x="41" y="179"/>
                  <a:pt x="41" y="180"/>
                </a:cubicBezTo>
                <a:cubicBezTo>
                  <a:pt x="41" y="181"/>
                  <a:pt x="44" y="183"/>
                  <a:pt x="45" y="183"/>
                </a:cubicBezTo>
                <a:cubicBezTo>
                  <a:pt x="46" y="183"/>
                  <a:pt x="49" y="184"/>
                  <a:pt x="49" y="184"/>
                </a:cubicBezTo>
                <a:cubicBezTo>
                  <a:pt x="49" y="184"/>
                  <a:pt x="50" y="190"/>
                  <a:pt x="50" y="191"/>
                </a:cubicBezTo>
                <a:cubicBezTo>
                  <a:pt x="50" y="192"/>
                  <a:pt x="48" y="196"/>
                  <a:pt x="50" y="196"/>
                </a:cubicBezTo>
                <a:cubicBezTo>
                  <a:pt x="52" y="196"/>
                  <a:pt x="55" y="197"/>
                  <a:pt x="55" y="197"/>
                </a:cubicBezTo>
                <a:cubicBezTo>
                  <a:pt x="60" y="198"/>
                  <a:pt x="60" y="198"/>
                  <a:pt x="60" y="198"/>
                </a:cubicBezTo>
                <a:cubicBezTo>
                  <a:pt x="64" y="201"/>
                  <a:pt x="64" y="201"/>
                  <a:pt x="64" y="201"/>
                </a:cubicBezTo>
                <a:cubicBezTo>
                  <a:pt x="67" y="203"/>
                  <a:pt x="67" y="203"/>
                  <a:pt x="67" y="203"/>
                </a:cubicBezTo>
                <a:cubicBezTo>
                  <a:pt x="67" y="203"/>
                  <a:pt x="66" y="206"/>
                  <a:pt x="66" y="207"/>
                </a:cubicBezTo>
                <a:cubicBezTo>
                  <a:pt x="65" y="208"/>
                  <a:pt x="64" y="211"/>
                  <a:pt x="63" y="210"/>
                </a:cubicBezTo>
                <a:cubicBezTo>
                  <a:pt x="62" y="210"/>
                  <a:pt x="62" y="210"/>
                  <a:pt x="61" y="208"/>
                </a:cubicBezTo>
                <a:cubicBezTo>
                  <a:pt x="60" y="205"/>
                  <a:pt x="60" y="204"/>
                  <a:pt x="58" y="204"/>
                </a:cubicBezTo>
                <a:cubicBezTo>
                  <a:pt x="56" y="203"/>
                  <a:pt x="54" y="205"/>
                  <a:pt x="53" y="205"/>
                </a:cubicBezTo>
                <a:cubicBezTo>
                  <a:pt x="52" y="204"/>
                  <a:pt x="50" y="204"/>
                  <a:pt x="48" y="202"/>
                </a:cubicBezTo>
                <a:cubicBezTo>
                  <a:pt x="47" y="201"/>
                  <a:pt x="46" y="204"/>
                  <a:pt x="47" y="201"/>
                </a:cubicBezTo>
                <a:cubicBezTo>
                  <a:pt x="47" y="198"/>
                  <a:pt x="48" y="196"/>
                  <a:pt x="48" y="195"/>
                </a:cubicBezTo>
                <a:cubicBezTo>
                  <a:pt x="47" y="194"/>
                  <a:pt x="45" y="191"/>
                  <a:pt x="44" y="191"/>
                </a:cubicBezTo>
                <a:cubicBezTo>
                  <a:pt x="42" y="191"/>
                  <a:pt x="44" y="194"/>
                  <a:pt x="42" y="191"/>
                </a:cubicBezTo>
                <a:cubicBezTo>
                  <a:pt x="40" y="188"/>
                  <a:pt x="39" y="187"/>
                  <a:pt x="38" y="188"/>
                </a:cubicBezTo>
                <a:cubicBezTo>
                  <a:pt x="37" y="188"/>
                  <a:pt x="36" y="188"/>
                  <a:pt x="36" y="187"/>
                </a:cubicBezTo>
                <a:cubicBezTo>
                  <a:pt x="36" y="185"/>
                  <a:pt x="37" y="182"/>
                  <a:pt x="37" y="180"/>
                </a:cubicBezTo>
                <a:cubicBezTo>
                  <a:pt x="37" y="179"/>
                  <a:pt x="38" y="176"/>
                  <a:pt x="38" y="175"/>
                </a:cubicBezTo>
                <a:cubicBezTo>
                  <a:pt x="38" y="174"/>
                  <a:pt x="38" y="172"/>
                  <a:pt x="39" y="170"/>
                </a:cubicBezTo>
                <a:cubicBezTo>
                  <a:pt x="60" y="123"/>
                  <a:pt x="95" y="84"/>
                  <a:pt x="138" y="56"/>
                </a:cubicBezTo>
                <a:cubicBezTo>
                  <a:pt x="147" y="51"/>
                  <a:pt x="156" y="48"/>
                  <a:pt x="164" y="48"/>
                </a:cubicBezTo>
                <a:close/>
                <a:moveTo>
                  <a:pt x="28" y="196"/>
                </a:moveTo>
                <a:cubicBezTo>
                  <a:pt x="29" y="196"/>
                  <a:pt x="31" y="196"/>
                  <a:pt x="31" y="197"/>
                </a:cubicBezTo>
                <a:cubicBezTo>
                  <a:pt x="31" y="200"/>
                  <a:pt x="32" y="202"/>
                  <a:pt x="31" y="204"/>
                </a:cubicBezTo>
                <a:cubicBezTo>
                  <a:pt x="31" y="206"/>
                  <a:pt x="31" y="206"/>
                  <a:pt x="31" y="213"/>
                </a:cubicBezTo>
                <a:cubicBezTo>
                  <a:pt x="31" y="220"/>
                  <a:pt x="33" y="221"/>
                  <a:pt x="32" y="223"/>
                </a:cubicBezTo>
                <a:cubicBezTo>
                  <a:pt x="31" y="226"/>
                  <a:pt x="30" y="229"/>
                  <a:pt x="29" y="231"/>
                </a:cubicBezTo>
                <a:cubicBezTo>
                  <a:pt x="29" y="234"/>
                  <a:pt x="31" y="240"/>
                  <a:pt x="32" y="242"/>
                </a:cubicBezTo>
                <a:cubicBezTo>
                  <a:pt x="33" y="243"/>
                  <a:pt x="33" y="243"/>
                  <a:pt x="34" y="245"/>
                </a:cubicBezTo>
                <a:cubicBezTo>
                  <a:pt x="35" y="246"/>
                  <a:pt x="32" y="251"/>
                  <a:pt x="35" y="246"/>
                </a:cubicBezTo>
                <a:cubicBezTo>
                  <a:pt x="39" y="241"/>
                  <a:pt x="40" y="239"/>
                  <a:pt x="40" y="239"/>
                </a:cubicBezTo>
                <a:cubicBezTo>
                  <a:pt x="42" y="236"/>
                  <a:pt x="42" y="236"/>
                  <a:pt x="42" y="236"/>
                </a:cubicBezTo>
                <a:cubicBezTo>
                  <a:pt x="42" y="236"/>
                  <a:pt x="42" y="233"/>
                  <a:pt x="47" y="233"/>
                </a:cubicBezTo>
                <a:cubicBezTo>
                  <a:pt x="51" y="234"/>
                  <a:pt x="51" y="233"/>
                  <a:pt x="53" y="235"/>
                </a:cubicBezTo>
                <a:cubicBezTo>
                  <a:pt x="54" y="237"/>
                  <a:pt x="51" y="241"/>
                  <a:pt x="53" y="242"/>
                </a:cubicBezTo>
                <a:cubicBezTo>
                  <a:pt x="55" y="242"/>
                  <a:pt x="62" y="239"/>
                  <a:pt x="64" y="240"/>
                </a:cubicBezTo>
                <a:cubicBezTo>
                  <a:pt x="65" y="240"/>
                  <a:pt x="67" y="240"/>
                  <a:pt x="68" y="243"/>
                </a:cubicBezTo>
                <a:cubicBezTo>
                  <a:pt x="69" y="246"/>
                  <a:pt x="71" y="251"/>
                  <a:pt x="72" y="252"/>
                </a:cubicBezTo>
                <a:cubicBezTo>
                  <a:pt x="74" y="253"/>
                  <a:pt x="74" y="256"/>
                  <a:pt x="74" y="259"/>
                </a:cubicBezTo>
                <a:cubicBezTo>
                  <a:pt x="75" y="262"/>
                  <a:pt x="81" y="263"/>
                  <a:pt x="83" y="263"/>
                </a:cubicBezTo>
                <a:cubicBezTo>
                  <a:pt x="84" y="263"/>
                  <a:pt x="90" y="264"/>
                  <a:pt x="92" y="265"/>
                </a:cubicBezTo>
                <a:cubicBezTo>
                  <a:pt x="94" y="266"/>
                  <a:pt x="92" y="269"/>
                  <a:pt x="95" y="270"/>
                </a:cubicBezTo>
                <a:cubicBezTo>
                  <a:pt x="99" y="271"/>
                  <a:pt x="100" y="278"/>
                  <a:pt x="100" y="278"/>
                </a:cubicBezTo>
                <a:cubicBezTo>
                  <a:pt x="100" y="278"/>
                  <a:pt x="101" y="284"/>
                  <a:pt x="100" y="286"/>
                </a:cubicBezTo>
                <a:cubicBezTo>
                  <a:pt x="99" y="287"/>
                  <a:pt x="100" y="290"/>
                  <a:pt x="102" y="291"/>
                </a:cubicBezTo>
                <a:cubicBezTo>
                  <a:pt x="104" y="291"/>
                  <a:pt x="110" y="292"/>
                  <a:pt x="110" y="292"/>
                </a:cubicBezTo>
                <a:cubicBezTo>
                  <a:pt x="110" y="292"/>
                  <a:pt x="107" y="296"/>
                  <a:pt x="111" y="298"/>
                </a:cubicBezTo>
                <a:cubicBezTo>
                  <a:pt x="116" y="300"/>
                  <a:pt x="121" y="302"/>
                  <a:pt x="122" y="303"/>
                </a:cubicBezTo>
                <a:cubicBezTo>
                  <a:pt x="124" y="303"/>
                  <a:pt x="119" y="307"/>
                  <a:pt x="125" y="307"/>
                </a:cubicBezTo>
                <a:cubicBezTo>
                  <a:pt x="131" y="307"/>
                  <a:pt x="136" y="306"/>
                  <a:pt x="138" y="308"/>
                </a:cubicBezTo>
                <a:cubicBezTo>
                  <a:pt x="141" y="310"/>
                  <a:pt x="139" y="313"/>
                  <a:pt x="146" y="317"/>
                </a:cubicBezTo>
                <a:cubicBezTo>
                  <a:pt x="153" y="321"/>
                  <a:pt x="155" y="322"/>
                  <a:pt x="157" y="323"/>
                </a:cubicBezTo>
                <a:cubicBezTo>
                  <a:pt x="158" y="324"/>
                  <a:pt x="162" y="323"/>
                  <a:pt x="161" y="329"/>
                </a:cubicBezTo>
                <a:cubicBezTo>
                  <a:pt x="160" y="334"/>
                  <a:pt x="159" y="337"/>
                  <a:pt x="157" y="340"/>
                </a:cubicBezTo>
                <a:cubicBezTo>
                  <a:pt x="154" y="342"/>
                  <a:pt x="151" y="349"/>
                  <a:pt x="149" y="351"/>
                </a:cubicBezTo>
                <a:cubicBezTo>
                  <a:pt x="147" y="353"/>
                  <a:pt x="145" y="357"/>
                  <a:pt x="147" y="360"/>
                </a:cubicBezTo>
                <a:cubicBezTo>
                  <a:pt x="149" y="364"/>
                  <a:pt x="151" y="368"/>
                  <a:pt x="151" y="370"/>
                </a:cubicBezTo>
                <a:cubicBezTo>
                  <a:pt x="151" y="372"/>
                  <a:pt x="152" y="379"/>
                  <a:pt x="151" y="381"/>
                </a:cubicBezTo>
                <a:cubicBezTo>
                  <a:pt x="149" y="384"/>
                  <a:pt x="147" y="389"/>
                  <a:pt x="147" y="389"/>
                </a:cubicBezTo>
                <a:cubicBezTo>
                  <a:pt x="147" y="389"/>
                  <a:pt x="151" y="393"/>
                  <a:pt x="148" y="396"/>
                </a:cubicBezTo>
                <a:cubicBezTo>
                  <a:pt x="144" y="400"/>
                  <a:pt x="139" y="404"/>
                  <a:pt x="137" y="404"/>
                </a:cubicBezTo>
                <a:cubicBezTo>
                  <a:pt x="134" y="405"/>
                  <a:pt x="129" y="410"/>
                  <a:pt x="129" y="410"/>
                </a:cubicBezTo>
                <a:cubicBezTo>
                  <a:pt x="129" y="410"/>
                  <a:pt x="129" y="421"/>
                  <a:pt x="129" y="423"/>
                </a:cubicBezTo>
                <a:cubicBezTo>
                  <a:pt x="128" y="425"/>
                  <a:pt x="118" y="443"/>
                  <a:pt x="122" y="447"/>
                </a:cubicBezTo>
                <a:cubicBezTo>
                  <a:pt x="125" y="451"/>
                  <a:pt x="126" y="455"/>
                  <a:pt x="125" y="457"/>
                </a:cubicBezTo>
                <a:cubicBezTo>
                  <a:pt x="124" y="460"/>
                  <a:pt x="123" y="460"/>
                  <a:pt x="122" y="462"/>
                </a:cubicBezTo>
                <a:cubicBezTo>
                  <a:pt x="121" y="464"/>
                  <a:pt x="114" y="462"/>
                  <a:pt x="118" y="468"/>
                </a:cubicBezTo>
                <a:cubicBezTo>
                  <a:pt x="122" y="474"/>
                  <a:pt x="124" y="476"/>
                  <a:pt x="126" y="479"/>
                </a:cubicBezTo>
                <a:cubicBezTo>
                  <a:pt x="128" y="483"/>
                  <a:pt x="128" y="484"/>
                  <a:pt x="130" y="487"/>
                </a:cubicBezTo>
                <a:cubicBezTo>
                  <a:pt x="133" y="491"/>
                  <a:pt x="134" y="494"/>
                  <a:pt x="137" y="497"/>
                </a:cubicBezTo>
                <a:cubicBezTo>
                  <a:pt x="140" y="500"/>
                  <a:pt x="144" y="501"/>
                  <a:pt x="144" y="504"/>
                </a:cubicBezTo>
                <a:cubicBezTo>
                  <a:pt x="144" y="507"/>
                  <a:pt x="150" y="514"/>
                  <a:pt x="142" y="509"/>
                </a:cubicBezTo>
                <a:cubicBezTo>
                  <a:pt x="134" y="504"/>
                  <a:pt x="141" y="509"/>
                  <a:pt x="131" y="501"/>
                </a:cubicBezTo>
                <a:cubicBezTo>
                  <a:pt x="121" y="492"/>
                  <a:pt x="119" y="496"/>
                  <a:pt x="114" y="491"/>
                </a:cubicBezTo>
                <a:cubicBezTo>
                  <a:pt x="110" y="485"/>
                  <a:pt x="117" y="504"/>
                  <a:pt x="108" y="482"/>
                </a:cubicBezTo>
                <a:cubicBezTo>
                  <a:pt x="100" y="460"/>
                  <a:pt x="98" y="463"/>
                  <a:pt x="96" y="458"/>
                </a:cubicBezTo>
                <a:cubicBezTo>
                  <a:pt x="94" y="453"/>
                  <a:pt x="95" y="458"/>
                  <a:pt x="89" y="447"/>
                </a:cubicBezTo>
                <a:cubicBezTo>
                  <a:pt x="83" y="437"/>
                  <a:pt x="88" y="444"/>
                  <a:pt x="83" y="437"/>
                </a:cubicBezTo>
                <a:cubicBezTo>
                  <a:pt x="78" y="430"/>
                  <a:pt x="77" y="439"/>
                  <a:pt x="75" y="427"/>
                </a:cubicBezTo>
                <a:cubicBezTo>
                  <a:pt x="72" y="414"/>
                  <a:pt x="72" y="422"/>
                  <a:pt x="68" y="408"/>
                </a:cubicBezTo>
                <a:cubicBezTo>
                  <a:pt x="65" y="394"/>
                  <a:pt x="71" y="393"/>
                  <a:pt x="63" y="386"/>
                </a:cubicBezTo>
                <a:cubicBezTo>
                  <a:pt x="55" y="379"/>
                  <a:pt x="56" y="383"/>
                  <a:pt x="53" y="378"/>
                </a:cubicBezTo>
                <a:cubicBezTo>
                  <a:pt x="51" y="373"/>
                  <a:pt x="54" y="377"/>
                  <a:pt x="47" y="365"/>
                </a:cubicBezTo>
                <a:cubicBezTo>
                  <a:pt x="40" y="353"/>
                  <a:pt x="31" y="348"/>
                  <a:pt x="31" y="327"/>
                </a:cubicBezTo>
                <a:cubicBezTo>
                  <a:pt x="31" y="307"/>
                  <a:pt x="31" y="303"/>
                  <a:pt x="31" y="303"/>
                </a:cubicBezTo>
                <a:cubicBezTo>
                  <a:pt x="31" y="303"/>
                  <a:pt x="21" y="295"/>
                  <a:pt x="24" y="283"/>
                </a:cubicBezTo>
                <a:cubicBezTo>
                  <a:pt x="28" y="270"/>
                  <a:pt x="29" y="274"/>
                  <a:pt x="28" y="270"/>
                </a:cubicBezTo>
                <a:cubicBezTo>
                  <a:pt x="27" y="267"/>
                  <a:pt x="25" y="267"/>
                  <a:pt x="22" y="263"/>
                </a:cubicBezTo>
                <a:cubicBezTo>
                  <a:pt x="18" y="258"/>
                  <a:pt x="18" y="258"/>
                  <a:pt x="17" y="255"/>
                </a:cubicBezTo>
                <a:cubicBezTo>
                  <a:pt x="17" y="253"/>
                  <a:pt x="16" y="251"/>
                  <a:pt x="15" y="249"/>
                </a:cubicBezTo>
                <a:cubicBezTo>
                  <a:pt x="18" y="230"/>
                  <a:pt x="22" y="213"/>
                  <a:pt x="28" y="196"/>
                </a:cubicBezTo>
                <a:close/>
                <a:moveTo>
                  <a:pt x="192" y="540"/>
                </a:moveTo>
                <a:cubicBezTo>
                  <a:pt x="191" y="539"/>
                  <a:pt x="190" y="538"/>
                  <a:pt x="190" y="537"/>
                </a:cubicBezTo>
                <a:cubicBezTo>
                  <a:pt x="190" y="537"/>
                  <a:pt x="189" y="525"/>
                  <a:pt x="191" y="525"/>
                </a:cubicBezTo>
                <a:cubicBezTo>
                  <a:pt x="194" y="525"/>
                  <a:pt x="198" y="527"/>
                  <a:pt x="202" y="524"/>
                </a:cubicBezTo>
                <a:cubicBezTo>
                  <a:pt x="206" y="521"/>
                  <a:pt x="210" y="517"/>
                  <a:pt x="210" y="517"/>
                </a:cubicBezTo>
                <a:cubicBezTo>
                  <a:pt x="211" y="522"/>
                  <a:pt x="211" y="522"/>
                  <a:pt x="211" y="522"/>
                </a:cubicBezTo>
                <a:cubicBezTo>
                  <a:pt x="211" y="522"/>
                  <a:pt x="207" y="523"/>
                  <a:pt x="219" y="521"/>
                </a:cubicBezTo>
                <a:cubicBezTo>
                  <a:pt x="232" y="519"/>
                  <a:pt x="232" y="520"/>
                  <a:pt x="236" y="518"/>
                </a:cubicBezTo>
                <a:cubicBezTo>
                  <a:pt x="241" y="516"/>
                  <a:pt x="246" y="506"/>
                  <a:pt x="249" y="512"/>
                </a:cubicBezTo>
                <a:cubicBezTo>
                  <a:pt x="251" y="518"/>
                  <a:pt x="245" y="516"/>
                  <a:pt x="251" y="518"/>
                </a:cubicBezTo>
                <a:cubicBezTo>
                  <a:pt x="257" y="521"/>
                  <a:pt x="268" y="517"/>
                  <a:pt x="268" y="517"/>
                </a:cubicBezTo>
                <a:cubicBezTo>
                  <a:pt x="268" y="517"/>
                  <a:pt x="287" y="518"/>
                  <a:pt x="289" y="516"/>
                </a:cubicBezTo>
                <a:cubicBezTo>
                  <a:pt x="291" y="514"/>
                  <a:pt x="291" y="511"/>
                  <a:pt x="294" y="512"/>
                </a:cubicBezTo>
                <a:cubicBezTo>
                  <a:pt x="298" y="512"/>
                  <a:pt x="300" y="517"/>
                  <a:pt x="300" y="517"/>
                </a:cubicBezTo>
                <a:cubicBezTo>
                  <a:pt x="289" y="523"/>
                  <a:pt x="289" y="523"/>
                  <a:pt x="289" y="523"/>
                </a:cubicBezTo>
                <a:cubicBezTo>
                  <a:pt x="279" y="531"/>
                  <a:pt x="279" y="531"/>
                  <a:pt x="279" y="531"/>
                </a:cubicBezTo>
                <a:cubicBezTo>
                  <a:pt x="279" y="531"/>
                  <a:pt x="275" y="532"/>
                  <a:pt x="279" y="534"/>
                </a:cubicBezTo>
                <a:cubicBezTo>
                  <a:pt x="283" y="536"/>
                  <a:pt x="285" y="535"/>
                  <a:pt x="289" y="536"/>
                </a:cubicBezTo>
                <a:cubicBezTo>
                  <a:pt x="294" y="536"/>
                  <a:pt x="305" y="545"/>
                  <a:pt x="307" y="540"/>
                </a:cubicBezTo>
                <a:cubicBezTo>
                  <a:pt x="310" y="534"/>
                  <a:pt x="311" y="534"/>
                  <a:pt x="313" y="531"/>
                </a:cubicBezTo>
                <a:cubicBezTo>
                  <a:pt x="315" y="527"/>
                  <a:pt x="314" y="523"/>
                  <a:pt x="319" y="523"/>
                </a:cubicBezTo>
                <a:cubicBezTo>
                  <a:pt x="323" y="523"/>
                  <a:pt x="328" y="525"/>
                  <a:pt x="328" y="525"/>
                </a:cubicBezTo>
                <a:cubicBezTo>
                  <a:pt x="324" y="533"/>
                  <a:pt x="324" y="533"/>
                  <a:pt x="324" y="533"/>
                </a:cubicBezTo>
                <a:cubicBezTo>
                  <a:pt x="324" y="533"/>
                  <a:pt x="332" y="532"/>
                  <a:pt x="335" y="532"/>
                </a:cubicBezTo>
                <a:cubicBezTo>
                  <a:pt x="338" y="532"/>
                  <a:pt x="339" y="538"/>
                  <a:pt x="343" y="533"/>
                </a:cubicBezTo>
                <a:cubicBezTo>
                  <a:pt x="348" y="529"/>
                  <a:pt x="348" y="529"/>
                  <a:pt x="353" y="528"/>
                </a:cubicBezTo>
                <a:cubicBezTo>
                  <a:pt x="358" y="527"/>
                  <a:pt x="364" y="525"/>
                  <a:pt x="366" y="526"/>
                </a:cubicBezTo>
                <a:cubicBezTo>
                  <a:pt x="368" y="527"/>
                  <a:pt x="372" y="527"/>
                  <a:pt x="374" y="527"/>
                </a:cubicBezTo>
                <a:cubicBezTo>
                  <a:pt x="376" y="527"/>
                  <a:pt x="386" y="534"/>
                  <a:pt x="388" y="533"/>
                </a:cubicBezTo>
                <a:cubicBezTo>
                  <a:pt x="389" y="532"/>
                  <a:pt x="392" y="532"/>
                  <a:pt x="396" y="532"/>
                </a:cubicBezTo>
                <a:cubicBezTo>
                  <a:pt x="362" y="548"/>
                  <a:pt x="324" y="556"/>
                  <a:pt x="285" y="556"/>
                </a:cubicBezTo>
                <a:cubicBezTo>
                  <a:pt x="252" y="556"/>
                  <a:pt x="221" y="550"/>
                  <a:pt x="192" y="540"/>
                </a:cubicBezTo>
                <a:close/>
              </a:path>
            </a:pathLst>
          </a:custGeom>
          <a:solidFill>
            <a:sysClr val="windowText" lastClr="000000">
              <a:lumMod val="75000"/>
              <a:lumOff val="25000"/>
            </a:sysClr>
          </a:solid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56" name="Freeform 7">
            <a:extLst>
              <a:ext uri="{FF2B5EF4-FFF2-40B4-BE49-F238E27FC236}">
                <a16:creationId xmlns:a16="http://schemas.microsoft.com/office/drawing/2014/main" id="{2A91F540-41B7-6DFF-EA7E-B5813E4282F1}"/>
              </a:ext>
            </a:extLst>
          </p:cNvPr>
          <p:cNvSpPr>
            <a:spLocks noChangeAspect="1" noEditPoints="1"/>
          </p:cNvSpPr>
          <p:nvPr/>
        </p:nvSpPr>
        <p:spPr bwMode="auto">
          <a:xfrm>
            <a:off x="5638801" y="4862248"/>
            <a:ext cx="239705" cy="320040"/>
          </a:xfrm>
          <a:custGeom>
            <a:avLst/>
            <a:gdLst>
              <a:gd name="T0" fmla="*/ 0 w 349"/>
              <a:gd name="T1" fmla="*/ 29 h 469"/>
              <a:gd name="T2" fmla="*/ 319 w 349"/>
              <a:gd name="T3" fmla="*/ 469 h 469"/>
              <a:gd name="T4" fmla="*/ 319 w 349"/>
              <a:gd name="T5" fmla="*/ 0 h 469"/>
              <a:gd name="T6" fmla="*/ 41 w 349"/>
              <a:gd name="T7" fmla="*/ 429 h 469"/>
              <a:gd name="T8" fmla="*/ 41 w 349"/>
              <a:gd name="T9" fmla="*/ 369 h 469"/>
              <a:gd name="T10" fmla="*/ 93 w 349"/>
              <a:gd name="T11" fmla="*/ 421 h 469"/>
              <a:gd name="T12" fmla="*/ 41 w 349"/>
              <a:gd name="T13" fmla="*/ 359 h 469"/>
              <a:gd name="T14" fmla="*/ 41 w 349"/>
              <a:gd name="T15" fmla="*/ 300 h 469"/>
              <a:gd name="T16" fmla="*/ 93 w 349"/>
              <a:gd name="T17" fmla="*/ 351 h 469"/>
              <a:gd name="T18" fmla="*/ 41 w 349"/>
              <a:gd name="T19" fmla="*/ 290 h 469"/>
              <a:gd name="T20" fmla="*/ 41 w 349"/>
              <a:gd name="T21" fmla="*/ 230 h 469"/>
              <a:gd name="T22" fmla="*/ 93 w 349"/>
              <a:gd name="T23" fmla="*/ 281 h 469"/>
              <a:gd name="T24" fmla="*/ 41 w 349"/>
              <a:gd name="T25" fmla="*/ 221 h 469"/>
              <a:gd name="T26" fmla="*/ 41 w 349"/>
              <a:gd name="T27" fmla="*/ 161 h 469"/>
              <a:gd name="T28" fmla="*/ 93 w 349"/>
              <a:gd name="T29" fmla="*/ 212 h 469"/>
              <a:gd name="T30" fmla="*/ 115 w 349"/>
              <a:gd name="T31" fmla="*/ 429 h 469"/>
              <a:gd name="T32" fmla="*/ 115 w 349"/>
              <a:gd name="T33" fmla="*/ 369 h 469"/>
              <a:gd name="T34" fmla="*/ 167 w 349"/>
              <a:gd name="T35" fmla="*/ 421 h 469"/>
              <a:gd name="T36" fmla="*/ 115 w 349"/>
              <a:gd name="T37" fmla="*/ 359 h 469"/>
              <a:gd name="T38" fmla="*/ 115 w 349"/>
              <a:gd name="T39" fmla="*/ 300 h 469"/>
              <a:gd name="T40" fmla="*/ 167 w 349"/>
              <a:gd name="T41" fmla="*/ 351 h 469"/>
              <a:gd name="T42" fmla="*/ 115 w 349"/>
              <a:gd name="T43" fmla="*/ 290 h 469"/>
              <a:gd name="T44" fmla="*/ 115 w 349"/>
              <a:gd name="T45" fmla="*/ 230 h 469"/>
              <a:gd name="T46" fmla="*/ 167 w 349"/>
              <a:gd name="T47" fmla="*/ 281 h 469"/>
              <a:gd name="T48" fmla="*/ 115 w 349"/>
              <a:gd name="T49" fmla="*/ 221 h 469"/>
              <a:gd name="T50" fmla="*/ 115 w 349"/>
              <a:gd name="T51" fmla="*/ 161 h 469"/>
              <a:gd name="T52" fmla="*/ 167 w 349"/>
              <a:gd name="T53" fmla="*/ 212 h 469"/>
              <a:gd name="T54" fmla="*/ 189 w 349"/>
              <a:gd name="T55" fmla="*/ 429 h 469"/>
              <a:gd name="T56" fmla="*/ 189 w 349"/>
              <a:gd name="T57" fmla="*/ 369 h 469"/>
              <a:gd name="T58" fmla="*/ 240 w 349"/>
              <a:gd name="T59" fmla="*/ 421 h 469"/>
              <a:gd name="T60" fmla="*/ 189 w 349"/>
              <a:gd name="T61" fmla="*/ 359 h 469"/>
              <a:gd name="T62" fmla="*/ 189 w 349"/>
              <a:gd name="T63" fmla="*/ 300 h 469"/>
              <a:gd name="T64" fmla="*/ 240 w 349"/>
              <a:gd name="T65" fmla="*/ 351 h 469"/>
              <a:gd name="T66" fmla="*/ 189 w 349"/>
              <a:gd name="T67" fmla="*/ 290 h 469"/>
              <a:gd name="T68" fmla="*/ 189 w 349"/>
              <a:gd name="T69" fmla="*/ 230 h 469"/>
              <a:gd name="T70" fmla="*/ 240 w 349"/>
              <a:gd name="T71" fmla="*/ 281 h 469"/>
              <a:gd name="T72" fmla="*/ 189 w 349"/>
              <a:gd name="T73" fmla="*/ 221 h 469"/>
              <a:gd name="T74" fmla="*/ 189 w 349"/>
              <a:gd name="T75" fmla="*/ 161 h 469"/>
              <a:gd name="T76" fmla="*/ 240 w 349"/>
              <a:gd name="T77" fmla="*/ 212 h 469"/>
              <a:gd name="T78" fmla="*/ 314 w 349"/>
              <a:gd name="T79" fmla="*/ 421 h 469"/>
              <a:gd name="T80" fmla="*/ 255 w 349"/>
              <a:gd name="T81" fmla="*/ 421 h 469"/>
              <a:gd name="T82" fmla="*/ 255 w 349"/>
              <a:gd name="T83" fmla="*/ 308 h 469"/>
              <a:gd name="T84" fmla="*/ 314 w 349"/>
              <a:gd name="T85" fmla="*/ 308 h 469"/>
              <a:gd name="T86" fmla="*/ 306 w 349"/>
              <a:gd name="T87" fmla="*/ 290 h 469"/>
              <a:gd name="T88" fmla="*/ 255 w 349"/>
              <a:gd name="T89" fmla="*/ 238 h 469"/>
              <a:gd name="T90" fmla="*/ 314 w 349"/>
              <a:gd name="T91" fmla="*/ 238 h 469"/>
              <a:gd name="T92" fmla="*/ 306 w 349"/>
              <a:gd name="T93" fmla="*/ 221 h 469"/>
              <a:gd name="T94" fmla="*/ 255 w 349"/>
              <a:gd name="T95" fmla="*/ 169 h 469"/>
              <a:gd name="T96" fmla="*/ 314 w 349"/>
              <a:gd name="T97" fmla="*/ 169 h 469"/>
              <a:gd name="T98" fmla="*/ 314 w 349"/>
              <a:gd name="T99" fmla="*/ 121 h 469"/>
              <a:gd name="T100" fmla="*/ 26 w 349"/>
              <a:gd name="T101" fmla="*/ 66 h 469"/>
              <a:gd name="T102" fmla="*/ 323 w 349"/>
              <a:gd name="T103" fmla="*/ 66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49" h="469">
                <a:moveTo>
                  <a:pt x="319" y="0"/>
                </a:moveTo>
                <a:cubicBezTo>
                  <a:pt x="30" y="0"/>
                  <a:pt x="30" y="0"/>
                  <a:pt x="30" y="0"/>
                </a:cubicBezTo>
                <a:cubicBezTo>
                  <a:pt x="13" y="0"/>
                  <a:pt x="0" y="13"/>
                  <a:pt x="0" y="29"/>
                </a:cubicBezTo>
                <a:cubicBezTo>
                  <a:pt x="0" y="439"/>
                  <a:pt x="0" y="439"/>
                  <a:pt x="0" y="439"/>
                </a:cubicBezTo>
                <a:cubicBezTo>
                  <a:pt x="0" y="456"/>
                  <a:pt x="13" y="469"/>
                  <a:pt x="30" y="469"/>
                </a:cubicBezTo>
                <a:cubicBezTo>
                  <a:pt x="319" y="469"/>
                  <a:pt x="319" y="469"/>
                  <a:pt x="319" y="469"/>
                </a:cubicBezTo>
                <a:cubicBezTo>
                  <a:pt x="335" y="469"/>
                  <a:pt x="349" y="456"/>
                  <a:pt x="349" y="439"/>
                </a:cubicBezTo>
                <a:cubicBezTo>
                  <a:pt x="349" y="29"/>
                  <a:pt x="349" y="29"/>
                  <a:pt x="349" y="29"/>
                </a:cubicBezTo>
                <a:cubicBezTo>
                  <a:pt x="349" y="13"/>
                  <a:pt x="335" y="0"/>
                  <a:pt x="319" y="0"/>
                </a:cubicBezTo>
                <a:close/>
                <a:moveTo>
                  <a:pt x="93" y="421"/>
                </a:moveTo>
                <a:cubicBezTo>
                  <a:pt x="93" y="425"/>
                  <a:pt x="89" y="429"/>
                  <a:pt x="85" y="429"/>
                </a:cubicBezTo>
                <a:cubicBezTo>
                  <a:pt x="41" y="429"/>
                  <a:pt x="41" y="429"/>
                  <a:pt x="41" y="429"/>
                </a:cubicBezTo>
                <a:cubicBezTo>
                  <a:pt x="37" y="429"/>
                  <a:pt x="33" y="425"/>
                  <a:pt x="33" y="421"/>
                </a:cubicBezTo>
                <a:cubicBezTo>
                  <a:pt x="33" y="378"/>
                  <a:pt x="33" y="378"/>
                  <a:pt x="33" y="378"/>
                </a:cubicBezTo>
                <a:cubicBezTo>
                  <a:pt x="33" y="373"/>
                  <a:pt x="37" y="369"/>
                  <a:pt x="41" y="369"/>
                </a:cubicBezTo>
                <a:cubicBezTo>
                  <a:pt x="85" y="369"/>
                  <a:pt x="85" y="369"/>
                  <a:pt x="85" y="369"/>
                </a:cubicBezTo>
                <a:cubicBezTo>
                  <a:pt x="89" y="369"/>
                  <a:pt x="93" y="373"/>
                  <a:pt x="93" y="378"/>
                </a:cubicBezTo>
                <a:lnTo>
                  <a:pt x="93" y="421"/>
                </a:lnTo>
                <a:close/>
                <a:moveTo>
                  <a:pt x="93" y="351"/>
                </a:moveTo>
                <a:cubicBezTo>
                  <a:pt x="93" y="356"/>
                  <a:pt x="89" y="359"/>
                  <a:pt x="85" y="359"/>
                </a:cubicBezTo>
                <a:cubicBezTo>
                  <a:pt x="41" y="359"/>
                  <a:pt x="41" y="359"/>
                  <a:pt x="41" y="359"/>
                </a:cubicBezTo>
                <a:cubicBezTo>
                  <a:pt x="37" y="359"/>
                  <a:pt x="33" y="356"/>
                  <a:pt x="33" y="351"/>
                </a:cubicBezTo>
                <a:cubicBezTo>
                  <a:pt x="33" y="308"/>
                  <a:pt x="33" y="308"/>
                  <a:pt x="33" y="308"/>
                </a:cubicBezTo>
                <a:cubicBezTo>
                  <a:pt x="33" y="303"/>
                  <a:pt x="37" y="300"/>
                  <a:pt x="41" y="300"/>
                </a:cubicBezTo>
                <a:cubicBezTo>
                  <a:pt x="85" y="300"/>
                  <a:pt x="85" y="300"/>
                  <a:pt x="85" y="300"/>
                </a:cubicBezTo>
                <a:cubicBezTo>
                  <a:pt x="89" y="300"/>
                  <a:pt x="93" y="303"/>
                  <a:pt x="93" y="308"/>
                </a:cubicBezTo>
                <a:lnTo>
                  <a:pt x="93" y="351"/>
                </a:lnTo>
                <a:close/>
                <a:moveTo>
                  <a:pt x="93" y="281"/>
                </a:moveTo>
                <a:cubicBezTo>
                  <a:pt x="93" y="286"/>
                  <a:pt x="89" y="290"/>
                  <a:pt x="85" y="290"/>
                </a:cubicBezTo>
                <a:cubicBezTo>
                  <a:pt x="41" y="290"/>
                  <a:pt x="41" y="290"/>
                  <a:pt x="41" y="290"/>
                </a:cubicBezTo>
                <a:cubicBezTo>
                  <a:pt x="37" y="290"/>
                  <a:pt x="33" y="286"/>
                  <a:pt x="33" y="281"/>
                </a:cubicBezTo>
                <a:cubicBezTo>
                  <a:pt x="33" y="238"/>
                  <a:pt x="33" y="238"/>
                  <a:pt x="33" y="238"/>
                </a:cubicBezTo>
                <a:cubicBezTo>
                  <a:pt x="33" y="234"/>
                  <a:pt x="37" y="230"/>
                  <a:pt x="41" y="230"/>
                </a:cubicBezTo>
                <a:cubicBezTo>
                  <a:pt x="85" y="230"/>
                  <a:pt x="85" y="230"/>
                  <a:pt x="85" y="230"/>
                </a:cubicBezTo>
                <a:cubicBezTo>
                  <a:pt x="89" y="230"/>
                  <a:pt x="93" y="234"/>
                  <a:pt x="93" y="238"/>
                </a:cubicBezTo>
                <a:lnTo>
                  <a:pt x="93" y="281"/>
                </a:lnTo>
                <a:close/>
                <a:moveTo>
                  <a:pt x="93" y="212"/>
                </a:moveTo>
                <a:cubicBezTo>
                  <a:pt x="93" y="217"/>
                  <a:pt x="89" y="221"/>
                  <a:pt x="85" y="221"/>
                </a:cubicBezTo>
                <a:cubicBezTo>
                  <a:pt x="41" y="221"/>
                  <a:pt x="41" y="221"/>
                  <a:pt x="41" y="221"/>
                </a:cubicBezTo>
                <a:cubicBezTo>
                  <a:pt x="37" y="221"/>
                  <a:pt x="33" y="217"/>
                  <a:pt x="33" y="212"/>
                </a:cubicBezTo>
                <a:cubicBezTo>
                  <a:pt x="33" y="169"/>
                  <a:pt x="33" y="169"/>
                  <a:pt x="33" y="169"/>
                </a:cubicBezTo>
                <a:cubicBezTo>
                  <a:pt x="33" y="165"/>
                  <a:pt x="37" y="161"/>
                  <a:pt x="41" y="161"/>
                </a:cubicBezTo>
                <a:cubicBezTo>
                  <a:pt x="85" y="161"/>
                  <a:pt x="85" y="161"/>
                  <a:pt x="85" y="161"/>
                </a:cubicBezTo>
                <a:cubicBezTo>
                  <a:pt x="89" y="161"/>
                  <a:pt x="93" y="165"/>
                  <a:pt x="93" y="169"/>
                </a:cubicBezTo>
                <a:lnTo>
                  <a:pt x="93" y="212"/>
                </a:lnTo>
                <a:close/>
                <a:moveTo>
                  <a:pt x="167" y="421"/>
                </a:moveTo>
                <a:cubicBezTo>
                  <a:pt x="167" y="425"/>
                  <a:pt x="163" y="429"/>
                  <a:pt x="158" y="429"/>
                </a:cubicBezTo>
                <a:cubicBezTo>
                  <a:pt x="115" y="429"/>
                  <a:pt x="115" y="429"/>
                  <a:pt x="115" y="429"/>
                </a:cubicBezTo>
                <a:cubicBezTo>
                  <a:pt x="111" y="429"/>
                  <a:pt x="107" y="425"/>
                  <a:pt x="107" y="421"/>
                </a:cubicBezTo>
                <a:cubicBezTo>
                  <a:pt x="107" y="378"/>
                  <a:pt x="107" y="378"/>
                  <a:pt x="107" y="378"/>
                </a:cubicBezTo>
                <a:cubicBezTo>
                  <a:pt x="107" y="373"/>
                  <a:pt x="111" y="369"/>
                  <a:pt x="115" y="369"/>
                </a:cubicBezTo>
                <a:cubicBezTo>
                  <a:pt x="158" y="369"/>
                  <a:pt x="158" y="369"/>
                  <a:pt x="158" y="369"/>
                </a:cubicBezTo>
                <a:cubicBezTo>
                  <a:pt x="163" y="369"/>
                  <a:pt x="167" y="373"/>
                  <a:pt x="167" y="378"/>
                </a:cubicBezTo>
                <a:lnTo>
                  <a:pt x="167" y="421"/>
                </a:lnTo>
                <a:close/>
                <a:moveTo>
                  <a:pt x="167" y="351"/>
                </a:moveTo>
                <a:cubicBezTo>
                  <a:pt x="167" y="356"/>
                  <a:pt x="163" y="359"/>
                  <a:pt x="158" y="359"/>
                </a:cubicBezTo>
                <a:cubicBezTo>
                  <a:pt x="115" y="359"/>
                  <a:pt x="115" y="359"/>
                  <a:pt x="115" y="359"/>
                </a:cubicBezTo>
                <a:cubicBezTo>
                  <a:pt x="111" y="359"/>
                  <a:pt x="107" y="356"/>
                  <a:pt x="107" y="351"/>
                </a:cubicBezTo>
                <a:cubicBezTo>
                  <a:pt x="107" y="308"/>
                  <a:pt x="107" y="308"/>
                  <a:pt x="107" y="308"/>
                </a:cubicBezTo>
                <a:cubicBezTo>
                  <a:pt x="107" y="303"/>
                  <a:pt x="111" y="300"/>
                  <a:pt x="115" y="300"/>
                </a:cubicBezTo>
                <a:cubicBezTo>
                  <a:pt x="158" y="300"/>
                  <a:pt x="158" y="300"/>
                  <a:pt x="158" y="300"/>
                </a:cubicBezTo>
                <a:cubicBezTo>
                  <a:pt x="163" y="300"/>
                  <a:pt x="167" y="303"/>
                  <a:pt x="167" y="308"/>
                </a:cubicBezTo>
                <a:lnTo>
                  <a:pt x="167" y="351"/>
                </a:lnTo>
                <a:close/>
                <a:moveTo>
                  <a:pt x="167" y="281"/>
                </a:moveTo>
                <a:cubicBezTo>
                  <a:pt x="167" y="286"/>
                  <a:pt x="163" y="290"/>
                  <a:pt x="158" y="290"/>
                </a:cubicBezTo>
                <a:cubicBezTo>
                  <a:pt x="115" y="290"/>
                  <a:pt x="115" y="290"/>
                  <a:pt x="115" y="290"/>
                </a:cubicBezTo>
                <a:cubicBezTo>
                  <a:pt x="111" y="290"/>
                  <a:pt x="107" y="286"/>
                  <a:pt x="107" y="281"/>
                </a:cubicBezTo>
                <a:cubicBezTo>
                  <a:pt x="107" y="238"/>
                  <a:pt x="107" y="238"/>
                  <a:pt x="107" y="238"/>
                </a:cubicBezTo>
                <a:cubicBezTo>
                  <a:pt x="107" y="234"/>
                  <a:pt x="111" y="230"/>
                  <a:pt x="115" y="230"/>
                </a:cubicBezTo>
                <a:cubicBezTo>
                  <a:pt x="158" y="230"/>
                  <a:pt x="158" y="230"/>
                  <a:pt x="158" y="230"/>
                </a:cubicBezTo>
                <a:cubicBezTo>
                  <a:pt x="163" y="230"/>
                  <a:pt x="167" y="234"/>
                  <a:pt x="167" y="238"/>
                </a:cubicBezTo>
                <a:lnTo>
                  <a:pt x="167" y="281"/>
                </a:lnTo>
                <a:close/>
                <a:moveTo>
                  <a:pt x="167" y="212"/>
                </a:moveTo>
                <a:cubicBezTo>
                  <a:pt x="167" y="217"/>
                  <a:pt x="163" y="221"/>
                  <a:pt x="158" y="221"/>
                </a:cubicBezTo>
                <a:cubicBezTo>
                  <a:pt x="115" y="221"/>
                  <a:pt x="115" y="221"/>
                  <a:pt x="115" y="221"/>
                </a:cubicBezTo>
                <a:cubicBezTo>
                  <a:pt x="111" y="221"/>
                  <a:pt x="107" y="217"/>
                  <a:pt x="107" y="212"/>
                </a:cubicBezTo>
                <a:cubicBezTo>
                  <a:pt x="107" y="169"/>
                  <a:pt x="107" y="169"/>
                  <a:pt x="107" y="169"/>
                </a:cubicBezTo>
                <a:cubicBezTo>
                  <a:pt x="107" y="165"/>
                  <a:pt x="111" y="161"/>
                  <a:pt x="115" y="161"/>
                </a:cubicBezTo>
                <a:cubicBezTo>
                  <a:pt x="158" y="161"/>
                  <a:pt x="158" y="161"/>
                  <a:pt x="158" y="161"/>
                </a:cubicBezTo>
                <a:cubicBezTo>
                  <a:pt x="163" y="161"/>
                  <a:pt x="167" y="165"/>
                  <a:pt x="167" y="169"/>
                </a:cubicBezTo>
                <a:lnTo>
                  <a:pt x="167" y="212"/>
                </a:lnTo>
                <a:close/>
                <a:moveTo>
                  <a:pt x="240" y="421"/>
                </a:moveTo>
                <a:cubicBezTo>
                  <a:pt x="240" y="425"/>
                  <a:pt x="237" y="429"/>
                  <a:pt x="232" y="429"/>
                </a:cubicBezTo>
                <a:cubicBezTo>
                  <a:pt x="189" y="429"/>
                  <a:pt x="189" y="429"/>
                  <a:pt x="189" y="429"/>
                </a:cubicBezTo>
                <a:cubicBezTo>
                  <a:pt x="184" y="429"/>
                  <a:pt x="181" y="425"/>
                  <a:pt x="181" y="421"/>
                </a:cubicBezTo>
                <a:cubicBezTo>
                  <a:pt x="181" y="378"/>
                  <a:pt x="181" y="378"/>
                  <a:pt x="181" y="378"/>
                </a:cubicBezTo>
                <a:cubicBezTo>
                  <a:pt x="181" y="373"/>
                  <a:pt x="184" y="369"/>
                  <a:pt x="189" y="369"/>
                </a:cubicBezTo>
                <a:cubicBezTo>
                  <a:pt x="232" y="369"/>
                  <a:pt x="232" y="369"/>
                  <a:pt x="232" y="369"/>
                </a:cubicBezTo>
                <a:cubicBezTo>
                  <a:pt x="237" y="369"/>
                  <a:pt x="240" y="373"/>
                  <a:pt x="240" y="378"/>
                </a:cubicBezTo>
                <a:lnTo>
                  <a:pt x="240" y="421"/>
                </a:lnTo>
                <a:close/>
                <a:moveTo>
                  <a:pt x="240" y="351"/>
                </a:moveTo>
                <a:cubicBezTo>
                  <a:pt x="240" y="356"/>
                  <a:pt x="237" y="359"/>
                  <a:pt x="232" y="359"/>
                </a:cubicBezTo>
                <a:cubicBezTo>
                  <a:pt x="189" y="359"/>
                  <a:pt x="189" y="359"/>
                  <a:pt x="189" y="359"/>
                </a:cubicBezTo>
                <a:cubicBezTo>
                  <a:pt x="184" y="359"/>
                  <a:pt x="181" y="356"/>
                  <a:pt x="181" y="351"/>
                </a:cubicBezTo>
                <a:cubicBezTo>
                  <a:pt x="181" y="308"/>
                  <a:pt x="181" y="308"/>
                  <a:pt x="181" y="308"/>
                </a:cubicBezTo>
                <a:cubicBezTo>
                  <a:pt x="181" y="303"/>
                  <a:pt x="184" y="300"/>
                  <a:pt x="189" y="300"/>
                </a:cubicBezTo>
                <a:cubicBezTo>
                  <a:pt x="232" y="300"/>
                  <a:pt x="232" y="300"/>
                  <a:pt x="232" y="300"/>
                </a:cubicBezTo>
                <a:cubicBezTo>
                  <a:pt x="237" y="300"/>
                  <a:pt x="240" y="303"/>
                  <a:pt x="240" y="308"/>
                </a:cubicBezTo>
                <a:lnTo>
                  <a:pt x="240" y="351"/>
                </a:lnTo>
                <a:close/>
                <a:moveTo>
                  <a:pt x="240" y="281"/>
                </a:moveTo>
                <a:cubicBezTo>
                  <a:pt x="240" y="286"/>
                  <a:pt x="237" y="290"/>
                  <a:pt x="232" y="290"/>
                </a:cubicBezTo>
                <a:cubicBezTo>
                  <a:pt x="189" y="290"/>
                  <a:pt x="189" y="290"/>
                  <a:pt x="189" y="290"/>
                </a:cubicBezTo>
                <a:cubicBezTo>
                  <a:pt x="184" y="290"/>
                  <a:pt x="181" y="286"/>
                  <a:pt x="181" y="281"/>
                </a:cubicBezTo>
                <a:cubicBezTo>
                  <a:pt x="181" y="238"/>
                  <a:pt x="181" y="238"/>
                  <a:pt x="181" y="238"/>
                </a:cubicBezTo>
                <a:cubicBezTo>
                  <a:pt x="181" y="234"/>
                  <a:pt x="184" y="230"/>
                  <a:pt x="189" y="230"/>
                </a:cubicBezTo>
                <a:cubicBezTo>
                  <a:pt x="232" y="230"/>
                  <a:pt x="232" y="230"/>
                  <a:pt x="232" y="230"/>
                </a:cubicBezTo>
                <a:cubicBezTo>
                  <a:pt x="237" y="230"/>
                  <a:pt x="240" y="234"/>
                  <a:pt x="240" y="238"/>
                </a:cubicBezTo>
                <a:lnTo>
                  <a:pt x="240" y="281"/>
                </a:lnTo>
                <a:close/>
                <a:moveTo>
                  <a:pt x="240" y="212"/>
                </a:moveTo>
                <a:cubicBezTo>
                  <a:pt x="240" y="217"/>
                  <a:pt x="237" y="221"/>
                  <a:pt x="232" y="221"/>
                </a:cubicBezTo>
                <a:cubicBezTo>
                  <a:pt x="189" y="221"/>
                  <a:pt x="189" y="221"/>
                  <a:pt x="189" y="221"/>
                </a:cubicBezTo>
                <a:cubicBezTo>
                  <a:pt x="184" y="221"/>
                  <a:pt x="181" y="217"/>
                  <a:pt x="181" y="212"/>
                </a:cubicBezTo>
                <a:cubicBezTo>
                  <a:pt x="181" y="169"/>
                  <a:pt x="181" y="169"/>
                  <a:pt x="181" y="169"/>
                </a:cubicBezTo>
                <a:cubicBezTo>
                  <a:pt x="181" y="165"/>
                  <a:pt x="184" y="161"/>
                  <a:pt x="189" y="161"/>
                </a:cubicBezTo>
                <a:cubicBezTo>
                  <a:pt x="232" y="161"/>
                  <a:pt x="232" y="161"/>
                  <a:pt x="232" y="161"/>
                </a:cubicBezTo>
                <a:cubicBezTo>
                  <a:pt x="237" y="161"/>
                  <a:pt x="240" y="165"/>
                  <a:pt x="240" y="169"/>
                </a:cubicBezTo>
                <a:lnTo>
                  <a:pt x="240" y="212"/>
                </a:lnTo>
                <a:close/>
                <a:moveTo>
                  <a:pt x="314" y="332"/>
                </a:moveTo>
                <a:cubicBezTo>
                  <a:pt x="314" y="332"/>
                  <a:pt x="314" y="332"/>
                  <a:pt x="314" y="332"/>
                </a:cubicBezTo>
                <a:cubicBezTo>
                  <a:pt x="314" y="421"/>
                  <a:pt x="314" y="421"/>
                  <a:pt x="314" y="421"/>
                </a:cubicBezTo>
                <a:cubicBezTo>
                  <a:pt x="314" y="425"/>
                  <a:pt x="311" y="429"/>
                  <a:pt x="306" y="429"/>
                </a:cubicBezTo>
                <a:cubicBezTo>
                  <a:pt x="263" y="429"/>
                  <a:pt x="263" y="429"/>
                  <a:pt x="263" y="429"/>
                </a:cubicBezTo>
                <a:cubicBezTo>
                  <a:pt x="258" y="429"/>
                  <a:pt x="255" y="425"/>
                  <a:pt x="255" y="421"/>
                </a:cubicBezTo>
                <a:cubicBezTo>
                  <a:pt x="255" y="351"/>
                  <a:pt x="255" y="351"/>
                  <a:pt x="255" y="351"/>
                </a:cubicBezTo>
                <a:cubicBezTo>
                  <a:pt x="255" y="332"/>
                  <a:pt x="255" y="332"/>
                  <a:pt x="255" y="332"/>
                </a:cubicBezTo>
                <a:cubicBezTo>
                  <a:pt x="255" y="308"/>
                  <a:pt x="255" y="308"/>
                  <a:pt x="255" y="308"/>
                </a:cubicBezTo>
                <a:cubicBezTo>
                  <a:pt x="255" y="303"/>
                  <a:pt x="258" y="300"/>
                  <a:pt x="263" y="300"/>
                </a:cubicBezTo>
                <a:cubicBezTo>
                  <a:pt x="306" y="300"/>
                  <a:pt x="306" y="300"/>
                  <a:pt x="306" y="300"/>
                </a:cubicBezTo>
                <a:cubicBezTo>
                  <a:pt x="311" y="300"/>
                  <a:pt x="314" y="303"/>
                  <a:pt x="314" y="308"/>
                </a:cubicBezTo>
                <a:lnTo>
                  <a:pt x="314" y="332"/>
                </a:lnTo>
                <a:close/>
                <a:moveTo>
                  <a:pt x="314" y="281"/>
                </a:moveTo>
                <a:cubicBezTo>
                  <a:pt x="314" y="286"/>
                  <a:pt x="311" y="290"/>
                  <a:pt x="306" y="290"/>
                </a:cubicBezTo>
                <a:cubicBezTo>
                  <a:pt x="263" y="290"/>
                  <a:pt x="263" y="290"/>
                  <a:pt x="263" y="290"/>
                </a:cubicBezTo>
                <a:cubicBezTo>
                  <a:pt x="258" y="290"/>
                  <a:pt x="255" y="286"/>
                  <a:pt x="255" y="281"/>
                </a:cubicBezTo>
                <a:cubicBezTo>
                  <a:pt x="255" y="238"/>
                  <a:pt x="255" y="238"/>
                  <a:pt x="255" y="238"/>
                </a:cubicBezTo>
                <a:cubicBezTo>
                  <a:pt x="255" y="234"/>
                  <a:pt x="258" y="230"/>
                  <a:pt x="263" y="230"/>
                </a:cubicBezTo>
                <a:cubicBezTo>
                  <a:pt x="306" y="230"/>
                  <a:pt x="306" y="230"/>
                  <a:pt x="306" y="230"/>
                </a:cubicBezTo>
                <a:cubicBezTo>
                  <a:pt x="311" y="230"/>
                  <a:pt x="314" y="234"/>
                  <a:pt x="314" y="238"/>
                </a:cubicBezTo>
                <a:lnTo>
                  <a:pt x="314" y="281"/>
                </a:lnTo>
                <a:close/>
                <a:moveTo>
                  <a:pt x="314" y="212"/>
                </a:moveTo>
                <a:cubicBezTo>
                  <a:pt x="314" y="217"/>
                  <a:pt x="311" y="221"/>
                  <a:pt x="306" y="221"/>
                </a:cubicBezTo>
                <a:cubicBezTo>
                  <a:pt x="263" y="221"/>
                  <a:pt x="263" y="221"/>
                  <a:pt x="263" y="221"/>
                </a:cubicBezTo>
                <a:cubicBezTo>
                  <a:pt x="258" y="221"/>
                  <a:pt x="255" y="217"/>
                  <a:pt x="255" y="212"/>
                </a:cubicBezTo>
                <a:cubicBezTo>
                  <a:pt x="255" y="169"/>
                  <a:pt x="255" y="169"/>
                  <a:pt x="255" y="169"/>
                </a:cubicBezTo>
                <a:cubicBezTo>
                  <a:pt x="255" y="165"/>
                  <a:pt x="258" y="161"/>
                  <a:pt x="263" y="161"/>
                </a:cubicBezTo>
                <a:cubicBezTo>
                  <a:pt x="306" y="161"/>
                  <a:pt x="306" y="161"/>
                  <a:pt x="306" y="161"/>
                </a:cubicBezTo>
                <a:cubicBezTo>
                  <a:pt x="311" y="161"/>
                  <a:pt x="314" y="165"/>
                  <a:pt x="314" y="169"/>
                </a:cubicBezTo>
                <a:lnTo>
                  <a:pt x="314" y="212"/>
                </a:lnTo>
                <a:close/>
                <a:moveTo>
                  <a:pt x="323" y="112"/>
                </a:moveTo>
                <a:cubicBezTo>
                  <a:pt x="323" y="117"/>
                  <a:pt x="319" y="121"/>
                  <a:pt x="314" y="121"/>
                </a:cubicBezTo>
                <a:cubicBezTo>
                  <a:pt x="35" y="121"/>
                  <a:pt x="35" y="121"/>
                  <a:pt x="35" y="121"/>
                </a:cubicBezTo>
                <a:cubicBezTo>
                  <a:pt x="30" y="121"/>
                  <a:pt x="26" y="117"/>
                  <a:pt x="26" y="112"/>
                </a:cubicBezTo>
                <a:cubicBezTo>
                  <a:pt x="26" y="66"/>
                  <a:pt x="26" y="66"/>
                  <a:pt x="26" y="66"/>
                </a:cubicBezTo>
                <a:cubicBezTo>
                  <a:pt x="26" y="61"/>
                  <a:pt x="30" y="57"/>
                  <a:pt x="35" y="57"/>
                </a:cubicBezTo>
                <a:cubicBezTo>
                  <a:pt x="314" y="57"/>
                  <a:pt x="314" y="57"/>
                  <a:pt x="314" y="57"/>
                </a:cubicBezTo>
                <a:cubicBezTo>
                  <a:pt x="319" y="57"/>
                  <a:pt x="323" y="61"/>
                  <a:pt x="323" y="66"/>
                </a:cubicBezTo>
                <a:lnTo>
                  <a:pt x="323" y="112"/>
                </a:lnTo>
                <a:close/>
              </a:path>
            </a:pathLst>
          </a:custGeom>
          <a:solidFill>
            <a:sysClr val="window" lastClr="FFFFFF"/>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grpSp>
        <p:nvGrpSpPr>
          <p:cNvPr id="57" name="Group 56">
            <a:extLst>
              <a:ext uri="{FF2B5EF4-FFF2-40B4-BE49-F238E27FC236}">
                <a16:creationId xmlns:a16="http://schemas.microsoft.com/office/drawing/2014/main" id="{745109AB-88C2-5802-C821-10F7AE47F13E}"/>
              </a:ext>
            </a:extLst>
          </p:cNvPr>
          <p:cNvGrpSpPr>
            <a:grpSpLocks noChangeAspect="1"/>
          </p:cNvGrpSpPr>
          <p:nvPr/>
        </p:nvGrpSpPr>
        <p:grpSpPr>
          <a:xfrm>
            <a:off x="6400800" y="4862248"/>
            <a:ext cx="343902" cy="320040"/>
            <a:chOff x="9839325" y="1808163"/>
            <a:chExt cx="388937" cy="361950"/>
          </a:xfrm>
          <a:solidFill>
            <a:sysClr val="window" lastClr="FFFFFF"/>
          </a:solidFill>
          <a:effectLst>
            <a:outerShdw blurRad="50800" dist="38100" dir="5400000" algn="t" rotWithShape="0">
              <a:prstClr val="black">
                <a:alpha val="40000"/>
              </a:prstClr>
            </a:outerShdw>
          </a:effectLst>
        </p:grpSpPr>
        <p:sp>
          <p:nvSpPr>
            <p:cNvPr id="58" name="Freeform 8">
              <a:extLst>
                <a:ext uri="{FF2B5EF4-FFF2-40B4-BE49-F238E27FC236}">
                  <a16:creationId xmlns:a16="http://schemas.microsoft.com/office/drawing/2014/main" id="{E047B46C-C864-3E1F-5773-A02AB73AFEB4}"/>
                </a:ext>
              </a:extLst>
            </p:cNvPr>
            <p:cNvSpPr>
              <a:spLocks/>
            </p:cNvSpPr>
            <p:nvPr/>
          </p:nvSpPr>
          <p:spPr bwMode="auto">
            <a:xfrm>
              <a:off x="9839325" y="1808163"/>
              <a:ext cx="388937" cy="361950"/>
            </a:xfrm>
            <a:custGeom>
              <a:avLst/>
              <a:gdLst>
                <a:gd name="T0" fmla="*/ 435 w 465"/>
                <a:gd name="T1" fmla="*/ 431 h 431"/>
                <a:gd name="T2" fmla="*/ 0 w 465"/>
                <a:gd name="T3" fmla="*/ 431 h 431"/>
                <a:gd name="T4" fmla="*/ 0 w 465"/>
                <a:gd name="T5" fmla="*/ 19 h 431"/>
                <a:gd name="T6" fmla="*/ 32 w 465"/>
                <a:gd name="T7" fmla="*/ 19 h 431"/>
                <a:gd name="T8" fmla="*/ 32 w 465"/>
                <a:gd name="T9" fmla="*/ 399 h 431"/>
                <a:gd name="T10" fmla="*/ 435 w 465"/>
                <a:gd name="T11" fmla="*/ 399 h 431"/>
                <a:gd name="T12" fmla="*/ 435 w 465"/>
                <a:gd name="T13" fmla="*/ 431 h 431"/>
              </a:gdLst>
              <a:ahLst/>
              <a:cxnLst>
                <a:cxn ang="0">
                  <a:pos x="T0" y="T1"/>
                </a:cxn>
                <a:cxn ang="0">
                  <a:pos x="T2" y="T3"/>
                </a:cxn>
                <a:cxn ang="0">
                  <a:pos x="T4" y="T5"/>
                </a:cxn>
                <a:cxn ang="0">
                  <a:pos x="T6" y="T7"/>
                </a:cxn>
                <a:cxn ang="0">
                  <a:pos x="T8" y="T9"/>
                </a:cxn>
                <a:cxn ang="0">
                  <a:pos x="T10" y="T11"/>
                </a:cxn>
                <a:cxn ang="0">
                  <a:pos x="T12" y="T13"/>
                </a:cxn>
              </a:cxnLst>
              <a:rect l="0" t="0" r="r" b="b"/>
              <a:pathLst>
                <a:path w="465" h="431">
                  <a:moveTo>
                    <a:pt x="435" y="431"/>
                  </a:moveTo>
                  <a:cubicBezTo>
                    <a:pt x="406" y="431"/>
                    <a:pt x="0" y="431"/>
                    <a:pt x="0" y="431"/>
                  </a:cubicBezTo>
                  <a:cubicBezTo>
                    <a:pt x="0" y="431"/>
                    <a:pt x="0" y="34"/>
                    <a:pt x="0" y="19"/>
                  </a:cubicBezTo>
                  <a:cubicBezTo>
                    <a:pt x="0" y="4"/>
                    <a:pt x="32" y="0"/>
                    <a:pt x="32" y="19"/>
                  </a:cubicBezTo>
                  <a:cubicBezTo>
                    <a:pt x="32" y="38"/>
                    <a:pt x="32" y="399"/>
                    <a:pt x="32" y="399"/>
                  </a:cubicBezTo>
                  <a:cubicBezTo>
                    <a:pt x="32" y="399"/>
                    <a:pt x="413" y="399"/>
                    <a:pt x="435" y="399"/>
                  </a:cubicBezTo>
                  <a:cubicBezTo>
                    <a:pt x="458" y="399"/>
                    <a:pt x="465" y="431"/>
                    <a:pt x="435" y="4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59" name="Freeform 9">
              <a:extLst>
                <a:ext uri="{FF2B5EF4-FFF2-40B4-BE49-F238E27FC236}">
                  <a16:creationId xmlns:a16="http://schemas.microsoft.com/office/drawing/2014/main" id="{C2FE52C0-22D5-97D1-0D27-8BD527FFBA53}"/>
                </a:ext>
              </a:extLst>
            </p:cNvPr>
            <p:cNvSpPr>
              <a:spLocks/>
            </p:cNvSpPr>
            <p:nvPr/>
          </p:nvSpPr>
          <p:spPr bwMode="auto">
            <a:xfrm>
              <a:off x="9885363" y="1863725"/>
              <a:ext cx="287337" cy="234950"/>
            </a:xfrm>
            <a:custGeom>
              <a:avLst/>
              <a:gdLst>
                <a:gd name="T0" fmla="*/ 11 w 343"/>
                <a:gd name="T1" fmla="*/ 281 h 281"/>
                <a:gd name="T2" fmla="*/ 6 w 343"/>
                <a:gd name="T3" fmla="*/ 279 h 281"/>
                <a:gd name="T4" fmla="*/ 3 w 343"/>
                <a:gd name="T5" fmla="*/ 266 h 281"/>
                <a:gd name="T6" fmla="*/ 38 w 343"/>
                <a:gd name="T7" fmla="*/ 210 h 281"/>
                <a:gd name="T8" fmla="*/ 51 w 343"/>
                <a:gd name="T9" fmla="*/ 207 h 281"/>
                <a:gd name="T10" fmla="*/ 88 w 343"/>
                <a:gd name="T11" fmla="*/ 229 h 281"/>
                <a:gd name="T12" fmla="*/ 200 w 343"/>
                <a:gd name="T13" fmla="*/ 83 h 281"/>
                <a:gd name="T14" fmla="*/ 210 w 343"/>
                <a:gd name="T15" fmla="*/ 80 h 281"/>
                <a:gd name="T16" fmla="*/ 217 w 343"/>
                <a:gd name="T17" fmla="*/ 86 h 281"/>
                <a:gd name="T18" fmla="*/ 239 w 343"/>
                <a:gd name="T19" fmla="*/ 155 h 281"/>
                <a:gd name="T20" fmla="*/ 324 w 343"/>
                <a:gd name="T21" fmla="*/ 7 h 281"/>
                <a:gd name="T22" fmla="*/ 337 w 343"/>
                <a:gd name="T23" fmla="*/ 3 h 281"/>
                <a:gd name="T24" fmla="*/ 340 w 343"/>
                <a:gd name="T25" fmla="*/ 16 h 281"/>
                <a:gd name="T26" fmla="*/ 245 w 343"/>
                <a:gd name="T27" fmla="*/ 183 h 281"/>
                <a:gd name="T28" fmla="*/ 236 w 343"/>
                <a:gd name="T29" fmla="*/ 188 h 281"/>
                <a:gd name="T30" fmla="*/ 228 w 343"/>
                <a:gd name="T31" fmla="*/ 181 h 281"/>
                <a:gd name="T32" fmla="*/ 204 w 343"/>
                <a:gd name="T33" fmla="*/ 109 h 281"/>
                <a:gd name="T34" fmla="*/ 98 w 343"/>
                <a:gd name="T35" fmla="*/ 247 h 281"/>
                <a:gd name="T36" fmla="*/ 86 w 343"/>
                <a:gd name="T37" fmla="*/ 250 h 281"/>
                <a:gd name="T38" fmla="*/ 49 w 343"/>
                <a:gd name="T39" fmla="*/ 228 h 281"/>
                <a:gd name="T40" fmla="*/ 19 w 343"/>
                <a:gd name="T41" fmla="*/ 276 h 281"/>
                <a:gd name="T42" fmla="*/ 11 w 343"/>
                <a:gd name="T43"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3" h="281">
                  <a:moveTo>
                    <a:pt x="11" y="281"/>
                  </a:moveTo>
                  <a:cubicBezTo>
                    <a:pt x="9" y="281"/>
                    <a:pt x="7" y="280"/>
                    <a:pt x="6" y="279"/>
                  </a:cubicBezTo>
                  <a:cubicBezTo>
                    <a:pt x="1" y="276"/>
                    <a:pt x="0" y="271"/>
                    <a:pt x="3" y="266"/>
                  </a:cubicBezTo>
                  <a:cubicBezTo>
                    <a:pt x="38" y="210"/>
                    <a:pt x="38" y="210"/>
                    <a:pt x="38" y="210"/>
                  </a:cubicBezTo>
                  <a:cubicBezTo>
                    <a:pt x="41" y="206"/>
                    <a:pt x="46" y="204"/>
                    <a:pt x="51" y="207"/>
                  </a:cubicBezTo>
                  <a:cubicBezTo>
                    <a:pt x="88" y="229"/>
                    <a:pt x="88" y="229"/>
                    <a:pt x="88" y="229"/>
                  </a:cubicBezTo>
                  <a:cubicBezTo>
                    <a:pt x="200" y="83"/>
                    <a:pt x="200" y="83"/>
                    <a:pt x="200" y="83"/>
                  </a:cubicBezTo>
                  <a:cubicBezTo>
                    <a:pt x="203" y="80"/>
                    <a:pt x="206" y="79"/>
                    <a:pt x="210" y="80"/>
                  </a:cubicBezTo>
                  <a:cubicBezTo>
                    <a:pt x="213" y="80"/>
                    <a:pt x="216" y="83"/>
                    <a:pt x="217" y="86"/>
                  </a:cubicBezTo>
                  <a:cubicBezTo>
                    <a:pt x="239" y="155"/>
                    <a:pt x="239" y="155"/>
                    <a:pt x="239" y="155"/>
                  </a:cubicBezTo>
                  <a:cubicBezTo>
                    <a:pt x="324" y="7"/>
                    <a:pt x="324" y="7"/>
                    <a:pt x="324" y="7"/>
                  </a:cubicBezTo>
                  <a:cubicBezTo>
                    <a:pt x="326" y="2"/>
                    <a:pt x="332" y="0"/>
                    <a:pt x="337" y="3"/>
                  </a:cubicBezTo>
                  <a:cubicBezTo>
                    <a:pt x="341" y="6"/>
                    <a:pt x="343" y="11"/>
                    <a:pt x="340" y="16"/>
                  </a:cubicBezTo>
                  <a:cubicBezTo>
                    <a:pt x="245" y="183"/>
                    <a:pt x="245" y="183"/>
                    <a:pt x="245" y="183"/>
                  </a:cubicBezTo>
                  <a:cubicBezTo>
                    <a:pt x="243" y="187"/>
                    <a:pt x="239" y="189"/>
                    <a:pt x="236" y="188"/>
                  </a:cubicBezTo>
                  <a:cubicBezTo>
                    <a:pt x="232" y="188"/>
                    <a:pt x="229" y="185"/>
                    <a:pt x="228" y="181"/>
                  </a:cubicBezTo>
                  <a:cubicBezTo>
                    <a:pt x="204" y="109"/>
                    <a:pt x="204" y="109"/>
                    <a:pt x="204" y="109"/>
                  </a:cubicBezTo>
                  <a:cubicBezTo>
                    <a:pt x="98" y="247"/>
                    <a:pt x="98" y="247"/>
                    <a:pt x="98" y="247"/>
                  </a:cubicBezTo>
                  <a:cubicBezTo>
                    <a:pt x="95" y="251"/>
                    <a:pt x="90" y="252"/>
                    <a:pt x="86" y="250"/>
                  </a:cubicBezTo>
                  <a:cubicBezTo>
                    <a:pt x="49" y="228"/>
                    <a:pt x="49" y="228"/>
                    <a:pt x="49" y="228"/>
                  </a:cubicBezTo>
                  <a:cubicBezTo>
                    <a:pt x="19" y="276"/>
                    <a:pt x="19" y="276"/>
                    <a:pt x="19" y="276"/>
                  </a:cubicBezTo>
                  <a:cubicBezTo>
                    <a:pt x="17" y="279"/>
                    <a:pt x="14" y="281"/>
                    <a:pt x="11" y="2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grpSp>
      <p:grpSp>
        <p:nvGrpSpPr>
          <p:cNvPr id="60" name="Group 59">
            <a:extLst>
              <a:ext uri="{FF2B5EF4-FFF2-40B4-BE49-F238E27FC236}">
                <a16:creationId xmlns:a16="http://schemas.microsoft.com/office/drawing/2014/main" id="{7895F862-F445-89D1-0A19-168DA9B1EEA1}"/>
              </a:ext>
            </a:extLst>
          </p:cNvPr>
          <p:cNvGrpSpPr/>
          <p:nvPr/>
        </p:nvGrpSpPr>
        <p:grpSpPr>
          <a:xfrm>
            <a:off x="7010400" y="3383642"/>
            <a:ext cx="304800" cy="320695"/>
            <a:chOff x="9839325" y="762000"/>
            <a:chExt cx="517525" cy="544513"/>
          </a:xfrm>
          <a:solidFill>
            <a:sysClr val="window" lastClr="FFFFFF"/>
          </a:solidFill>
          <a:effectLst>
            <a:outerShdw blurRad="50800" dist="38100" dir="5400000" algn="t" rotWithShape="0">
              <a:prstClr val="black">
                <a:alpha val="40000"/>
              </a:prstClr>
            </a:outerShdw>
          </a:effectLst>
        </p:grpSpPr>
        <p:sp>
          <p:nvSpPr>
            <p:cNvPr id="61" name="Rectangle 10">
              <a:extLst>
                <a:ext uri="{FF2B5EF4-FFF2-40B4-BE49-F238E27FC236}">
                  <a16:creationId xmlns:a16="http://schemas.microsoft.com/office/drawing/2014/main" id="{D5A57A59-107E-9944-3821-26A070C95D68}"/>
                </a:ext>
              </a:extLst>
            </p:cNvPr>
            <p:cNvSpPr>
              <a:spLocks noChangeArrowheads="1"/>
            </p:cNvSpPr>
            <p:nvPr/>
          </p:nvSpPr>
          <p:spPr bwMode="auto">
            <a:xfrm>
              <a:off x="9839325" y="1281113"/>
              <a:ext cx="51752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62" name="Rectangle 11">
              <a:extLst>
                <a:ext uri="{FF2B5EF4-FFF2-40B4-BE49-F238E27FC236}">
                  <a16:creationId xmlns:a16="http://schemas.microsoft.com/office/drawing/2014/main" id="{61C9C41A-D696-F793-6665-4C94EB2FFC24}"/>
                </a:ext>
              </a:extLst>
            </p:cNvPr>
            <p:cNvSpPr>
              <a:spLocks noChangeArrowheads="1"/>
            </p:cNvSpPr>
            <p:nvPr/>
          </p:nvSpPr>
          <p:spPr bwMode="auto">
            <a:xfrm>
              <a:off x="9859963" y="1228725"/>
              <a:ext cx="476250" cy="269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63" name="Freeform 12">
              <a:extLst>
                <a:ext uri="{FF2B5EF4-FFF2-40B4-BE49-F238E27FC236}">
                  <a16:creationId xmlns:a16="http://schemas.microsoft.com/office/drawing/2014/main" id="{7302D994-47BC-0093-7198-167E34A57FD4}"/>
                </a:ext>
              </a:extLst>
            </p:cNvPr>
            <p:cNvSpPr>
              <a:spLocks/>
            </p:cNvSpPr>
            <p:nvPr/>
          </p:nvSpPr>
          <p:spPr bwMode="auto">
            <a:xfrm>
              <a:off x="10047288" y="969963"/>
              <a:ext cx="101600" cy="230188"/>
            </a:xfrm>
            <a:custGeom>
              <a:avLst/>
              <a:gdLst>
                <a:gd name="T0" fmla="*/ 64 w 64"/>
                <a:gd name="T1" fmla="*/ 17 h 145"/>
                <a:gd name="T2" fmla="*/ 64 w 64"/>
                <a:gd name="T3" fmla="*/ 0 h 145"/>
                <a:gd name="T4" fmla="*/ 0 w 64"/>
                <a:gd name="T5" fmla="*/ 0 h 145"/>
                <a:gd name="T6" fmla="*/ 0 w 64"/>
                <a:gd name="T7" fmla="*/ 17 h 145"/>
                <a:gd name="T8" fmla="*/ 12 w 64"/>
                <a:gd name="T9" fmla="*/ 17 h 145"/>
                <a:gd name="T10" fmla="*/ 12 w 64"/>
                <a:gd name="T11" fmla="*/ 128 h 145"/>
                <a:gd name="T12" fmla="*/ 0 w 64"/>
                <a:gd name="T13" fmla="*/ 128 h 145"/>
                <a:gd name="T14" fmla="*/ 0 w 64"/>
                <a:gd name="T15" fmla="*/ 145 h 145"/>
                <a:gd name="T16" fmla="*/ 64 w 64"/>
                <a:gd name="T17" fmla="*/ 145 h 145"/>
                <a:gd name="T18" fmla="*/ 64 w 64"/>
                <a:gd name="T19" fmla="*/ 128 h 145"/>
                <a:gd name="T20" fmla="*/ 52 w 64"/>
                <a:gd name="T21" fmla="*/ 128 h 145"/>
                <a:gd name="T22" fmla="*/ 52 w 64"/>
                <a:gd name="T23" fmla="*/ 17 h 145"/>
                <a:gd name="T24" fmla="*/ 64 w 64"/>
                <a:gd name="T25" fmla="*/ 1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145">
                  <a:moveTo>
                    <a:pt x="64" y="17"/>
                  </a:moveTo>
                  <a:lnTo>
                    <a:pt x="64" y="0"/>
                  </a:lnTo>
                  <a:lnTo>
                    <a:pt x="0" y="0"/>
                  </a:lnTo>
                  <a:lnTo>
                    <a:pt x="0" y="17"/>
                  </a:lnTo>
                  <a:lnTo>
                    <a:pt x="12" y="17"/>
                  </a:lnTo>
                  <a:lnTo>
                    <a:pt x="12" y="128"/>
                  </a:lnTo>
                  <a:lnTo>
                    <a:pt x="0" y="128"/>
                  </a:lnTo>
                  <a:lnTo>
                    <a:pt x="0" y="145"/>
                  </a:lnTo>
                  <a:lnTo>
                    <a:pt x="64" y="145"/>
                  </a:lnTo>
                  <a:lnTo>
                    <a:pt x="64" y="128"/>
                  </a:lnTo>
                  <a:lnTo>
                    <a:pt x="52" y="128"/>
                  </a:lnTo>
                  <a:lnTo>
                    <a:pt x="52" y="17"/>
                  </a:lnTo>
                  <a:lnTo>
                    <a:pt x="64"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64" name="Freeform 13">
              <a:extLst>
                <a:ext uri="{FF2B5EF4-FFF2-40B4-BE49-F238E27FC236}">
                  <a16:creationId xmlns:a16="http://schemas.microsoft.com/office/drawing/2014/main" id="{B613D0DD-3FFD-5F39-F286-22EEB72AFD15}"/>
                </a:ext>
              </a:extLst>
            </p:cNvPr>
            <p:cNvSpPr>
              <a:spLocks/>
            </p:cNvSpPr>
            <p:nvPr/>
          </p:nvSpPr>
          <p:spPr bwMode="auto">
            <a:xfrm>
              <a:off x="10199688" y="969963"/>
              <a:ext cx="101600" cy="230188"/>
            </a:xfrm>
            <a:custGeom>
              <a:avLst/>
              <a:gdLst>
                <a:gd name="T0" fmla="*/ 64 w 64"/>
                <a:gd name="T1" fmla="*/ 17 h 145"/>
                <a:gd name="T2" fmla="*/ 64 w 64"/>
                <a:gd name="T3" fmla="*/ 0 h 145"/>
                <a:gd name="T4" fmla="*/ 0 w 64"/>
                <a:gd name="T5" fmla="*/ 0 h 145"/>
                <a:gd name="T6" fmla="*/ 0 w 64"/>
                <a:gd name="T7" fmla="*/ 17 h 145"/>
                <a:gd name="T8" fmla="*/ 12 w 64"/>
                <a:gd name="T9" fmla="*/ 17 h 145"/>
                <a:gd name="T10" fmla="*/ 12 w 64"/>
                <a:gd name="T11" fmla="*/ 128 h 145"/>
                <a:gd name="T12" fmla="*/ 0 w 64"/>
                <a:gd name="T13" fmla="*/ 128 h 145"/>
                <a:gd name="T14" fmla="*/ 0 w 64"/>
                <a:gd name="T15" fmla="*/ 145 h 145"/>
                <a:gd name="T16" fmla="*/ 64 w 64"/>
                <a:gd name="T17" fmla="*/ 145 h 145"/>
                <a:gd name="T18" fmla="*/ 64 w 64"/>
                <a:gd name="T19" fmla="*/ 128 h 145"/>
                <a:gd name="T20" fmla="*/ 52 w 64"/>
                <a:gd name="T21" fmla="*/ 128 h 145"/>
                <a:gd name="T22" fmla="*/ 52 w 64"/>
                <a:gd name="T23" fmla="*/ 17 h 145"/>
                <a:gd name="T24" fmla="*/ 64 w 64"/>
                <a:gd name="T25" fmla="*/ 1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145">
                  <a:moveTo>
                    <a:pt x="64" y="17"/>
                  </a:moveTo>
                  <a:lnTo>
                    <a:pt x="64" y="0"/>
                  </a:lnTo>
                  <a:lnTo>
                    <a:pt x="0" y="0"/>
                  </a:lnTo>
                  <a:lnTo>
                    <a:pt x="0" y="17"/>
                  </a:lnTo>
                  <a:lnTo>
                    <a:pt x="12" y="17"/>
                  </a:lnTo>
                  <a:lnTo>
                    <a:pt x="12" y="128"/>
                  </a:lnTo>
                  <a:lnTo>
                    <a:pt x="0" y="128"/>
                  </a:lnTo>
                  <a:lnTo>
                    <a:pt x="0" y="145"/>
                  </a:lnTo>
                  <a:lnTo>
                    <a:pt x="64" y="145"/>
                  </a:lnTo>
                  <a:lnTo>
                    <a:pt x="64" y="128"/>
                  </a:lnTo>
                  <a:lnTo>
                    <a:pt x="52" y="128"/>
                  </a:lnTo>
                  <a:lnTo>
                    <a:pt x="52" y="17"/>
                  </a:lnTo>
                  <a:lnTo>
                    <a:pt x="64"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65" name="Freeform 14">
              <a:extLst>
                <a:ext uri="{FF2B5EF4-FFF2-40B4-BE49-F238E27FC236}">
                  <a16:creationId xmlns:a16="http://schemas.microsoft.com/office/drawing/2014/main" id="{94E8AC8A-D786-3C22-C739-89F04A21BCDD}"/>
                </a:ext>
              </a:extLst>
            </p:cNvPr>
            <p:cNvSpPr>
              <a:spLocks/>
            </p:cNvSpPr>
            <p:nvPr/>
          </p:nvSpPr>
          <p:spPr bwMode="auto">
            <a:xfrm>
              <a:off x="9894888" y="969963"/>
              <a:ext cx="101600" cy="230188"/>
            </a:xfrm>
            <a:custGeom>
              <a:avLst/>
              <a:gdLst>
                <a:gd name="T0" fmla="*/ 64 w 64"/>
                <a:gd name="T1" fmla="*/ 17 h 145"/>
                <a:gd name="T2" fmla="*/ 64 w 64"/>
                <a:gd name="T3" fmla="*/ 0 h 145"/>
                <a:gd name="T4" fmla="*/ 0 w 64"/>
                <a:gd name="T5" fmla="*/ 0 h 145"/>
                <a:gd name="T6" fmla="*/ 0 w 64"/>
                <a:gd name="T7" fmla="*/ 17 h 145"/>
                <a:gd name="T8" fmla="*/ 12 w 64"/>
                <a:gd name="T9" fmla="*/ 17 h 145"/>
                <a:gd name="T10" fmla="*/ 12 w 64"/>
                <a:gd name="T11" fmla="*/ 128 h 145"/>
                <a:gd name="T12" fmla="*/ 0 w 64"/>
                <a:gd name="T13" fmla="*/ 128 h 145"/>
                <a:gd name="T14" fmla="*/ 0 w 64"/>
                <a:gd name="T15" fmla="*/ 145 h 145"/>
                <a:gd name="T16" fmla="*/ 64 w 64"/>
                <a:gd name="T17" fmla="*/ 145 h 145"/>
                <a:gd name="T18" fmla="*/ 64 w 64"/>
                <a:gd name="T19" fmla="*/ 128 h 145"/>
                <a:gd name="T20" fmla="*/ 53 w 64"/>
                <a:gd name="T21" fmla="*/ 128 h 145"/>
                <a:gd name="T22" fmla="*/ 53 w 64"/>
                <a:gd name="T23" fmla="*/ 17 h 145"/>
                <a:gd name="T24" fmla="*/ 64 w 64"/>
                <a:gd name="T25" fmla="*/ 1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145">
                  <a:moveTo>
                    <a:pt x="64" y="17"/>
                  </a:moveTo>
                  <a:lnTo>
                    <a:pt x="64" y="0"/>
                  </a:lnTo>
                  <a:lnTo>
                    <a:pt x="0" y="0"/>
                  </a:lnTo>
                  <a:lnTo>
                    <a:pt x="0" y="17"/>
                  </a:lnTo>
                  <a:lnTo>
                    <a:pt x="12" y="17"/>
                  </a:lnTo>
                  <a:lnTo>
                    <a:pt x="12" y="128"/>
                  </a:lnTo>
                  <a:lnTo>
                    <a:pt x="0" y="128"/>
                  </a:lnTo>
                  <a:lnTo>
                    <a:pt x="0" y="145"/>
                  </a:lnTo>
                  <a:lnTo>
                    <a:pt x="64" y="145"/>
                  </a:lnTo>
                  <a:lnTo>
                    <a:pt x="64" y="128"/>
                  </a:lnTo>
                  <a:lnTo>
                    <a:pt x="53" y="128"/>
                  </a:lnTo>
                  <a:lnTo>
                    <a:pt x="53" y="17"/>
                  </a:lnTo>
                  <a:lnTo>
                    <a:pt x="64"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66" name="Freeform 15">
              <a:extLst>
                <a:ext uri="{FF2B5EF4-FFF2-40B4-BE49-F238E27FC236}">
                  <a16:creationId xmlns:a16="http://schemas.microsoft.com/office/drawing/2014/main" id="{A007E577-487B-D76C-DC9B-49CDC0D8E73D}"/>
                </a:ext>
              </a:extLst>
            </p:cNvPr>
            <p:cNvSpPr>
              <a:spLocks/>
            </p:cNvSpPr>
            <p:nvPr/>
          </p:nvSpPr>
          <p:spPr bwMode="auto">
            <a:xfrm>
              <a:off x="9859963" y="762000"/>
              <a:ext cx="476250" cy="177800"/>
            </a:xfrm>
            <a:custGeom>
              <a:avLst/>
              <a:gdLst>
                <a:gd name="T0" fmla="*/ 300 w 300"/>
                <a:gd name="T1" fmla="*/ 95 h 112"/>
                <a:gd name="T2" fmla="*/ 150 w 300"/>
                <a:gd name="T3" fmla="*/ 0 h 112"/>
                <a:gd name="T4" fmla="*/ 0 w 300"/>
                <a:gd name="T5" fmla="*/ 95 h 112"/>
                <a:gd name="T6" fmla="*/ 0 w 300"/>
                <a:gd name="T7" fmla="*/ 112 h 112"/>
                <a:gd name="T8" fmla="*/ 300 w 300"/>
                <a:gd name="T9" fmla="*/ 112 h 112"/>
                <a:gd name="T10" fmla="*/ 300 w 300"/>
                <a:gd name="T11" fmla="*/ 95 h 112"/>
              </a:gdLst>
              <a:ahLst/>
              <a:cxnLst>
                <a:cxn ang="0">
                  <a:pos x="T0" y="T1"/>
                </a:cxn>
                <a:cxn ang="0">
                  <a:pos x="T2" y="T3"/>
                </a:cxn>
                <a:cxn ang="0">
                  <a:pos x="T4" y="T5"/>
                </a:cxn>
                <a:cxn ang="0">
                  <a:pos x="T6" y="T7"/>
                </a:cxn>
                <a:cxn ang="0">
                  <a:pos x="T8" y="T9"/>
                </a:cxn>
                <a:cxn ang="0">
                  <a:pos x="T10" y="T11"/>
                </a:cxn>
              </a:cxnLst>
              <a:rect l="0" t="0" r="r" b="b"/>
              <a:pathLst>
                <a:path w="300" h="112">
                  <a:moveTo>
                    <a:pt x="300" y="95"/>
                  </a:moveTo>
                  <a:lnTo>
                    <a:pt x="150" y="0"/>
                  </a:lnTo>
                  <a:lnTo>
                    <a:pt x="0" y="95"/>
                  </a:lnTo>
                  <a:lnTo>
                    <a:pt x="0" y="112"/>
                  </a:lnTo>
                  <a:lnTo>
                    <a:pt x="300" y="112"/>
                  </a:lnTo>
                  <a:lnTo>
                    <a:pt x="300"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grpSp>
      <p:sp>
        <p:nvSpPr>
          <p:cNvPr id="67" name="Freeform 16">
            <a:extLst>
              <a:ext uri="{FF2B5EF4-FFF2-40B4-BE49-F238E27FC236}">
                <a16:creationId xmlns:a16="http://schemas.microsoft.com/office/drawing/2014/main" id="{B1BA3853-AD8B-43DE-123A-24D5D1D251B9}"/>
              </a:ext>
            </a:extLst>
          </p:cNvPr>
          <p:cNvSpPr>
            <a:spLocks noChangeAspect="1" noEditPoints="1"/>
          </p:cNvSpPr>
          <p:nvPr/>
        </p:nvSpPr>
        <p:spPr bwMode="auto">
          <a:xfrm>
            <a:off x="7010400" y="4336468"/>
            <a:ext cx="242066" cy="320040"/>
          </a:xfrm>
          <a:custGeom>
            <a:avLst/>
            <a:gdLst>
              <a:gd name="T0" fmla="*/ 0 w 208"/>
              <a:gd name="T1" fmla="*/ 1 h 275"/>
              <a:gd name="T2" fmla="*/ 2 w 208"/>
              <a:gd name="T3" fmla="*/ 275 h 275"/>
              <a:gd name="T4" fmla="*/ 208 w 208"/>
              <a:gd name="T5" fmla="*/ 274 h 275"/>
              <a:gd name="T6" fmla="*/ 207 w 208"/>
              <a:gd name="T7" fmla="*/ 0 h 275"/>
              <a:gd name="T8" fmla="*/ 0 w 208"/>
              <a:gd name="T9" fmla="*/ 1 h 275"/>
              <a:gd name="T10" fmla="*/ 120 w 208"/>
              <a:gd name="T11" fmla="*/ 261 h 275"/>
              <a:gd name="T12" fmla="*/ 92 w 208"/>
              <a:gd name="T13" fmla="*/ 261 h 275"/>
              <a:gd name="T14" fmla="*/ 92 w 208"/>
              <a:gd name="T15" fmla="*/ 241 h 275"/>
              <a:gd name="T16" fmla="*/ 119 w 208"/>
              <a:gd name="T17" fmla="*/ 241 h 275"/>
              <a:gd name="T18" fmla="*/ 120 w 208"/>
              <a:gd name="T19" fmla="*/ 261 h 275"/>
              <a:gd name="T20" fmla="*/ 123 w 208"/>
              <a:gd name="T21" fmla="*/ 172 h 275"/>
              <a:gd name="T22" fmla="*/ 26 w 208"/>
              <a:gd name="T23" fmla="*/ 172 h 275"/>
              <a:gd name="T24" fmla="*/ 26 w 208"/>
              <a:gd name="T25" fmla="*/ 157 h 275"/>
              <a:gd name="T26" fmla="*/ 123 w 208"/>
              <a:gd name="T27" fmla="*/ 156 h 275"/>
              <a:gd name="T28" fmla="*/ 123 w 208"/>
              <a:gd name="T29" fmla="*/ 172 h 275"/>
              <a:gd name="T30" fmla="*/ 183 w 208"/>
              <a:gd name="T31" fmla="*/ 140 h 275"/>
              <a:gd name="T32" fmla="*/ 26 w 208"/>
              <a:gd name="T33" fmla="*/ 141 h 275"/>
              <a:gd name="T34" fmla="*/ 26 w 208"/>
              <a:gd name="T35" fmla="*/ 125 h 275"/>
              <a:gd name="T36" fmla="*/ 183 w 208"/>
              <a:gd name="T37" fmla="*/ 124 h 275"/>
              <a:gd name="T38" fmla="*/ 183 w 208"/>
              <a:gd name="T39" fmla="*/ 140 h 275"/>
              <a:gd name="T40" fmla="*/ 182 w 208"/>
              <a:gd name="T41" fmla="*/ 108 h 275"/>
              <a:gd name="T42" fmla="*/ 26 w 208"/>
              <a:gd name="T43" fmla="*/ 109 h 275"/>
              <a:gd name="T44" fmla="*/ 26 w 208"/>
              <a:gd name="T45" fmla="*/ 93 h 275"/>
              <a:gd name="T46" fmla="*/ 182 w 208"/>
              <a:gd name="T47" fmla="*/ 92 h 275"/>
              <a:gd name="T48" fmla="*/ 182 w 208"/>
              <a:gd name="T49" fmla="*/ 108 h 275"/>
              <a:gd name="T50" fmla="*/ 182 w 208"/>
              <a:gd name="T51" fmla="*/ 76 h 275"/>
              <a:gd name="T52" fmla="*/ 25 w 208"/>
              <a:gd name="T53" fmla="*/ 77 h 275"/>
              <a:gd name="T54" fmla="*/ 25 w 208"/>
              <a:gd name="T55" fmla="*/ 61 h 275"/>
              <a:gd name="T56" fmla="*/ 182 w 208"/>
              <a:gd name="T57" fmla="*/ 60 h 275"/>
              <a:gd name="T58" fmla="*/ 182 w 208"/>
              <a:gd name="T59" fmla="*/ 76 h 275"/>
              <a:gd name="T60" fmla="*/ 182 w 208"/>
              <a:gd name="T61" fmla="*/ 44 h 275"/>
              <a:gd name="T62" fmla="*/ 25 w 208"/>
              <a:gd name="T63" fmla="*/ 45 h 275"/>
              <a:gd name="T64" fmla="*/ 25 w 208"/>
              <a:gd name="T65" fmla="*/ 29 h 275"/>
              <a:gd name="T66" fmla="*/ 182 w 208"/>
              <a:gd name="T67" fmla="*/ 29 h 275"/>
              <a:gd name="T68" fmla="*/ 182 w 208"/>
              <a:gd name="T69" fmla="*/ 44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8" h="275">
                <a:moveTo>
                  <a:pt x="0" y="1"/>
                </a:moveTo>
                <a:lnTo>
                  <a:pt x="2" y="275"/>
                </a:lnTo>
                <a:lnTo>
                  <a:pt x="208" y="274"/>
                </a:lnTo>
                <a:lnTo>
                  <a:pt x="207" y="0"/>
                </a:lnTo>
                <a:lnTo>
                  <a:pt x="0" y="1"/>
                </a:lnTo>
                <a:close/>
                <a:moveTo>
                  <a:pt x="120" y="261"/>
                </a:moveTo>
                <a:lnTo>
                  <a:pt x="92" y="261"/>
                </a:lnTo>
                <a:lnTo>
                  <a:pt x="92" y="241"/>
                </a:lnTo>
                <a:lnTo>
                  <a:pt x="119" y="241"/>
                </a:lnTo>
                <a:lnTo>
                  <a:pt x="120" y="261"/>
                </a:lnTo>
                <a:close/>
                <a:moveTo>
                  <a:pt x="123" y="172"/>
                </a:moveTo>
                <a:lnTo>
                  <a:pt x="26" y="172"/>
                </a:lnTo>
                <a:lnTo>
                  <a:pt x="26" y="157"/>
                </a:lnTo>
                <a:lnTo>
                  <a:pt x="123" y="156"/>
                </a:lnTo>
                <a:lnTo>
                  <a:pt x="123" y="172"/>
                </a:lnTo>
                <a:close/>
                <a:moveTo>
                  <a:pt x="183" y="140"/>
                </a:moveTo>
                <a:lnTo>
                  <a:pt x="26" y="141"/>
                </a:lnTo>
                <a:lnTo>
                  <a:pt x="26" y="125"/>
                </a:lnTo>
                <a:lnTo>
                  <a:pt x="183" y="124"/>
                </a:lnTo>
                <a:lnTo>
                  <a:pt x="183" y="140"/>
                </a:lnTo>
                <a:close/>
                <a:moveTo>
                  <a:pt x="182" y="108"/>
                </a:moveTo>
                <a:lnTo>
                  <a:pt x="26" y="109"/>
                </a:lnTo>
                <a:lnTo>
                  <a:pt x="26" y="93"/>
                </a:lnTo>
                <a:lnTo>
                  <a:pt x="182" y="92"/>
                </a:lnTo>
                <a:lnTo>
                  <a:pt x="182" y="108"/>
                </a:lnTo>
                <a:close/>
                <a:moveTo>
                  <a:pt x="182" y="76"/>
                </a:moveTo>
                <a:lnTo>
                  <a:pt x="25" y="77"/>
                </a:lnTo>
                <a:lnTo>
                  <a:pt x="25" y="61"/>
                </a:lnTo>
                <a:lnTo>
                  <a:pt x="182" y="60"/>
                </a:lnTo>
                <a:lnTo>
                  <a:pt x="182" y="76"/>
                </a:lnTo>
                <a:close/>
                <a:moveTo>
                  <a:pt x="182" y="44"/>
                </a:moveTo>
                <a:lnTo>
                  <a:pt x="25" y="45"/>
                </a:lnTo>
                <a:lnTo>
                  <a:pt x="25" y="29"/>
                </a:lnTo>
                <a:lnTo>
                  <a:pt x="182" y="29"/>
                </a:lnTo>
                <a:lnTo>
                  <a:pt x="182" y="44"/>
                </a:lnTo>
                <a:close/>
              </a:path>
            </a:pathLst>
          </a:custGeom>
          <a:solidFill>
            <a:sysClr val="window" lastClr="FFFFFF"/>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68" name="Freeform 17">
            <a:extLst>
              <a:ext uri="{FF2B5EF4-FFF2-40B4-BE49-F238E27FC236}">
                <a16:creationId xmlns:a16="http://schemas.microsoft.com/office/drawing/2014/main" id="{71DD798F-F453-FB21-30BC-D613BF2CCD31}"/>
              </a:ext>
            </a:extLst>
          </p:cNvPr>
          <p:cNvSpPr>
            <a:spLocks noEditPoints="1"/>
          </p:cNvSpPr>
          <p:nvPr/>
        </p:nvSpPr>
        <p:spPr bwMode="auto">
          <a:xfrm>
            <a:off x="5486401" y="2920791"/>
            <a:ext cx="304799" cy="271037"/>
          </a:xfrm>
          <a:custGeom>
            <a:avLst/>
            <a:gdLst>
              <a:gd name="T0" fmla="*/ 567 w 614"/>
              <a:gd name="T1" fmla="*/ 109 h 547"/>
              <a:gd name="T2" fmla="*/ 475 w 614"/>
              <a:gd name="T3" fmla="*/ 94 h 547"/>
              <a:gd name="T4" fmla="*/ 472 w 614"/>
              <a:gd name="T5" fmla="*/ 67 h 547"/>
              <a:gd name="T6" fmla="*/ 471 w 614"/>
              <a:gd name="T7" fmla="*/ 67 h 547"/>
              <a:gd name="T8" fmla="*/ 505 w 614"/>
              <a:gd name="T9" fmla="*/ 33 h 547"/>
              <a:gd name="T10" fmla="*/ 471 w 614"/>
              <a:gd name="T11" fmla="*/ 0 h 547"/>
              <a:gd name="T12" fmla="*/ 129 w 614"/>
              <a:gd name="T13" fmla="*/ 0 h 547"/>
              <a:gd name="T14" fmla="*/ 96 w 614"/>
              <a:gd name="T15" fmla="*/ 33 h 547"/>
              <a:gd name="T16" fmla="*/ 129 w 614"/>
              <a:gd name="T17" fmla="*/ 67 h 547"/>
              <a:gd name="T18" fmla="*/ 128 w 614"/>
              <a:gd name="T19" fmla="*/ 67 h 547"/>
              <a:gd name="T20" fmla="*/ 125 w 614"/>
              <a:gd name="T21" fmla="*/ 90 h 547"/>
              <a:gd name="T22" fmla="*/ 48 w 614"/>
              <a:gd name="T23" fmla="*/ 107 h 547"/>
              <a:gd name="T24" fmla="*/ 10 w 614"/>
              <a:gd name="T25" fmla="*/ 206 h 547"/>
              <a:gd name="T26" fmla="*/ 170 w 614"/>
              <a:gd name="T27" fmla="*/ 291 h 547"/>
              <a:gd name="T28" fmla="*/ 243 w 614"/>
              <a:gd name="T29" fmla="*/ 362 h 547"/>
              <a:gd name="T30" fmla="*/ 243 w 614"/>
              <a:gd name="T31" fmla="*/ 476 h 547"/>
              <a:gd name="T32" fmla="*/ 212 w 614"/>
              <a:gd name="T33" fmla="*/ 476 h 547"/>
              <a:gd name="T34" fmla="*/ 177 w 614"/>
              <a:gd name="T35" fmla="*/ 511 h 547"/>
              <a:gd name="T36" fmla="*/ 212 w 614"/>
              <a:gd name="T37" fmla="*/ 547 h 547"/>
              <a:gd name="T38" fmla="*/ 388 w 614"/>
              <a:gd name="T39" fmla="*/ 547 h 547"/>
              <a:gd name="T40" fmla="*/ 424 w 614"/>
              <a:gd name="T41" fmla="*/ 511 h 547"/>
              <a:gd name="T42" fmla="*/ 388 w 614"/>
              <a:gd name="T43" fmla="*/ 476 h 547"/>
              <a:gd name="T44" fmla="*/ 357 w 614"/>
              <a:gd name="T45" fmla="*/ 476 h 547"/>
              <a:gd name="T46" fmla="*/ 357 w 614"/>
              <a:gd name="T47" fmla="*/ 362 h 547"/>
              <a:gd name="T48" fmla="*/ 425 w 614"/>
              <a:gd name="T49" fmla="*/ 300 h 547"/>
              <a:gd name="T50" fmla="*/ 593 w 614"/>
              <a:gd name="T51" fmla="*/ 209 h 547"/>
              <a:gd name="T52" fmla="*/ 567 w 614"/>
              <a:gd name="T53" fmla="*/ 109 h 547"/>
              <a:gd name="T54" fmla="*/ 64 w 614"/>
              <a:gd name="T55" fmla="*/ 197 h 547"/>
              <a:gd name="T56" fmla="*/ 77 w 614"/>
              <a:gd name="T57" fmla="*/ 151 h 547"/>
              <a:gd name="T58" fmla="*/ 125 w 614"/>
              <a:gd name="T59" fmla="*/ 142 h 547"/>
              <a:gd name="T60" fmla="*/ 144 w 614"/>
              <a:gd name="T61" fmla="*/ 236 h 547"/>
              <a:gd name="T62" fmla="*/ 64 w 614"/>
              <a:gd name="T63" fmla="*/ 197 h 547"/>
              <a:gd name="T64" fmla="*/ 299 w 614"/>
              <a:gd name="T65" fmla="*/ 266 h 547"/>
              <a:gd name="T66" fmla="*/ 223 w 614"/>
              <a:gd name="T67" fmla="*/ 190 h 547"/>
              <a:gd name="T68" fmla="*/ 299 w 614"/>
              <a:gd name="T69" fmla="*/ 114 h 547"/>
              <a:gd name="T70" fmla="*/ 375 w 614"/>
              <a:gd name="T71" fmla="*/ 190 h 547"/>
              <a:gd name="T72" fmla="*/ 299 w 614"/>
              <a:gd name="T73" fmla="*/ 266 h 547"/>
              <a:gd name="T74" fmla="*/ 536 w 614"/>
              <a:gd name="T75" fmla="*/ 197 h 547"/>
              <a:gd name="T76" fmla="*/ 456 w 614"/>
              <a:gd name="T77" fmla="*/ 237 h 547"/>
              <a:gd name="T78" fmla="*/ 475 w 614"/>
              <a:gd name="T79" fmla="*/ 148 h 547"/>
              <a:gd name="T80" fmla="*/ 542 w 614"/>
              <a:gd name="T81" fmla="*/ 156 h 547"/>
              <a:gd name="T82" fmla="*/ 536 w 614"/>
              <a:gd name="T83" fmla="*/ 197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14" h="547">
                <a:moveTo>
                  <a:pt x="567" y="109"/>
                </a:moveTo>
                <a:cubicBezTo>
                  <a:pt x="543" y="93"/>
                  <a:pt x="506" y="88"/>
                  <a:pt x="475" y="94"/>
                </a:cubicBezTo>
                <a:cubicBezTo>
                  <a:pt x="475" y="85"/>
                  <a:pt x="474" y="76"/>
                  <a:pt x="472" y="67"/>
                </a:cubicBezTo>
                <a:cubicBezTo>
                  <a:pt x="471" y="67"/>
                  <a:pt x="471" y="67"/>
                  <a:pt x="471" y="67"/>
                </a:cubicBezTo>
                <a:cubicBezTo>
                  <a:pt x="490" y="67"/>
                  <a:pt x="505" y="52"/>
                  <a:pt x="505" y="33"/>
                </a:cubicBezTo>
                <a:cubicBezTo>
                  <a:pt x="505" y="15"/>
                  <a:pt x="490" y="0"/>
                  <a:pt x="471" y="0"/>
                </a:cubicBezTo>
                <a:cubicBezTo>
                  <a:pt x="129" y="0"/>
                  <a:pt x="129" y="0"/>
                  <a:pt x="129" y="0"/>
                </a:cubicBezTo>
                <a:cubicBezTo>
                  <a:pt x="111" y="0"/>
                  <a:pt x="96" y="15"/>
                  <a:pt x="96" y="33"/>
                </a:cubicBezTo>
                <a:cubicBezTo>
                  <a:pt x="96" y="52"/>
                  <a:pt x="111" y="67"/>
                  <a:pt x="129" y="67"/>
                </a:cubicBezTo>
                <a:cubicBezTo>
                  <a:pt x="128" y="67"/>
                  <a:pt x="128" y="67"/>
                  <a:pt x="128" y="67"/>
                </a:cubicBezTo>
                <a:cubicBezTo>
                  <a:pt x="127" y="74"/>
                  <a:pt x="126" y="82"/>
                  <a:pt x="125" y="90"/>
                </a:cubicBezTo>
                <a:cubicBezTo>
                  <a:pt x="99" y="93"/>
                  <a:pt x="72" y="96"/>
                  <a:pt x="48" y="107"/>
                </a:cubicBezTo>
                <a:cubicBezTo>
                  <a:pt x="11" y="124"/>
                  <a:pt x="0" y="169"/>
                  <a:pt x="10" y="206"/>
                </a:cubicBezTo>
                <a:cubicBezTo>
                  <a:pt x="29" y="267"/>
                  <a:pt x="109" y="287"/>
                  <a:pt x="170" y="291"/>
                </a:cubicBezTo>
                <a:cubicBezTo>
                  <a:pt x="190" y="323"/>
                  <a:pt x="215" y="348"/>
                  <a:pt x="243" y="362"/>
                </a:cubicBezTo>
                <a:cubicBezTo>
                  <a:pt x="243" y="476"/>
                  <a:pt x="243" y="476"/>
                  <a:pt x="243" y="476"/>
                </a:cubicBezTo>
                <a:cubicBezTo>
                  <a:pt x="212" y="476"/>
                  <a:pt x="212" y="476"/>
                  <a:pt x="212" y="476"/>
                </a:cubicBezTo>
                <a:cubicBezTo>
                  <a:pt x="193" y="476"/>
                  <a:pt x="177" y="492"/>
                  <a:pt x="177" y="511"/>
                </a:cubicBezTo>
                <a:cubicBezTo>
                  <a:pt x="177" y="531"/>
                  <a:pt x="193" y="547"/>
                  <a:pt x="212" y="547"/>
                </a:cubicBezTo>
                <a:cubicBezTo>
                  <a:pt x="388" y="547"/>
                  <a:pt x="388" y="547"/>
                  <a:pt x="388" y="547"/>
                </a:cubicBezTo>
                <a:cubicBezTo>
                  <a:pt x="408" y="547"/>
                  <a:pt x="424" y="531"/>
                  <a:pt x="424" y="511"/>
                </a:cubicBezTo>
                <a:cubicBezTo>
                  <a:pt x="424" y="492"/>
                  <a:pt x="408" y="476"/>
                  <a:pt x="388" y="476"/>
                </a:cubicBezTo>
                <a:cubicBezTo>
                  <a:pt x="357" y="476"/>
                  <a:pt x="357" y="476"/>
                  <a:pt x="357" y="476"/>
                </a:cubicBezTo>
                <a:cubicBezTo>
                  <a:pt x="357" y="362"/>
                  <a:pt x="357" y="362"/>
                  <a:pt x="357" y="362"/>
                </a:cubicBezTo>
                <a:cubicBezTo>
                  <a:pt x="383" y="349"/>
                  <a:pt x="406" y="327"/>
                  <a:pt x="425" y="300"/>
                </a:cubicBezTo>
                <a:cubicBezTo>
                  <a:pt x="484" y="285"/>
                  <a:pt x="560" y="263"/>
                  <a:pt x="593" y="209"/>
                </a:cubicBezTo>
                <a:cubicBezTo>
                  <a:pt x="614" y="176"/>
                  <a:pt x="598" y="129"/>
                  <a:pt x="567" y="109"/>
                </a:cubicBezTo>
                <a:close/>
                <a:moveTo>
                  <a:pt x="64" y="197"/>
                </a:moveTo>
                <a:cubicBezTo>
                  <a:pt x="53" y="181"/>
                  <a:pt x="58" y="158"/>
                  <a:pt x="77" y="151"/>
                </a:cubicBezTo>
                <a:cubicBezTo>
                  <a:pt x="92" y="145"/>
                  <a:pt x="108" y="143"/>
                  <a:pt x="125" y="142"/>
                </a:cubicBezTo>
                <a:cubicBezTo>
                  <a:pt x="127" y="176"/>
                  <a:pt x="134" y="208"/>
                  <a:pt x="144" y="236"/>
                </a:cubicBezTo>
                <a:cubicBezTo>
                  <a:pt x="112" y="232"/>
                  <a:pt x="80" y="221"/>
                  <a:pt x="64" y="197"/>
                </a:cubicBezTo>
                <a:close/>
                <a:moveTo>
                  <a:pt x="299" y="266"/>
                </a:moveTo>
                <a:cubicBezTo>
                  <a:pt x="257" y="266"/>
                  <a:pt x="223" y="232"/>
                  <a:pt x="223" y="190"/>
                </a:cubicBezTo>
                <a:cubicBezTo>
                  <a:pt x="223" y="148"/>
                  <a:pt x="257" y="114"/>
                  <a:pt x="299" y="114"/>
                </a:cubicBezTo>
                <a:cubicBezTo>
                  <a:pt x="341" y="114"/>
                  <a:pt x="375" y="148"/>
                  <a:pt x="375" y="190"/>
                </a:cubicBezTo>
                <a:cubicBezTo>
                  <a:pt x="375" y="232"/>
                  <a:pt x="341" y="266"/>
                  <a:pt x="299" y="266"/>
                </a:cubicBezTo>
                <a:close/>
                <a:moveTo>
                  <a:pt x="536" y="197"/>
                </a:moveTo>
                <a:cubicBezTo>
                  <a:pt x="514" y="216"/>
                  <a:pt x="485" y="228"/>
                  <a:pt x="456" y="237"/>
                </a:cubicBezTo>
                <a:cubicBezTo>
                  <a:pt x="466" y="210"/>
                  <a:pt x="472" y="180"/>
                  <a:pt x="475" y="148"/>
                </a:cubicBezTo>
                <a:cubicBezTo>
                  <a:pt x="494" y="141"/>
                  <a:pt x="528" y="142"/>
                  <a:pt x="542" y="156"/>
                </a:cubicBezTo>
                <a:cubicBezTo>
                  <a:pt x="557" y="172"/>
                  <a:pt x="550" y="184"/>
                  <a:pt x="536" y="197"/>
                </a:cubicBezTo>
                <a:close/>
              </a:path>
            </a:pathLst>
          </a:custGeom>
          <a:solidFill>
            <a:sysClr val="windowText" lastClr="000000">
              <a:lumMod val="75000"/>
              <a:lumOff val="25000"/>
            </a:sysClr>
          </a:solid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grpSp>
        <p:nvGrpSpPr>
          <p:cNvPr id="69" name="Group 68">
            <a:extLst>
              <a:ext uri="{FF2B5EF4-FFF2-40B4-BE49-F238E27FC236}">
                <a16:creationId xmlns:a16="http://schemas.microsoft.com/office/drawing/2014/main" id="{1302CE0D-E3F9-E969-87C6-C65935B0504A}"/>
              </a:ext>
            </a:extLst>
          </p:cNvPr>
          <p:cNvGrpSpPr>
            <a:grpSpLocks noChangeAspect="1"/>
          </p:cNvGrpSpPr>
          <p:nvPr/>
        </p:nvGrpSpPr>
        <p:grpSpPr>
          <a:xfrm>
            <a:off x="4953001" y="4336468"/>
            <a:ext cx="320039" cy="320040"/>
            <a:chOff x="10693400" y="869950"/>
            <a:chExt cx="411162" cy="411163"/>
          </a:xfrm>
          <a:solidFill>
            <a:sysClr val="window" lastClr="FFFFFF"/>
          </a:solidFill>
        </p:grpSpPr>
        <p:sp>
          <p:nvSpPr>
            <p:cNvPr id="70" name="Freeform 18">
              <a:extLst>
                <a:ext uri="{FF2B5EF4-FFF2-40B4-BE49-F238E27FC236}">
                  <a16:creationId xmlns:a16="http://schemas.microsoft.com/office/drawing/2014/main" id="{D5B7A095-F3B1-CA89-8B4F-93F504D4856E}"/>
                </a:ext>
              </a:extLst>
            </p:cNvPr>
            <p:cNvSpPr>
              <a:spLocks noEditPoints="1"/>
            </p:cNvSpPr>
            <p:nvPr/>
          </p:nvSpPr>
          <p:spPr bwMode="auto">
            <a:xfrm>
              <a:off x="10693400" y="869950"/>
              <a:ext cx="411162" cy="411163"/>
            </a:xfrm>
            <a:custGeom>
              <a:avLst/>
              <a:gdLst>
                <a:gd name="T0" fmla="*/ 246 w 491"/>
                <a:gd name="T1" fmla="*/ 0 h 491"/>
                <a:gd name="T2" fmla="*/ 0 w 491"/>
                <a:gd name="T3" fmla="*/ 245 h 491"/>
                <a:gd name="T4" fmla="*/ 246 w 491"/>
                <a:gd name="T5" fmla="*/ 491 h 491"/>
                <a:gd name="T6" fmla="*/ 491 w 491"/>
                <a:gd name="T7" fmla="*/ 245 h 491"/>
                <a:gd name="T8" fmla="*/ 246 w 491"/>
                <a:gd name="T9" fmla="*/ 0 h 491"/>
                <a:gd name="T10" fmla="*/ 276 w 491"/>
                <a:gd name="T11" fmla="*/ 447 h 491"/>
                <a:gd name="T12" fmla="*/ 246 w 491"/>
                <a:gd name="T13" fmla="*/ 426 h 491"/>
                <a:gd name="T14" fmla="*/ 215 w 491"/>
                <a:gd name="T15" fmla="*/ 447 h 491"/>
                <a:gd name="T16" fmla="*/ 44 w 491"/>
                <a:gd name="T17" fmla="*/ 276 h 491"/>
                <a:gd name="T18" fmla="*/ 65 w 491"/>
                <a:gd name="T19" fmla="*/ 245 h 491"/>
                <a:gd name="T20" fmla="*/ 44 w 491"/>
                <a:gd name="T21" fmla="*/ 215 h 491"/>
                <a:gd name="T22" fmla="*/ 215 w 491"/>
                <a:gd name="T23" fmla="*/ 44 h 491"/>
                <a:gd name="T24" fmla="*/ 246 w 491"/>
                <a:gd name="T25" fmla="*/ 65 h 491"/>
                <a:gd name="T26" fmla="*/ 276 w 491"/>
                <a:gd name="T27" fmla="*/ 44 h 491"/>
                <a:gd name="T28" fmla="*/ 447 w 491"/>
                <a:gd name="T29" fmla="*/ 215 h 491"/>
                <a:gd name="T30" fmla="*/ 426 w 491"/>
                <a:gd name="T31" fmla="*/ 245 h 491"/>
                <a:gd name="T32" fmla="*/ 447 w 491"/>
                <a:gd name="T33" fmla="*/ 276 h 491"/>
                <a:gd name="T34" fmla="*/ 276 w 491"/>
                <a:gd name="T35" fmla="*/ 447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1" h="491">
                  <a:moveTo>
                    <a:pt x="246" y="0"/>
                  </a:moveTo>
                  <a:cubicBezTo>
                    <a:pt x="110" y="0"/>
                    <a:pt x="0" y="110"/>
                    <a:pt x="0" y="245"/>
                  </a:cubicBezTo>
                  <a:cubicBezTo>
                    <a:pt x="0" y="381"/>
                    <a:pt x="110" y="491"/>
                    <a:pt x="246" y="491"/>
                  </a:cubicBezTo>
                  <a:cubicBezTo>
                    <a:pt x="381" y="491"/>
                    <a:pt x="491" y="381"/>
                    <a:pt x="491" y="245"/>
                  </a:cubicBezTo>
                  <a:cubicBezTo>
                    <a:pt x="491" y="110"/>
                    <a:pt x="381" y="0"/>
                    <a:pt x="246" y="0"/>
                  </a:cubicBezTo>
                  <a:close/>
                  <a:moveTo>
                    <a:pt x="276" y="447"/>
                  </a:moveTo>
                  <a:cubicBezTo>
                    <a:pt x="271" y="435"/>
                    <a:pt x="259" y="426"/>
                    <a:pt x="246" y="426"/>
                  </a:cubicBezTo>
                  <a:cubicBezTo>
                    <a:pt x="232" y="426"/>
                    <a:pt x="220" y="435"/>
                    <a:pt x="215" y="447"/>
                  </a:cubicBezTo>
                  <a:cubicBezTo>
                    <a:pt x="127" y="434"/>
                    <a:pt x="57" y="364"/>
                    <a:pt x="44" y="276"/>
                  </a:cubicBezTo>
                  <a:cubicBezTo>
                    <a:pt x="56" y="271"/>
                    <a:pt x="65" y="259"/>
                    <a:pt x="65" y="245"/>
                  </a:cubicBezTo>
                  <a:cubicBezTo>
                    <a:pt x="65" y="232"/>
                    <a:pt x="56" y="220"/>
                    <a:pt x="44" y="215"/>
                  </a:cubicBezTo>
                  <a:cubicBezTo>
                    <a:pt x="57" y="127"/>
                    <a:pt x="127" y="57"/>
                    <a:pt x="215" y="44"/>
                  </a:cubicBezTo>
                  <a:cubicBezTo>
                    <a:pt x="220" y="56"/>
                    <a:pt x="232" y="65"/>
                    <a:pt x="246" y="65"/>
                  </a:cubicBezTo>
                  <a:cubicBezTo>
                    <a:pt x="259" y="65"/>
                    <a:pt x="271" y="56"/>
                    <a:pt x="276" y="44"/>
                  </a:cubicBezTo>
                  <a:cubicBezTo>
                    <a:pt x="364" y="57"/>
                    <a:pt x="434" y="127"/>
                    <a:pt x="447" y="215"/>
                  </a:cubicBezTo>
                  <a:cubicBezTo>
                    <a:pt x="435" y="220"/>
                    <a:pt x="426" y="232"/>
                    <a:pt x="426" y="245"/>
                  </a:cubicBezTo>
                  <a:cubicBezTo>
                    <a:pt x="426" y="259"/>
                    <a:pt x="435" y="271"/>
                    <a:pt x="447" y="276"/>
                  </a:cubicBezTo>
                  <a:cubicBezTo>
                    <a:pt x="434" y="364"/>
                    <a:pt x="364" y="434"/>
                    <a:pt x="276" y="4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71" name="Freeform 19">
              <a:extLst>
                <a:ext uri="{FF2B5EF4-FFF2-40B4-BE49-F238E27FC236}">
                  <a16:creationId xmlns:a16="http://schemas.microsoft.com/office/drawing/2014/main" id="{2062A292-1B9C-0CCC-AEA6-BF6120874737}"/>
                </a:ext>
              </a:extLst>
            </p:cNvPr>
            <p:cNvSpPr>
              <a:spLocks/>
            </p:cNvSpPr>
            <p:nvPr/>
          </p:nvSpPr>
          <p:spPr bwMode="auto">
            <a:xfrm>
              <a:off x="10769600" y="1000125"/>
              <a:ext cx="206375" cy="107950"/>
            </a:xfrm>
            <a:custGeom>
              <a:avLst/>
              <a:gdLst>
                <a:gd name="T0" fmla="*/ 228 w 245"/>
                <a:gd name="T1" fmla="*/ 0 h 129"/>
                <a:gd name="T2" fmla="*/ 171 w 245"/>
                <a:gd name="T3" fmla="*/ 56 h 129"/>
                <a:gd name="T4" fmla="*/ 155 w 245"/>
                <a:gd name="T5" fmla="*/ 52 h 129"/>
                <a:gd name="T6" fmla="*/ 118 w 245"/>
                <a:gd name="T7" fmla="*/ 78 h 129"/>
                <a:gd name="T8" fmla="*/ 0 w 245"/>
                <a:gd name="T9" fmla="*/ 78 h 129"/>
                <a:gd name="T10" fmla="*/ 0 w 245"/>
                <a:gd name="T11" fmla="*/ 103 h 129"/>
                <a:gd name="T12" fmla="*/ 118 w 245"/>
                <a:gd name="T13" fmla="*/ 103 h 129"/>
                <a:gd name="T14" fmla="*/ 155 w 245"/>
                <a:gd name="T15" fmla="*/ 129 h 129"/>
                <a:gd name="T16" fmla="*/ 193 w 245"/>
                <a:gd name="T17" fmla="*/ 90 h 129"/>
                <a:gd name="T18" fmla="*/ 189 w 245"/>
                <a:gd name="T19" fmla="*/ 74 h 129"/>
                <a:gd name="T20" fmla="*/ 245 w 245"/>
                <a:gd name="T21" fmla="*/ 17 h 129"/>
                <a:gd name="T22" fmla="*/ 228 w 245"/>
                <a:gd name="T2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5" h="129">
                  <a:moveTo>
                    <a:pt x="228" y="0"/>
                  </a:moveTo>
                  <a:cubicBezTo>
                    <a:pt x="171" y="56"/>
                    <a:pt x="171" y="56"/>
                    <a:pt x="171" y="56"/>
                  </a:cubicBezTo>
                  <a:cubicBezTo>
                    <a:pt x="166" y="54"/>
                    <a:pt x="161" y="52"/>
                    <a:pt x="155" y="52"/>
                  </a:cubicBezTo>
                  <a:cubicBezTo>
                    <a:pt x="138" y="52"/>
                    <a:pt x="124" y="63"/>
                    <a:pt x="118" y="78"/>
                  </a:cubicBezTo>
                  <a:cubicBezTo>
                    <a:pt x="0" y="78"/>
                    <a:pt x="0" y="78"/>
                    <a:pt x="0" y="78"/>
                  </a:cubicBezTo>
                  <a:cubicBezTo>
                    <a:pt x="0" y="103"/>
                    <a:pt x="0" y="103"/>
                    <a:pt x="0" y="103"/>
                  </a:cubicBezTo>
                  <a:cubicBezTo>
                    <a:pt x="118" y="103"/>
                    <a:pt x="118" y="103"/>
                    <a:pt x="118" y="103"/>
                  </a:cubicBezTo>
                  <a:cubicBezTo>
                    <a:pt x="124" y="118"/>
                    <a:pt x="138" y="129"/>
                    <a:pt x="155" y="129"/>
                  </a:cubicBezTo>
                  <a:cubicBezTo>
                    <a:pt x="176" y="129"/>
                    <a:pt x="193" y="112"/>
                    <a:pt x="193" y="90"/>
                  </a:cubicBezTo>
                  <a:cubicBezTo>
                    <a:pt x="193" y="84"/>
                    <a:pt x="191" y="79"/>
                    <a:pt x="189" y="74"/>
                  </a:cubicBezTo>
                  <a:cubicBezTo>
                    <a:pt x="245" y="17"/>
                    <a:pt x="245" y="17"/>
                    <a:pt x="245" y="17"/>
                  </a:cubicBezTo>
                  <a:lnTo>
                    <a:pt x="2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grpSp>
      <p:sp>
        <p:nvSpPr>
          <p:cNvPr id="72" name="TextBox 71">
            <a:extLst>
              <a:ext uri="{FF2B5EF4-FFF2-40B4-BE49-F238E27FC236}">
                <a16:creationId xmlns:a16="http://schemas.microsoft.com/office/drawing/2014/main" id="{16F59815-29D6-9474-4C43-FFAA4741DF65}"/>
              </a:ext>
            </a:extLst>
          </p:cNvPr>
          <p:cNvSpPr txBox="1"/>
          <p:nvPr/>
        </p:nvSpPr>
        <p:spPr>
          <a:xfrm>
            <a:off x="7500031" y="1534161"/>
            <a:ext cx="1872918" cy="907964"/>
          </a:xfrm>
          <a:prstGeom prst="rect">
            <a:avLst/>
          </a:prstGeom>
          <a:noFill/>
        </p:spPr>
        <p:txBody>
          <a:bodyPr wrap="square" rtlCol="0" anchor="ctr">
            <a:noAutofit/>
          </a:bodyPr>
          <a:lstStyle/>
          <a:p>
            <a:pPr defTabSz="1218987">
              <a:lnSpc>
                <a:spcPts val="1200"/>
              </a:lnSpc>
            </a:pPr>
            <a:r>
              <a:rPr lang="en-US" sz="1200" dirty="0">
                <a:solidFill>
                  <a:prstClr val="black">
                    <a:lumMod val="75000"/>
                    <a:lumOff val="25000"/>
                  </a:prstClr>
                </a:solidFill>
                <a:cs typeface="Arial" panose="020B0604020202020204" pitchFamily="34" charset="0"/>
              </a:rPr>
              <a:t>Customers </a:t>
            </a:r>
          </a:p>
        </p:txBody>
      </p:sp>
      <p:sp>
        <p:nvSpPr>
          <p:cNvPr id="73" name="Freeform 33">
            <a:extLst>
              <a:ext uri="{FF2B5EF4-FFF2-40B4-BE49-F238E27FC236}">
                <a16:creationId xmlns:a16="http://schemas.microsoft.com/office/drawing/2014/main" id="{73E8DBDD-3992-1EA8-9D06-2C0B8D9922F4}"/>
              </a:ext>
            </a:extLst>
          </p:cNvPr>
          <p:cNvSpPr/>
          <p:nvPr/>
        </p:nvSpPr>
        <p:spPr>
          <a:xfrm>
            <a:off x="7010400" y="2146988"/>
            <a:ext cx="2057400" cy="596900"/>
          </a:xfrm>
          <a:custGeom>
            <a:avLst/>
            <a:gdLst>
              <a:gd name="connsiteX0" fmla="*/ 0 w 2686050"/>
              <a:gd name="connsiteY0" fmla="*/ 444500 h 444500"/>
              <a:gd name="connsiteX1" fmla="*/ 444500 w 2686050"/>
              <a:gd name="connsiteY1" fmla="*/ 0 h 444500"/>
              <a:gd name="connsiteX2" fmla="*/ 2686050 w 2686050"/>
              <a:gd name="connsiteY2" fmla="*/ 0 h 444500"/>
            </a:gdLst>
            <a:ahLst/>
            <a:cxnLst>
              <a:cxn ang="0">
                <a:pos x="connsiteX0" y="connsiteY0"/>
              </a:cxn>
              <a:cxn ang="0">
                <a:pos x="connsiteX1" y="connsiteY1"/>
              </a:cxn>
              <a:cxn ang="0">
                <a:pos x="connsiteX2" y="connsiteY2"/>
              </a:cxn>
            </a:cxnLst>
            <a:rect l="l" t="t" r="r" b="b"/>
            <a:pathLst>
              <a:path w="2686050" h="444500">
                <a:moveTo>
                  <a:pt x="0" y="444500"/>
                </a:moveTo>
                <a:lnTo>
                  <a:pt x="444500" y="0"/>
                </a:lnTo>
                <a:lnTo>
                  <a:pt x="2686050" y="0"/>
                </a:lnTo>
              </a:path>
            </a:pathLst>
          </a:custGeom>
          <a:noFill/>
          <a:ln w="28575" cap="rnd" cmpd="sng" algn="ctr">
            <a:solidFill>
              <a:srgbClr val="6D6D6D"/>
            </a:solidFill>
            <a:prstDash val="solid"/>
            <a:round/>
            <a:headEnd type="oval" w="med" len="med"/>
            <a:tailEnd type="none" w="sm" len="sm"/>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a typeface="+mn-ea"/>
              <a:cs typeface="Arial" panose="020B0604020202020204" pitchFamily="34" charset="0"/>
            </a:endParaRPr>
          </a:p>
        </p:txBody>
      </p:sp>
      <p:sp>
        <p:nvSpPr>
          <p:cNvPr id="74" name="Freeform 34">
            <a:extLst>
              <a:ext uri="{FF2B5EF4-FFF2-40B4-BE49-F238E27FC236}">
                <a16:creationId xmlns:a16="http://schemas.microsoft.com/office/drawing/2014/main" id="{E4294A1A-EB67-D4DA-44C9-973EA810D1C8}"/>
              </a:ext>
            </a:extLst>
          </p:cNvPr>
          <p:cNvSpPr/>
          <p:nvPr/>
        </p:nvSpPr>
        <p:spPr>
          <a:xfrm flipH="1">
            <a:off x="3200400" y="2146988"/>
            <a:ext cx="2057400" cy="596900"/>
          </a:xfrm>
          <a:custGeom>
            <a:avLst/>
            <a:gdLst>
              <a:gd name="connsiteX0" fmla="*/ 0 w 2686050"/>
              <a:gd name="connsiteY0" fmla="*/ 444500 h 444500"/>
              <a:gd name="connsiteX1" fmla="*/ 444500 w 2686050"/>
              <a:gd name="connsiteY1" fmla="*/ 0 h 444500"/>
              <a:gd name="connsiteX2" fmla="*/ 2686050 w 2686050"/>
              <a:gd name="connsiteY2" fmla="*/ 0 h 444500"/>
            </a:gdLst>
            <a:ahLst/>
            <a:cxnLst>
              <a:cxn ang="0">
                <a:pos x="connsiteX0" y="connsiteY0"/>
              </a:cxn>
              <a:cxn ang="0">
                <a:pos x="connsiteX1" y="connsiteY1"/>
              </a:cxn>
              <a:cxn ang="0">
                <a:pos x="connsiteX2" y="connsiteY2"/>
              </a:cxn>
            </a:cxnLst>
            <a:rect l="l" t="t" r="r" b="b"/>
            <a:pathLst>
              <a:path w="2686050" h="444500">
                <a:moveTo>
                  <a:pt x="0" y="444500"/>
                </a:moveTo>
                <a:lnTo>
                  <a:pt x="444500" y="0"/>
                </a:lnTo>
                <a:lnTo>
                  <a:pt x="2686050" y="0"/>
                </a:lnTo>
              </a:path>
            </a:pathLst>
          </a:custGeom>
          <a:noFill/>
          <a:ln w="28575" cap="rnd" cmpd="sng" algn="ctr">
            <a:solidFill>
              <a:srgbClr val="6D6D6D"/>
            </a:solidFill>
            <a:prstDash val="solid"/>
            <a:round/>
            <a:headEnd type="oval" w="med" len="med"/>
            <a:tailEnd type="none" w="sm" len="sm"/>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a typeface="+mn-ea"/>
              <a:cs typeface="Arial" panose="020B0604020202020204" pitchFamily="34" charset="0"/>
            </a:endParaRPr>
          </a:p>
        </p:txBody>
      </p:sp>
      <p:sp>
        <p:nvSpPr>
          <p:cNvPr id="75" name="TextBox 74">
            <a:extLst>
              <a:ext uri="{FF2B5EF4-FFF2-40B4-BE49-F238E27FC236}">
                <a16:creationId xmlns:a16="http://schemas.microsoft.com/office/drawing/2014/main" id="{C6951EEF-52C3-0A8A-7016-FFAD53491A2C}"/>
              </a:ext>
            </a:extLst>
          </p:cNvPr>
          <p:cNvSpPr txBox="1"/>
          <p:nvPr/>
        </p:nvSpPr>
        <p:spPr>
          <a:xfrm>
            <a:off x="3090766" y="1552062"/>
            <a:ext cx="2276668" cy="907964"/>
          </a:xfrm>
          <a:prstGeom prst="rect">
            <a:avLst/>
          </a:prstGeom>
          <a:noFill/>
        </p:spPr>
        <p:txBody>
          <a:bodyPr wrap="square" rtlCol="0" anchor="ctr">
            <a:noAutofit/>
          </a:bodyPr>
          <a:lstStyle/>
          <a:p>
            <a:pPr defTabSz="1218987">
              <a:lnSpc>
                <a:spcPts val="1200"/>
              </a:lnSpc>
            </a:pPr>
            <a:r>
              <a:rPr lang="en-US" sz="1200" dirty="0">
                <a:solidFill>
                  <a:prstClr val="black">
                    <a:lumMod val="75000"/>
                    <a:lumOff val="25000"/>
                  </a:prstClr>
                </a:solidFill>
                <a:cs typeface="Arial" panose="020B0604020202020204" pitchFamily="34" charset="0"/>
              </a:rPr>
              <a:t>Branding &amp; Communication </a:t>
            </a:r>
          </a:p>
        </p:txBody>
      </p:sp>
      <p:sp>
        <p:nvSpPr>
          <p:cNvPr id="76" name="Freeform 36">
            <a:extLst>
              <a:ext uri="{FF2B5EF4-FFF2-40B4-BE49-F238E27FC236}">
                <a16:creationId xmlns:a16="http://schemas.microsoft.com/office/drawing/2014/main" id="{FC4BF689-E2A2-30C6-D340-ECAF82DCC76D}"/>
              </a:ext>
            </a:extLst>
          </p:cNvPr>
          <p:cNvSpPr/>
          <p:nvPr/>
        </p:nvSpPr>
        <p:spPr>
          <a:xfrm flipH="1" flipV="1">
            <a:off x="3200400" y="5410888"/>
            <a:ext cx="2057400" cy="596900"/>
          </a:xfrm>
          <a:custGeom>
            <a:avLst/>
            <a:gdLst>
              <a:gd name="connsiteX0" fmla="*/ 0 w 2686050"/>
              <a:gd name="connsiteY0" fmla="*/ 444500 h 444500"/>
              <a:gd name="connsiteX1" fmla="*/ 444500 w 2686050"/>
              <a:gd name="connsiteY1" fmla="*/ 0 h 444500"/>
              <a:gd name="connsiteX2" fmla="*/ 2686050 w 2686050"/>
              <a:gd name="connsiteY2" fmla="*/ 0 h 444500"/>
            </a:gdLst>
            <a:ahLst/>
            <a:cxnLst>
              <a:cxn ang="0">
                <a:pos x="connsiteX0" y="connsiteY0"/>
              </a:cxn>
              <a:cxn ang="0">
                <a:pos x="connsiteX1" y="connsiteY1"/>
              </a:cxn>
              <a:cxn ang="0">
                <a:pos x="connsiteX2" y="connsiteY2"/>
              </a:cxn>
            </a:cxnLst>
            <a:rect l="l" t="t" r="r" b="b"/>
            <a:pathLst>
              <a:path w="2686050" h="444500">
                <a:moveTo>
                  <a:pt x="0" y="444500"/>
                </a:moveTo>
                <a:lnTo>
                  <a:pt x="444500" y="0"/>
                </a:lnTo>
                <a:lnTo>
                  <a:pt x="2686050" y="0"/>
                </a:lnTo>
              </a:path>
            </a:pathLst>
          </a:custGeom>
          <a:noFill/>
          <a:ln w="28575" cap="rnd" cmpd="sng" algn="ctr">
            <a:solidFill>
              <a:srgbClr val="6D6D6D"/>
            </a:solidFill>
            <a:prstDash val="solid"/>
            <a:round/>
            <a:headEnd type="oval" w="med" len="med"/>
            <a:tailEnd type="none" w="sm" len="sm"/>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a typeface="+mn-ea"/>
              <a:cs typeface="Arial" panose="020B0604020202020204" pitchFamily="34" charset="0"/>
            </a:endParaRPr>
          </a:p>
        </p:txBody>
      </p:sp>
      <p:sp>
        <p:nvSpPr>
          <p:cNvPr id="77" name="TextBox 76">
            <a:extLst>
              <a:ext uri="{FF2B5EF4-FFF2-40B4-BE49-F238E27FC236}">
                <a16:creationId xmlns:a16="http://schemas.microsoft.com/office/drawing/2014/main" id="{361F3F76-79D6-F3D6-35FE-5282C0FFD9BB}"/>
              </a:ext>
            </a:extLst>
          </p:cNvPr>
          <p:cNvSpPr txBox="1"/>
          <p:nvPr/>
        </p:nvSpPr>
        <p:spPr>
          <a:xfrm>
            <a:off x="3199353" y="6041158"/>
            <a:ext cx="1872918" cy="282090"/>
          </a:xfrm>
          <a:prstGeom prst="rect">
            <a:avLst/>
          </a:prstGeom>
          <a:noFill/>
        </p:spPr>
        <p:txBody>
          <a:bodyPr wrap="square" rtlCol="0" anchor="ctr">
            <a:noAutofit/>
          </a:bodyPr>
          <a:lstStyle/>
          <a:p>
            <a:pPr defTabSz="1218987">
              <a:lnSpc>
                <a:spcPts val="1200"/>
              </a:lnSpc>
            </a:pPr>
            <a:r>
              <a:rPr lang="en-US" sz="1200" dirty="0">
                <a:solidFill>
                  <a:prstClr val="black">
                    <a:lumMod val="75000"/>
                    <a:lumOff val="25000"/>
                  </a:prstClr>
                </a:solidFill>
                <a:cs typeface="Arial" panose="020B0604020202020204" pitchFamily="34" charset="0"/>
              </a:rPr>
              <a:t>Costs </a:t>
            </a:r>
          </a:p>
        </p:txBody>
      </p:sp>
      <p:sp>
        <p:nvSpPr>
          <p:cNvPr id="78" name="Freeform 38">
            <a:extLst>
              <a:ext uri="{FF2B5EF4-FFF2-40B4-BE49-F238E27FC236}">
                <a16:creationId xmlns:a16="http://schemas.microsoft.com/office/drawing/2014/main" id="{C182EF37-7099-8675-4836-1291F19F975D}"/>
              </a:ext>
            </a:extLst>
          </p:cNvPr>
          <p:cNvSpPr/>
          <p:nvPr/>
        </p:nvSpPr>
        <p:spPr>
          <a:xfrm flipV="1">
            <a:off x="7010400" y="5410888"/>
            <a:ext cx="2057400" cy="596900"/>
          </a:xfrm>
          <a:custGeom>
            <a:avLst/>
            <a:gdLst>
              <a:gd name="connsiteX0" fmla="*/ 0 w 2686050"/>
              <a:gd name="connsiteY0" fmla="*/ 444500 h 444500"/>
              <a:gd name="connsiteX1" fmla="*/ 444500 w 2686050"/>
              <a:gd name="connsiteY1" fmla="*/ 0 h 444500"/>
              <a:gd name="connsiteX2" fmla="*/ 2686050 w 2686050"/>
              <a:gd name="connsiteY2" fmla="*/ 0 h 444500"/>
            </a:gdLst>
            <a:ahLst/>
            <a:cxnLst>
              <a:cxn ang="0">
                <a:pos x="connsiteX0" y="connsiteY0"/>
              </a:cxn>
              <a:cxn ang="0">
                <a:pos x="connsiteX1" y="connsiteY1"/>
              </a:cxn>
              <a:cxn ang="0">
                <a:pos x="connsiteX2" y="connsiteY2"/>
              </a:cxn>
            </a:cxnLst>
            <a:rect l="l" t="t" r="r" b="b"/>
            <a:pathLst>
              <a:path w="2686050" h="444500">
                <a:moveTo>
                  <a:pt x="0" y="444500"/>
                </a:moveTo>
                <a:lnTo>
                  <a:pt x="444500" y="0"/>
                </a:lnTo>
                <a:lnTo>
                  <a:pt x="2686050" y="0"/>
                </a:lnTo>
              </a:path>
            </a:pathLst>
          </a:custGeom>
          <a:noFill/>
          <a:ln w="28575" cap="rnd" cmpd="sng" algn="ctr">
            <a:solidFill>
              <a:srgbClr val="6D6D6D"/>
            </a:solidFill>
            <a:prstDash val="solid"/>
            <a:round/>
            <a:headEnd type="oval" w="med" len="med"/>
            <a:tailEnd type="none" w="sm" len="sm"/>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a typeface="+mn-ea"/>
              <a:cs typeface="Arial" panose="020B0604020202020204" pitchFamily="34" charset="0"/>
            </a:endParaRPr>
          </a:p>
        </p:txBody>
      </p:sp>
      <p:sp>
        <p:nvSpPr>
          <p:cNvPr id="79" name="TextBox 78">
            <a:extLst>
              <a:ext uri="{FF2B5EF4-FFF2-40B4-BE49-F238E27FC236}">
                <a16:creationId xmlns:a16="http://schemas.microsoft.com/office/drawing/2014/main" id="{92A5F635-030B-0E21-7814-4E5CE268D4B0}"/>
              </a:ext>
            </a:extLst>
          </p:cNvPr>
          <p:cNvSpPr txBox="1"/>
          <p:nvPr/>
        </p:nvSpPr>
        <p:spPr>
          <a:xfrm>
            <a:off x="7315200" y="6049094"/>
            <a:ext cx="1872918" cy="202030"/>
          </a:xfrm>
          <a:prstGeom prst="rect">
            <a:avLst/>
          </a:prstGeom>
          <a:noFill/>
        </p:spPr>
        <p:txBody>
          <a:bodyPr wrap="square" rtlCol="0" anchor="ctr">
            <a:noAutofit/>
          </a:bodyPr>
          <a:lstStyle/>
          <a:p>
            <a:pPr defTabSz="1218987">
              <a:lnSpc>
                <a:spcPct val="150000"/>
              </a:lnSpc>
            </a:pPr>
            <a:r>
              <a:rPr lang="en-US" sz="1200" dirty="0">
                <a:solidFill>
                  <a:prstClr val="black">
                    <a:lumMod val="75000"/>
                    <a:lumOff val="25000"/>
                  </a:prstClr>
                </a:solidFill>
                <a:cs typeface="Arial" panose="020B0604020202020204" pitchFamily="34" charset="0"/>
              </a:rPr>
              <a:t>Communication </a:t>
            </a:r>
            <a:endParaRPr lang="en-US" sz="1100" dirty="0">
              <a:solidFill>
                <a:prstClr val="black">
                  <a:lumMod val="75000"/>
                  <a:lumOff val="25000"/>
                </a:prstClr>
              </a:solidFill>
              <a:cs typeface="Arial" panose="020B0604020202020204" pitchFamily="34" charset="0"/>
            </a:endParaRPr>
          </a:p>
        </p:txBody>
      </p:sp>
      <p:sp>
        <p:nvSpPr>
          <p:cNvPr id="80" name="TextBox 79">
            <a:extLst>
              <a:ext uri="{FF2B5EF4-FFF2-40B4-BE49-F238E27FC236}">
                <a16:creationId xmlns:a16="http://schemas.microsoft.com/office/drawing/2014/main" id="{8BE4D115-E116-1867-A92D-86827C457176}"/>
              </a:ext>
            </a:extLst>
          </p:cNvPr>
          <p:cNvSpPr txBox="1"/>
          <p:nvPr/>
        </p:nvSpPr>
        <p:spPr>
          <a:xfrm>
            <a:off x="8170899" y="3133352"/>
            <a:ext cx="2827542" cy="444500"/>
          </a:xfrm>
          <a:prstGeom prst="rect">
            <a:avLst/>
          </a:prstGeom>
          <a:noFill/>
        </p:spPr>
        <p:txBody>
          <a:bodyPr wrap="square" rtlCol="0" anchor="ctr">
            <a:noAutofit/>
          </a:bodyPr>
          <a:lstStyle/>
          <a:p>
            <a:pPr defTabSz="1218987">
              <a:lnSpc>
                <a:spcPts val="1200"/>
              </a:lnSpc>
            </a:pPr>
            <a:r>
              <a:rPr lang="en-US" sz="1200" dirty="0">
                <a:solidFill>
                  <a:srgbClr val="DE2F2F"/>
                </a:solidFill>
                <a:cs typeface="Arial" panose="020B0604020202020204" pitchFamily="34" charset="0"/>
              </a:rPr>
              <a:t>Categories </a:t>
            </a:r>
          </a:p>
        </p:txBody>
      </p:sp>
      <p:sp>
        <p:nvSpPr>
          <p:cNvPr id="81" name="Freeform 43">
            <a:extLst>
              <a:ext uri="{FF2B5EF4-FFF2-40B4-BE49-F238E27FC236}">
                <a16:creationId xmlns:a16="http://schemas.microsoft.com/office/drawing/2014/main" id="{19D98387-5631-600A-A339-53DD17DCBC70}"/>
              </a:ext>
            </a:extLst>
          </p:cNvPr>
          <p:cNvSpPr/>
          <p:nvPr/>
        </p:nvSpPr>
        <p:spPr>
          <a:xfrm flipV="1">
            <a:off x="7543800" y="3124888"/>
            <a:ext cx="2438400" cy="381000"/>
          </a:xfrm>
          <a:custGeom>
            <a:avLst/>
            <a:gdLst>
              <a:gd name="connsiteX0" fmla="*/ 0 w 2686050"/>
              <a:gd name="connsiteY0" fmla="*/ 444500 h 444500"/>
              <a:gd name="connsiteX1" fmla="*/ 444500 w 2686050"/>
              <a:gd name="connsiteY1" fmla="*/ 0 h 444500"/>
              <a:gd name="connsiteX2" fmla="*/ 2686050 w 2686050"/>
              <a:gd name="connsiteY2" fmla="*/ 0 h 444500"/>
              <a:gd name="connsiteX0" fmla="*/ 0 w 2686050"/>
              <a:gd name="connsiteY0" fmla="*/ 444500 h 444500"/>
              <a:gd name="connsiteX1" fmla="*/ 753241 w 2686050"/>
              <a:gd name="connsiteY1" fmla="*/ 0 h 444500"/>
              <a:gd name="connsiteX2" fmla="*/ 2686050 w 2686050"/>
              <a:gd name="connsiteY2" fmla="*/ 0 h 444500"/>
            </a:gdLst>
            <a:ahLst/>
            <a:cxnLst>
              <a:cxn ang="0">
                <a:pos x="connsiteX0" y="connsiteY0"/>
              </a:cxn>
              <a:cxn ang="0">
                <a:pos x="connsiteX1" y="connsiteY1"/>
              </a:cxn>
              <a:cxn ang="0">
                <a:pos x="connsiteX2" y="connsiteY2"/>
              </a:cxn>
            </a:cxnLst>
            <a:rect l="l" t="t" r="r" b="b"/>
            <a:pathLst>
              <a:path w="2686050" h="444500">
                <a:moveTo>
                  <a:pt x="0" y="444500"/>
                </a:moveTo>
                <a:lnTo>
                  <a:pt x="753241" y="0"/>
                </a:lnTo>
                <a:lnTo>
                  <a:pt x="2686050" y="0"/>
                </a:lnTo>
              </a:path>
            </a:pathLst>
          </a:custGeom>
          <a:noFill/>
          <a:ln w="28575" cap="rnd" cmpd="sng" algn="ctr">
            <a:solidFill>
              <a:srgbClr val="DC2828"/>
            </a:solidFill>
            <a:prstDash val="solid"/>
            <a:round/>
            <a:headEnd type="oval" w="med" len="med"/>
            <a:tailEnd type="none" w="sm" len="sm"/>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a typeface="+mn-ea"/>
              <a:cs typeface="Arial" panose="020B0604020202020204" pitchFamily="34" charset="0"/>
            </a:endParaRPr>
          </a:p>
        </p:txBody>
      </p:sp>
      <p:sp>
        <p:nvSpPr>
          <p:cNvPr id="82" name="TextBox 81">
            <a:extLst>
              <a:ext uri="{FF2B5EF4-FFF2-40B4-BE49-F238E27FC236}">
                <a16:creationId xmlns:a16="http://schemas.microsoft.com/office/drawing/2014/main" id="{AA0120E8-B1D7-AC43-EFB1-00019F548E50}"/>
              </a:ext>
            </a:extLst>
          </p:cNvPr>
          <p:cNvSpPr txBox="1"/>
          <p:nvPr/>
        </p:nvSpPr>
        <p:spPr>
          <a:xfrm>
            <a:off x="2371464" y="3177534"/>
            <a:ext cx="1872918" cy="502932"/>
          </a:xfrm>
          <a:prstGeom prst="rect">
            <a:avLst/>
          </a:prstGeom>
          <a:noFill/>
        </p:spPr>
        <p:txBody>
          <a:bodyPr wrap="square" rtlCol="0" anchor="ctr">
            <a:noAutofit/>
          </a:bodyPr>
          <a:lstStyle/>
          <a:p>
            <a:pPr defTabSz="1218987">
              <a:lnSpc>
                <a:spcPts val="1200"/>
              </a:lnSpc>
            </a:pPr>
            <a:r>
              <a:rPr lang="en-US" sz="1200" dirty="0">
                <a:solidFill>
                  <a:srgbClr val="1B749C"/>
                </a:solidFill>
                <a:cs typeface="Arial" panose="020B0604020202020204" pitchFamily="34" charset="0"/>
              </a:rPr>
              <a:t>Trade Collateral </a:t>
            </a:r>
          </a:p>
        </p:txBody>
      </p:sp>
      <p:sp>
        <p:nvSpPr>
          <p:cNvPr id="83" name="Freeform 45">
            <a:extLst>
              <a:ext uri="{FF2B5EF4-FFF2-40B4-BE49-F238E27FC236}">
                <a16:creationId xmlns:a16="http://schemas.microsoft.com/office/drawing/2014/main" id="{2C2BEE95-0B77-BE2D-1991-B40F41651B41}"/>
              </a:ext>
            </a:extLst>
          </p:cNvPr>
          <p:cNvSpPr/>
          <p:nvPr/>
        </p:nvSpPr>
        <p:spPr>
          <a:xfrm flipH="1" flipV="1">
            <a:off x="2425700" y="3201088"/>
            <a:ext cx="2438400" cy="381000"/>
          </a:xfrm>
          <a:custGeom>
            <a:avLst/>
            <a:gdLst>
              <a:gd name="connsiteX0" fmla="*/ 0 w 2686050"/>
              <a:gd name="connsiteY0" fmla="*/ 444500 h 444500"/>
              <a:gd name="connsiteX1" fmla="*/ 444500 w 2686050"/>
              <a:gd name="connsiteY1" fmla="*/ 0 h 444500"/>
              <a:gd name="connsiteX2" fmla="*/ 2686050 w 2686050"/>
              <a:gd name="connsiteY2" fmla="*/ 0 h 444500"/>
              <a:gd name="connsiteX0" fmla="*/ 0 w 2686050"/>
              <a:gd name="connsiteY0" fmla="*/ 444500 h 444500"/>
              <a:gd name="connsiteX1" fmla="*/ 753241 w 2686050"/>
              <a:gd name="connsiteY1" fmla="*/ 0 h 444500"/>
              <a:gd name="connsiteX2" fmla="*/ 2686050 w 2686050"/>
              <a:gd name="connsiteY2" fmla="*/ 0 h 444500"/>
            </a:gdLst>
            <a:ahLst/>
            <a:cxnLst>
              <a:cxn ang="0">
                <a:pos x="connsiteX0" y="connsiteY0"/>
              </a:cxn>
              <a:cxn ang="0">
                <a:pos x="connsiteX1" y="connsiteY1"/>
              </a:cxn>
              <a:cxn ang="0">
                <a:pos x="connsiteX2" y="connsiteY2"/>
              </a:cxn>
            </a:cxnLst>
            <a:rect l="l" t="t" r="r" b="b"/>
            <a:pathLst>
              <a:path w="2686050" h="444500">
                <a:moveTo>
                  <a:pt x="0" y="444500"/>
                </a:moveTo>
                <a:lnTo>
                  <a:pt x="753241" y="0"/>
                </a:lnTo>
                <a:lnTo>
                  <a:pt x="2686050" y="0"/>
                </a:lnTo>
              </a:path>
            </a:pathLst>
          </a:custGeom>
          <a:noFill/>
          <a:ln w="28575" cap="rnd" cmpd="sng" algn="ctr">
            <a:solidFill>
              <a:srgbClr val="0070C0"/>
            </a:solidFill>
            <a:prstDash val="solid"/>
            <a:round/>
            <a:headEnd type="oval" w="med" len="med"/>
            <a:tailEnd type="none" w="sm" len="sm"/>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a typeface="+mn-ea"/>
              <a:cs typeface="Arial" panose="020B0604020202020204" pitchFamily="34" charset="0"/>
            </a:endParaRPr>
          </a:p>
        </p:txBody>
      </p:sp>
      <p:sp>
        <p:nvSpPr>
          <p:cNvPr id="84" name="TextBox 83">
            <a:extLst>
              <a:ext uri="{FF2B5EF4-FFF2-40B4-BE49-F238E27FC236}">
                <a16:creationId xmlns:a16="http://schemas.microsoft.com/office/drawing/2014/main" id="{385A2938-8B80-2476-A5EC-ABB9A0F30D2D}"/>
              </a:ext>
            </a:extLst>
          </p:cNvPr>
          <p:cNvSpPr txBox="1"/>
          <p:nvPr/>
        </p:nvSpPr>
        <p:spPr>
          <a:xfrm>
            <a:off x="2347286" y="4929740"/>
            <a:ext cx="1872918" cy="235036"/>
          </a:xfrm>
          <a:prstGeom prst="rect">
            <a:avLst/>
          </a:prstGeom>
          <a:noFill/>
        </p:spPr>
        <p:txBody>
          <a:bodyPr wrap="square" rtlCol="0" anchor="ctr">
            <a:noAutofit/>
          </a:bodyPr>
          <a:lstStyle/>
          <a:p>
            <a:pPr defTabSz="1218987">
              <a:lnSpc>
                <a:spcPts val="1200"/>
              </a:lnSpc>
            </a:pPr>
            <a:r>
              <a:rPr lang="en-US" sz="1200" dirty="0">
                <a:solidFill>
                  <a:srgbClr val="1B759E"/>
                </a:solidFill>
                <a:cs typeface="Arial" panose="020B0604020202020204" pitchFamily="34" charset="0"/>
              </a:rPr>
              <a:t>Promotions </a:t>
            </a:r>
          </a:p>
        </p:txBody>
      </p:sp>
      <p:sp>
        <p:nvSpPr>
          <p:cNvPr id="85" name="Freeform 47">
            <a:extLst>
              <a:ext uri="{FF2B5EF4-FFF2-40B4-BE49-F238E27FC236}">
                <a16:creationId xmlns:a16="http://schemas.microsoft.com/office/drawing/2014/main" id="{7B47DC42-BBBB-297C-E7B8-E34AA8BB0404}"/>
              </a:ext>
            </a:extLst>
          </p:cNvPr>
          <p:cNvSpPr/>
          <p:nvPr/>
        </p:nvSpPr>
        <p:spPr>
          <a:xfrm flipH="1" flipV="1">
            <a:off x="2438400" y="4807724"/>
            <a:ext cx="2438400" cy="381000"/>
          </a:xfrm>
          <a:custGeom>
            <a:avLst/>
            <a:gdLst>
              <a:gd name="connsiteX0" fmla="*/ 0 w 2686050"/>
              <a:gd name="connsiteY0" fmla="*/ 444500 h 444500"/>
              <a:gd name="connsiteX1" fmla="*/ 444500 w 2686050"/>
              <a:gd name="connsiteY1" fmla="*/ 0 h 444500"/>
              <a:gd name="connsiteX2" fmla="*/ 2686050 w 2686050"/>
              <a:gd name="connsiteY2" fmla="*/ 0 h 444500"/>
              <a:gd name="connsiteX0" fmla="*/ 0 w 2686050"/>
              <a:gd name="connsiteY0" fmla="*/ 444500 h 444500"/>
              <a:gd name="connsiteX1" fmla="*/ 753241 w 2686050"/>
              <a:gd name="connsiteY1" fmla="*/ 0 h 444500"/>
              <a:gd name="connsiteX2" fmla="*/ 2686050 w 2686050"/>
              <a:gd name="connsiteY2" fmla="*/ 0 h 444500"/>
            </a:gdLst>
            <a:ahLst/>
            <a:cxnLst>
              <a:cxn ang="0">
                <a:pos x="connsiteX0" y="connsiteY0"/>
              </a:cxn>
              <a:cxn ang="0">
                <a:pos x="connsiteX1" y="connsiteY1"/>
              </a:cxn>
              <a:cxn ang="0">
                <a:pos x="connsiteX2" y="connsiteY2"/>
              </a:cxn>
            </a:cxnLst>
            <a:rect l="l" t="t" r="r" b="b"/>
            <a:pathLst>
              <a:path w="2686050" h="444500">
                <a:moveTo>
                  <a:pt x="0" y="444500"/>
                </a:moveTo>
                <a:lnTo>
                  <a:pt x="753241" y="0"/>
                </a:lnTo>
                <a:lnTo>
                  <a:pt x="2686050" y="0"/>
                </a:lnTo>
              </a:path>
            </a:pathLst>
          </a:custGeom>
          <a:noFill/>
          <a:ln w="28575" cap="rnd" cmpd="sng" algn="ctr">
            <a:solidFill>
              <a:srgbClr val="0070C0"/>
            </a:solidFill>
            <a:prstDash val="solid"/>
            <a:round/>
            <a:headEnd type="oval" w="med" len="med"/>
            <a:tailEnd type="none" w="sm" len="sm"/>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a typeface="+mn-ea"/>
              <a:cs typeface="Arial" panose="020B0604020202020204" pitchFamily="34" charset="0"/>
            </a:endParaRPr>
          </a:p>
        </p:txBody>
      </p:sp>
      <p:sp>
        <p:nvSpPr>
          <p:cNvPr id="86" name="TextBox 85">
            <a:extLst>
              <a:ext uri="{FF2B5EF4-FFF2-40B4-BE49-F238E27FC236}">
                <a16:creationId xmlns:a16="http://schemas.microsoft.com/office/drawing/2014/main" id="{462DF95E-8039-23D0-7BB3-8585979B0168}"/>
              </a:ext>
            </a:extLst>
          </p:cNvPr>
          <p:cNvSpPr txBox="1"/>
          <p:nvPr/>
        </p:nvSpPr>
        <p:spPr>
          <a:xfrm>
            <a:off x="8089900" y="4848956"/>
            <a:ext cx="3106851" cy="298536"/>
          </a:xfrm>
          <a:prstGeom prst="rect">
            <a:avLst/>
          </a:prstGeom>
          <a:noFill/>
        </p:spPr>
        <p:txBody>
          <a:bodyPr wrap="square" rtlCol="0" anchor="ctr">
            <a:noAutofit/>
          </a:bodyPr>
          <a:lstStyle/>
          <a:p>
            <a:pPr defTabSz="1218987">
              <a:lnSpc>
                <a:spcPts val="1200"/>
              </a:lnSpc>
            </a:pPr>
            <a:r>
              <a:rPr lang="en-US" sz="1200" dirty="0">
                <a:solidFill>
                  <a:srgbClr val="DE2F2F"/>
                </a:solidFill>
                <a:cs typeface="Arial" panose="020B0604020202020204" pitchFamily="34" charset="0"/>
              </a:rPr>
              <a:t>Products </a:t>
            </a:r>
          </a:p>
        </p:txBody>
      </p:sp>
      <p:sp>
        <p:nvSpPr>
          <p:cNvPr id="87" name="Freeform 49">
            <a:extLst>
              <a:ext uri="{FF2B5EF4-FFF2-40B4-BE49-F238E27FC236}">
                <a16:creationId xmlns:a16="http://schemas.microsoft.com/office/drawing/2014/main" id="{B31DE091-05B1-186D-6785-39BAE6993228}"/>
              </a:ext>
            </a:extLst>
          </p:cNvPr>
          <p:cNvSpPr/>
          <p:nvPr/>
        </p:nvSpPr>
        <p:spPr>
          <a:xfrm flipV="1">
            <a:off x="7467600" y="4801288"/>
            <a:ext cx="2438400" cy="381000"/>
          </a:xfrm>
          <a:custGeom>
            <a:avLst/>
            <a:gdLst>
              <a:gd name="connsiteX0" fmla="*/ 0 w 2686050"/>
              <a:gd name="connsiteY0" fmla="*/ 444500 h 444500"/>
              <a:gd name="connsiteX1" fmla="*/ 444500 w 2686050"/>
              <a:gd name="connsiteY1" fmla="*/ 0 h 444500"/>
              <a:gd name="connsiteX2" fmla="*/ 2686050 w 2686050"/>
              <a:gd name="connsiteY2" fmla="*/ 0 h 444500"/>
              <a:gd name="connsiteX0" fmla="*/ 0 w 2686050"/>
              <a:gd name="connsiteY0" fmla="*/ 444500 h 444500"/>
              <a:gd name="connsiteX1" fmla="*/ 753241 w 2686050"/>
              <a:gd name="connsiteY1" fmla="*/ 0 h 444500"/>
              <a:gd name="connsiteX2" fmla="*/ 2686050 w 2686050"/>
              <a:gd name="connsiteY2" fmla="*/ 0 h 444500"/>
            </a:gdLst>
            <a:ahLst/>
            <a:cxnLst>
              <a:cxn ang="0">
                <a:pos x="connsiteX0" y="connsiteY0"/>
              </a:cxn>
              <a:cxn ang="0">
                <a:pos x="connsiteX1" y="connsiteY1"/>
              </a:cxn>
              <a:cxn ang="0">
                <a:pos x="connsiteX2" y="connsiteY2"/>
              </a:cxn>
            </a:cxnLst>
            <a:rect l="l" t="t" r="r" b="b"/>
            <a:pathLst>
              <a:path w="2686050" h="444500">
                <a:moveTo>
                  <a:pt x="0" y="444500"/>
                </a:moveTo>
                <a:lnTo>
                  <a:pt x="753241" y="0"/>
                </a:lnTo>
                <a:lnTo>
                  <a:pt x="2686050" y="0"/>
                </a:lnTo>
              </a:path>
            </a:pathLst>
          </a:custGeom>
          <a:noFill/>
          <a:ln w="28575" cap="rnd" cmpd="sng" algn="ctr">
            <a:solidFill>
              <a:srgbClr val="DC2828"/>
            </a:solidFill>
            <a:prstDash val="solid"/>
            <a:round/>
            <a:headEnd type="oval" w="med" len="med"/>
            <a:tailEnd type="none" w="sm" len="sm"/>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a typeface="+mn-ea"/>
              <a:cs typeface="Arial" panose="020B0604020202020204" pitchFamily="34" charset="0"/>
            </a:endParaRPr>
          </a:p>
        </p:txBody>
      </p:sp>
      <p:sp>
        <p:nvSpPr>
          <p:cNvPr id="88" name="TextBox 87">
            <a:extLst>
              <a:ext uri="{FF2B5EF4-FFF2-40B4-BE49-F238E27FC236}">
                <a16:creationId xmlns:a16="http://schemas.microsoft.com/office/drawing/2014/main" id="{FC3F1CB1-8557-46C0-65C5-8FFA0DFE0A28}"/>
              </a:ext>
            </a:extLst>
          </p:cNvPr>
          <p:cNvSpPr txBox="1"/>
          <p:nvPr/>
        </p:nvSpPr>
        <p:spPr>
          <a:xfrm>
            <a:off x="268942" y="207845"/>
            <a:ext cx="6413314"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Role </a:t>
            </a:r>
          </a:p>
        </p:txBody>
      </p:sp>
      <p:pic>
        <p:nvPicPr>
          <p:cNvPr id="89" name="Picture 88" descr="Logo&#10;&#10;Description automatically generated">
            <a:extLst>
              <a:ext uri="{FF2B5EF4-FFF2-40B4-BE49-F238E27FC236}">
                <a16:creationId xmlns:a16="http://schemas.microsoft.com/office/drawing/2014/main" id="{A4D72BCF-C0AD-0E9A-A856-76DAB583BF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90" name="Footer Placeholder 3">
            <a:extLst>
              <a:ext uri="{FF2B5EF4-FFF2-40B4-BE49-F238E27FC236}">
                <a16:creationId xmlns:a16="http://schemas.microsoft.com/office/drawing/2014/main" id="{B736781A-7B77-764F-9553-1BA5A3996704}"/>
              </a:ext>
            </a:extLst>
          </p:cNvPr>
          <p:cNvSpPr>
            <a:spLocks noGrp="1"/>
          </p:cNvSpPr>
          <p:nvPr>
            <p:ph type="ftr" sz="quarter" idx="11"/>
          </p:nvPr>
        </p:nvSpPr>
        <p:spPr>
          <a:xfrm>
            <a:off x="4038600" y="6356350"/>
            <a:ext cx="4114800" cy="365125"/>
          </a:xfrm>
        </p:spPr>
        <p:txBody>
          <a:bodyPr/>
          <a:lstStyle/>
          <a:p>
            <a:r>
              <a:rPr lang="en-GB" dirty="0"/>
              <a:t>www.upskilpro.</a:t>
            </a:r>
            <a:r>
              <a:rPr lang="en-GB" dirty="0">
                <a:solidFill>
                  <a:prstClr val="black">
                    <a:lumMod val="75000"/>
                    <a:lumOff val="25000"/>
                  </a:prstClr>
                </a:solidFill>
                <a:cs typeface="Arial" panose="020B0604020202020204" pitchFamily="34" charset="0"/>
              </a:rPr>
              <a:t>com</a:t>
            </a:r>
          </a:p>
        </p:txBody>
      </p:sp>
      <p:sp>
        <p:nvSpPr>
          <p:cNvPr id="91" name="Flowchart: Alternate Process 90">
            <a:extLst>
              <a:ext uri="{FF2B5EF4-FFF2-40B4-BE49-F238E27FC236}">
                <a16:creationId xmlns:a16="http://schemas.microsoft.com/office/drawing/2014/main" id="{317EA6AA-D0D8-FBF7-341E-AF00909A441D}"/>
              </a:ext>
            </a:extLst>
          </p:cNvPr>
          <p:cNvSpPr/>
          <p:nvPr/>
        </p:nvSpPr>
        <p:spPr>
          <a:xfrm>
            <a:off x="257019" y="2482606"/>
            <a:ext cx="2125234" cy="2928282"/>
          </a:xfrm>
          <a:prstGeom prst="flowChartAlternateProcess">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a:solidFill>
                  <a:schemeClr val="tx1"/>
                </a:solidFill>
                <a:latin typeface="Lato Long"/>
              </a:rPr>
              <a:t>We have outlined 8 different areas off needs that the role will address at a high level </a:t>
            </a:r>
          </a:p>
          <a:p>
            <a:endParaRPr lang="en-GB" sz="1000" dirty="0">
              <a:solidFill>
                <a:schemeClr val="tx1"/>
              </a:solidFill>
              <a:latin typeface="Lato Long"/>
            </a:endParaRPr>
          </a:p>
          <a:p>
            <a:r>
              <a:rPr lang="en-GB" sz="1000" dirty="0">
                <a:solidFill>
                  <a:schemeClr val="tx1"/>
                </a:solidFill>
                <a:latin typeface="Lato Long"/>
              </a:rPr>
              <a:t>While these 8 areas are not conclusive , they are meant to be a high-level version of the TM function </a:t>
            </a:r>
          </a:p>
        </p:txBody>
      </p:sp>
    </p:spTree>
    <p:extLst>
      <p:ext uri="{BB962C8B-B14F-4D97-AF65-F5344CB8AC3E}">
        <p14:creationId xmlns:p14="http://schemas.microsoft.com/office/powerpoint/2010/main" val="3395877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CD5F68-ABB0-5DC0-7C83-66E27E8A1CE1}"/>
              </a:ext>
            </a:extLst>
          </p:cNvPr>
          <p:cNvSpPr txBox="1"/>
          <p:nvPr/>
        </p:nvSpPr>
        <p:spPr>
          <a:xfrm>
            <a:off x="220604" y="135338"/>
            <a:ext cx="6413314"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The Trade Marketing Role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Role </a:t>
            </a:r>
          </a:p>
        </p:txBody>
      </p:sp>
      <p:pic>
        <p:nvPicPr>
          <p:cNvPr id="3" name="Picture 2" descr="Logo&#10;&#10;Description automatically generated">
            <a:extLst>
              <a:ext uri="{FF2B5EF4-FFF2-40B4-BE49-F238E27FC236}">
                <a16:creationId xmlns:a16="http://schemas.microsoft.com/office/drawing/2014/main" id="{69EDD55A-421E-FC20-2B13-4AC71FA757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49C35D56-424F-DAA6-143A-4832A65AC164}"/>
              </a:ext>
            </a:extLst>
          </p:cNvPr>
          <p:cNvSpPr>
            <a:spLocks noGrp="1"/>
          </p:cNvSpPr>
          <p:nvPr>
            <p:ph type="ftr" sz="quarter" idx="11"/>
          </p:nvPr>
        </p:nvSpPr>
        <p:spPr>
          <a:xfrm>
            <a:off x="4038600" y="6356350"/>
            <a:ext cx="4114800" cy="365125"/>
          </a:xfrm>
        </p:spPr>
        <p:txBody>
          <a:bodyPr/>
          <a:lstStyle/>
          <a:p>
            <a:r>
              <a:rPr lang="en-GB" dirty="0"/>
              <a:t>www.upskilpro.</a:t>
            </a:r>
            <a:r>
              <a:rPr lang="en-GB" dirty="0">
                <a:solidFill>
                  <a:prstClr val="black">
                    <a:lumMod val="75000"/>
                    <a:lumOff val="25000"/>
                  </a:prstClr>
                </a:solidFill>
                <a:cs typeface="Arial" panose="020B0604020202020204" pitchFamily="34" charset="0"/>
              </a:rPr>
              <a:t>com</a:t>
            </a:r>
          </a:p>
        </p:txBody>
      </p:sp>
      <p:sp>
        <p:nvSpPr>
          <p:cNvPr id="24" name="Rectangle 23">
            <a:extLst>
              <a:ext uri="{FF2B5EF4-FFF2-40B4-BE49-F238E27FC236}">
                <a16:creationId xmlns:a16="http://schemas.microsoft.com/office/drawing/2014/main" id="{330E0320-CF6D-213A-31E6-264739ADC1AA}"/>
              </a:ext>
            </a:extLst>
          </p:cNvPr>
          <p:cNvSpPr/>
          <p:nvPr/>
        </p:nvSpPr>
        <p:spPr>
          <a:xfrm>
            <a:off x="762000" y="1478280"/>
            <a:ext cx="4436428" cy="1950720"/>
          </a:xfrm>
          <a:prstGeom prst="rect">
            <a:avLst/>
          </a:prstGeom>
          <a:solidFill>
            <a:schemeClr val="bg1">
              <a:lumMod val="85000"/>
            </a:scheme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effectLst/>
              <a:uLnTx/>
              <a:uFillTx/>
              <a:latin typeface="Lato Long"/>
            </a:endParaRPr>
          </a:p>
        </p:txBody>
      </p:sp>
      <p:sp>
        <p:nvSpPr>
          <p:cNvPr id="25" name="Rectangle 24">
            <a:extLst>
              <a:ext uri="{FF2B5EF4-FFF2-40B4-BE49-F238E27FC236}">
                <a16:creationId xmlns:a16="http://schemas.microsoft.com/office/drawing/2014/main" id="{48B71ACE-282B-180D-74C5-CEAA5F7C769B}"/>
              </a:ext>
            </a:extLst>
          </p:cNvPr>
          <p:cNvSpPr/>
          <p:nvPr/>
        </p:nvSpPr>
        <p:spPr>
          <a:xfrm>
            <a:off x="762000" y="4175760"/>
            <a:ext cx="4436428" cy="1950720"/>
          </a:xfrm>
          <a:prstGeom prst="rect">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E82D3751-A52C-EE6A-55DF-AEA935B065FB}"/>
              </a:ext>
            </a:extLst>
          </p:cNvPr>
          <p:cNvSpPr/>
          <p:nvPr/>
        </p:nvSpPr>
        <p:spPr>
          <a:xfrm>
            <a:off x="6659880" y="1478280"/>
            <a:ext cx="4436428" cy="1950720"/>
          </a:xfrm>
          <a:prstGeom prst="rect">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effectLst/>
              <a:uLnTx/>
              <a:uFillTx/>
              <a:latin typeface="Lato Long"/>
            </a:endParaRPr>
          </a:p>
        </p:txBody>
      </p:sp>
      <p:sp>
        <p:nvSpPr>
          <p:cNvPr id="27" name="Rectangle 26">
            <a:extLst>
              <a:ext uri="{FF2B5EF4-FFF2-40B4-BE49-F238E27FC236}">
                <a16:creationId xmlns:a16="http://schemas.microsoft.com/office/drawing/2014/main" id="{E28E3178-55E6-BAB8-4095-A90FB8A7B4FB}"/>
              </a:ext>
            </a:extLst>
          </p:cNvPr>
          <p:cNvSpPr/>
          <p:nvPr/>
        </p:nvSpPr>
        <p:spPr>
          <a:xfrm>
            <a:off x="6659880" y="4175760"/>
            <a:ext cx="4436428" cy="1950720"/>
          </a:xfrm>
          <a:prstGeom prst="rect">
            <a:avLst/>
          </a:prstGeom>
          <a:solidFill>
            <a:schemeClr val="bg1">
              <a:lumMod val="85000"/>
            </a:scheme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lumMod val="50000"/>
                </a:schemeClr>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8EC67D49-6C0F-9839-3E59-DFD729D6C29A}"/>
              </a:ext>
            </a:extLst>
          </p:cNvPr>
          <p:cNvSpPr/>
          <p:nvPr/>
        </p:nvSpPr>
        <p:spPr>
          <a:xfrm>
            <a:off x="4541521" y="2414747"/>
            <a:ext cx="2775267" cy="2775267"/>
          </a:xfrm>
          <a:prstGeom prst="ellipse">
            <a:avLst/>
          </a:prstGeom>
          <a:solidFill>
            <a:srgbClr val="3984A3"/>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29" name="Oval 28">
            <a:extLst>
              <a:ext uri="{FF2B5EF4-FFF2-40B4-BE49-F238E27FC236}">
                <a16:creationId xmlns:a16="http://schemas.microsoft.com/office/drawing/2014/main" id="{CA3AB45B-C18B-4E03-CDA1-D2B5A14D8AD3}"/>
              </a:ext>
            </a:extLst>
          </p:cNvPr>
          <p:cNvSpPr/>
          <p:nvPr/>
        </p:nvSpPr>
        <p:spPr>
          <a:xfrm>
            <a:off x="4778534" y="2651760"/>
            <a:ext cx="2301240" cy="2301240"/>
          </a:xfrm>
          <a:prstGeom prst="ellipse">
            <a:avLst/>
          </a:prstGeom>
          <a:solidFill>
            <a:srgbClr val="3984A3">
              <a:alpha val="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15C47DE1-4530-B0DB-7BB4-95629C6295AD}"/>
              </a:ext>
            </a:extLst>
          </p:cNvPr>
          <p:cNvSpPr txBox="1"/>
          <p:nvPr/>
        </p:nvSpPr>
        <p:spPr>
          <a:xfrm>
            <a:off x="4715528" y="3279481"/>
            <a:ext cx="2427268" cy="1045799"/>
          </a:xfrm>
          <a:prstGeom prst="rect">
            <a:avLst/>
          </a:prstGeom>
          <a:noFill/>
        </p:spPr>
        <p:txBody>
          <a:bodyPr wrap="none" rtlCol="0" anchor="ctr" anchorCtr="0">
            <a:spAutoFit/>
          </a:bodyPr>
          <a:lstStyle/>
          <a:p>
            <a:pPr algn="ctr" defTabSz="914217">
              <a:lnSpc>
                <a:spcPts val="2500"/>
              </a:lnSpc>
            </a:pPr>
            <a:r>
              <a:rPr lang="en-US" sz="2000" b="1" dirty="0">
                <a:solidFill>
                  <a:srgbClr val="FFFFFF"/>
                </a:solidFill>
                <a:latin typeface="Poppins" panose="00000500000000000000" pitchFamily="2" charset="0"/>
                <a:ea typeface="League Spartan" charset="0"/>
                <a:cs typeface="Poppins" panose="00000500000000000000" pitchFamily="2" charset="0"/>
              </a:rPr>
              <a:t>Trade Marketing </a:t>
            </a:r>
          </a:p>
          <a:p>
            <a:pPr algn="ctr" defTabSz="914217">
              <a:lnSpc>
                <a:spcPts val="2500"/>
              </a:lnSpc>
            </a:pPr>
            <a:r>
              <a:rPr lang="en-US" sz="2000" b="1" dirty="0">
                <a:solidFill>
                  <a:srgbClr val="FFFFFF"/>
                </a:solidFill>
                <a:latin typeface="Poppins" panose="00000500000000000000" pitchFamily="2" charset="0"/>
                <a:ea typeface="League Spartan" charset="0"/>
                <a:cs typeface="Poppins" panose="00000500000000000000" pitchFamily="2" charset="0"/>
              </a:rPr>
              <a:t>ROLE</a:t>
            </a:r>
          </a:p>
          <a:p>
            <a:pPr algn="ctr" defTabSz="914217">
              <a:lnSpc>
                <a:spcPts val="2500"/>
              </a:lnSpc>
            </a:pPr>
            <a:r>
              <a:rPr lang="en-US" sz="2000" b="1" dirty="0">
                <a:solidFill>
                  <a:srgbClr val="FFFFFF"/>
                </a:solidFill>
                <a:latin typeface="Poppins" panose="00000500000000000000" pitchFamily="2" charset="0"/>
                <a:ea typeface="League Spartan" charset="0"/>
                <a:cs typeface="Poppins" panose="00000500000000000000" pitchFamily="2" charset="0"/>
              </a:rPr>
              <a:t>engagement </a:t>
            </a:r>
          </a:p>
        </p:txBody>
      </p:sp>
      <p:sp>
        <p:nvSpPr>
          <p:cNvPr id="31" name="TextBox 30">
            <a:extLst>
              <a:ext uri="{FF2B5EF4-FFF2-40B4-BE49-F238E27FC236}">
                <a16:creationId xmlns:a16="http://schemas.microsoft.com/office/drawing/2014/main" id="{00C51B2C-60CE-AF74-1AB2-86421B7FC684}"/>
              </a:ext>
            </a:extLst>
          </p:cNvPr>
          <p:cNvSpPr txBox="1"/>
          <p:nvPr/>
        </p:nvSpPr>
        <p:spPr>
          <a:xfrm>
            <a:off x="755633" y="1483069"/>
            <a:ext cx="1468287" cy="385811"/>
          </a:xfrm>
          <a:prstGeom prst="rect">
            <a:avLst/>
          </a:prstGeom>
          <a:noFill/>
        </p:spPr>
        <p:txBody>
          <a:bodyPr wrap="none" rtlCol="0" anchor="ctr" anchorCtr="0">
            <a:spAutoFit/>
          </a:bodyPr>
          <a:lstStyle/>
          <a:p>
            <a:pPr algn="ctr" defTabSz="914217">
              <a:lnSpc>
                <a:spcPts val="2500"/>
              </a:lnSpc>
            </a:pPr>
            <a:r>
              <a:rPr lang="en-US" sz="1600" b="1" dirty="0">
                <a:solidFill>
                  <a:srgbClr val="08204D"/>
                </a:solidFill>
                <a:latin typeface="Open Sans" panose="020B0606030504020204" pitchFamily="34" charset="0"/>
                <a:ea typeface="League Spartan" charset="0"/>
                <a:cs typeface="Poppins" pitchFamily="2" charset="77"/>
              </a:rPr>
              <a:t>Organization </a:t>
            </a:r>
          </a:p>
        </p:txBody>
      </p:sp>
      <p:sp>
        <p:nvSpPr>
          <p:cNvPr id="32" name="Subtitle 2">
            <a:extLst>
              <a:ext uri="{FF2B5EF4-FFF2-40B4-BE49-F238E27FC236}">
                <a16:creationId xmlns:a16="http://schemas.microsoft.com/office/drawing/2014/main" id="{AE453BAD-4A81-0225-F117-003241FD7B19}"/>
              </a:ext>
            </a:extLst>
          </p:cNvPr>
          <p:cNvSpPr txBox="1">
            <a:spLocks/>
          </p:cNvSpPr>
          <p:nvPr/>
        </p:nvSpPr>
        <p:spPr>
          <a:xfrm>
            <a:off x="731811" y="2134159"/>
            <a:ext cx="4436428" cy="711028"/>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ts val="1750"/>
              </a:lnSpc>
              <a:spcBef>
                <a:spcPts val="300"/>
              </a:spcBef>
            </a:pPr>
            <a:r>
              <a:rPr lang="en-US" sz="1100" i="1"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Engage internal stakeholders and functions to design a trade focused consumer engaged trade marketing organization empowered and aligned to satisfy the customer and constantly remain focused on the consumer.  </a:t>
            </a:r>
          </a:p>
        </p:txBody>
      </p:sp>
      <p:sp>
        <p:nvSpPr>
          <p:cNvPr id="33" name="TextBox 32">
            <a:extLst>
              <a:ext uri="{FF2B5EF4-FFF2-40B4-BE49-F238E27FC236}">
                <a16:creationId xmlns:a16="http://schemas.microsoft.com/office/drawing/2014/main" id="{563B86AC-3CA1-EA20-4578-529466991E33}"/>
              </a:ext>
            </a:extLst>
          </p:cNvPr>
          <p:cNvSpPr txBox="1"/>
          <p:nvPr/>
        </p:nvSpPr>
        <p:spPr>
          <a:xfrm>
            <a:off x="8781438" y="1420516"/>
            <a:ext cx="2403223" cy="385811"/>
          </a:xfrm>
          <a:prstGeom prst="rect">
            <a:avLst/>
          </a:prstGeom>
          <a:noFill/>
        </p:spPr>
        <p:txBody>
          <a:bodyPr wrap="none" rtlCol="0" anchor="ctr" anchorCtr="0">
            <a:spAutoFit/>
          </a:bodyPr>
          <a:lstStyle/>
          <a:p>
            <a:pPr algn="ctr" defTabSz="914217">
              <a:lnSpc>
                <a:spcPts val="2500"/>
              </a:lnSpc>
            </a:pPr>
            <a:r>
              <a:rPr lang="en-US" sz="1600" b="1" dirty="0">
                <a:solidFill>
                  <a:srgbClr val="08204D"/>
                </a:solidFill>
                <a:latin typeface="Open Sans" panose="020B0606030504020204" pitchFamily="34" charset="0"/>
                <a:ea typeface="League Spartan" charset="0"/>
                <a:cs typeface="Poppins" pitchFamily="2" charset="77"/>
              </a:rPr>
              <a:t>Customers &amp; Accounts </a:t>
            </a:r>
          </a:p>
        </p:txBody>
      </p:sp>
      <p:sp>
        <p:nvSpPr>
          <p:cNvPr id="34" name="Subtitle 2">
            <a:extLst>
              <a:ext uri="{FF2B5EF4-FFF2-40B4-BE49-F238E27FC236}">
                <a16:creationId xmlns:a16="http://schemas.microsoft.com/office/drawing/2014/main" id="{3839D14D-B655-D510-F833-8835EC816AE3}"/>
              </a:ext>
            </a:extLst>
          </p:cNvPr>
          <p:cNvSpPr txBox="1">
            <a:spLocks/>
          </p:cNvSpPr>
          <p:nvPr/>
        </p:nvSpPr>
        <p:spPr>
          <a:xfrm>
            <a:off x="6671068" y="2134159"/>
            <a:ext cx="4414052" cy="713722"/>
          </a:xfrm>
          <a:prstGeom prst="rect">
            <a:avLst/>
          </a:prstGeom>
        </p:spPr>
        <p:txBody>
          <a:bodyPr vert="horz" wrap="square" lIns="45720" tIns="22860" rIns="45720" bIns="22860" rtlCol="0" anchor="t">
            <a:spAutoFit/>
          </a:bodyPr>
          <a:lstStyle>
            <a:defPPr>
              <a:defRPr lang="en-US"/>
            </a:defPPr>
            <a:lvl1pPr indent="0" algn="ctr" defTabSz="543818">
              <a:lnSpc>
                <a:spcPts val="1750"/>
              </a:lnSpc>
              <a:spcBef>
                <a:spcPts val="300"/>
              </a:spcBef>
              <a:buFont typeface="Arial"/>
              <a:buNone/>
              <a:defRPr sz="1400" i="1">
                <a:solidFill>
                  <a:srgbClr val="AAAAAA"/>
                </a:solidFill>
                <a:latin typeface="Lato Light" panose="020F0502020204030203" pitchFamily="34" charset="0"/>
                <a:ea typeface="Lato Light" panose="020F0502020204030203" pitchFamily="34" charset="0"/>
                <a:cs typeface="Mukta ExtraLight" panose="020B0000000000000000" pitchFamily="34" charset="77"/>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algn="r"/>
            <a:r>
              <a:rPr lang="en-US" sz="1100" dirty="0">
                <a:solidFill>
                  <a:schemeClr val="tx1"/>
                </a:solidFill>
              </a:rPr>
              <a:t>Design a set of accounts across channels which reflect our brand and category franchise objectives , remaining focused on the key nominated accounts , channels and TM plan objectives</a:t>
            </a:r>
          </a:p>
        </p:txBody>
      </p:sp>
      <p:sp>
        <p:nvSpPr>
          <p:cNvPr id="35" name="TextBox 34">
            <a:extLst>
              <a:ext uri="{FF2B5EF4-FFF2-40B4-BE49-F238E27FC236}">
                <a16:creationId xmlns:a16="http://schemas.microsoft.com/office/drawing/2014/main" id="{AC2E0A22-5594-D4A6-30A3-864A38203A1E}"/>
              </a:ext>
            </a:extLst>
          </p:cNvPr>
          <p:cNvSpPr txBox="1"/>
          <p:nvPr/>
        </p:nvSpPr>
        <p:spPr>
          <a:xfrm>
            <a:off x="9704060" y="5727606"/>
            <a:ext cx="1284327" cy="385811"/>
          </a:xfrm>
          <a:prstGeom prst="rect">
            <a:avLst/>
          </a:prstGeom>
          <a:noFill/>
        </p:spPr>
        <p:txBody>
          <a:bodyPr wrap="none" rtlCol="0" anchor="ctr" anchorCtr="0">
            <a:spAutoFit/>
          </a:bodyPr>
          <a:lstStyle/>
          <a:p>
            <a:pPr algn="ctr" defTabSz="914217">
              <a:lnSpc>
                <a:spcPts val="2500"/>
              </a:lnSpc>
            </a:pPr>
            <a:r>
              <a:rPr lang="en-US" sz="1600" b="1" dirty="0">
                <a:solidFill>
                  <a:srgbClr val="08204D"/>
                </a:solidFill>
                <a:latin typeface="Open Sans" panose="020B0606030504020204" pitchFamily="34" charset="0"/>
                <a:ea typeface="League Spartan" charset="0"/>
                <a:cs typeface="Poppins" pitchFamily="2" charset="77"/>
              </a:rPr>
              <a:t>Consumer  </a:t>
            </a:r>
          </a:p>
        </p:txBody>
      </p:sp>
      <p:sp>
        <p:nvSpPr>
          <p:cNvPr id="36" name="Subtitle 2">
            <a:extLst>
              <a:ext uri="{FF2B5EF4-FFF2-40B4-BE49-F238E27FC236}">
                <a16:creationId xmlns:a16="http://schemas.microsoft.com/office/drawing/2014/main" id="{A052B680-3B03-3D22-9C6A-A2709030C497}"/>
              </a:ext>
            </a:extLst>
          </p:cNvPr>
          <p:cNvSpPr txBox="1">
            <a:spLocks/>
          </p:cNvSpPr>
          <p:nvPr/>
        </p:nvSpPr>
        <p:spPr>
          <a:xfrm>
            <a:off x="6691781" y="4775179"/>
            <a:ext cx="4402864" cy="713722"/>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defTabSz="543818">
              <a:lnSpc>
                <a:spcPts val="1750"/>
              </a:lnSpc>
              <a:spcBef>
                <a:spcPts val="300"/>
              </a:spcBef>
            </a:pPr>
            <a:r>
              <a:rPr lang="en-US" sz="1100" i="1" dirty="0">
                <a:solidFill>
                  <a:schemeClr val="tx1"/>
                </a:solidFill>
                <a:latin typeface="Lato Light" panose="020F0502020204030203" pitchFamily="34" charset="0"/>
                <a:ea typeface="Lato Light" panose="020F0502020204030203" pitchFamily="34" charset="0"/>
              </a:rPr>
              <a:t>Know your consumer , make all attempts to know how to track and manage him at the category making sure to utilize analytics and research always and make the brand experience pleasurable.</a:t>
            </a:r>
          </a:p>
        </p:txBody>
      </p:sp>
      <p:sp>
        <p:nvSpPr>
          <p:cNvPr id="37" name="TextBox 36">
            <a:extLst>
              <a:ext uri="{FF2B5EF4-FFF2-40B4-BE49-F238E27FC236}">
                <a16:creationId xmlns:a16="http://schemas.microsoft.com/office/drawing/2014/main" id="{E46E61DF-4BA0-9630-7F93-CED1227D904D}"/>
              </a:ext>
            </a:extLst>
          </p:cNvPr>
          <p:cNvSpPr txBox="1"/>
          <p:nvPr/>
        </p:nvSpPr>
        <p:spPr>
          <a:xfrm>
            <a:off x="691550" y="5740669"/>
            <a:ext cx="4064639" cy="385811"/>
          </a:xfrm>
          <a:prstGeom prst="rect">
            <a:avLst/>
          </a:prstGeom>
          <a:noFill/>
        </p:spPr>
        <p:txBody>
          <a:bodyPr wrap="none" rtlCol="0" anchor="ctr" anchorCtr="0">
            <a:spAutoFit/>
          </a:bodyPr>
          <a:lstStyle/>
          <a:p>
            <a:pPr algn="ctr" defTabSz="914217">
              <a:lnSpc>
                <a:spcPts val="2500"/>
              </a:lnSpc>
            </a:pPr>
            <a:r>
              <a:rPr lang="en-US" sz="1600" b="1" dirty="0">
                <a:solidFill>
                  <a:srgbClr val="08204D"/>
                </a:solidFill>
                <a:latin typeface="Open Sans" panose="020B0606030504020204" pitchFamily="34" charset="0"/>
                <a:ea typeface="League Spartan" charset="0"/>
                <a:cs typeface="Poppins" pitchFamily="2" charset="77"/>
              </a:rPr>
              <a:t>Communication , Visibility &amp; Promotions </a:t>
            </a:r>
          </a:p>
        </p:txBody>
      </p:sp>
      <p:sp>
        <p:nvSpPr>
          <p:cNvPr id="38" name="Subtitle 2">
            <a:extLst>
              <a:ext uri="{FF2B5EF4-FFF2-40B4-BE49-F238E27FC236}">
                <a16:creationId xmlns:a16="http://schemas.microsoft.com/office/drawing/2014/main" id="{EBCD3557-CBFC-8E1D-9598-683F95B6E341}"/>
              </a:ext>
            </a:extLst>
          </p:cNvPr>
          <p:cNvSpPr txBox="1">
            <a:spLocks/>
          </p:cNvSpPr>
          <p:nvPr/>
        </p:nvSpPr>
        <p:spPr>
          <a:xfrm>
            <a:off x="762000" y="4797867"/>
            <a:ext cx="4436428" cy="713722"/>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ts val="1750"/>
              </a:lnSpc>
              <a:spcBef>
                <a:spcPts val="300"/>
              </a:spcBef>
            </a:pPr>
            <a:r>
              <a:rPr lang="en-US" sz="1100" i="1" dirty="0">
                <a:solidFill>
                  <a:schemeClr val="tx1"/>
                </a:solidFill>
                <a:latin typeface="Lato Light" panose="020F0502020204030203" pitchFamily="34" charset="0"/>
                <a:ea typeface="Lato Light" panose="020F0502020204030203" pitchFamily="34" charset="0"/>
              </a:rPr>
              <a:t>Design and deliver a superbly crafted TM plan in a calendarized manner with specific brand and category promotions aimed at retaining and converting new consumers to our franchise. </a:t>
            </a:r>
          </a:p>
        </p:txBody>
      </p:sp>
      <p:sp>
        <p:nvSpPr>
          <p:cNvPr id="39" name="TextBox 38">
            <a:extLst>
              <a:ext uri="{FF2B5EF4-FFF2-40B4-BE49-F238E27FC236}">
                <a16:creationId xmlns:a16="http://schemas.microsoft.com/office/drawing/2014/main" id="{0EA19336-E344-B2E0-8103-E9A519A9D054}"/>
              </a:ext>
            </a:extLst>
          </p:cNvPr>
          <p:cNvSpPr txBox="1"/>
          <p:nvPr/>
        </p:nvSpPr>
        <p:spPr>
          <a:xfrm>
            <a:off x="7336821" y="3647575"/>
            <a:ext cx="1021433" cy="385811"/>
          </a:xfrm>
          <a:prstGeom prst="rect">
            <a:avLst/>
          </a:prstGeom>
          <a:noFill/>
        </p:spPr>
        <p:txBody>
          <a:bodyPr wrap="none" rtlCol="0" anchor="ctr" anchorCtr="0">
            <a:spAutoFit/>
          </a:bodyPr>
          <a:lstStyle/>
          <a:p>
            <a:pPr algn="ctr" defTabSz="914217">
              <a:lnSpc>
                <a:spcPts val="2500"/>
              </a:lnSpc>
            </a:pPr>
            <a:r>
              <a:rPr lang="en-US" sz="1600" b="1" dirty="0">
                <a:solidFill>
                  <a:srgbClr val="08204D"/>
                </a:solidFill>
                <a:latin typeface="Open Sans" panose="020B0606030504020204" pitchFamily="34" charset="0"/>
                <a:ea typeface="League Spartan" charset="0"/>
                <a:cs typeface="Poppins" pitchFamily="2" charset="77"/>
              </a:rPr>
              <a:t>External </a:t>
            </a:r>
          </a:p>
        </p:txBody>
      </p:sp>
      <p:sp>
        <p:nvSpPr>
          <p:cNvPr id="40" name="TextBox 39">
            <a:extLst>
              <a:ext uri="{FF2B5EF4-FFF2-40B4-BE49-F238E27FC236}">
                <a16:creationId xmlns:a16="http://schemas.microsoft.com/office/drawing/2014/main" id="{FFAEA812-FE1F-6954-8414-B66C2E55DB5B}"/>
              </a:ext>
            </a:extLst>
          </p:cNvPr>
          <p:cNvSpPr txBox="1"/>
          <p:nvPr/>
        </p:nvSpPr>
        <p:spPr>
          <a:xfrm>
            <a:off x="3535362" y="3568791"/>
            <a:ext cx="984565" cy="385811"/>
          </a:xfrm>
          <a:prstGeom prst="rect">
            <a:avLst/>
          </a:prstGeom>
          <a:noFill/>
        </p:spPr>
        <p:txBody>
          <a:bodyPr wrap="none" rtlCol="0" anchor="ctr" anchorCtr="0">
            <a:spAutoFit/>
          </a:bodyPr>
          <a:lstStyle/>
          <a:p>
            <a:pPr algn="ctr" defTabSz="914217">
              <a:lnSpc>
                <a:spcPts val="2500"/>
              </a:lnSpc>
            </a:pPr>
            <a:r>
              <a:rPr lang="en-US" sz="1600" b="1" dirty="0">
                <a:solidFill>
                  <a:srgbClr val="08204D"/>
                </a:solidFill>
                <a:latin typeface="Open Sans" panose="020B0606030504020204" pitchFamily="34" charset="0"/>
                <a:ea typeface="League Spartan" charset="0"/>
                <a:cs typeface="Poppins" pitchFamily="2" charset="77"/>
              </a:rPr>
              <a:t>Internal </a:t>
            </a:r>
          </a:p>
        </p:txBody>
      </p:sp>
      <p:sp>
        <p:nvSpPr>
          <p:cNvPr id="41" name="TextBox 40">
            <a:extLst>
              <a:ext uri="{FF2B5EF4-FFF2-40B4-BE49-F238E27FC236}">
                <a16:creationId xmlns:a16="http://schemas.microsoft.com/office/drawing/2014/main" id="{FFC9CCC9-55BC-350F-0D84-F426892646E5}"/>
              </a:ext>
            </a:extLst>
          </p:cNvPr>
          <p:cNvSpPr txBox="1"/>
          <p:nvPr/>
        </p:nvSpPr>
        <p:spPr>
          <a:xfrm rot="5400000">
            <a:off x="5332039" y="5639271"/>
            <a:ext cx="1284326" cy="385811"/>
          </a:xfrm>
          <a:prstGeom prst="rect">
            <a:avLst/>
          </a:prstGeom>
          <a:noFill/>
        </p:spPr>
        <p:txBody>
          <a:bodyPr wrap="none" rtlCol="0" anchor="ctr" anchorCtr="0">
            <a:spAutoFit/>
          </a:bodyPr>
          <a:lstStyle/>
          <a:p>
            <a:pPr algn="ctr" defTabSz="914217">
              <a:lnSpc>
                <a:spcPts val="2500"/>
              </a:lnSpc>
            </a:pPr>
            <a:r>
              <a:rPr lang="en-US" sz="1600" b="1" dirty="0">
                <a:solidFill>
                  <a:srgbClr val="08204D"/>
                </a:solidFill>
                <a:latin typeface="Open Sans" panose="020B0606030504020204" pitchFamily="34" charset="0"/>
                <a:ea typeface="League Spartan" charset="0"/>
                <a:cs typeface="Poppins" pitchFamily="2" charset="77"/>
              </a:rPr>
              <a:t>Extensional</a:t>
            </a:r>
          </a:p>
        </p:txBody>
      </p:sp>
      <p:sp>
        <p:nvSpPr>
          <p:cNvPr id="42" name="TextBox 41">
            <a:extLst>
              <a:ext uri="{FF2B5EF4-FFF2-40B4-BE49-F238E27FC236}">
                <a16:creationId xmlns:a16="http://schemas.microsoft.com/office/drawing/2014/main" id="{89BA1A5F-C1A6-1A87-7CD6-219EF88DEE22}"/>
              </a:ext>
            </a:extLst>
          </p:cNvPr>
          <p:cNvSpPr txBox="1"/>
          <p:nvPr/>
        </p:nvSpPr>
        <p:spPr>
          <a:xfrm rot="5400000">
            <a:off x="5312639" y="1675974"/>
            <a:ext cx="1233030" cy="385811"/>
          </a:xfrm>
          <a:prstGeom prst="rect">
            <a:avLst/>
          </a:prstGeom>
          <a:noFill/>
        </p:spPr>
        <p:txBody>
          <a:bodyPr wrap="none" rtlCol="0" anchor="ctr" anchorCtr="0">
            <a:spAutoFit/>
          </a:bodyPr>
          <a:lstStyle/>
          <a:p>
            <a:pPr algn="ctr" defTabSz="914217">
              <a:lnSpc>
                <a:spcPts val="2500"/>
              </a:lnSpc>
            </a:pPr>
            <a:r>
              <a:rPr lang="en-US" sz="1600" b="1" dirty="0">
                <a:solidFill>
                  <a:srgbClr val="08204D"/>
                </a:solidFill>
                <a:latin typeface="Open Sans" panose="020B0606030504020204" pitchFamily="34" charset="0"/>
                <a:ea typeface="League Spartan" charset="0"/>
                <a:cs typeface="Poppins" pitchFamily="2" charset="77"/>
              </a:rPr>
              <a:t>Functional </a:t>
            </a:r>
          </a:p>
        </p:txBody>
      </p:sp>
      <p:sp>
        <p:nvSpPr>
          <p:cNvPr id="5" name="TextBox 4">
            <a:extLst>
              <a:ext uri="{FF2B5EF4-FFF2-40B4-BE49-F238E27FC236}">
                <a16:creationId xmlns:a16="http://schemas.microsoft.com/office/drawing/2014/main" id="{A1844984-F54F-E1B3-80FF-191D3F13FE7C}"/>
              </a:ext>
            </a:extLst>
          </p:cNvPr>
          <p:cNvSpPr txBox="1"/>
          <p:nvPr/>
        </p:nvSpPr>
        <p:spPr>
          <a:xfrm>
            <a:off x="6990347" y="6250592"/>
            <a:ext cx="4594182" cy="230832"/>
          </a:xfrm>
          <a:prstGeom prst="rect">
            <a:avLst/>
          </a:prstGeom>
          <a:noFill/>
        </p:spPr>
        <p:txBody>
          <a:bodyPr wrap="square" rtlCol="0">
            <a:spAutoFit/>
          </a:bodyPr>
          <a:lstStyle/>
          <a:p>
            <a:r>
              <a:rPr lang="en-GB" sz="900" dirty="0">
                <a:latin typeface="Lato Light" panose="020F0502020204030203" pitchFamily="34" charset="0"/>
                <a:ea typeface="Lato Light" panose="020F0502020204030203" pitchFamily="34" charset="0"/>
                <a:cs typeface="Lato Light" panose="020F0502020204030203" pitchFamily="34" charset="0"/>
              </a:rPr>
              <a:t>Source : Trade Marketing Organisational Alignment 7035 www.upskilPRO.com</a:t>
            </a:r>
          </a:p>
        </p:txBody>
      </p:sp>
    </p:spTree>
    <p:extLst>
      <p:ext uri="{BB962C8B-B14F-4D97-AF65-F5344CB8AC3E}">
        <p14:creationId xmlns:p14="http://schemas.microsoft.com/office/powerpoint/2010/main" val="3235228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38581E-949B-4F4D-EE03-E6264AE8F69A}"/>
              </a:ext>
            </a:extLst>
          </p:cNvPr>
          <p:cNvSpPr txBox="1"/>
          <p:nvPr/>
        </p:nvSpPr>
        <p:spPr>
          <a:xfrm>
            <a:off x="3987911" y="2642495"/>
            <a:ext cx="3939574" cy="954107"/>
          </a:xfrm>
          <a:prstGeom prst="rect">
            <a:avLst/>
          </a:prstGeom>
          <a:noFill/>
        </p:spPr>
        <p:txBody>
          <a:bodyPr wrap="square" rtlCol="0">
            <a:spAutoFit/>
          </a:bodyPr>
          <a:lstStyle/>
          <a:p>
            <a:pPr algn="ctr"/>
            <a:r>
              <a:rPr lang="en-GB" sz="2800" b="1" dirty="0">
                <a:latin typeface="Lato long"/>
              </a:rPr>
              <a:t>Functions &amp; Stages</a:t>
            </a:r>
          </a:p>
          <a:p>
            <a:pPr algn="ctr"/>
            <a:r>
              <a:rPr lang="en-GB" sz="2800" b="1" dirty="0">
                <a:latin typeface="Lato long"/>
              </a:rPr>
              <a:t>Trade Marketing</a:t>
            </a:r>
          </a:p>
        </p:txBody>
      </p:sp>
    </p:spTree>
    <p:extLst>
      <p:ext uri="{BB962C8B-B14F-4D97-AF65-F5344CB8AC3E}">
        <p14:creationId xmlns:p14="http://schemas.microsoft.com/office/powerpoint/2010/main" val="3494972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a:extLst>
              <a:ext uri="{FF2B5EF4-FFF2-40B4-BE49-F238E27FC236}">
                <a16:creationId xmlns:a16="http://schemas.microsoft.com/office/drawing/2014/main" id="{3A1793B3-3639-83D0-41C6-01F73DED4E23}"/>
              </a:ext>
            </a:extLst>
          </p:cNvPr>
          <p:cNvSpPr/>
          <p:nvPr/>
        </p:nvSpPr>
        <p:spPr>
          <a:xfrm>
            <a:off x="1711811" y="2927164"/>
            <a:ext cx="1770529" cy="407371"/>
          </a:xfrm>
          <a:prstGeom prst="flowChartAlternateProcess">
            <a:avLst/>
          </a:prstGeom>
          <a:solidFill>
            <a:srgbClr val="DB5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Function launch</a:t>
            </a:r>
          </a:p>
        </p:txBody>
      </p:sp>
      <p:sp>
        <p:nvSpPr>
          <p:cNvPr id="3" name="Flowchart: Alternate Process 2">
            <a:extLst>
              <a:ext uri="{FF2B5EF4-FFF2-40B4-BE49-F238E27FC236}">
                <a16:creationId xmlns:a16="http://schemas.microsoft.com/office/drawing/2014/main" id="{79C2A82E-4CD6-699B-9698-B8FBC015AF01}"/>
              </a:ext>
            </a:extLst>
          </p:cNvPr>
          <p:cNvSpPr/>
          <p:nvPr/>
        </p:nvSpPr>
        <p:spPr>
          <a:xfrm>
            <a:off x="5167705" y="2923211"/>
            <a:ext cx="1770529" cy="407371"/>
          </a:xfrm>
          <a:prstGeom prst="flowChartAlternateProcess">
            <a:avLst/>
          </a:prstGeom>
          <a:solidFill>
            <a:srgbClr val="DB5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Adoption &amp; Growth  </a:t>
            </a:r>
          </a:p>
        </p:txBody>
      </p:sp>
      <p:sp>
        <p:nvSpPr>
          <p:cNvPr id="4" name="Flowchart: Alternate Process 3">
            <a:extLst>
              <a:ext uri="{FF2B5EF4-FFF2-40B4-BE49-F238E27FC236}">
                <a16:creationId xmlns:a16="http://schemas.microsoft.com/office/drawing/2014/main" id="{A536FADA-2689-CCD8-07F8-B8106871BF7C}"/>
              </a:ext>
            </a:extLst>
          </p:cNvPr>
          <p:cNvSpPr/>
          <p:nvPr/>
        </p:nvSpPr>
        <p:spPr>
          <a:xfrm>
            <a:off x="8645114" y="2923211"/>
            <a:ext cx="1770529" cy="407371"/>
          </a:xfrm>
          <a:prstGeom prst="flowChartAlternateProcess">
            <a:avLst/>
          </a:prstGeom>
          <a:solidFill>
            <a:srgbClr val="DB5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Maturity</a:t>
            </a:r>
          </a:p>
        </p:txBody>
      </p:sp>
      <p:sp>
        <p:nvSpPr>
          <p:cNvPr id="5" name="TextBox 4">
            <a:extLst>
              <a:ext uri="{FF2B5EF4-FFF2-40B4-BE49-F238E27FC236}">
                <a16:creationId xmlns:a16="http://schemas.microsoft.com/office/drawing/2014/main" id="{67CF9ABD-C117-41F4-0E9D-B95F87CA75DB}"/>
              </a:ext>
            </a:extLst>
          </p:cNvPr>
          <p:cNvSpPr txBox="1"/>
          <p:nvPr/>
        </p:nvSpPr>
        <p:spPr>
          <a:xfrm>
            <a:off x="244266" y="218260"/>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Stages of functional adoption</a:t>
            </a:r>
          </a:p>
        </p:txBody>
      </p:sp>
      <p:pic>
        <p:nvPicPr>
          <p:cNvPr id="6" name="Picture 5" descr="Logo&#10;&#10;Description automatically generated">
            <a:extLst>
              <a:ext uri="{FF2B5EF4-FFF2-40B4-BE49-F238E27FC236}">
                <a16:creationId xmlns:a16="http://schemas.microsoft.com/office/drawing/2014/main" id="{F621FFF1-005D-4B64-F511-B96587E9D0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7" name="Footer Placeholder 3">
            <a:extLst>
              <a:ext uri="{FF2B5EF4-FFF2-40B4-BE49-F238E27FC236}">
                <a16:creationId xmlns:a16="http://schemas.microsoft.com/office/drawing/2014/main" id="{95D3FD8F-19E0-71B0-E6E2-361EC7ACD678}"/>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8" name="TextBox 7">
            <a:extLst>
              <a:ext uri="{FF2B5EF4-FFF2-40B4-BE49-F238E27FC236}">
                <a16:creationId xmlns:a16="http://schemas.microsoft.com/office/drawing/2014/main" id="{C71AD177-EDDB-C22F-3859-9904F493954D}"/>
              </a:ext>
            </a:extLst>
          </p:cNvPr>
          <p:cNvSpPr txBox="1"/>
          <p:nvPr/>
        </p:nvSpPr>
        <p:spPr>
          <a:xfrm>
            <a:off x="1183340" y="3506994"/>
            <a:ext cx="3195021" cy="111313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200" b="1">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b="0" i="1" dirty="0">
                <a:latin typeface="Lato Long"/>
              </a:rPr>
              <a:t>This experience refers to organisations that are trying to evaluate the fit of trade marketing in relation to their needs have such to start with a nucleus and try to gain the experience  </a:t>
            </a:r>
          </a:p>
        </p:txBody>
      </p:sp>
      <p:sp>
        <p:nvSpPr>
          <p:cNvPr id="9" name="TextBox 8">
            <a:extLst>
              <a:ext uri="{FF2B5EF4-FFF2-40B4-BE49-F238E27FC236}">
                <a16:creationId xmlns:a16="http://schemas.microsoft.com/office/drawing/2014/main" id="{DFAB82CC-7C4F-F7BC-C9F6-F89A5F0A16DB}"/>
              </a:ext>
            </a:extLst>
          </p:cNvPr>
          <p:cNvSpPr txBox="1"/>
          <p:nvPr/>
        </p:nvSpPr>
        <p:spPr>
          <a:xfrm>
            <a:off x="4509246" y="3506994"/>
            <a:ext cx="3195021" cy="111313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200" b="1">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b="0" i="1" dirty="0">
                <a:latin typeface="Lato Long"/>
              </a:rPr>
              <a:t>Some basic experience is now in place and the organisation was trying to understand the mix between functional responsibilities and functional reporting </a:t>
            </a:r>
          </a:p>
        </p:txBody>
      </p:sp>
      <p:sp>
        <p:nvSpPr>
          <p:cNvPr id="10" name="TextBox 9">
            <a:extLst>
              <a:ext uri="{FF2B5EF4-FFF2-40B4-BE49-F238E27FC236}">
                <a16:creationId xmlns:a16="http://schemas.microsoft.com/office/drawing/2014/main" id="{34488C6C-72DF-8316-955A-D93B15CAE320}"/>
              </a:ext>
            </a:extLst>
          </p:cNvPr>
          <p:cNvSpPr txBox="1"/>
          <p:nvPr/>
        </p:nvSpPr>
        <p:spPr>
          <a:xfrm>
            <a:off x="7835153" y="3506993"/>
            <a:ext cx="3195021" cy="1607857"/>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200" b="1">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b="0" i="1" dirty="0">
                <a:latin typeface="Lato Long"/>
              </a:rPr>
              <a:t>Nation's experience is now at a mature state there's a good element of experience between functional experience and reporting and now the decisions move forward with the long-term location after trade marketing function then its responsibilities </a:t>
            </a:r>
          </a:p>
        </p:txBody>
      </p:sp>
      <p:pic>
        <p:nvPicPr>
          <p:cNvPr id="14" name="Graphic 13" descr="Crawl outline">
            <a:extLst>
              <a:ext uri="{FF2B5EF4-FFF2-40B4-BE49-F238E27FC236}">
                <a16:creationId xmlns:a16="http://schemas.microsoft.com/office/drawing/2014/main" id="{1DFC7594-E5E5-60C0-D7AE-8FF22021E99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38800" y="2040615"/>
            <a:ext cx="914400" cy="914400"/>
          </a:xfrm>
          <a:prstGeom prst="rect">
            <a:avLst/>
          </a:prstGeom>
        </p:spPr>
      </p:pic>
      <p:pic>
        <p:nvPicPr>
          <p:cNvPr id="18" name="Graphic 17" descr="Run outline">
            <a:extLst>
              <a:ext uri="{FF2B5EF4-FFF2-40B4-BE49-F238E27FC236}">
                <a16:creationId xmlns:a16="http://schemas.microsoft.com/office/drawing/2014/main" id="{D9BE829E-825D-85F2-2F68-B8A6DCC32EE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085281" y="1920606"/>
            <a:ext cx="914400" cy="914400"/>
          </a:xfrm>
          <a:prstGeom prst="rect">
            <a:avLst/>
          </a:prstGeom>
        </p:spPr>
      </p:pic>
      <p:pic>
        <p:nvPicPr>
          <p:cNvPr id="20" name="Graphic 19" descr="Baby crawling outline">
            <a:extLst>
              <a:ext uri="{FF2B5EF4-FFF2-40B4-BE49-F238E27FC236}">
                <a16:creationId xmlns:a16="http://schemas.microsoft.com/office/drawing/2014/main" id="{8E60D39E-C7D4-27CD-9109-5730B624C35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192319" y="1976904"/>
            <a:ext cx="914400" cy="914400"/>
          </a:xfrm>
          <a:prstGeom prst="rect">
            <a:avLst/>
          </a:prstGeom>
        </p:spPr>
      </p:pic>
      <p:sp>
        <p:nvSpPr>
          <p:cNvPr id="11" name="TextBox 10">
            <a:extLst>
              <a:ext uri="{FF2B5EF4-FFF2-40B4-BE49-F238E27FC236}">
                <a16:creationId xmlns:a16="http://schemas.microsoft.com/office/drawing/2014/main" id="{73592AB0-1162-81F8-E64D-FF48D5648338}"/>
              </a:ext>
            </a:extLst>
          </p:cNvPr>
          <p:cNvSpPr txBox="1"/>
          <p:nvPr/>
        </p:nvSpPr>
        <p:spPr>
          <a:xfrm>
            <a:off x="7050505" y="5386280"/>
            <a:ext cx="4948822" cy="230832"/>
          </a:xfrm>
          <a:prstGeom prst="rect">
            <a:avLst/>
          </a:prstGeom>
          <a:noFill/>
        </p:spPr>
        <p:txBody>
          <a:bodyPr wrap="square" rtlCol="0">
            <a:spAutoFit/>
          </a:bodyPr>
          <a:lstStyle/>
          <a:p>
            <a:r>
              <a:rPr lang="en-GB" sz="900" dirty="0">
                <a:latin typeface="Lato Light" panose="020F0502020204030203" pitchFamily="34" charset="0"/>
                <a:ea typeface="Lato Light" panose="020F0502020204030203" pitchFamily="34" charset="0"/>
                <a:cs typeface="Lato Light" panose="020F0502020204030203" pitchFamily="34" charset="0"/>
              </a:rPr>
              <a:t>Source : Trade Marketing Organisational Alignment 7035 www.upskilPRO.com</a:t>
            </a:r>
          </a:p>
        </p:txBody>
      </p:sp>
    </p:spTree>
    <p:extLst>
      <p:ext uri="{BB962C8B-B14F-4D97-AF65-F5344CB8AC3E}">
        <p14:creationId xmlns:p14="http://schemas.microsoft.com/office/powerpoint/2010/main" val="769170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a:extLst>
              <a:ext uri="{FF2B5EF4-FFF2-40B4-BE49-F238E27FC236}">
                <a16:creationId xmlns:a16="http://schemas.microsoft.com/office/drawing/2014/main" id="{ADF6DF66-4507-7645-D92B-BDAC21023A68}"/>
              </a:ext>
            </a:extLst>
          </p:cNvPr>
          <p:cNvSpPr txBox="1"/>
          <p:nvPr/>
        </p:nvSpPr>
        <p:spPr>
          <a:xfrm>
            <a:off x="244266" y="218260"/>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a:effectLst/>
                <a:latin typeface="Poppins" panose="00000500000000000000" pitchFamily="2" charset="0"/>
                <a:ea typeface="Lato Light" panose="020F0502020204030203" pitchFamily="34" charset="0"/>
                <a:cs typeface="Poppins" panose="00000500000000000000" pitchFamily="2" charset="0"/>
              </a:rPr>
              <a:t>Stages of functional adoption</a:t>
            </a:r>
            <a:endParaRPr lang="en-GB" sz="1400" dirty="0">
              <a:effectLst/>
              <a:latin typeface="Poppins" panose="00000500000000000000" pitchFamily="2" charset="0"/>
              <a:ea typeface="Lato Light" panose="020F0502020204030203" pitchFamily="34" charset="0"/>
              <a:cs typeface="Poppins" panose="00000500000000000000" pitchFamily="2" charset="0"/>
            </a:endParaRPr>
          </a:p>
        </p:txBody>
      </p:sp>
      <p:pic>
        <p:nvPicPr>
          <p:cNvPr id="41" name="Picture 40" descr="Logo&#10;&#10;Description automatically generated">
            <a:extLst>
              <a:ext uri="{FF2B5EF4-FFF2-40B4-BE49-F238E27FC236}">
                <a16:creationId xmlns:a16="http://schemas.microsoft.com/office/drawing/2014/main" id="{FBA224E9-86E6-27A9-D7EB-94E2BB1D20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2" name="Footer Placeholder 3">
            <a:extLst>
              <a:ext uri="{FF2B5EF4-FFF2-40B4-BE49-F238E27FC236}">
                <a16:creationId xmlns:a16="http://schemas.microsoft.com/office/drawing/2014/main" id="{82496967-75EA-6823-9867-6E44C6A4B468}"/>
              </a:ext>
            </a:extLst>
          </p:cNvPr>
          <p:cNvSpPr>
            <a:spLocks noGrp="1"/>
          </p:cNvSpPr>
          <p:nvPr>
            <p:ph type="ftr" sz="quarter" idx="11"/>
          </p:nvPr>
        </p:nvSpPr>
        <p:spPr>
          <a:xfrm>
            <a:off x="4038600" y="6356350"/>
            <a:ext cx="4114800" cy="365125"/>
          </a:xfrm>
        </p:spPr>
        <p:txBody>
          <a:bodyPr/>
          <a:lstStyle/>
          <a:p>
            <a:r>
              <a:rPr lang="en-GB" dirty="0">
                <a:solidFill>
                  <a:schemeClr val="tx1"/>
                </a:solidFill>
              </a:rPr>
              <a:t>www.upskilpro.com</a:t>
            </a:r>
          </a:p>
        </p:txBody>
      </p:sp>
      <p:sp>
        <p:nvSpPr>
          <p:cNvPr id="46" name="Flowchart: Alternate Process 45">
            <a:extLst>
              <a:ext uri="{FF2B5EF4-FFF2-40B4-BE49-F238E27FC236}">
                <a16:creationId xmlns:a16="http://schemas.microsoft.com/office/drawing/2014/main" id="{E6F1CDDF-9AF6-6866-CB73-567B855B4917}"/>
              </a:ext>
            </a:extLst>
          </p:cNvPr>
          <p:cNvSpPr/>
          <p:nvPr/>
        </p:nvSpPr>
        <p:spPr>
          <a:xfrm>
            <a:off x="1590528" y="2736261"/>
            <a:ext cx="3041630" cy="2947595"/>
          </a:xfrm>
          <a:prstGeom prst="flowChartAlternateProcess">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b="1" dirty="0">
              <a:solidFill>
                <a:schemeClr val="tx1"/>
              </a:solidFill>
            </a:endParaRPr>
          </a:p>
          <a:p>
            <a:r>
              <a:rPr lang="en-GB" sz="1200" b="1" dirty="0">
                <a:solidFill>
                  <a:schemeClr val="tx1"/>
                </a:solidFill>
              </a:rPr>
              <a:t>In flat and young organisations</a:t>
            </a:r>
          </a:p>
          <a:p>
            <a:endParaRPr lang="en-GB" sz="1200" dirty="0">
              <a:solidFill>
                <a:schemeClr val="tx1"/>
              </a:solidFill>
            </a:endParaRPr>
          </a:p>
          <a:p>
            <a:pPr marL="228600" indent="-228600">
              <a:buFont typeface="+mj-lt"/>
              <a:buAutoNum type="arabicPeriod"/>
            </a:pPr>
            <a:r>
              <a:rPr lang="en-GB" sz="1200" dirty="0">
                <a:solidFill>
                  <a:schemeClr val="tx1"/>
                </a:solidFill>
              </a:rPr>
              <a:t>Trade marketing may fit right under the general manager alongside sales and marketing </a:t>
            </a:r>
          </a:p>
          <a:p>
            <a:pPr marL="228600" indent="-228600">
              <a:buFont typeface="+mj-lt"/>
              <a:buAutoNum type="arabicPeriod"/>
            </a:pPr>
            <a:r>
              <a:rPr lang="en-GB" sz="1200" dirty="0">
                <a:solidFill>
                  <a:schemeClr val="tx1"/>
                </a:solidFill>
              </a:rPr>
              <a:t>Or reporting to marketing </a:t>
            </a:r>
          </a:p>
          <a:p>
            <a:pPr marL="228600" indent="-228600">
              <a:buFont typeface="+mj-lt"/>
              <a:buAutoNum type="arabicPeriod"/>
            </a:pPr>
            <a:r>
              <a:rPr lang="en-GB" sz="1200" dirty="0">
                <a:solidFill>
                  <a:schemeClr val="tx1"/>
                </a:solidFill>
              </a:rPr>
              <a:t>reporting to sales </a:t>
            </a:r>
          </a:p>
          <a:p>
            <a:pPr marL="228600" indent="-228600">
              <a:buFont typeface="+mj-lt"/>
              <a:buAutoNum type="arabicPeriod"/>
            </a:pPr>
            <a:endParaRPr lang="en-GB" sz="1200" dirty="0">
              <a:solidFill>
                <a:schemeClr val="tx1"/>
              </a:solidFill>
            </a:endParaRPr>
          </a:p>
          <a:p>
            <a:pPr marL="228600" indent="-228600">
              <a:buFont typeface="+mj-lt"/>
              <a:buAutoNum type="arabicPeriod"/>
            </a:pPr>
            <a:endParaRPr lang="en-GB" sz="1200" dirty="0">
              <a:solidFill>
                <a:schemeClr val="tx1"/>
              </a:solidFill>
            </a:endParaRPr>
          </a:p>
          <a:p>
            <a:pPr marL="228600" indent="-228600">
              <a:buFont typeface="+mj-lt"/>
              <a:buAutoNum type="arabicPeriod"/>
            </a:pPr>
            <a:endParaRPr lang="en-GB" sz="1200" dirty="0">
              <a:solidFill>
                <a:schemeClr val="tx1"/>
              </a:solidFill>
            </a:endParaRPr>
          </a:p>
          <a:p>
            <a:pPr marL="228600" indent="-228600">
              <a:buFont typeface="+mj-lt"/>
              <a:buAutoNum type="arabicPeriod"/>
            </a:pPr>
            <a:endParaRPr lang="en-GB" sz="1200" dirty="0">
              <a:solidFill>
                <a:schemeClr val="tx1"/>
              </a:solidFill>
            </a:endParaRPr>
          </a:p>
          <a:p>
            <a:pPr marL="228600" indent="-228600">
              <a:buFont typeface="+mj-lt"/>
              <a:buAutoNum type="arabicPeriod"/>
            </a:pPr>
            <a:endParaRPr lang="en-GB" sz="1200" dirty="0">
              <a:solidFill>
                <a:schemeClr val="tx1"/>
              </a:solidFill>
            </a:endParaRPr>
          </a:p>
        </p:txBody>
      </p:sp>
      <p:sp>
        <p:nvSpPr>
          <p:cNvPr id="48" name="Flowchart: Alternate Process 47">
            <a:extLst>
              <a:ext uri="{FF2B5EF4-FFF2-40B4-BE49-F238E27FC236}">
                <a16:creationId xmlns:a16="http://schemas.microsoft.com/office/drawing/2014/main" id="{67AB1DE8-30D5-4C82-88E0-18535D39A184}"/>
              </a:ext>
            </a:extLst>
          </p:cNvPr>
          <p:cNvSpPr/>
          <p:nvPr/>
        </p:nvSpPr>
        <p:spPr>
          <a:xfrm>
            <a:off x="4697506" y="2772356"/>
            <a:ext cx="2796988" cy="2947595"/>
          </a:xfrm>
          <a:prstGeom prst="flowChartAlternateProcess">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b="1" dirty="0">
              <a:solidFill>
                <a:schemeClr val="tx1"/>
              </a:solidFill>
            </a:endParaRPr>
          </a:p>
          <a:p>
            <a:r>
              <a:rPr lang="en-GB" sz="1200" b="1" dirty="0">
                <a:solidFill>
                  <a:schemeClr val="tx1"/>
                </a:solidFill>
              </a:rPr>
              <a:t>In moderately mature organisations</a:t>
            </a:r>
          </a:p>
          <a:p>
            <a:pPr marL="228600" indent="-228600">
              <a:buFont typeface="+mj-lt"/>
              <a:buAutoNum type="arabicPeriod"/>
            </a:pPr>
            <a:endParaRPr lang="en-GB" sz="1200" dirty="0">
              <a:solidFill>
                <a:schemeClr val="tx1"/>
              </a:solidFill>
            </a:endParaRPr>
          </a:p>
          <a:p>
            <a:pPr marL="228600" indent="-228600">
              <a:buFont typeface="+mj-lt"/>
              <a:buAutoNum type="arabicPeriod"/>
            </a:pPr>
            <a:r>
              <a:rPr lang="en-GB" sz="1200" dirty="0">
                <a:solidFill>
                  <a:schemeClr val="tx1"/>
                </a:solidFill>
              </a:rPr>
              <a:t> trade marketing may fit alongside sales </a:t>
            </a:r>
          </a:p>
          <a:p>
            <a:pPr marL="228600" indent="-228600">
              <a:buFont typeface="+mj-lt"/>
              <a:buAutoNum type="arabicPeriod"/>
            </a:pPr>
            <a:r>
              <a:rPr lang="en-GB" sz="1200" dirty="0">
                <a:solidFill>
                  <a:schemeClr val="tx1"/>
                </a:solidFill>
              </a:rPr>
              <a:t>right under the general manager alongside sales and marketing </a:t>
            </a:r>
          </a:p>
          <a:p>
            <a:pPr marL="228600" indent="-228600">
              <a:buFont typeface="+mj-lt"/>
              <a:buAutoNum type="arabicPeriod"/>
            </a:pPr>
            <a:r>
              <a:rPr lang="en-GB" sz="1200" dirty="0">
                <a:solidFill>
                  <a:schemeClr val="tx1"/>
                </a:solidFill>
              </a:rPr>
              <a:t>Or reporting to marketing </a:t>
            </a:r>
          </a:p>
          <a:p>
            <a:pPr marL="228600" indent="-228600">
              <a:buFont typeface="+mj-lt"/>
              <a:buAutoNum type="arabicPeriod"/>
            </a:pPr>
            <a:r>
              <a:rPr lang="en-GB" sz="1200" dirty="0">
                <a:solidFill>
                  <a:schemeClr val="tx1"/>
                </a:solidFill>
              </a:rPr>
              <a:t>or reporting to sales </a:t>
            </a:r>
          </a:p>
          <a:p>
            <a:pPr marL="228600" indent="-228600">
              <a:buFont typeface="+mj-lt"/>
              <a:buAutoNum type="arabicPeriod"/>
            </a:pPr>
            <a:endParaRPr lang="en-GB" sz="1200" dirty="0">
              <a:solidFill>
                <a:schemeClr val="tx1"/>
              </a:solidFill>
            </a:endParaRPr>
          </a:p>
          <a:p>
            <a:pPr marL="228600" indent="-228600">
              <a:buFont typeface="+mj-lt"/>
              <a:buAutoNum type="arabicPeriod"/>
            </a:pPr>
            <a:endParaRPr lang="en-GB" sz="1200" dirty="0">
              <a:solidFill>
                <a:schemeClr val="tx1"/>
              </a:solidFill>
            </a:endParaRPr>
          </a:p>
          <a:p>
            <a:pPr marL="228600" indent="-228600">
              <a:buFont typeface="+mj-lt"/>
              <a:buAutoNum type="arabicPeriod"/>
            </a:pPr>
            <a:endParaRPr lang="en-GB" sz="1200" dirty="0">
              <a:solidFill>
                <a:schemeClr val="tx1"/>
              </a:solidFill>
            </a:endParaRPr>
          </a:p>
          <a:p>
            <a:pPr marL="228600" indent="-228600">
              <a:buFont typeface="+mj-lt"/>
              <a:buAutoNum type="arabicPeriod"/>
            </a:pPr>
            <a:endParaRPr lang="en-GB" sz="1200" dirty="0">
              <a:solidFill>
                <a:schemeClr val="tx1"/>
              </a:solidFill>
            </a:endParaRPr>
          </a:p>
        </p:txBody>
      </p:sp>
      <p:sp>
        <p:nvSpPr>
          <p:cNvPr id="49" name="Flowchart: Alternate Process 48">
            <a:extLst>
              <a:ext uri="{FF2B5EF4-FFF2-40B4-BE49-F238E27FC236}">
                <a16:creationId xmlns:a16="http://schemas.microsoft.com/office/drawing/2014/main" id="{36E41FCD-62E6-1C0C-6B18-9F3FBFFC4118}"/>
              </a:ext>
            </a:extLst>
          </p:cNvPr>
          <p:cNvSpPr/>
          <p:nvPr/>
        </p:nvSpPr>
        <p:spPr>
          <a:xfrm>
            <a:off x="7591926" y="2761594"/>
            <a:ext cx="3129862" cy="2947595"/>
          </a:xfrm>
          <a:prstGeom prst="flowChartAlternateProcess">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b="1" dirty="0">
              <a:solidFill>
                <a:schemeClr val="tx1"/>
              </a:solidFill>
            </a:endParaRPr>
          </a:p>
          <a:p>
            <a:endParaRPr lang="en-GB" sz="1200" b="1" dirty="0">
              <a:solidFill>
                <a:schemeClr val="tx1"/>
              </a:solidFill>
            </a:endParaRPr>
          </a:p>
          <a:p>
            <a:endParaRPr lang="en-GB" sz="1200" b="1" dirty="0">
              <a:solidFill>
                <a:schemeClr val="tx1"/>
              </a:solidFill>
            </a:endParaRPr>
          </a:p>
          <a:p>
            <a:r>
              <a:rPr lang="en-GB" sz="1200" b="1" dirty="0">
                <a:solidFill>
                  <a:schemeClr val="tx1"/>
                </a:solidFill>
              </a:rPr>
              <a:t>In mature organisations</a:t>
            </a:r>
          </a:p>
          <a:p>
            <a:pPr marL="228600" indent="-228600">
              <a:buFont typeface="+mj-lt"/>
              <a:buAutoNum type="arabicPeriod"/>
            </a:pPr>
            <a:endParaRPr lang="en-GB" sz="1200" dirty="0">
              <a:solidFill>
                <a:schemeClr val="tx1"/>
              </a:solidFill>
            </a:endParaRPr>
          </a:p>
          <a:p>
            <a:pPr marL="228600" indent="-228600">
              <a:buFont typeface="+mj-lt"/>
              <a:buAutoNum type="arabicPeriod"/>
            </a:pPr>
            <a:r>
              <a:rPr lang="en-GB" sz="1200" dirty="0">
                <a:solidFill>
                  <a:schemeClr val="tx1"/>
                </a:solidFill>
              </a:rPr>
              <a:t> Good marketing will be a standalone organisation </a:t>
            </a:r>
          </a:p>
          <a:p>
            <a:pPr marL="228600" indent="-228600">
              <a:buFont typeface="+mj-lt"/>
              <a:buAutoNum type="arabicPeriod"/>
            </a:pPr>
            <a:r>
              <a:rPr lang="en-GB" sz="1200" dirty="0">
                <a:solidFill>
                  <a:schemeClr val="tx1"/>
                </a:solidFill>
              </a:rPr>
              <a:t>trade marketing may fit right under marketing</a:t>
            </a:r>
          </a:p>
          <a:p>
            <a:pPr marL="228600" indent="-228600">
              <a:buFont typeface="+mj-lt"/>
              <a:buAutoNum type="arabicPeriod"/>
            </a:pPr>
            <a:r>
              <a:rPr lang="en-GB" sz="1200" dirty="0">
                <a:solidFill>
                  <a:schemeClr val="tx1"/>
                </a:solidFill>
              </a:rPr>
              <a:t>Or you could have a joined customer facing organisation where you have shopper marketing category marketing and trade marketing coupled into one unit reporting to the head of the business </a:t>
            </a:r>
          </a:p>
          <a:p>
            <a:pPr marL="228600" indent="-228600">
              <a:buFont typeface="+mj-lt"/>
              <a:buAutoNum type="arabicPeriod"/>
            </a:pPr>
            <a:endParaRPr lang="en-GB" sz="1200" dirty="0">
              <a:solidFill>
                <a:schemeClr val="tx1"/>
              </a:solidFill>
            </a:endParaRPr>
          </a:p>
          <a:p>
            <a:pPr marL="228600" indent="-228600">
              <a:buFont typeface="+mj-lt"/>
              <a:buAutoNum type="arabicPeriod"/>
            </a:pPr>
            <a:endParaRPr lang="en-GB" sz="1200" dirty="0">
              <a:solidFill>
                <a:schemeClr val="tx1"/>
              </a:solidFill>
            </a:endParaRPr>
          </a:p>
        </p:txBody>
      </p:sp>
      <p:sp>
        <p:nvSpPr>
          <p:cNvPr id="50" name="Flowchart: Alternate Process 49">
            <a:extLst>
              <a:ext uri="{FF2B5EF4-FFF2-40B4-BE49-F238E27FC236}">
                <a16:creationId xmlns:a16="http://schemas.microsoft.com/office/drawing/2014/main" id="{859D2C72-9DDE-6EC1-7D16-90211C972FAB}"/>
              </a:ext>
            </a:extLst>
          </p:cNvPr>
          <p:cNvSpPr/>
          <p:nvPr/>
        </p:nvSpPr>
        <p:spPr>
          <a:xfrm>
            <a:off x="1459320" y="1261377"/>
            <a:ext cx="9248786" cy="1407461"/>
          </a:xfrm>
          <a:prstGeom prst="flowChartAlternateProcess">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Font typeface="+mj-lt"/>
              <a:buAutoNum type="arabicPeriod"/>
            </a:pPr>
            <a:r>
              <a:rPr lang="en-GB" sz="1200" dirty="0">
                <a:solidFill>
                  <a:schemeClr val="tx1"/>
                </a:solidFill>
              </a:rPr>
              <a:t>The question is where will trade marketing fit organizationally </a:t>
            </a:r>
          </a:p>
          <a:p>
            <a:pPr marL="228600" indent="-228600">
              <a:buFont typeface="+mj-lt"/>
              <a:buAutoNum type="arabicPeriod"/>
            </a:pPr>
            <a:r>
              <a:rPr lang="en-GB" sz="1200" dirty="0">
                <a:solidFill>
                  <a:schemeClr val="tx1"/>
                </a:solidFill>
              </a:rPr>
              <a:t>it depends every organisation and company brings a certain experience and maturity level which determines based on local conditions where team leaders view trade marketing fitting in in the next three slides we have given some possibilities aware based on maturity trade marketing may well fit in from an organisation point of view these are suppositions and eventually will depend on three aspects A) organization maturity , B) market requirements &amp; C) functional responsibilities of the trade marketing role.</a:t>
            </a:r>
          </a:p>
        </p:txBody>
      </p:sp>
      <p:sp>
        <p:nvSpPr>
          <p:cNvPr id="2" name="TextBox 1">
            <a:extLst>
              <a:ext uri="{FF2B5EF4-FFF2-40B4-BE49-F238E27FC236}">
                <a16:creationId xmlns:a16="http://schemas.microsoft.com/office/drawing/2014/main" id="{0FAFE26C-78AA-2BA7-16A5-938D81D5C714}"/>
              </a:ext>
            </a:extLst>
          </p:cNvPr>
          <p:cNvSpPr txBox="1"/>
          <p:nvPr/>
        </p:nvSpPr>
        <p:spPr>
          <a:xfrm>
            <a:off x="6557210" y="5855511"/>
            <a:ext cx="4744285" cy="230832"/>
          </a:xfrm>
          <a:prstGeom prst="rect">
            <a:avLst/>
          </a:prstGeom>
          <a:noFill/>
        </p:spPr>
        <p:txBody>
          <a:bodyPr wrap="square" rtlCol="0">
            <a:spAutoFit/>
          </a:bodyPr>
          <a:lstStyle/>
          <a:p>
            <a:r>
              <a:rPr lang="en-GB" sz="900" dirty="0">
                <a:latin typeface="Lato Light" panose="020F0502020204030203" pitchFamily="34" charset="0"/>
                <a:ea typeface="Lato Light" panose="020F0502020204030203" pitchFamily="34" charset="0"/>
                <a:cs typeface="Lato Light" panose="020F0502020204030203" pitchFamily="34" charset="0"/>
              </a:rPr>
              <a:t>Source : Trade Marketing Organisational Alignment 7035 www.upskilPRO.com</a:t>
            </a:r>
          </a:p>
        </p:txBody>
      </p:sp>
    </p:spTree>
    <p:extLst>
      <p:ext uri="{BB962C8B-B14F-4D97-AF65-F5344CB8AC3E}">
        <p14:creationId xmlns:p14="http://schemas.microsoft.com/office/powerpoint/2010/main" val="2262333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tomers &amp; Users / Color Wheel">
            <a:extLst>
              <a:ext uri="{FF2B5EF4-FFF2-40B4-BE49-F238E27FC236}">
                <a16:creationId xmlns:a16="http://schemas.microsoft.com/office/drawing/2014/main" id="{235BF9F6-8FB8-4102-B600-1BA25DA75A90}"/>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398234" y="763404"/>
            <a:ext cx="2839408" cy="189104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Yellow and Black Letter T-letter Blocks">
            <a:extLst>
              <a:ext uri="{FF2B5EF4-FFF2-40B4-BE49-F238E27FC236}">
                <a16:creationId xmlns:a16="http://schemas.microsoft.com/office/drawing/2014/main" id="{B0B09F9C-79B3-4CC7-89A4-00ED763C74F9}"/>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366165" y="4319939"/>
            <a:ext cx="2911852" cy="186695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ite and Yellow Dice on Green Surface">
            <a:extLst>
              <a:ext uri="{FF2B5EF4-FFF2-40B4-BE49-F238E27FC236}">
                <a16:creationId xmlns:a16="http://schemas.microsoft.com/office/drawing/2014/main" id="{05C760EA-A3E9-4BAD-93E9-60A6E1CC9921}"/>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398234" y="4319939"/>
            <a:ext cx="2850294" cy="19047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rayscale Photo of People at Market">
            <a:extLst>
              <a:ext uri="{FF2B5EF4-FFF2-40B4-BE49-F238E27FC236}">
                <a16:creationId xmlns:a16="http://schemas.microsoft.com/office/drawing/2014/main" id="{33360189-70B2-4227-B44B-51871A89BB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1904" y="754717"/>
            <a:ext cx="2911851" cy="190471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Logo&#10;&#10;Description automatically generated">
            <a:extLst>
              <a:ext uri="{FF2B5EF4-FFF2-40B4-BE49-F238E27FC236}">
                <a16:creationId xmlns:a16="http://schemas.microsoft.com/office/drawing/2014/main" id="{07D0B562-11DB-4F24-BB09-D018A7ACE6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7645C8D1-EABD-447B-B8E8-294ED42B53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sp>
        <p:nvSpPr>
          <p:cNvPr id="23" name="Rectangle 22">
            <a:extLst>
              <a:ext uri="{FF2B5EF4-FFF2-40B4-BE49-F238E27FC236}">
                <a16:creationId xmlns:a16="http://schemas.microsoft.com/office/drawing/2014/main" id="{C63B2F05-B9A4-42FA-9DE1-4E4B120E90EB}"/>
              </a:ext>
            </a:extLst>
          </p:cNvPr>
          <p:cNvSpPr/>
          <p:nvPr/>
        </p:nvSpPr>
        <p:spPr>
          <a:xfrm>
            <a:off x="7114140" y="2596903"/>
            <a:ext cx="4574866" cy="1938992"/>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UpskilPRO tools are designed in easy-to-use solutions, all you need to do is download the tool and get to work immediately . All UpskilPRO material has taken 100’s of hours and many 1000’s of $ to build , all this expertise and content is brought to you for a fraction of the cost to help professionals enhance their capability.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	core areas which are best suited to improve using our tools: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Subject matter expertise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Best practices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Analytical output &amp; charting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Prioritization</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Process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Training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p:txBody>
      </p:sp>
      <p:sp>
        <p:nvSpPr>
          <p:cNvPr id="49" name="Rectangle 48">
            <a:extLst>
              <a:ext uri="{FF2B5EF4-FFF2-40B4-BE49-F238E27FC236}">
                <a16:creationId xmlns:a16="http://schemas.microsoft.com/office/drawing/2014/main" id="{2595F606-B854-479A-B445-F7B07576866F}"/>
              </a:ext>
            </a:extLst>
          </p:cNvPr>
          <p:cNvSpPr/>
          <p:nvPr/>
        </p:nvSpPr>
        <p:spPr>
          <a:xfrm>
            <a:off x="6426689" y="6003111"/>
            <a:ext cx="5821238" cy="246221"/>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Tools in one place to get 10X productive now. </a:t>
            </a:r>
          </a:p>
        </p:txBody>
      </p:sp>
      <p:sp>
        <p:nvSpPr>
          <p:cNvPr id="19" name="TextBox 18">
            <a:extLst>
              <a:ext uri="{FF2B5EF4-FFF2-40B4-BE49-F238E27FC236}">
                <a16:creationId xmlns:a16="http://schemas.microsoft.com/office/drawing/2014/main" id="{0FAFB392-4E20-49CF-9184-35A7319B2A1C}"/>
              </a:ext>
            </a:extLst>
          </p:cNvPr>
          <p:cNvSpPr txBox="1"/>
          <p:nvPr/>
        </p:nvSpPr>
        <p:spPr>
          <a:xfrm>
            <a:off x="6278017" y="864932"/>
            <a:ext cx="5913983" cy="830997"/>
          </a:xfrm>
          <a:prstGeom prst="rect">
            <a:avLst/>
          </a:prstGeom>
          <a:noFill/>
        </p:spPr>
        <p:txBody>
          <a:bodyPr wrap="square">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Created by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ex-Procter &amp; Gamble, Rothmans,  BAT, Gillette, Nokia,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Microsoft &amp; 3M managers. </a:t>
            </a:r>
          </a:p>
        </p:txBody>
      </p:sp>
      <p:sp>
        <p:nvSpPr>
          <p:cNvPr id="2" name="Slide Number Placeholder 1">
            <a:extLst>
              <a:ext uri="{FF2B5EF4-FFF2-40B4-BE49-F238E27FC236}">
                <a16:creationId xmlns:a16="http://schemas.microsoft.com/office/drawing/2014/main" id="{263C534D-7CD7-4D0F-89BB-7C9F18C088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828D9-3E6A-477F-A491-AADAE3613DD2}" type="slidenum">
              <a:rPr kumimoji="0" lang="en-GB" sz="1200"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endParaRPr>
          </a:p>
        </p:txBody>
      </p:sp>
      <p:sp>
        <p:nvSpPr>
          <p:cNvPr id="3" name="Rectangle 2">
            <a:extLst>
              <a:ext uri="{FF2B5EF4-FFF2-40B4-BE49-F238E27FC236}">
                <a16:creationId xmlns:a16="http://schemas.microsoft.com/office/drawing/2014/main" id="{6B675A7B-FA23-3F3D-DE18-1C4C9A3A95A2}"/>
              </a:ext>
            </a:extLst>
          </p:cNvPr>
          <p:cNvSpPr/>
          <p:nvPr/>
        </p:nvSpPr>
        <p:spPr>
          <a:xfrm>
            <a:off x="554566" y="3005896"/>
            <a:ext cx="6519333" cy="86177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Making life </a:t>
            </a:r>
            <a:r>
              <a:rPr kumimoji="0" lang="en-US" sz="2800" b="1" i="0" u="none" strike="noStrike" kern="1200" cap="none" spc="0" normalizeH="0" baseline="0" noProof="0" dirty="0">
                <a:ln>
                  <a:noFill/>
                </a:ln>
                <a:solidFill>
                  <a:srgbClr val="EEBA00"/>
                </a:solidFill>
                <a:effectLst/>
                <a:uLnTx/>
                <a:uFillTx/>
                <a:latin typeface="Poppins" panose="00000500000000000000" pitchFamily="2" charset="0"/>
                <a:ea typeface="+mn-ea"/>
                <a:cs typeface="Poppins" panose="00000500000000000000" pitchFamily="2" charset="0"/>
              </a:rPr>
              <a:t>simpler</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91B5"/>
                </a:solidFill>
                <a:effectLst/>
                <a:uLnTx/>
                <a:uFillTx/>
                <a:latin typeface="Poppins" panose="00000500000000000000" pitchFamily="2" charset="0"/>
                <a:ea typeface="+mn-ea"/>
                <a:cs typeface="Poppins" panose="00000500000000000000" pitchFamily="2" charset="0"/>
              </a:rPr>
              <a:t>Sales</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&amp; </a:t>
            </a:r>
            <a:r>
              <a:rPr kumimoji="0" lang="en-US" sz="2800" b="1" i="0" u="none" strike="noStrike" kern="1200" cap="none" spc="0" normalizeH="0" baseline="0" noProof="0" dirty="0">
                <a:ln>
                  <a:noFill/>
                </a:ln>
                <a:solidFill>
                  <a:srgbClr val="DB5000"/>
                </a:solidFill>
                <a:effectLst/>
                <a:uLnTx/>
                <a:uFillTx/>
                <a:latin typeface="Poppins" panose="00000500000000000000" pitchFamily="2" charset="0"/>
                <a:ea typeface="+mn-ea"/>
                <a:cs typeface="Poppins" panose="00000500000000000000" pitchFamily="2" charset="0"/>
              </a:rPr>
              <a:t>Marketing</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professionals. </a:t>
            </a:r>
          </a:p>
        </p:txBody>
      </p:sp>
      <p:sp>
        <p:nvSpPr>
          <p:cNvPr id="8" name="TextBox 7">
            <a:extLst>
              <a:ext uri="{FF2B5EF4-FFF2-40B4-BE49-F238E27FC236}">
                <a16:creationId xmlns:a16="http://schemas.microsoft.com/office/drawing/2014/main" id="{A615D863-513E-3739-66FF-0805F9C60EC0}"/>
              </a:ext>
            </a:extLst>
          </p:cNvPr>
          <p:cNvSpPr txBox="1"/>
          <p:nvPr/>
        </p:nvSpPr>
        <p:spPr>
          <a:xfrm>
            <a:off x="143391" y="5697413"/>
            <a:ext cx="5468645" cy="276999"/>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Lato Light" panose="020F0502020204030203"/>
                <a:ea typeface="+mn-ea"/>
                <a:cs typeface="+mn-cs"/>
              </a:rPr>
              <a:t>Sales &amp; Marketing Fundamentals. </a:t>
            </a:r>
          </a:p>
        </p:txBody>
      </p:sp>
    </p:spTree>
    <p:extLst>
      <p:ext uri="{BB962C8B-B14F-4D97-AF65-F5344CB8AC3E}">
        <p14:creationId xmlns:p14="http://schemas.microsoft.com/office/powerpoint/2010/main" val="30124014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23">
            <a:extLst>
              <a:ext uri="{FF2B5EF4-FFF2-40B4-BE49-F238E27FC236}">
                <a16:creationId xmlns:a16="http://schemas.microsoft.com/office/drawing/2014/main" id="{CCBFC10C-7303-DD74-8706-A0F09526C446}"/>
              </a:ext>
            </a:extLst>
          </p:cNvPr>
          <p:cNvSpPr/>
          <p:nvPr/>
        </p:nvSpPr>
        <p:spPr>
          <a:xfrm>
            <a:off x="8965974" y="1861457"/>
            <a:ext cx="1975756" cy="3984172"/>
          </a:xfrm>
          <a:custGeom>
            <a:avLst/>
            <a:gdLst>
              <a:gd name="connsiteX0" fmla="*/ 3951512 w 3951512"/>
              <a:gd name="connsiteY0" fmla="*/ 0 h 7968343"/>
              <a:gd name="connsiteX1" fmla="*/ 3951512 w 3951512"/>
              <a:gd name="connsiteY1" fmla="*/ 7968343 h 7968343"/>
              <a:gd name="connsiteX2" fmla="*/ 0 w 3951512"/>
              <a:gd name="connsiteY2" fmla="*/ 7968343 h 7968343"/>
              <a:gd name="connsiteX3" fmla="*/ 0 w 3951512"/>
              <a:gd name="connsiteY3" fmla="*/ 1671004 h 7968343"/>
              <a:gd name="connsiteX4" fmla="*/ 3951512 w 3951512"/>
              <a:gd name="connsiteY4" fmla="*/ 0 h 7968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1512" h="7968343">
                <a:moveTo>
                  <a:pt x="3951512" y="0"/>
                </a:moveTo>
                <a:lnTo>
                  <a:pt x="3951512" y="7968343"/>
                </a:lnTo>
                <a:lnTo>
                  <a:pt x="0" y="7968343"/>
                </a:lnTo>
                <a:lnTo>
                  <a:pt x="0" y="1671004"/>
                </a:lnTo>
                <a:lnTo>
                  <a:pt x="3951512" y="0"/>
                </a:lnTo>
                <a:close/>
              </a:path>
            </a:pathLst>
          </a:custGeom>
          <a:solidFill>
            <a:srgbClr val="0085A4"/>
          </a:solidFill>
          <a:ln w="12700" cap="flat" cmpd="sng" algn="ctr">
            <a:noFill/>
            <a:prstDash val="solid"/>
            <a:miter lim="800000"/>
          </a:ln>
          <a:effectLst/>
        </p:spPr>
        <p:txBody>
          <a:bodyPr rtlCol="0" anchor="ctr"/>
          <a:lstStyle/>
          <a:p>
            <a:pPr algn="ctr" defTabSz="914217"/>
            <a:endParaRPr lang="en-US" kern="0">
              <a:solidFill>
                <a:srgbClr val="FFFFFF"/>
              </a:solidFill>
              <a:latin typeface="Calibri" panose="020F0502020204030204"/>
            </a:endParaRPr>
          </a:p>
        </p:txBody>
      </p:sp>
      <p:sp>
        <p:nvSpPr>
          <p:cNvPr id="22" name="Freeform 22">
            <a:extLst>
              <a:ext uri="{FF2B5EF4-FFF2-40B4-BE49-F238E27FC236}">
                <a16:creationId xmlns:a16="http://schemas.microsoft.com/office/drawing/2014/main" id="{E76EE57E-46E6-3787-7BAC-EB1FF486F53C}"/>
              </a:ext>
            </a:extLst>
          </p:cNvPr>
          <p:cNvSpPr/>
          <p:nvPr/>
        </p:nvSpPr>
        <p:spPr>
          <a:xfrm>
            <a:off x="6810602" y="2745294"/>
            <a:ext cx="2041073" cy="3100335"/>
          </a:xfrm>
          <a:custGeom>
            <a:avLst/>
            <a:gdLst>
              <a:gd name="connsiteX0" fmla="*/ 4082145 w 4082145"/>
              <a:gd name="connsiteY0" fmla="*/ 0 h 6200669"/>
              <a:gd name="connsiteX1" fmla="*/ 4082145 w 4082145"/>
              <a:gd name="connsiteY1" fmla="*/ 6200669 h 6200669"/>
              <a:gd name="connsiteX2" fmla="*/ 0 w 4082145"/>
              <a:gd name="connsiteY2" fmla="*/ 6200669 h 6200669"/>
              <a:gd name="connsiteX3" fmla="*/ 0 w 4082145"/>
              <a:gd name="connsiteY3" fmla="*/ 1726245 h 6200669"/>
              <a:gd name="connsiteX4" fmla="*/ 4082145 w 4082145"/>
              <a:gd name="connsiteY4" fmla="*/ 0 h 6200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2145" h="6200669">
                <a:moveTo>
                  <a:pt x="4082145" y="0"/>
                </a:moveTo>
                <a:lnTo>
                  <a:pt x="4082145" y="6200669"/>
                </a:lnTo>
                <a:lnTo>
                  <a:pt x="0" y="6200669"/>
                </a:lnTo>
                <a:lnTo>
                  <a:pt x="0" y="1726245"/>
                </a:lnTo>
                <a:lnTo>
                  <a:pt x="4082145" y="0"/>
                </a:lnTo>
                <a:close/>
              </a:path>
            </a:pathLst>
          </a:custGeom>
          <a:solidFill>
            <a:srgbClr val="18526A"/>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3" name="Freeform 21">
            <a:extLst>
              <a:ext uri="{FF2B5EF4-FFF2-40B4-BE49-F238E27FC236}">
                <a16:creationId xmlns:a16="http://schemas.microsoft.com/office/drawing/2014/main" id="{7F5D688A-C065-7B20-993B-662AB2D9396B}"/>
              </a:ext>
            </a:extLst>
          </p:cNvPr>
          <p:cNvSpPr/>
          <p:nvPr/>
        </p:nvSpPr>
        <p:spPr>
          <a:xfrm>
            <a:off x="4491945" y="3656751"/>
            <a:ext cx="2204358" cy="2188878"/>
          </a:xfrm>
          <a:custGeom>
            <a:avLst/>
            <a:gdLst>
              <a:gd name="connsiteX0" fmla="*/ 4408715 w 4408715"/>
              <a:gd name="connsiteY0" fmla="*/ 0 h 4377755"/>
              <a:gd name="connsiteX1" fmla="*/ 4408715 w 4408715"/>
              <a:gd name="connsiteY1" fmla="*/ 4377755 h 4377755"/>
              <a:gd name="connsiteX2" fmla="*/ 0 w 4408715"/>
              <a:gd name="connsiteY2" fmla="*/ 4377755 h 4377755"/>
              <a:gd name="connsiteX3" fmla="*/ 0 w 4408715"/>
              <a:gd name="connsiteY3" fmla="*/ 1864344 h 4377755"/>
              <a:gd name="connsiteX4" fmla="*/ 4408715 w 4408715"/>
              <a:gd name="connsiteY4" fmla="*/ 0 h 4377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8715" h="4377755">
                <a:moveTo>
                  <a:pt x="4408715" y="0"/>
                </a:moveTo>
                <a:lnTo>
                  <a:pt x="4408715" y="4377755"/>
                </a:lnTo>
                <a:lnTo>
                  <a:pt x="0" y="4377755"/>
                </a:lnTo>
                <a:lnTo>
                  <a:pt x="0" y="1864344"/>
                </a:lnTo>
                <a:lnTo>
                  <a:pt x="4408715" y="0"/>
                </a:lnTo>
                <a:close/>
              </a:path>
            </a:pathLst>
          </a:custGeom>
          <a:solidFill>
            <a:srgbClr val="0085A4"/>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4" name="Freeform 20">
            <a:extLst>
              <a:ext uri="{FF2B5EF4-FFF2-40B4-BE49-F238E27FC236}">
                <a16:creationId xmlns:a16="http://schemas.microsoft.com/office/drawing/2014/main" id="{12AB2964-C851-B5C3-C91D-BC57BE987B63}"/>
              </a:ext>
            </a:extLst>
          </p:cNvPr>
          <p:cNvSpPr/>
          <p:nvPr/>
        </p:nvSpPr>
        <p:spPr>
          <a:xfrm>
            <a:off x="1520145" y="4637258"/>
            <a:ext cx="2857499" cy="1208371"/>
          </a:xfrm>
          <a:custGeom>
            <a:avLst/>
            <a:gdLst>
              <a:gd name="connsiteX0" fmla="*/ 5714998 w 5714998"/>
              <a:gd name="connsiteY0" fmla="*/ 0 h 2416741"/>
              <a:gd name="connsiteX1" fmla="*/ 5714998 w 5714998"/>
              <a:gd name="connsiteY1" fmla="*/ 2416741 h 2416741"/>
              <a:gd name="connsiteX2" fmla="*/ 0 w 5714998"/>
              <a:gd name="connsiteY2" fmla="*/ 2416741 h 2416741"/>
              <a:gd name="connsiteX3" fmla="*/ 5714998 w 5714998"/>
              <a:gd name="connsiteY3" fmla="*/ 0 h 2416741"/>
            </a:gdLst>
            <a:ahLst/>
            <a:cxnLst>
              <a:cxn ang="0">
                <a:pos x="connsiteX0" y="connsiteY0"/>
              </a:cxn>
              <a:cxn ang="0">
                <a:pos x="connsiteX1" y="connsiteY1"/>
              </a:cxn>
              <a:cxn ang="0">
                <a:pos x="connsiteX2" y="connsiteY2"/>
              </a:cxn>
              <a:cxn ang="0">
                <a:pos x="connsiteX3" y="connsiteY3"/>
              </a:cxn>
            </a:cxnLst>
            <a:rect l="l" t="t" r="r" b="b"/>
            <a:pathLst>
              <a:path w="5714998" h="2416741">
                <a:moveTo>
                  <a:pt x="5714998" y="0"/>
                </a:moveTo>
                <a:lnTo>
                  <a:pt x="5714998" y="2416741"/>
                </a:lnTo>
                <a:lnTo>
                  <a:pt x="0" y="2416741"/>
                </a:lnTo>
                <a:lnTo>
                  <a:pt x="5714998" y="0"/>
                </a:lnTo>
                <a:close/>
              </a:path>
            </a:pathLst>
          </a:custGeom>
          <a:solidFill>
            <a:srgbClr val="00B0B5"/>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cxnSp>
        <p:nvCxnSpPr>
          <p:cNvPr id="25" name="Straight Arrow Connector 24">
            <a:extLst>
              <a:ext uri="{FF2B5EF4-FFF2-40B4-BE49-F238E27FC236}">
                <a16:creationId xmlns:a16="http://schemas.microsoft.com/office/drawing/2014/main" id="{0593152F-37F7-540A-DA8B-9AE8865CDC7F}"/>
              </a:ext>
            </a:extLst>
          </p:cNvPr>
          <p:cNvCxnSpPr/>
          <p:nvPr/>
        </p:nvCxnSpPr>
        <p:spPr>
          <a:xfrm>
            <a:off x="1382486" y="1632857"/>
            <a:ext cx="0" cy="4343400"/>
          </a:xfrm>
          <a:prstGeom prst="straightConnector1">
            <a:avLst/>
          </a:prstGeom>
          <a:noFill/>
          <a:ln w="63500" cap="flat" cmpd="sng" algn="ctr">
            <a:solidFill>
              <a:srgbClr val="FFFFFF">
                <a:lumMod val="75000"/>
              </a:srgbClr>
            </a:solidFill>
            <a:prstDash val="solid"/>
            <a:miter lim="800000"/>
            <a:headEnd type="triangle"/>
            <a:tailEnd type="none"/>
          </a:ln>
          <a:effectLst/>
        </p:spPr>
      </p:cxnSp>
      <p:cxnSp>
        <p:nvCxnSpPr>
          <p:cNvPr id="26" name="Straight Arrow Connector 25">
            <a:extLst>
              <a:ext uri="{FF2B5EF4-FFF2-40B4-BE49-F238E27FC236}">
                <a16:creationId xmlns:a16="http://schemas.microsoft.com/office/drawing/2014/main" id="{49F853A6-E590-7850-FBD9-07F67B504168}"/>
              </a:ext>
            </a:extLst>
          </p:cNvPr>
          <p:cNvCxnSpPr>
            <a:cxnSpLocks/>
          </p:cNvCxnSpPr>
          <p:nvPr/>
        </p:nvCxnSpPr>
        <p:spPr>
          <a:xfrm flipH="1">
            <a:off x="1382486" y="5976257"/>
            <a:ext cx="9787845" cy="0"/>
          </a:xfrm>
          <a:prstGeom prst="straightConnector1">
            <a:avLst/>
          </a:prstGeom>
          <a:noFill/>
          <a:ln w="63500" cap="flat" cmpd="sng" algn="ctr">
            <a:solidFill>
              <a:srgbClr val="FFFFFF">
                <a:lumMod val="75000"/>
              </a:srgbClr>
            </a:solidFill>
            <a:prstDash val="solid"/>
            <a:miter lim="800000"/>
            <a:headEnd type="triangle"/>
            <a:tailEnd type="none"/>
          </a:ln>
          <a:effectLst/>
        </p:spPr>
      </p:cxnSp>
      <p:sp>
        <p:nvSpPr>
          <p:cNvPr id="27" name="TextBox 26">
            <a:extLst>
              <a:ext uri="{FF2B5EF4-FFF2-40B4-BE49-F238E27FC236}">
                <a16:creationId xmlns:a16="http://schemas.microsoft.com/office/drawing/2014/main" id="{72AEA0BF-9D53-1B37-597D-AD75C5A692CB}"/>
              </a:ext>
            </a:extLst>
          </p:cNvPr>
          <p:cNvSpPr txBox="1"/>
          <p:nvPr/>
        </p:nvSpPr>
        <p:spPr>
          <a:xfrm>
            <a:off x="5911142" y="5957220"/>
            <a:ext cx="1183464" cy="385811"/>
          </a:xfrm>
          <a:prstGeom prst="rect">
            <a:avLst/>
          </a:prstGeom>
          <a:noFill/>
        </p:spPr>
        <p:txBody>
          <a:bodyPr wrap="none" rtlCol="0" anchor="ctr" anchorCtr="0">
            <a:spAutoFit/>
          </a:bodyPr>
          <a:lstStyle/>
          <a:p>
            <a:pPr algn="ctr" defTabSz="914217">
              <a:lnSpc>
                <a:spcPts val="2500"/>
              </a:lnSpc>
            </a:pPr>
            <a:r>
              <a:rPr lang="en-US" sz="1600" b="1" dirty="0">
                <a:solidFill>
                  <a:srgbClr val="08204D"/>
                </a:solidFill>
                <a:latin typeface="Open Sans" panose="020B0606030504020204" pitchFamily="34" charset="0"/>
                <a:ea typeface="League Spartan" charset="0"/>
                <a:cs typeface="Poppins" pitchFamily="2" charset="77"/>
              </a:rPr>
              <a:t>Transition </a:t>
            </a:r>
          </a:p>
        </p:txBody>
      </p:sp>
      <p:sp>
        <p:nvSpPr>
          <p:cNvPr id="28" name="TextBox 27">
            <a:extLst>
              <a:ext uri="{FF2B5EF4-FFF2-40B4-BE49-F238E27FC236}">
                <a16:creationId xmlns:a16="http://schemas.microsoft.com/office/drawing/2014/main" id="{C0CC1503-1759-A390-EEDD-E761ACE156B6}"/>
              </a:ext>
            </a:extLst>
          </p:cNvPr>
          <p:cNvSpPr txBox="1"/>
          <p:nvPr/>
        </p:nvSpPr>
        <p:spPr>
          <a:xfrm rot="16200000">
            <a:off x="207378" y="3667200"/>
            <a:ext cx="1901483" cy="385811"/>
          </a:xfrm>
          <a:prstGeom prst="rect">
            <a:avLst/>
          </a:prstGeom>
          <a:noFill/>
        </p:spPr>
        <p:txBody>
          <a:bodyPr wrap="none" rtlCol="0" anchor="ctr" anchorCtr="0">
            <a:spAutoFit/>
          </a:bodyPr>
          <a:lstStyle/>
          <a:p>
            <a:pPr algn="ctr" defTabSz="914217">
              <a:lnSpc>
                <a:spcPts val="2500"/>
              </a:lnSpc>
            </a:pPr>
            <a:r>
              <a:rPr lang="en-US" sz="1600" b="1" dirty="0">
                <a:solidFill>
                  <a:srgbClr val="08204D"/>
                </a:solidFill>
                <a:latin typeface="Open Sans" panose="020B0606030504020204" pitchFamily="34" charset="0"/>
                <a:ea typeface="League Spartan" charset="0"/>
                <a:cs typeface="Poppins" pitchFamily="2" charset="77"/>
              </a:rPr>
              <a:t>Escalating Impact</a:t>
            </a:r>
          </a:p>
        </p:txBody>
      </p:sp>
      <p:sp>
        <p:nvSpPr>
          <p:cNvPr id="29" name="TextBox 28">
            <a:extLst>
              <a:ext uri="{FF2B5EF4-FFF2-40B4-BE49-F238E27FC236}">
                <a16:creationId xmlns:a16="http://schemas.microsoft.com/office/drawing/2014/main" id="{5B7BBA53-3241-4C15-CE31-BF56032CE793}"/>
              </a:ext>
            </a:extLst>
          </p:cNvPr>
          <p:cNvSpPr txBox="1"/>
          <p:nvPr/>
        </p:nvSpPr>
        <p:spPr>
          <a:xfrm rot="20188623">
            <a:off x="2508710" y="4749557"/>
            <a:ext cx="880369" cy="385811"/>
          </a:xfrm>
          <a:prstGeom prst="rect">
            <a:avLst/>
          </a:prstGeom>
          <a:noFill/>
        </p:spPr>
        <p:txBody>
          <a:bodyPr wrap="none" rtlCol="0" anchor="ctr" anchorCtr="0">
            <a:spAutoFit/>
          </a:bodyPr>
          <a:lstStyle/>
          <a:p>
            <a:pPr algn="ctr" defTabSz="914217">
              <a:lnSpc>
                <a:spcPts val="2500"/>
              </a:lnSpc>
            </a:pPr>
            <a:r>
              <a:rPr lang="en-US" sz="1600" b="1" dirty="0">
                <a:solidFill>
                  <a:srgbClr val="08204D"/>
                </a:solidFill>
                <a:latin typeface="Open Sans" panose="020B0606030504020204" pitchFamily="34" charset="0"/>
                <a:ea typeface="League Spartan" charset="0"/>
                <a:cs typeface="Poppins" pitchFamily="2" charset="77"/>
              </a:rPr>
              <a:t>Stage 1</a:t>
            </a:r>
          </a:p>
        </p:txBody>
      </p:sp>
      <p:sp>
        <p:nvSpPr>
          <p:cNvPr id="30" name="TextBox 29">
            <a:extLst>
              <a:ext uri="{FF2B5EF4-FFF2-40B4-BE49-F238E27FC236}">
                <a16:creationId xmlns:a16="http://schemas.microsoft.com/office/drawing/2014/main" id="{8BDE7919-4FF5-4F58-807C-03DE47222B3C}"/>
              </a:ext>
            </a:extLst>
          </p:cNvPr>
          <p:cNvSpPr txBox="1"/>
          <p:nvPr/>
        </p:nvSpPr>
        <p:spPr>
          <a:xfrm rot="20188623">
            <a:off x="5153939" y="3660638"/>
            <a:ext cx="880369" cy="385811"/>
          </a:xfrm>
          <a:prstGeom prst="rect">
            <a:avLst/>
          </a:prstGeom>
          <a:noFill/>
        </p:spPr>
        <p:txBody>
          <a:bodyPr wrap="none" rtlCol="0" anchor="ctr" anchorCtr="0">
            <a:spAutoFit/>
          </a:bodyPr>
          <a:lstStyle/>
          <a:p>
            <a:pPr algn="ctr" defTabSz="914217">
              <a:lnSpc>
                <a:spcPts val="2500"/>
              </a:lnSpc>
            </a:pPr>
            <a:r>
              <a:rPr lang="en-US" sz="1600" b="1" dirty="0">
                <a:solidFill>
                  <a:srgbClr val="08204D"/>
                </a:solidFill>
                <a:latin typeface="Open Sans" panose="020B0606030504020204" pitchFamily="34" charset="0"/>
                <a:ea typeface="League Spartan" charset="0"/>
                <a:cs typeface="Poppins" pitchFamily="2" charset="77"/>
              </a:rPr>
              <a:t>Stage 2</a:t>
            </a:r>
          </a:p>
        </p:txBody>
      </p:sp>
      <p:sp>
        <p:nvSpPr>
          <p:cNvPr id="31" name="TextBox 30">
            <a:extLst>
              <a:ext uri="{FF2B5EF4-FFF2-40B4-BE49-F238E27FC236}">
                <a16:creationId xmlns:a16="http://schemas.microsoft.com/office/drawing/2014/main" id="{165CF23F-184E-65B1-4BFB-5FEDBDBC4F25}"/>
              </a:ext>
            </a:extLst>
          </p:cNvPr>
          <p:cNvSpPr txBox="1"/>
          <p:nvPr/>
        </p:nvSpPr>
        <p:spPr>
          <a:xfrm rot="20188623">
            <a:off x="7300539" y="2720743"/>
            <a:ext cx="880369" cy="385811"/>
          </a:xfrm>
          <a:prstGeom prst="rect">
            <a:avLst/>
          </a:prstGeom>
          <a:noFill/>
        </p:spPr>
        <p:txBody>
          <a:bodyPr wrap="none" rtlCol="0" anchor="ctr" anchorCtr="0">
            <a:spAutoFit/>
          </a:bodyPr>
          <a:lstStyle/>
          <a:p>
            <a:pPr algn="ctr" defTabSz="914217">
              <a:lnSpc>
                <a:spcPts val="2500"/>
              </a:lnSpc>
            </a:pPr>
            <a:r>
              <a:rPr lang="en-US" sz="1600" b="1" dirty="0">
                <a:solidFill>
                  <a:srgbClr val="08204D"/>
                </a:solidFill>
                <a:latin typeface="Open Sans" panose="020B0606030504020204" pitchFamily="34" charset="0"/>
                <a:ea typeface="League Spartan" charset="0"/>
                <a:cs typeface="Poppins" pitchFamily="2" charset="77"/>
              </a:rPr>
              <a:t>Stage 3</a:t>
            </a:r>
          </a:p>
        </p:txBody>
      </p:sp>
      <p:sp>
        <p:nvSpPr>
          <p:cNvPr id="32" name="TextBox 31">
            <a:extLst>
              <a:ext uri="{FF2B5EF4-FFF2-40B4-BE49-F238E27FC236}">
                <a16:creationId xmlns:a16="http://schemas.microsoft.com/office/drawing/2014/main" id="{56958806-A067-05F3-DADD-625A1AC0A1FC}"/>
              </a:ext>
            </a:extLst>
          </p:cNvPr>
          <p:cNvSpPr txBox="1"/>
          <p:nvPr/>
        </p:nvSpPr>
        <p:spPr>
          <a:xfrm rot="20188623">
            <a:off x="9513668" y="1808164"/>
            <a:ext cx="880369" cy="385811"/>
          </a:xfrm>
          <a:prstGeom prst="rect">
            <a:avLst/>
          </a:prstGeom>
          <a:noFill/>
        </p:spPr>
        <p:txBody>
          <a:bodyPr wrap="none" rtlCol="0" anchor="ctr" anchorCtr="0">
            <a:spAutoFit/>
          </a:bodyPr>
          <a:lstStyle/>
          <a:p>
            <a:pPr algn="ctr" defTabSz="914217">
              <a:lnSpc>
                <a:spcPts val="2500"/>
              </a:lnSpc>
            </a:pPr>
            <a:r>
              <a:rPr lang="en-US" sz="1600" b="1" dirty="0">
                <a:solidFill>
                  <a:srgbClr val="08204D"/>
                </a:solidFill>
                <a:latin typeface="Open Sans" panose="020B0606030504020204" pitchFamily="34" charset="0"/>
                <a:ea typeface="League Spartan" charset="0"/>
                <a:cs typeface="Poppins" pitchFamily="2" charset="77"/>
              </a:rPr>
              <a:t>Stage 4</a:t>
            </a:r>
          </a:p>
        </p:txBody>
      </p:sp>
      <p:cxnSp>
        <p:nvCxnSpPr>
          <p:cNvPr id="33" name="Straight Connector 32">
            <a:extLst>
              <a:ext uri="{FF2B5EF4-FFF2-40B4-BE49-F238E27FC236}">
                <a16:creationId xmlns:a16="http://schemas.microsoft.com/office/drawing/2014/main" id="{42C5CFCC-073E-0203-3AE3-EE1183C1B9DD}"/>
              </a:ext>
            </a:extLst>
          </p:cNvPr>
          <p:cNvCxnSpPr>
            <a:cxnSpLocks/>
          </p:cNvCxnSpPr>
          <p:nvPr/>
        </p:nvCxnSpPr>
        <p:spPr>
          <a:xfrm flipV="1">
            <a:off x="4436682" y="1727487"/>
            <a:ext cx="0" cy="4178013"/>
          </a:xfrm>
          <a:prstGeom prst="line">
            <a:avLst/>
          </a:prstGeom>
          <a:noFill/>
          <a:ln w="25400" cap="flat" cmpd="sng" algn="ctr">
            <a:solidFill>
              <a:srgbClr val="FFFFFF">
                <a:lumMod val="75000"/>
              </a:srgbClr>
            </a:solidFill>
            <a:prstDash val="sysDot"/>
            <a:miter lim="800000"/>
          </a:ln>
          <a:effectLst/>
        </p:spPr>
      </p:cxnSp>
      <p:cxnSp>
        <p:nvCxnSpPr>
          <p:cNvPr id="34" name="Straight Connector 33">
            <a:extLst>
              <a:ext uri="{FF2B5EF4-FFF2-40B4-BE49-F238E27FC236}">
                <a16:creationId xmlns:a16="http://schemas.microsoft.com/office/drawing/2014/main" id="{5E529B79-8710-B266-A4BA-DE9E35CF8C55}"/>
              </a:ext>
            </a:extLst>
          </p:cNvPr>
          <p:cNvCxnSpPr>
            <a:cxnSpLocks/>
          </p:cNvCxnSpPr>
          <p:nvPr/>
        </p:nvCxnSpPr>
        <p:spPr>
          <a:xfrm flipV="1">
            <a:off x="6752874" y="1727487"/>
            <a:ext cx="0" cy="4178013"/>
          </a:xfrm>
          <a:prstGeom prst="line">
            <a:avLst/>
          </a:prstGeom>
          <a:noFill/>
          <a:ln w="25400" cap="flat" cmpd="sng" algn="ctr">
            <a:solidFill>
              <a:srgbClr val="FFFFFF">
                <a:lumMod val="75000"/>
              </a:srgbClr>
            </a:solidFill>
            <a:prstDash val="sysDot"/>
            <a:miter lim="800000"/>
          </a:ln>
          <a:effectLst/>
        </p:spPr>
      </p:cxnSp>
      <p:cxnSp>
        <p:nvCxnSpPr>
          <p:cNvPr id="35" name="Straight Connector 34">
            <a:extLst>
              <a:ext uri="{FF2B5EF4-FFF2-40B4-BE49-F238E27FC236}">
                <a16:creationId xmlns:a16="http://schemas.microsoft.com/office/drawing/2014/main" id="{BD7B529F-E908-490E-B4F9-D56C552FF94D}"/>
              </a:ext>
            </a:extLst>
          </p:cNvPr>
          <p:cNvCxnSpPr>
            <a:cxnSpLocks/>
          </p:cNvCxnSpPr>
          <p:nvPr/>
        </p:nvCxnSpPr>
        <p:spPr>
          <a:xfrm flipV="1">
            <a:off x="8913791" y="1727487"/>
            <a:ext cx="0" cy="4178013"/>
          </a:xfrm>
          <a:prstGeom prst="line">
            <a:avLst/>
          </a:prstGeom>
          <a:noFill/>
          <a:ln w="25400" cap="flat" cmpd="sng" algn="ctr">
            <a:solidFill>
              <a:srgbClr val="FFFFFF">
                <a:lumMod val="75000"/>
              </a:srgbClr>
            </a:solidFill>
            <a:prstDash val="sysDot"/>
            <a:miter lim="800000"/>
          </a:ln>
          <a:effectLst/>
        </p:spPr>
      </p:cxnSp>
      <p:sp>
        <p:nvSpPr>
          <p:cNvPr id="36" name="TextBox 35">
            <a:extLst>
              <a:ext uri="{FF2B5EF4-FFF2-40B4-BE49-F238E27FC236}">
                <a16:creationId xmlns:a16="http://schemas.microsoft.com/office/drawing/2014/main" id="{356795E6-CD06-4EDE-69AD-53B0E9628672}"/>
              </a:ext>
            </a:extLst>
          </p:cNvPr>
          <p:cNvSpPr txBox="1"/>
          <p:nvPr/>
        </p:nvSpPr>
        <p:spPr>
          <a:xfrm>
            <a:off x="8906941" y="5359477"/>
            <a:ext cx="2093843" cy="365549"/>
          </a:xfrm>
          <a:prstGeom prst="rect">
            <a:avLst/>
          </a:prstGeom>
          <a:noFill/>
        </p:spPr>
        <p:txBody>
          <a:bodyPr wrap="none" rtlCol="0" anchor="b" anchorCtr="0">
            <a:spAutoFit/>
          </a:bodyPr>
          <a:lstStyle/>
          <a:p>
            <a:pPr algn="ctr" defTabSz="914217">
              <a:lnSpc>
                <a:spcPts val="2500"/>
              </a:lnSpc>
            </a:pPr>
            <a:r>
              <a:rPr lang="en-US" sz="1200" b="1" dirty="0">
                <a:solidFill>
                  <a:srgbClr val="FFFFFF"/>
                </a:solidFill>
                <a:ea typeface="League Spartan" charset="0"/>
                <a:cs typeface="Poppins" pitchFamily="2" charset="77"/>
              </a:rPr>
              <a:t>Channel &amp; Category Specific </a:t>
            </a:r>
          </a:p>
        </p:txBody>
      </p:sp>
      <p:sp>
        <p:nvSpPr>
          <p:cNvPr id="37" name="TextBox 36">
            <a:extLst>
              <a:ext uri="{FF2B5EF4-FFF2-40B4-BE49-F238E27FC236}">
                <a16:creationId xmlns:a16="http://schemas.microsoft.com/office/drawing/2014/main" id="{7B2ABC63-BCB8-1DFB-5D91-B8A636971449}"/>
              </a:ext>
            </a:extLst>
          </p:cNvPr>
          <p:cNvSpPr txBox="1"/>
          <p:nvPr/>
        </p:nvSpPr>
        <p:spPr>
          <a:xfrm>
            <a:off x="7179155" y="5359477"/>
            <a:ext cx="1308370" cy="365549"/>
          </a:xfrm>
          <a:prstGeom prst="rect">
            <a:avLst/>
          </a:prstGeom>
          <a:noFill/>
        </p:spPr>
        <p:txBody>
          <a:bodyPr wrap="none" rtlCol="0" anchor="b" anchorCtr="0">
            <a:spAutoFit/>
          </a:bodyPr>
          <a:lstStyle/>
          <a:p>
            <a:pPr algn="ctr" defTabSz="914217">
              <a:lnSpc>
                <a:spcPts val="2500"/>
              </a:lnSpc>
            </a:pPr>
            <a:r>
              <a:rPr lang="en-US" sz="1200" b="1" dirty="0">
                <a:solidFill>
                  <a:srgbClr val="FFFFFF"/>
                </a:solidFill>
                <a:ea typeface="League Spartan" charset="0"/>
                <a:cs typeface="Poppins" pitchFamily="2" charset="77"/>
              </a:rPr>
              <a:t>Channel Specific </a:t>
            </a:r>
          </a:p>
        </p:txBody>
      </p:sp>
      <p:sp>
        <p:nvSpPr>
          <p:cNvPr id="38" name="TextBox 37">
            <a:extLst>
              <a:ext uri="{FF2B5EF4-FFF2-40B4-BE49-F238E27FC236}">
                <a16:creationId xmlns:a16="http://schemas.microsoft.com/office/drawing/2014/main" id="{5A7D3BA5-008E-4622-A739-8231A5611533}"/>
              </a:ext>
            </a:extLst>
          </p:cNvPr>
          <p:cNvSpPr txBox="1"/>
          <p:nvPr/>
        </p:nvSpPr>
        <p:spPr>
          <a:xfrm>
            <a:off x="4842965" y="5359477"/>
            <a:ext cx="1502334" cy="365549"/>
          </a:xfrm>
          <a:prstGeom prst="rect">
            <a:avLst/>
          </a:prstGeom>
          <a:noFill/>
        </p:spPr>
        <p:txBody>
          <a:bodyPr wrap="none" rtlCol="0" anchor="b" anchorCtr="0">
            <a:spAutoFit/>
          </a:bodyPr>
          <a:lstStyle/>
          <a:p>
            <a:pPr algn="ctr" defTabSz="914217">
              <a:lnSpc>
                <a:spcPts val="2500"/>
              </a:lnSpc>
            </a:pPr>
            <a:r>
              <a:rPr lang="en-US" sz="1200" b="1" dirty="0">
                <a:solidFill>
                  <a:srgbClr val="FFFFFF"/>
                </a:solidFill>
                <a:ea typeface="League Spartan" charset="0"/>
                <a:cs typeface="Poppins" pitchFamily="2" charset="77"/>
              </a:rPr>
              <a:t>Customer Specific  </a:t>
            </a:r>
          </a:p>
        </p:txBody>
      </p:sp>
      <p:sp>
        <p:nvSpPr>
          <p:cNvPr id="39" name="TextBox 38">
            <a:extLst>
              <a:ext uri="{FF2B5EF4-FFF2-40B4-BE49-F238E27FC236}">
                <a16:creationId xmlns:a16="http://schemas.microsoft.com/office/drawing/2014/main" id="{7DE004F6-6708-3BD0-94C1-F764AEA2FDA5}"/>
              </a:ext>
            </a:extLst>
          </p:cNvPr>
          <p:cNvSpPr txBox="1"/>
          <p:nvPr/>
        </p:nvSpPr>
        <p:spPr>
          <a:xfrm>
            <a:off x="3172524" y="5359477"/>
            <a:ext cx="1117614" cy="365549"/>
          </a:xfrm>
          <a:prstGeom prst="rect">
            <a:avLst/>
          </a:prstGeom>
          <a:noFill/>
        </p:spPr>
        <p:txBody>
          <a:bodyPr wrap="none" rtlCol="0" anchor="b" anchorCtr="0">
            <a:spAutoFit/>
          </a:bodyPr>
          <a:lstStyle/>
          <a:p>
            <a:pPr algn="r" defTabSz="914217">
              <a:lnSpc>
                <a:spcPts val="2500"/>
              </a:lnSpc>
            </a:pPr>
            <a:r>
              <a:rPr lang="en-US" sz="1200" b="1" dirty="0">
                <a:solidFill>
                  <a:srgbClr val="FFFFFF"/>
                </a:solidFill>
                <a:ea typeface="League Spartan" charset="0"/>
                <a:cs typeface="Poppins" pitchFamily="2" charset="77"/>
              </a:rPr>
              <a:t>Sales Support </a:t>
            </a:r>
          </a:p>
        </p:txBody>
      </p:sp>
      <p:sp>
        <p:nvSpPr>
          <p:cNvPr id="40" name="TextBox 39">
            <a:extLst>
              <a:ext uri="{FF2B5EF4-FFF2-40B4-BE49-F238E27FC236}">
                <a16:creationId xmlns:a16="http://schemas.microsoft.com/office/drawing/2014/main" id="{23391DE4-E256-0DF4-28FD-46D0EECEED96}"/>
              </a:ext>
            </a:extLst>
          </p:cNvPr>
          <p:cNvSpPr txBox="1"/>
          <p:nvPr/>
        </p:nvSpPr>
        <p:spPr>
          <a:xfrm>
            <a:off x="268942" y="207845"/>
            <a:ext cx="6413314"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The Trade Marketing Role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The 4 Levels of TM Maturity </a:t>
            </a:r>
          </a:p>
        </p:txBody>
      </p:sp>
      <p:pic>
        <p:nvPicPr>
          <p:cNvPr id="41" name="Picture 40" descr="Logo&#10;&#10;Description automatically generated">
            <a:extLst>
              <a:ext uri="{FF2B5EF4-FFF2-40B4-BE49-F238E27FC236}">
                <a16:creationId xmlns:a16="http://schemas.microsoft.com/office/drawing/2014/main" id="{21DC62F1-589A-8ABB-97C9-C9B3375B4F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2" name="Footer Placeholder 3">
            <a:extLst>
              <a:ext uri="{FF2B5EF4-FFF2-40B4-BE49-F238E27FC236}">
                <a16:creationId xmlns:a16="http://schemas.microsoft.com/office/drawing/2014/main" id="{055E3E80-99A4-C83E-EBF4-82824F8A0456}"/>
              </a:ext>
            </a:extLst>
          </p:cNvPr>
          <p:cNvSpPr>
            <a:spLocks noGrp="1"/>
          </p:cNvSpPr>
          <p:nvPr>
            <p:ph type="ftr" sz="quarter" idx="11"/>
          </p:nvPr>
        </p:nvSpPr>
        <p:spPr>
          <a:xfrm>
            <a:off x="4038600" y="6356350"/>
            <a:ext cx="4114800" cy="365125"/>
          </a:xfrm>
        </p:spPr>
        <p:txBody>
          <a:bodyPr/>
          <a:lstStyle/>
          <a:p>
            <a:r>
              <a:rPr lang="en-GB" dirty="0"/>
              <a:t>www.upskilpro.</a:t>
            </a:r>
            <a:r>
              <a:rPr lang="en-GB" dirty="0">
                <a:solidFill>
                  <a:prstClr val="black">
                    <a:lumMod val="75000"/>
                    <a:lumOff val="25000"/>
                  </a:prstClr>
                </a:solidFill>
                <a:cs typeface="Arial" panose="020B0604020202020204" pitchFamily="34" charset="0"/>
              </a:rPr>
              <a:t>com</a:t>
            </a:r>
          </a:p>
        </p:txBody>
      </p:sp>
      <p:sp>
        <p:nvSpPr>
          <p:cNvPr id="45" name="TextBox 44">
            <a:extLst>
              <a:ext uri="{FF2B5EF4-FFF2-40B4-BE49-F238E27FC236}">
                <a16:creationId xmlns:a16="http://schemas.microsoft.com/office/drawing/2014/main" id="{E2B87BDE-FDF2-D435-692D-27D4C751EC59}"/>
              </a:ext>
            </a:extLst>
          </p:cNvPr>
          <p:cNvSpPr txBox="1"/>
          <p:nvPr/>
        </p:nvSpPr>
        <p:spPr>
          <a:xfrm>
            <a:off x="1847461" y="3266209"/>
            <a:ext cx="2137232" cy="646331"/>
          </a:xfrm>
          <a:prstGeom prst="rect">
            <a:avLst/>
          </a:prstGeom>
          <a:noFill/>
        </p:spPr>
        <p:txBody>
          <a:bodyPr wrap="square" rtlCol="0">
            <a:spAutoFit/>
          </a:bodyPr>
          <a:lstStyle>
            <a:defPPr>
              <a:defRPr lang="en-US"/>
            </a:defPPr>
            <a:lvl1pPr marL="171450" indent="-171450">
              <a:buFont typeface="Arial" panose="020B0604020202020204" pitchFamily="34" charset="0"/>
              <a:buChar char="•"/>
              <a:defRPr sz="1000"/>
            </a:lvl1pPr>
          </a:lstStyle>
          <a:p>
            <a:r>
              <a:rPr lang="en-GB" dirty="0"/>
              <a:t>Responsibility acceptance</a:t>
            </a:r>
          </a:p>
          <a:p>
            <a:r>
              <a:rPr lang="en-GB" dirty="0"/>
              <a:t>Handles customer issues</a:t>
            </a:r>
          </a:p>
          <a:p>
            <a:r>
              <a:rPr lang="en-GB" dirty="0"/>
              <a:t>All issues stop here  </a:t>
            </a:r>
          </a:p>
        </p:txBody>
      </p:sp>
      <p:sp>
        <p:nvSpPr>
          <p:cNvPr id="46" name="TextBox 45">
            <a:extLst>
              <a:ext uri="{FF2B5EF4-FFF2-40B4-BE49-F238E27FC236}">
                <a16:creationId xmlns:a16="http://schemas.microsoft.com/office/drawing/2014/main" id="{68F855A1-B4F9-E6B3-F30D-1696AAA70738}"/>
              </a:ext>
            </a:extLst>
          </p:cNvPr>
          <p:cNvSpPr txBox="1"/>
          <p:nvPr/>
        </p:nvSpPr>
        <p:spPr>
          <a:xfrm>
            <a:off x="4545024" y="2756899"/>
            <a:ext cx="2137232" cy="707886"/>
          </a:xfrm>
          <a:prstGeom prst="rect">
            <a:avLst/>
          </a:prstGeom>
          <a:noFill/>
        </p:spPr>
        <p:txBody>
          <a:bodyPr wrap="square" rtlCol="0">
            <a:spAutoFit/>
          </a:bodyPr>
          <a:lstStyle/>
          <a:p>
            <a:pPr marL="171450" indent="-171450">
              <a:buFont typeface="Arial" panose="020B0604020202020204" pitchFamily="34" charset="0"/>
              <a:buChar char="•"/>
            </a:pPr>
            <a:r>
              <a:rPr lang="en-GB" sz="1000" dirty="0"/>
              <a:t>Manages contentious issues </a:t>
            </a:r>
          </a:p>
          <a:p>
            <a:pPr marL="171450" indent="-171450">
              <a:buFont typeface="Arial" panose="020B0604020202020204" pitchFamily="34" charset="0"/>
              <a:buChar char="•"/>
            </a:pPr>
            <a:r>
              <a:rPr lang="en-GB" sz="1000" dirty="0"/>
              <a:t>Access to senior management </a:t>
            </a:r>
          </a:p>
          <a:p>
            <a:pPr marL="171450" indent="-171450">
              <a:buFont typeface="Arial" panose="020B0604020202020204" pitchFamily="34" charset="0"/>
              <a:buChar char="•"/>
            </a:pPr>
            <a:r>
              <a:rPr lang="en-GB" sz="1000" dirty="0"/>
              <a:t>Works out solutions with access to senior management </a:t>
            </a:r>
          </a:p>
        </p:txBody>
      </p:sp>
      <p:sp>
        <p:nvSpPr>
          <p:cNvPr id="47" name="TextBox 46">
            <a:extLst>
              <a:ext uri="{FF2B5EF4-FFF2-40B4-BE49-F238E27FC236}">
                <a16:creationId xmlns:a16="http://schemas.microsoft.com/office/drawing/2014/main" id="{82E37B37-FA91-873E-F245-E2028998B878}"/>
              </a:ext>
            </a:extLst>
          </p:cNvPr>
          <p:cNvSpPr txBox="1"/>
          <p:nvPr/>
        </p:nvSpPr>
        <p:spPr>
          <a:xfrm>
            <a:off x="6776559" y="1817824"/>
            <a:ext cx="2137232" cy="553998"/>
          </a:xfrm>
          <a:prstGeom prst="rect">
            <a:avLst/>
          </a:prstGeom>
          <a:noFill/>
        </p:spPr>
        <p:txBody>
          <a:bodyPr wrap="square" rtlCol="0">
            <a:spAutoFit/>
          </a:bodyPr>
          <a:lstStyle/>
          <a:p>
            <a:pPr marL="171450" indent="-171450">
              <a:buFont typeface="Arial" panose="020B0604020202020204" pitchFamily="34" charset="0"/>
              <a:buChar char="•"/>
            </a:pPr>
            <a:r>
              <a:rPr lang="en-GB" sz="1000" dirty="0"/>
              <a:t>Peer contacts at senior levels </a:t>
            </a:r>
          </a:p>
          <a:p>
            <a:pPr marL="171450" indent="-171450">
              <a:buFont typeface="Arial" panose="020B0604020202020204" pitchFamily="34" charset="0"/>
              <a:buChar char="•"/>
            </a:pPr>
            <a:r>
              <a:rPr lang="en-GB" sz="1000" dirty="0"/>
              <a:t>peer contacts with escalating authority levels </a:t>
            </a:r>
          </a:p>
        </p:txBody>
      </p:sp>
      <p:sp>
        <p:nvSpPr>
          <p:cNvPr id="48" name="TextBox 47">
            <a:extLst>
              <a:ext uri="{FF2B5EF4-FFF2-40B4-BE49-F238E27FC236}">
                <a16:creationId xmlns:a16="http://schemas.microsoft.com/office/drawing/2014/main" id="{9B630C10-B5D7-4306-51DE-3E30F77085E5}"/>
              </a:ext>
            </a:extLst>
          </p:cNvPr>
          <p:cNvSpPr txBox="1"/>
          <p:nvPr/>
        </p:nvSpPr>
        <p:spPr>
          <a:xfrm>
            <a:off x="8845424" y="1253454"/>
            <a:ext cx="2137232" cy="707886"/>
          </a:xfrm>
          <a:prstGeom prst="rect">
            <a:avLst/>
          </a:prstGeom>
          <a:noFill/>
        </p:spPr>
        <p:txBody>
          <a:bodyPr wrap="square" rtlCol="0">
            <a:spAutoFit/>
          </a:bodyPr>
          <a:lstStyle/>
          <a:p>
            <a:pPr marL="171450" indent="-171450">
              <a:buFont typeface="Arial" panose="020B0604020202020204" pitchFamily="34" charset="0"/>
              <a:buChar char="•"/>
            </a:pPr>
            <a:r>
              <a:rPr lang="en-GB" sz="1000" dirty="0"/>
              <a:t>Develops so supplier strategy for the customer </a:t>
            </a:r>
          </a:p>
          <a:p>
            <a:pPr marL="171450" indent="-171450">
              <a:buFont typeface="Arial" panose="020B0604020202020204" pitchFamily="34" charset="0"/>
              <a:buChar char="•"/>
            </a:pPr>
            <a:r>
              <a:rPr lang="en-GB" sz="1000" dirty="0"/>
              <a:t>Aligns corporate strategy with customer strategy </a:t>
            </a:r>
          </a:p>
        </p:txBody>
      </p:sp>
      <p:pic>
        <p:nvPicPr>
          <p:cNvPr id="49" name="Graphic 48" descr="Target Audience outline">
            <a:extLst>
              <a:ext uri="{FF2B5EF4-FFF2-40B4-BE49-F238E27FC236}">
                <a16:creationId xmlns:a16="http://schemas.microsoft.com/office/drawing/2014/main" id="{532F3110-6A9F-C917-56E3-F4FC435801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6150" y="1201144"/>
            <a:ext cx="1132115" cy="1132115"/>
          </a:xfrm>
          <a:prstGeom prst="rect">
            <a:avLst/>
          </a:prstGeom>
        </p:spPr>
      </p:pic>
      <p:sp>
        <p:nvSpPr>
          <p:cNvPr id="43" name="Speech Bubble: Rectangle with Corners Rounded 42">
            <a:extLst>
              <a:ext uri="{FF2B5EF4-FFF2-40B4-BE49-F238E27FC236}">
                <a16:creationId xmlns:a16="http://schemas.microsoft.com/office/drawing/2014/main" id="{2669806F-1F9B-7EC4-4DE8-0AC231711F65}"/>
              </a:ext>
            </a:extLst>
          </p:cNvPr>
          <p:cNvSpPr/>
          <p:nvPr/>
        </p:nvSpPr>
        <p:spPr>
          <a:xfrm>
            <a:off x="2151969" y="1436885"/>
            <a:ext cx="3376059" cy="915730"/>
          </a:xfrm>
          <a:prstGeom prst="wedgeRoundRectCallout">
            <a:avLst>
              <a:gd name="adj1" fmla="val 58096"/>
              <a:gd name="adj2" fmla="val 47432"/>
              <a:gd name="adj3" fmla="val 1666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i="1" dirty="0">
                <a:solidFill>
                  <a:schemeClr val="tx1">
                    <a:lumMod val="50000"/>
                    <a:lumOff val="50000"/>
                  </a:schemeClr>
                </a:solidFill>
              </a:rPr>
              <a:t>We evaluate Trade Marketing management from stage 1 to stage 4 , as we focus on each stage the seniority of the contacts and the decision-making levels move up significantly in both an escalating and transition impact.</a:t>
            </a:r>
          </a:p>
        </p:txBody>
      </p:sp>
      <p:sp>
        <p:nvSpPr>
          <p:cNvPr id="2" name="Arrow: Right 1">
            <a:extLst>
              <a:ext uri="{FF2B5EF4-FFF2-40B4-BE49-F238E27FC236}">
                <a16:creationId xmlns:a16="http://schemas.microsoft.com/office/drawing/2014/main" id="{610D939F-0352-16E5-1642-064079FA567B}"/>
              </a:ext>
            </a:extLst>
          </p:cNvPr>
          <p:cNvSpPr/>
          <p:nvPr/>
        </p:nvSpPr>
        <p:spPr>
          <a:xfrm>
            <a:off x="6986186" y="6050422"/>
            <a:ext cx="508475" cy="256374"/>
          </a:xfrm>
          <a:prstGeom prst="rightArrow">
            <a:avLst/>
          </a:prstGeom>
          <a:solidFill>
            <a:srgbClr val="0085A4"/>
          </a:solidFill>
          <a:ln w="12700" cap="flat" cmpd="sng" algn="ctr">
            <a:noFill/>
            <a:prstDash val="solid"/>
            <a:miter lim="800000"/>
          </a:ln>
          <a:effectLst/>
        </p:spPr>
        <p:txBody>
          <a:bodyPr rtlCol="0" anchor="ctr"/>
          <a:lstStyle/>
          <a:p>
            <a:pPr algn="ctr" defTabSz="914217"/>
            <a:endParaRPr lang="en-GB" kern="0">
              <a:solidFill>
                <a:srgbClr val="FFFFFF"/>
              </a:solidFill>
              <a:latin typeface="Calibri" panose="020F0502020204030204"/>
            </a:endParaRPr>
          </a:p>
        </p:txBody>
      </p:sp>
      <p:sp>
        <p:nvSpPr>
          <p:cNvPr id="3" name="Arrow: Right 2">
            <a:extLst>
              <a:ext uri="{FF2B5EF4-FFF2-40B4-BE49-F238E27FC236}">
                <a16:creationId xmlns:a16="http://schemas.microsoft.com/office/drawing/2014/main" id="{4A49B103-5066-5D6B-89E2-FB5F7513EA7C}"/>
              </a:ext>
            </a:extLst>
          </p:cNvPr>
          <p:cNvSpPr/>
          <p:nvPr/>
        </p:nvSpPr>
        <p:spPr>
          <a:xfrm rot="16200000">
            <a:off x="947160" y="2575131"/>
            <a:ext cx="508475" cy="256374"/>
          </a:xfrm>
          <a:prstGeom prst="rightArrow">
            <a:avLst/>
          </a:prstGeom>
          <a:solidFill>
            <a:srgbClr val="0085A4"/>
          </a:solidFill>
          <a:ln w="12700" cap="flat" cmpd="sng" algn="ctr">
            <a:noFill/>
            <a:prstDash val="solid"/>
            <a:miter lim="800000"/>
          </a:ln>
          <a:effectLst/>
        </p:spPr>
        <p:txBody>
          <a:bodyPr rtlCol="0" anchor="ctr"/>
          <a:lstStyle/>
          <a:p>
            <a:pPr algn="ctr" defTabSz="914217"/>
            <a:endParaRPr lang="en-GB" kern="0">
              <a:solidFill>
                <a:srgbClr val="FFFFFF"/>
              </a:solidFill>
              <a:latin typeface="Calibri" panose="020F0502020204030204"/>
            </a:endParaRPr>
          </a:p>
        </p:txBody>
      </p:sp>
    </p:spTree>
    <p:extLst>
      <p:ext uri="{BB962C8B-B14F-4D97-AF65-F5344CB8AC3E}">
        <p14:creationId xmlns:p14="http://schemas.microsoft.com/office/powerpoint/2010/main" val="30220170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Box 59">
            <a:extLst>
              <a:ext uri="{FF2B5EF4-FFF2-40B4-BE49-F238E27FC236}">
                <a16:creationId xmlns:a16="http://schemas.microsoft.com/office/drawing/2014/main" id="{724E183C-9C64-EDF2-EDB7-58FD10588861}"/>
              </a:ext>
            </a:extLst>
          </p:cNvPr>
          <p:cNvSpPr txBox="1"/>
          <p:nvPr/>
        </p:nvSpPr>
        <p:spPr>
          <a:xfrm>
            <a:off x="268942" y="207845"/>
            <a:ext cx="6413314"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The Trade Marketing Role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Cross functional team</a:t>
            </a:r>
          </a:p>
        </p:txBody>
      </p:sp>
      <p:pic>
        <p:nvPicPr>
          <p:cNvPr id="61" name="Picture 60" descr="Logo&#10;&#10;Description automatically generated">
            <a:extLst>
              <a:ext uri="{FF2B5EF4-FFF2-40B4-BE49-F238E27FC236}">
                <a16:creationId xmlns:a16="http://schemas.microsoft.com/office/drawing/2014/main" id="{C003914D-1128-C20F-6EDC-2C81740576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62" name="Footer Placeholder 3">
            <a:extLst>
              <a:ext uri="{FF2B5EF4-FFF2-40B4-BE49-F238E27FC236}">
                <a16:creationId xmlns:a16="http://schemas.microsoft.com/office/drawing/2014/main" id="{4DB0BD94-695A-80CA-1344-4F6959115219}"/>
              </a:ext>
            </a:extLst>
          </p:cNvPr>
          <p:cNvSpPr>
            <a:spLocks noGrp="1"/>
          </p:cNvSpPr>
          <p:nvPr>
            <p:ph type="ftr" sz="quarter" idx="11"/>
          </p:nvPr>
        </p:nvSpPr>
        <p:spPr>
          <a:xfrm>
            <a:off x="4038600" y="6356350"/>
            <a:ext cx="4114800" cy="365125"/>
          </a:xfrm>
        </p:spPr>
        <p:txBody>
          <a:bodyPr/>
          <a:lstStyle/>
          <a:p>
            <a:r>
              <a:rPr lang="en-GB" dirty="0"/>
              <a:t>www.upskilpro.</a:t>
            </a:r>
            <a:r>
              <a:rPr lang="en-GB" dirty="0">
                <a:solidFill>
                  <a:prstClr val="black">
                    <a:lumMod val="75000"/>
                    <a:lumOff val="25000"/>
                  </a:prstClr>
                </a:solidFill>
                <a:cs typeface="Arial" panose="020B0604020202020204" pitchFamily="34" charset="0"/>
              </a:rPr>
              <a:t>com</a:t>
            </a:r>
          </a:p>
        </p:txBody>
      </p:sp>
      <p:grpSp>
        <p:nvGrpSpPr>
          <p:cNvPr id="65" name="Group 64">
            <a:extLst>
              <a:ext uri="{FF2B5EF4-FFF2-40B4-BE49-F238E27FC236}">
                <a16:creationId xmlns:a16="http://schemas.microsoft.com/office/drawing/2014/main" id="{6B43203E-336E-F341-4ED7-87C76A4423E9}"/>
              </a:ext>
            </a:extLst>
          </p:cNvPr>
          <p:cNvGrpSpPr/>
          <p:nvPr/>
        </p:nvGrpSpPr>
        <p:grpSpPr>
          <a:xfrm>
            <a:off x="2979007" y="1228623"/>
            <a:ext cx="8469936" cy="4853371"/>
            <a:chOff x="2819981" y="1089497"/>
            <a:chExt cx="8469936" cy="4853371"/>
          </a:xfrm>
        </p:grpSpPr>
        <p:sp>
          <p:nvSpPr>
            <p:cNvPr id="12" name="Rectangle 11">
              <a:extLst>
                <a:ext uri="{FF2B5EF4-FFF2-40B4-BE49-F238E27FC236}">
                  <a16:creationId xmlns:a16="http://schemas.microsoft.com/office/drawing/2014/main" id="{E730156F-B4C0-FB23-3D6F-AD5B32B0B9D1}"/>
                </a:ext>
              </a:extLst>
            </p:cNvPr>
            <p:cNvSpPr/>
            <p:nvPr/>
          </p:nvSpPr>
          <p:spPr>
            <a:xfrm>
              <a:off x="7086600" y="2236420"/>
              <a:ext cx="4154617" cy="3690324"/>
            </a:xfrm>
            <a:prstGeom prst="rect">
              <a:avLst/>
            </a:prstGeom>
            <a:solidFill>
              <a:srgbClr val="0085A4"/>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a typeface="+mn-ea"/>
                <a:cs typeface="+mn-cs"/>
              </a:endParaRPr>
            </a:p>
          </p:txBody>
        </p:sp>
        <p:sp>
          <p:nvSpPr>
            <p:cNvPr id="11" name="Rectangle 10">
              <a:extLst>
                <a:ext uri="{FF2B5EF4-FFF2-40B4-BE49-F238E27FC236}">
                  <a16:creationId xmlns:a16="http://schemas.microsoft.com/office/drawing/2014/main" id="{A963D3DA-7A7A-F1D9-64F3-D35FB745ED7D}"/>
                </a:ext>
              </a:extLst>
            </p:cNvPr>
            <p:cNvSpPr/>
            <p:nvPr/>
          </p:nvSpPr>
          <p:spPr>
            <a:xfrm>
              <a:off x="4181824" y="2242871"/>
              <a:ext cx="2880000" cy="388800"/>
            </a:xfrm>
            <a:prstGeom prst="rect">
              <a:avLst/>
            </a:prstGeom>
            <a:solidFill>
              <a:srgbClr val="0085A4"/>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ea typeface="+mn-ea"/>
                  <a:cs typeface="+mn-cs"/>
                </a:rPr>
                <a:t>Sales Force </a:t>
              </a:r>
            </a:p>
          </p:txBody>
        </p:sp>
        <p:sp>
          <p:nvSpPr>
            <p:cNvPr id="15" name="Rectangle 14">
              <a:extLst>
                <a:ext uri="{FF2B5EF4-FFF2-40B4-BE49-F238E27FC236}">
                  <a16:creationId xmlns:a16="http://schemas.microsoft.com/office/drawing/2014/main" id="{FA50300B-CE0B-6479-2ECD-9D36E7760330}"/>
                </a:ext>
              </a:extLst>
            </p:cNvPr>
            <p:cNvSpPr/>
            <p:nvPr/>
          </p:nvSpPr>
          <p:spPr>
            <a:xfrm>
              <a:off x="3157086" y="1439573"/>
              <a:ext cx="3900139" cy="784800"/>
            </a:xfrm>
            <a:prstGeom prst="rect">
              <a:avLst/>
            </a:prstGeom>
            <a:solidFill>
              <a:schemeClr val="bg1">
                <a:lumMod val="85000"/>
              </a:scheme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effectLst/>
                  <a:uLnTx/>
                  <a:uFillTx/>
                  <a:latin typeface="Poppins" panose="00000500000000000000" pitchFamily="2" charset="0"/>
                  <a:cs typeface="Poppins" panose="00000500000000000000" pitchFamily="2" charset="0"/>
                </a:rPr>
                <a:t>Key Account Manager </a:t>
              </a:r>
            </a:p>
          </p:txBody>
        </p:sp>
        <p:sp>
          <p:nvSpPr>
            <p:cNvPr id="16" name="Rectangle 15">
              <a:extLst>
                <a:ext uri="{FF2B5EF4-FFF2-40B4-BE49-F238E27FC236}">
                  <a16:creationId xmlns:a16="http://schemas.microsoft.com/office/drawing/2014/main" id="{2B9BD222-F52F-6B88-AF4C-BB2484B051C7}"/>
                </a:ext>
              </a:extLst>
            </p:cNvPr>
            <p:cNvSpPr/>
            <p:nvPr/>
          </p:nvSpPr>
          <p:spPr>
            <a:xfrm>
              <a:off x="10203270" y="1431235"/>
              <a:ext cx="1008000" cy="782858"/>
            </a:xfrm>
            <a:prstGeom prst="rect">
              <a:avLst/>
            </a:prstGeom>
            <a:solidFill>
              <a:schemeClr val="bg1">
                <a:lumMod val="85000"/>
              </a:scheme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effectLst/>
                  <a:uLnTx/>
                  <a:uFillTx/>
                  <a:ea typeface="+mn-ea"/>
                  <a:cs typeface="+mn-cs"/>
                </a:rPr>
                <a:t>Marketing</a:t>
              </a:r>
            </a:p>
          </p:txBody>
        </p:sp>
        <p:sp>
          <p:nvSpPr>
            <p:cNvPr id="17" name="TextBox 16">
              <a:extLst>
                <a:ext uri="{FF2B5EF4-FFF2-40B4-BE49-F238E27FC236}">
                  <a16:creationId xmlns:a16="http://schemas.microsoft.com/office/drawing/2014/main" id="{561FE3D7-1E12-8C07-17B5-D167B6286529}"/>
                </a:ext>
              </a:extLst>
            </p:cNvPr>
            <p:cNvSpPr txBox="1"/>
            <p:nvPr/>
          </p:nvSpPr>
          <p:spPr>
            <a:xfrm>
              <a:off x="7462760" y="2314036"/>
              <a:ext cx="755374" cy="307777"/>
            </a:xfrm>
            <a:prstGeom prst="rect">
              <a:avLst/>
            </a:prstGeom>
            <a:noFill/>
          </p:spPr>
          <p:txBody>
            <a:bodyPr wrap="square" rtlCol="0">
              <a:spAutoFit/>
            </a:bodyPr>
            <a:lstStyle/>
            <a:p>
              <a:pPr algn="ctr"/>
              <a:r>
                <a:rPr lang="en-GB" sz="1400" b="1" dirty="0">
                  <a:solidFill>
                    <a:schemeClr val="bg1"/>
                  </a:solidFill>
                </a:rPr>
                <a:t>R&amp;D</a:t>
              </a:r>
            </a:p>
          </p:txBody>
        </p:sp>
        <p:sp>
          <p:nvSpPr>
            <p:cNvPr id="18" name="TextBox 17">
              <a:extLst>
                <a:ext uri="{FF2B5EF4-FFF2-40B4-BE49-F238E27FC236}">
                  <a16:creationId xmlns:a16="http://schemas.microsoft.com/office/drawing/2014/main" id="{40EAE964-12B8-FC9A-1F13-CCC9071DAAF5}"/>
                </a:ext>
              </a:extLst>
            </p:cNvPr>
            <p:cNvSpPr txBox="1"/>
            <p:nvPr/>
          </p:nvSpPr>
          <p:spPr>
            <a:xfrm>
              <a:off x="8308779" y="2341894"/>
              <a:ext cx="1127855" cy="307777"/>
            </a:xfrm>
            <a:prstGeom prst="rect">
              <a:avLst/>
            </a:prstGeom>
            <a:noFill/>
          </p:spPr>
          <p:txBody>
            <a:bodyPr wrap="square" rtlCol="0">
              <a:spAutoFit/>
            </a:bodyPr>
            <a:lstStyle/>
            <a:p>
              <a:pPr algn="ctr"/>
              <a:r>
                <a:rPr lang="en-GB" sz="1400" b="1" dirty="0">
                  <a:solidFill>
                    <a:schemeClr val="bg1"/>
                  </a:solidFill>
                </a:rPr>
                <a:t>Purchasing</a:t>
              </a:r>
            </a:p>
          </p:txBody>
        </p:sp>
        <p:sp>
          <p:nvSpPr>
            <p:cNvPr id="19" name="TextBox 18">
              <a:extLst>
                <a:ext uri="{FF2B5EF4-FFF2-40B4-BE49-F238E27FC236}">
                  <a16:creationId xmlns:a16="http://schemas.microsoft.com/office/drawing/2014/main" id="{CB500228-EB2D-7102-700C-72C0AA54897B}"/>
                </a:ext>
              </a:extLst>
            </p:cNvPr>
            <p:cNvSpPr txBox="1"/>
            <p:nvPr/>
          </p:nvSpPr>
          <p:spPr>
            <a:xfrm>
              <a:off x="9385334" y="2292167"/>
              <a:ext cx="857935" cy="523220"/>
            </a:xfrm>
            <a:prstGeom prst="rect">
              <a:avLst/>
            </a:prstGeom>
            <a:noFill/>
          </p:spPr>
          <p:txBody>
            <a:bodyPr wrap="square" rtlCol="0">
              <a:spAutoFit/>
            </a:bodyPr>
            <a:lstStyle/>
            <a:p>
              <a:pPr algn="ctr"/>
              <a:r>
                <a:rPr lang="en-GB" sz="1400" b="1" dirty="0">
                  <a:solidFill>
                    <a:schemeClr val="bg1"/>
                  </a:solidFill>
                </a:rPr>
                <a:t>Supply Chain </a:t>
              </a:r>
            </a:p>
          </p:txBody>
        </p:sp>
        <p:sp>
          <p:nvSpPr>
            <p:cNvPr id="20" name="TextBox 19">
              <a:extLst>
                <a:ext uri="{FF2B5EF4-FFF2-40B4-BE49-F238E27FC236}">
                  <a16:creationId xmlns:a16="http://schemas.microsoft.com/office/drawing/2014/main" id="{D100A33D-64A6-2811-B241-F9CCF27626C7}"/>
                </a:ext>
              </a:extLst>
            </p:cNvPr>
            <p:cNvSpPr txBox="1"/>
            <p:nvPr/>
          </p:nvSpPr>
          <p:spPr>
            <a:xfrm>
              <a:off x="10211651" y="2314820"/>
              <a:ext cx="1078266" cy="307777"/>
            </a:xfrm>
            <a:prstGeom prst="rect">
              <a:avLst/>
            </a:prstGeom>
            <a:noFill/>
          </p:spPr>
          <p:txBody>
            <a:bodyPr wrap="square" rtlCol="0">
              <a:spAutoFit/>
            </a:bodyPr>
            <a:lstStyle/>
            <a:p>
              <a:pPr algn="ctr"/>
              <a:r>
                <a:rPr lang="en-GB" sz="1400" b="1" dirty="0">
                  <a:solidFill>
                    <a:schemeClr val="bg1"/>
                  </a:solidFill>
                </a:rPr>
                <a:t>Marketing</a:t>
              </a:r>
            </a:p>
          </p:txBody>
        </p:sp>
        <p:sp>
          <p:nvSpPr>
            <p:cNvPr id="21" name="TextBox 20">
              <a:extLst>
                <a:ext uri="{FF2B5EF4-FFF2-40B4-BE49-F238E27FC236}">
                  <a16:creationId xmlns:a16="http://schemas.microsoft.com/office/drawing/2014/main" id="{6038FEF2-EF46-B7BC-15D0-77C87919B62D}"/>
                </a:ext>
              </a:extLst>
            </p:cNvPr>
            <p:cNvSpPr txBox="1"/>
            <p:nvPr/>
          </p:nvSpPr>
          <p:spPr>
            <a:xfrm>
              <a:off x="7070295" y="3116461"/>
              <a:ext cx="1046921" cy="338554"/>
            </a:xfrm>
            <a:prstGeom prst="rect">
              <a:avLst/>
            </a:prstGeom>
            <a:noFill/>
          </p:spPr>
          <p:txBody>
            <a:bodyPr wrap="square" rtlCol="0">
              <a:spAutoFit/>
            </a:bodyPr>
            <a:lstStyle/>
            <a:p>
              <a:pPr algn="ctr"/>
              <a:r>
                <a:rPr lang="en-GB" sz="1600" b="1" dirty="0">
                  <a:solidFill>
                    <a:schemeClr val="bg1"/>
                  </a:solidFill>
                </a:rPr>
                <a:t>Buyers </a:t>
              </a:r>
            </a:p>
          </p:txBody>
        </p:sp>
        <p:sp>
          <p:nvSpPr>
            <p:cNvPr id="22" name="TextBox 21">
              <a:extLst>
                <a:ext uri="{FF2B5EF4-FFF2-40B4-BE49-F238E27FC236}">
                  <a16:creationId xmlns:a16="http://schemas.microsoft.com/office/drawing/2014/main" id="{5E40B2DB-30F5-CEB4-B4DF-8D3FF8E317C1}"/>
                </a:ext>
              </a:extLst>
            </p:cNvPr>
            <p:cNvSpPr txBox="1"/>
            <p:nvPr/>
          </p:nvSpPr>
          <p:spPr>
            <a:xfrm>
              <a:off x="8241142" y="4027796"/>
              <a:ext cx="1046921" cy="461665"/>
            </a:xfrm>
            <a:prstGeom prst="rect">
              <a:avLst/>
            </a:prstGeom>
            <a:noFill/>
          </p:spPr>
          <p:txBody>
            <a:bodyPr wrap="square" rtlCol="0">
              <a:spAutoFit/>
            </a:bodyPr>
            <a:lstStyle/>
            <a:p>
              <a:pPr algn="ctr"/>
              <a:r>
                <a:rPr lang="en-GB" sz="1200" dirty="0">
                  <a:solidFill>
                    <a:schemeClr val="bg1"/>
                  </a:solidFill>
                </a:rPr>
                <a:t>Geography </a:t>
              </a:r>
            </a:p>
            <a:p>
              <a:pPr algn="ctr"/>
              <a:r>
                <a:rPr lang="en-GB" sz="1200" dirty="0">
                  <a:solidFill>
                    <a:schemeClr val="bg1"/>
                  </a:solidFill>
                </a:rPr>
                <a:t>1 </a:t>
              </a:r>
            </a:p>
          </p:txBody>
        </p:sp>
        <p:sp>
          <p:nvSpPr>
            <p:cNvPr id="23" name="TextBox 22">
              <a:extLst>
                <a:ext uri="{FF2B5EF4-FFF2-40B4-BE49-F238E27FC236}">
                  <a16:creationId xmlns:a16="http://schemas.microsoft.com/office/drawing/2014/main" id="{81715D06-47EA-DF62-826D-346B5B8B6744}"/>
                </a:ext>
              </a:extLst>
            </p:cNvPr>
            <p:cNvSpPr txBox="1"/>
            <p:nvPr/>
          </p:nvSpPr>
          <p:spPr>
            <a:xfrm>
              <a:off x="8319052" y="5474041"/>
              <a:ext cx="1046921" cy="461665"/>
            </a:xfrm>
            <a:prstGeom prst="rect">
              <a:avLst/>
            </a:prstGeom>
            <a:noFill/>
          </p:spPr>
          <p:txBody>
            <a:bodyPr wrap="square" rtlCol="0">
              <a:spAutoFit/>
            </a:bodyPr>
            <a:lstStyle/>
            <a:p>
              <a:pPr algn="ctr"/>
              <a:r>
                <a:rPr lang="en-GB" sz="1200" dirty="0">
                  <a:solidFill>
                    <a:schemeClr val="bg1"/>
                  </a:solidFill>
                </a:rPr>
                <a:t>Geography </a:t>
              </a:r>
            </a:p>
            <a:p>
              <a:pPr algn="ctr"/>
              <a:r>
                <a:rPr lang="en-GB" sz="1200" dirty="0">
                  <a:solidFill>
                    <a:schemeClr val="bg1"/>
                  </a:solidFill>
                </a:rPr>
                <a:t>3 </a:t>
              </a:r>
            </a:p>
          </p:txBody>
        </p:sp>
        <p:sp>
          <p:nvSpPr>
            <p:cNvPr id="24" name="TextBox 23">
              <a:extLst>
                <a:ext uri="{FF2B5EF4-FFF2-40B4-BE49-F238E27FC236}">
                  <a16:creationId xmlns:a16="http://schemas.microsoft.com/office/drawing/2014/main" id="{F9556DE8-B0EB-EB62-933E-8E98BFA44E7D}"/>
                </a:ext>
              </a:extLst>
            </p:cNvPr>
            <p:cNvSpPr txBox="1"/>
            <p:nvPr/>
          </p:nvSpPr>
          <p:spPr>
            <a:xfrm>
              <a:off x="8285920" y="4792095"/>
              <a:ext cx="1046921" cy="461665"/>
            </a:xfrm>
            <a:prstGeom prst="rect">
              <a:avLst/>
            </a:prstGeom>
            <a:noFill/>
          </p:spPr>
          <p:txBody>
            <a:bodyPr wrap="square" rtlCol="0">
              <a:spAutoFit/>
            </a:bodyPr>
            <a:lstStyle/>
            <a:p>
              <a:pPr algn="ctr"/>
              <a:r>
                <a:rPr lang="en-GB" sz="1200" dirty="0">
                  <a:solidFill>
                    <a:schemeClr val="bg1"/>
                  </a:solidFill>
                </a:rPr>
                <a:t>Geography </a:t>
              </a:r>
            </a:p>
            <a:p>
              <a:pPr algn="ctr"/>
              <a:r>
                <a:rPr lang="en-GB" sz="1200" dirty="0">
                  <a:solidFill>
                    <a:schemeClr val="bg1"/>
                  </a:solidFill>
                </a:rPr>
                <a:t>2</a:t>
              </a:r>
            </a:p>
          </p:txBody>
        </p:sp>
        <p:cxnSp>
          <p:nvCxnSpPr>
            <p:cNvPr id="26" name="Straight Connector 25">
              <a:extLst>
                <a:ext uri="{FF2B5EF4-FFF2-40B4-BE49-F238E27FC236}">
                  <a16:creationId xmlns:a16="http://schemas.microsoft.com/office/drawing/2014/main" id="{8916F375-29B1-69C4-F466-26456C01AAD2}"/>
                </a:ext>
              </a:extLst>
            </p:cNvPr>
            <p:cNvCxnSpPr>
              <a:cxnSpLocks/>
            </p:cNvCxnSpPr>
            <p:nvPr/>
          </p:nvCxnSpPr>
          <p:spPr>
            <a:xfrm flipH="1" flipV="1">
              <a:off x="7106478" y="2246243"/>
              <a:ext cx="2269328" cy="197972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E9B332E-4511-2052-E8EE-52031CBC822E}"/>
                </a:ext>
              </a:extLst>
            </p:cNvPr>
            <p:cNvCxnSpPr>
              <a:cxnSpLocks/>
            </p:cNvCxnSpPr>
            <p:nvPr/>
          </p:nvCxnSpPr>
          <p:spPr>
            <a:xfrm flipH="1" flipV="1">
              <a:off x="7086600" y="3636040"/>
              <a:ext cx="2279373" cy="119232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F7DE968-B17E-0D56-6A34-1930DB906601}"/>
                </a:ext>
              </a:extLst>
            </p:cNvPr>
            <p:cNvCxnSpPr>
              <a:cxnSpLocks/>
            </p:cNvCxnSpPr>
            <p:nvPr/>
          </p:nvCxnSpPr>
          <p:spPr>
            <a:xfrm flipH="1" flipV="1">
              <a:off x="7070295" y="4719926"/>
              <a:ext cx="2295678" cy="68723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232BB599-2315-2BE4-5348-0FF4D1F26A3F}"/>
                </a:ext>
              </a:extLst>
            </p:cNvPr>
            <p:cNvSpPr txBox="1"/>
            <p:nvPr/>
          </p:nvSpPr>
          <p:spPr>
            <a:xfrm>
              <a:off x="7129945" y="4243885"/>
              <a:ext cx="1046921" cy="338554"/>
            </a:xfrm>
            <a:prstGeom prst="rect">
              <a:avLst/>
            </a:prstGeom>
            <a:noFill/>
          </p:spPr>
          <p:txBody>
            <a:bodyPr wrap="square" rtlCol="0">
              <a:spAutoFit/>
            </a:bodyPr>
            <a:lstStyle/>
            <a:p>
              <a:pPr algn="ctr"/>
              <a:r>
                <a:rPr lang="en-GB" sz="1600" b="1" dirty="0">
                  <a:solidFill>
                    <a:schemeClr val="bg1"/>
                  </a:solidFill>
                </a:rPr>
                <a:t>Buyers </a:t>
              </a:r>
            </a:p>
          </p:txBody>
        </p:sp>
        <p:sp>
          <p:nvSpPr>
            <p:cNvPr id="35" name="TextBox 34">
              <a:extLst>
                <a:ext uri="{FF2B5EF4-FFF2-40B4-BE49-F238E27FC236}">
                  <a16:creationId xmlns:a16="http://schemas.microsoft.com/office/drawing/2014/main" id="{10B0E68C-9F03-015B-65CD-3DF43FDC3C55}"/>
                </a:ext>
              </a:extLst>
            </p:cNvPr>
            <p:cNvSpPr txBox="1"/>
            <p:nvPr/>
          </p:nvSpPr>
          <p:spPr>
            <a:xfrm>
              <a:off x="7213558" y="5212798"/>
              <a:ext cx="1046921" cy="338554"/>
            </a:xfrm>
            <a:prstGeom prst="rect">
              <a:avLst/>
            </a:prstGeom>
            <a:noFill/>
          </p:spPr>
          <p:txBody>
            <a:bodyPr wrap="square" rtlCol="0">
              <a:spAutoFit/>
            </a:bodyPr>
            <a:lstStyle/>
            <a:p>
              <a:pPr algn="ctr"/>
              <a:r>
                <a:rPr lang="en-GB" sz="1600" b="1" dirty="0">
                  <a:solidFill>
                    <a:schemeClr val="bg1"/>
                  </a:solidFill>
                </a:rPr>
                <a:t>Buyers </a:t>
              </a:r>
            </a:p>
          </p:txBody>
        </p:sp>
        <p:cxnSp>
          <p:nvCxnSpPr>
            <p:cNvPr id="36" name="Straight Connector 35">
              <a:extLst>
                <a:ext uri="{FF2B5EF4-FFF2-40B4-BE49-F238E27FC236}">
                  <a16:creationId xmlns:a16="http://schemas.microsoft.com/office/drawing/2014/main" id="{5A659974-0177-25F9-5E80-CBD4FC23A9BB}"/>
                </a:ext>
              </a:extLst>
            </p:cNvPr>
            <p:cNvCxnSpPr>
              <a:cxnSpLocks/>
            </p:cNvCxnSpPr>
            <p:nvPr/>
          </p:nvCxnSpPr>
          <p:spPr>
            <a:xfrm flipH="1" flipV="1">
              <a:off x="10181833" y="2246243"/>
              <a:ext cx="668784" cy="196385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3BC45CA-C093-3EC9-FEA0-BB828728B809}"/>
                </a:ext>
              </a:extLst>
            </p:cNvPr>
            <p:cNvCxnSpPr>
              <a:cxnSpLocks/>
              <a:stCxn id="14" idx="0"/>
              <a:endCxn id="12" idx="0"/>
            </p:cNvCxnSpPr>
            <p:nvPr/>
          </p:nvCxnSpPr>
          <p:spPr>
            <a:xfrm flipH="1" flipV="1">
              <a:off x="9163909" y="2236420"/>
              <a:ext cx="1144603" cy="197368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2307FDF-A547-0043-2E02-729A05FD2C77}"/>
                </a:ext>
              </a:extLst>
            </p:cNvPr>
            <p:cNvCxnSpPr>
              <a:cxnSpLocks/>
            </p:cNvCxnSpPr>
            <p:nvPr/>
          </p:nvCxnSpPr>
          <p:spPr>
            <a:xfrm flipH="1" flipV="1">
              <a:off x="8157298" y="2249267"/>
              <a:ext cx="1732137" cy="195614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5F52D4DE-8C82-DBCD-EAC5-F06BEC93D876}"/>
                </a:ext>
              </a:extLst>
            </p:cNvPr>
            <p:cNvSpPr/>
            <p:nvPr/>
          </p:nvSpPr>
          <p:spPr>
            <a:xfrm>
              <a:off x="9375806" y="4210100"/>
              <a:ext cx="1865411" cy="1716644"/>
            </a:xfrm>
            <a:prstGeom prst="rect">
              <a:avLst/>
            </a:prstGeom>
            <a:solidFill>
              <a:schemeClr val="bg1">
                <a:lumMod val="85000"/>
              </a:scheme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effectLst/>
                  <a:uLnTx/>
                  <a:uFillTx/>
                  <a:latin typeface="Poppins" panose="00000500000000000000" pitchFamily="2" charset="0"/>
                  <a:cs typeface="Poppins" panose="00000500000000000000" pitchFamily="2" charset="0"/>
                </a:rPr>
                <a:t>Primary </a:t>
              </a:r>
            </a:p>
            <a:p>
              <a:pPr marL="0" marR="0" lvl="0" indent="0" algn="ctr" defTabSz="914217" eaLnBrk="1" fontAlgn="auto" latinLnBrk="0" hangingPunct="1">
                <a:lnSpc>
                  <a:spcPct val="100000"/>
                </a:lnSpc>
                <a:spcBef>
                  <a:spcPts val="0"/>
                </a:spcBef>
                <a:spcAft>
                  <a:spcPts val="0"/>
                </a:spcAft>
                <a:buClrTx/>
                <a:buSzTx/>
                <a:buFontTx/>
                <a:buNone/>
                <a:tabLst/>
                <a:defRPr/>
              </a:pPr>
              <a:r>
                <a:rPr lang="en-US" sz="1400" b="1" kern="0" dirty="0">
                  <a:latin typeface="Poppins" panose="00000500000000000000" pitchFamily="2" charset="0"/>
                  <a:cs typeface="Poppins" panose="00000500000000000000" pitchFamily="2" charset="0"/>
                </a:rPr>
                <a:t>Customer Engagement </a:t>
              </a:r>
            </a:p>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effectLst/>
                  <a:uLnTx/>
                  <a:uFillTx/>
                  <a:latin typeface="Poppins" panose="00000500000000000000" pitchFamily="2" charset="0"/>
                  <a:cs typeface="Poppins" panose="00000500000000000000" pitchFamily="2" charset="0"/>
                </a:rPr>
                <a:t>( Role ) </a:t>
              </a:r>
            </a:p>
          </p:txBody>
        </p:sp>
        <p:sp>
          <p:nvSpPr>
            <p:cNvPr id="45" name="Rectangle 44">
              <a:extLst>
                <a:ext uri="{FF2B5EF4-FFF2-40B4-BE49-F238E27FC236}">
                  <a16:creationId xmlns:a16="http://schemas.microsoft.com/office/drawing/2014/main" id="{5D2680B6-D09A-9FA8-4411-E418CBF10E2D}"/>
                </a:ext>
              </a:extLst>
            </p:cNvPr>
            <p:cNvSpPr/>
            <p:nvPr/>
          </p:nvSpPr>
          <p:spPr>
            <a:xfrm>
              <a:off x="9172451" y="1433462"/>
              <a:ext cx="1008000" cy="782858"/>
            </a:xfrm>
            <a:prstGeom prst="rect">
              <a:avLst/>
            </a:prstGeom>
            <a:solidFill>
              <a:schemeClr val="bg1">
                <a:lumMod val="85000"/>
              </a:scheme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effectLst/>
                  <a:uLnTx/>
                  <a:uFillTx/>
                  <a:ea typeface="+mn-ea"/>
                  <a:cs typeface="+mn-cs"/>
                </a:rPr>
                <a:t>Supply Chain </a:t>
              </a:r>
            </a:p>
          </p:txBody>
        </p:sp>
        <p:sp>
          <p:nvSpPr>
            <p:cNvPr id="46" name="Rectangle 45">
              <a:extLst>
                <a:ext uri="{FF2B5EF4-FFF2-40B4-BE49-F238E27FC236}">
                  <a16:creationId xmlns:a16="http://schemas.microsoft.com/office/drawing/2014/main" id="{BF90989D-605E-BF9A-13EB-AE57747A7F61}"/>
                </a:ext>
              </a:extLst>
            </p:cNvPr>
            <p:cNvSpPr/>
            <p:nvPr/>
          </p:nvSpPr>
          <p:spPr>
            <a:xfrm>
              <a:off x="8131693" y="1427301"/>
              <a:ext cx="1008000" cy="782858"/>
            </a:xfrm>
            <a:prstGeom prst="rect">
              <a:avLst/>
            </a:prstGeom>
            <a:solidFill>
              <a:schemeClr val="bg1">
                <a:lumMod val="85000"/>
              </a:scheme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effectLst/>
                  <a:uLnTx/>
                  <a:uFillTx/>
                  <a:ea typeface="+mn-ea"/>
                  <a:cs typeface="+mn-cs"/>
                </a:rPr>
                <a:t>Customer engagement</a:t>
              </a:r>
            </a:p>
          </p:txBody>
        </p:sp>
        <p:sp>
          <p:nvSpPr>
            <p:cNvPr id="47" name="Rectangle 46">
              <a:extLst>
                <a:ext uri="{FF2B5EF4-FFF2-40B4-BE49-F238E27FC236}">
                  <a16:creationId xmlns:a16="http://schemas.microsoft.com/office/drawing/2014/main" id="{03515087-18DB-ECFA-9EBB-97CA46909882}"/>
                </a:ext>
              </a:extLst>
            </p:cNvPr>
            <p:cNvSpPr/>
            <p:nvPr/>
          </p:nvSpPr>
          <p:spPr>
            <a:xfrm>
              <a:off x="7089755" y="1429644"/>
              <a:ext cx="1008000" cy="782858"/>
            </a:xfrm>
            <a:prstGeom prst="rect">
              <a:avLst/>
            </a:prstGeom>
            <a:solidFill>
              <a:schemeClr val="bg1">
                <a:lumMod val="85000"/>
              </a:scheme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effectLst/>
                  <a:uLnTx/>
                  <a:uFillTx/>
                  <a:ea typeface="+mn-ea"/>
                  <a:cs typeface="+mn-cs"/>
                </a:rPr>
                <a:t>Product / Manager </a:t>
              </a:r>
            </a:p>
          </p:txBody>
        </p:sp>
        <p:sp>
          <p:nvSpPr>
            <p:cNvPr id="49" name="Rectangle 48">
              <a:extLst>
                <a:ext uri="{FF2B5EF4-FFF2-40B4-BE49-F238E27FC236}">
                  <a16:creationId xmlns:a16="http://schemas.microsoft.com/office/drawing/2014/main" id="{512408D6-270E-E7CF-CBDE-4076D6428A83}"/>
                </a:ext>
              </a:extLst>
            </p:cNvPr>
            <p:cNvSpPr/>
            <p:nvPr/>
          </p:nvSpPr>
          <p:spPr>
            <a:xfrm>
              <a:off x="4174074" y="2666108"/>
              <a:ext cx="2880000" cy="388800"/>
            </a:xfrm>
            <a:prstGeom prst="rect">
              <a:avLst/>
            </a:prstGeom>
            <a:solidFill>
              <a:srgbClr val="0085A4"/>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ea typeface="+mn-ea"/>
                  <a:cs typeface="+mn-cs"/>
                </a:rPr>
                <a:t>Inside sales </a:t>
              </a:r>
            </a:p>
          </p:txBody>
        </p:sp>
        <p:sp>
          <p:nvSpPr>
            <p:cNvPr id="50" name="Rectangle 49">
              <a:extLst>
                <a:ext uri="{FF2B5EF4-FFF2-40B4-BE49-F238E27FC236}">
                  <a16:creationId xmlns:a16="http://schemas.microsoft.com/office/drawing/2014/main" id="{D714A848-4FD7-82B4-0A5A-9C3E69926B17}"/>
                </a:ext>
              </a:extLst>
            </p:cNvPr>
            <p:cNvSpPr/>
            <p:nvPr/>
          </p:nvSpPr>
          <p:spPr>
            <a:xfrm>
              <a:off x="4181098" y="3069467"/>
              <a:ext cx="2880000" cy="388800"/>
            </a:xfrm>
            <a:prstGeom prst="rect">
              <a:avLst/>
            </a:prstGeom>
            <a:solidFill>
              <a:srgbClr val="0085A4"/>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ea typeface="+mn-ea"/>
                  <a:cs typeface="+mn-cs"/>
                </a:rPr>
                <a:t>Customer engagement </a:t>
              </a:r>
            </a:p>
          </p:txBody>
        </p:sp>
        <p:sp>
          <p:nvSpPr>
            <p:cNvPr id="51" name="Rectangle 50">
              <a:extLst>
                <a:ext uri="{FF2B5EF4-FFF2-40B4-BE49-F238E27FC236}">
                  <a16:creationId xmlns:a16="http://schemas.microsoft.com/office/drawing/2014/main" id="{57E5976C-5E48-D004-4208-3BFC4AC327F6}"/>
                </a:ext>
              </a:extLst>
            </p:cNvPr>
            <p:cNvSpPr/>
            <p:nvPr/>
          </p:nvSpPr>
          <p:spPr>
            <a:xfrm>
              <a:off x="4183287" y="3482765"/>
              <a:ext cx="2880000" cy="388800"/>
            </a:xfrm>
            <a:prstGeom prst="rect">
              <a:avLst/>
            </a:prstGeom>
            <a:solidFill>
              <a:srgbClr val="0085A4"/>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ea typeface="+mn-ea"/>
                  <a:cs typeface="+mn-cs"/>
                </a:rPr>
                <a:t>Sales Force </a:t>
              </a:r>
            </a:p>
          </p:txBody>
        </p:sp>
        <p:sp>
          <p:nvSpPr>
            <p:cNvPr id="52" name="Rectangle 51">
              <a:extLst>
                <a:ext uri="{FF2B5EF4-FFF2-40B4-BE49-F238E27FC236}">
                  <a16:creationId xmlns:a16="http://schemas.microsoft.com/office/drawing/2014/main" id="{477E1A9B-E7ED-B309-FA06-5D0B575CFD0B}"/>
                </a:ext>
              </a:extLst>
            </p:cNvPr>
            <p:cNvSpPr/>
            <p:nvPr/>
          </p:nvSpPr>
          <p:spPr>
            <a:xfrm>
              <a:off x="4182623" y="3896063"/>
              <a:ext cx="2880000" cy="388800"/>
            </a:xfrm>
            <a:prstGeom prst="rect">
              <a:avLst/>
            </a:prstGeom>
            <a:solidFill>
              <a:srgbClr val="0085A4"/>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ea typeface="+mn-ea"/>
                  <a:cs typeface="+mn-cs"/>
                </a:rPr>
                <a:t>Inside Sales </a:t>
              </a:r>
            </a:p>
          </p:txBody>
        </p:sp>
        <p:sp>
          <p:nvSpPr>
            <p:cNvPr id="53" name="Rectangle 52">
              <a:extLst>
                <a:ext uri="{FF2B5EF4-FFF2-40B4-BE49-F238E27FC236}">
                  <a16:creationId xmlns:a16="http://schemas.microsoft.com/office/drawing/2014/main" id="{E8B00DC6-6C18-BC45-BA89-EA4FB21DED9D}"/>
                </a:ext>
              </a:extLst>
            </p:cNvPr>
            <p:cNvSpPr/>
            <p:nvPr/>
          </p:nvSpPr>
          <p:spPr>
            <a:xfrm>
              <a:off x="4194751" y="4309361"/>
              <a:ext cx="2880000" cy="388800"/>
            </a:xfrm>
            <a:prstGeom prst="rect">
              <a:avLst/>
            </a:prstGeom>
            <a:solidFill>
              <a:srgbClr val="0085A4"/>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ea typeface="+mn-ea"/>
                  <a:cs typeface="+mn-cs"/>
                </a:rPr>
                <a:t>Customer engagement</a:t>
              </a:r>
            </a:p>
          </p:txBody>
        </p:sp>
        <p:sp>
          <p:nvSpPr>
            <p:cNvPr id="54" name="Rectangle 53">
              <a:extLst>
                <a:ext uri="{FF2B5EF4-FFF2-40B4-BE49-F238E27FC236}">
                  <a16:creationId xmlns:a16="http://schemas.microsoft.com/office/drawing/2014/main" id="{F6D782E0-D60D-F1AE-4792-9F38649C2436}"/>
                </a:ext>
              </a:extLst>
            </p:cNvPr>
            <p:cNvSpPr/>
            <p:nvPr/>
          </p:nvSpPr>
          <p:spPr>
            <a:xfrm>
              <a:off x="4184381" y="4722659"/>
              <a:ext cx="2880000" cy="388800"/>
            </a:xfrm>
            <a:prstGeom prst="rect">
              <a:avLst/>
            </a:prstGeom>
            <a:solidFill>
              <a:srgbClr val="0085A4"/>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ea typeface="+mn-ea"/>
                  <a:cs typeface="+mn-cs"/>
                </a:rPr>
                <a:t>Sales force </a:t>
              </a:r>
            </a:p>
          </p:txBody>
        </p:sp>
        <p:sp>
          <p:nvSpPr>
            <p:cNvPr id="55" name="Rectangle 54">
              <a:extLst>
                <a:ext uri="{FF2B5EF4-FFF2-40B4-BE49-F238E27FC236}">
                  <a16:creationId xmlns:a16="http://schemas.microsoft.com/office/drawing/2014/main" id="{A861F5A0-8F5D-84E5-8DF7-06EE9F673B06}"/>
                </a:ext>
              </a:extLst>
            </p:cNvPr>
            <p:cNvSpPr/>
            <p:nvPr/>
          </p:nvSpPr>
          <p:spPr>
            <a:xfrm>
              <a:off x="4186570" y="5135957"/>
              <a:ext cx="2880000" cy="388800"/>
            </a:xfrm>
            <a:prstGeom prst="rect">
              <a:avLst/>
            </a:prstGeom>
            <a:solidFill>
              <a:srgbClr val="0085A4"/>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ea typeface="+mn-ea"/>
                  <a:cs typeface="+mn-cs"/>
                </a:rPr>
                <a:t>Inside sales </a:t>
              </a:r>
            </a:p>
          </p:txBody>
        </p:sp>
        <p:sp>
          <p:nvSpPr>
            <p:cNvPr id="56" name="Rectangle 55">
              <a:extLst>
                <a:ext uri="{FF2B5EF4-FFF2-40B4-BE49-F238E27FC236}">
                  <a16:creationId xmlns:a16="http://schemas.microsoft.com/office/drawing/2014/main" id="{1D7F3A0C-D32A-A701-3B9B-E4E542174D10}"/>
                </a:ext>
              </a:extLst>
            </p:cNvPr>
            <p:cNvSpPr/>
            <p:nvPr/>
          </p:nvSpPr>
          <p:spPr>
            <a:xfrm>
              <a:off x="4183548" y="5549258"/>
              <a:ext cx="2880000" cy="388800"/>
            </a:xfrm>
            <a:prstGeom prst="rect">
              <a:avLst/>
            </a:prstGeom>
            <a:solidFill>
              <a:srgbClr val="0085A4"/>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ea typeface="+mn-ea"/>
                  <a:cs typeface="+mn-cs"/>
                </a:rPr>
                <a:t>Customer engagement</a:t>
              </a:r>
            </a:p>
          </p:txBody>
        </p:sp>
        <p:sp>
          <p:nvSpPr>
            <p:cNvPr id="57" name="Rectangle 56">
              <a:extLst>
                <a:ext uri="{FF2B5EF4-FFF2-40B4-BE49-F238E27FC236}">
                  <a16:creationId xmlns:a16="http://schemas.microsoft.com/office/drawing/2014/main" id="{D28C3ECE-3E3B-98C6-D11C-FDBC664EE317}"/>
                </a:ext>
              </a:extLst>
            </p:cNvPr>
            <p:cNvSpPr/>
            <p:nvPr/>
          </p:nvSpPr>
          <p:spPr>
            <a:xfrm>
              <a:off x="3149472" y="2248492"/>
              <a:ext cx="1008000" cy="1224000"/>
            </a:xfrm>
            <a:prstGeom prst="rect">
              <a:avLst/>
            </a:prstGeom>
            <a:solidFill>
              <a:srgbClr val="0085A4"/>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ea typeface="+mn-ea"/>
                  <a:cs typeface="+mn-cs"/>
                </a:rPr>
                <a:t>Geography 1</a:t>
              </a:r>
            </a:p>
          </p:txBody>
        </p:sp>
        <p:sp>
          <p:nvSpPr>
            <p:cNvPr id="58" name="Rectangle 57">
              <a:extLst>
                <a:ext uri="{FF2B5EF4-FFF2-40B4-BE49-F238E27FC236}">
                  <a16:creationId xmlns:a16="http://schemas.microsoft.com/office/drawing/2014/main" id="{2B76358C-B7DC-B6FF-6423-45016DD6121C}"/>
                </a:ext>
              </a:extLst>
            </p:cNvPr>
            <p:cNvSpPr/>
            <p:nvPr/>
          </p:nvSpPr>
          <p:spPr>
            <a:xfrm>
              <a:off x="3153875" y="3483680"/>
              <a:ext cx="1008000" cy="1224000"/>
            </a:xfrm>
            <a:prstGeom prst="rect">
              <a:avLst/>
            </a:prstGeom>
            <a:solidFill>
              <a:srgbClr val="0085A4"/>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ea typeface="+mn-ea"/>
                  <a:cs typeface="+mn-cs"/>
                </a:rPr>
                <a:t>Geography 2</a:t>
              </a:r>
            </a:p>
          </p:txBody>
        </p:sp>
        <p:sp>
          <p:nvSpPr>
            <p:cNvPr id="59" name="Rectangle 58">
              <a:extLst>
                <a:ext uri="{FF2B5EF4-FFF2-40B4-BE49-F238E27FC236}">
                  <a16:creationId xmlns:a16="http://schemas.microsoft.com/office/drawing/2014/main" id="{64BA2762-6891-8DF5-2CB3-83B7753ECDA6}"/>
                </a:ext>
              </a:extLst>
            </p:cNvPr>
            <p:cNvSpPr/>
            <p:nvPr/>
          </p:nvSpPr>
          <p:spPr>
            <a:xfrm>
              <a:off x="3157086" y="4718868"/>
              <a:ext cx="1008000" cy="1224000"/>
            </a:xfrm>
            <a:prstGeom prst="rect">
              <a:avLst/>
            </a:prstGeom>
            <a:solidFill>
              <a:srgbClr val="0085A4"/>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ea typeface="+mn-ea"/>
                  <a:cs typeface="+mn-cs"/>
                </a:rPr>
                <a:t>Geography 3 </a:t>
              </a:r>
            </a:p>
          </p:txBody>
        </p:sp>
        <p:sp>
          <p:nvSpPr>
            <p:cNvPr id="63" name="TextBox 62">
              <a:extLst>
                <a:ext uri="{FF2B5EF4-FFF2-40B4-BE49-F238E27FC236}">
                  <a16:creationId xmlns:a16="http://schemas.microsoft.com/office/drawing/2014/main" id="{4C7F14F9-B1F0-2A73-B297-AB15C3CB1A06}"/>
                </a:ext>
              </a:extLst>
            </p:cNvPr>
            <p:cNvSpPr txBox="1"/>
            <p:nvPr/>
          </p:nvSpPr>
          <p:spPr>
            <a:xfrm rot="16200000">
              <a:off x="1127069" y="3942178"/>
              <a:ext cx="3693602" cy="307777"/>
            </a:xfrm>
            <a:prstGeom prst="rect">
              <a:avLst/>
            </a:prstGeom>
            <a:solidFill>
              <a:schemeClr val="bg1">
                <a:lumMod val="85000"/>
              </a:schemeClr>
            </a:solidFill>
          </p:spPr>
          <p:txBody>
            <a:bodyPr wrap="square" rtlCol="0">
              <a:spAutoFit/>
            </a:bodyPr>
            <a:lstStyle/>
            <a:p>
              <a:pPr algn="ctr"/>
              <a:r>
                <a:rPr lang="en-GB" sz="1400" b="1" dirty="0"/>
                <a:t>Regional sales team</a:t>
              </a:r>
            </a:p>
          </p:txBody>
        </p:sp>
        <p:sp>
          <p:nvSpPr>
            <p:cNvPr id="64" name="TextBox 63">
              <a:extLst>
                <a:ext uri="{FF2B5EF4-FFF2-40B4-BE49-F238E27FC236}">
                  <a16:creationId xmlns:a16="http://schemas.microsoft.com/office/drawing/2014/main" id="{8DC1B3A6-96D9-CA92-C6AD-F7EC5CA16B3D}"/>
                </a:ext>
              </a:extLst>
            </p:cNvPr>
            <p:cNvSpPr txBox="1"/>
            <p:nvPr/>
          </p:nvSpPr>
          <p:spPr>
            <a:xfrm>
              <a:off x="7054074" y="1089497"/>
              <a:ext cx="4157196" cy="307777"/>
            </a:xfrm>
            <a:prstGeom prst="rect">
              <a:avLst/>
            </a:prstGeom>
            <a:solidFill>
              <a:srgbClr val="3984A3"/>
            </a:solidFill>
          </p:spPr>
          <p:txBody>
            <a:bodyPr wrap="square" rtlCol="0">
              <a:spAutoFit/>
            </a:bodyPr>
            <a:lstStyle/>
            <a:p>
              <a:pPr algn="ctr"/>
              <a:r>
                <a:rPr lang="en-GB" sz="1400" b="1" dirty="0">
                  <a:solidFill>
                    <a:schemeClr val="bg1"/>
                  </a:solidFill>
                </a:rPr>
                <a:t>Functional alignment teams </a:t>
              </a:r>
            </a:p>
          </p:txBody>
        </p:sp>
      </p:grpSp>
      <p:sp>
        <p:nvSpPr>
          <p:cNvPr id="2" name="Flowchart: Alternate Process 1">
            <a:extLst>
              <a:ext uri="{FF2B5EF4-FFF2-40B4-BE49-F238E27FC236}">
                <a16:creationId xmlns:a16="http://schemas.microsoft.com/office/drawing/2014/main" id="{9E6EC39D-50C2-4247-AF5B-917D53092643}"/>
              </a:ext>
            </a:extLst>
          </p:cNvPr>
          <p:cNvSpPr/>
          <p:nvPr/>
        </p:nvSpPr>
        <p:spPr>
          <a:xfrm>
            <a:off x="268942" y="2481020"/>
            <a:ext cx="2475969" cy="3065271"/>
          </a:xfrm>
          <a:prstGeom prst="flowChartAlternateProcess">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a:solidFill>
                  <a:schemeClr val="tx1">
                    <a:lumMod val="50000"/>
                    <a:lumOff val="50000"/>
                  </a:schemeClr>
                </a:solidFill>
              </a:rPr>
              <a:t>As accounts need to be managed across functional teams, we illustrate with a diagram on right indicating that the Salesforce inside sales and customer management are engaged from a geographical point to each of the functions in the customer engagement process such as purchasing supply chain and the buyers notwithstanding R&amp;D engagement we recommend building up the contact list on two levels </a:t>
            </a:r>
          </a:p>
          <a:p>
            <a:pPr marL="228600" indent="-228600">
              <a:buAutoNum type="alphaUcParenR"/>
            </a:pPr>
            <a:r>
              <a:rPr lang="en-GB" sz="1000" dirty="0">
                <a:solidFill>
                  <a:schemeClr val="tx1">
                    <a:lumMod val="50000"/>
                    <a:lumOff val="50000"/>
                  </a:schemeClr>
                </a:solidFill>
              </a:rPr>
              <a:t>Importance </a:t>
            </a:r>
          </a:p>
          <a:p>
            <a:pPr marL="228600" indent="-228600">
              <a:buAutoNum type="alphaUcParenR"/>
            </a:pPr>
            <a:r>
              <a:rPr lang="en-GB" sz="1000" dirty="0">
                <a:solidFill>
                  <a:schemeClr val="tx1">
                    <a:lumMod val="50000"/>
                    <a:lumOff val="50000"/>
                  </a:schemeClr>
                </a:solidFill>
              </a:rPr>
              <a:t>Current level of engagement   </a:t>
            </a:r>
          </a:p>
        </p:txBody>
      </p:sp>
    </p:spTree>
    <p:extLst>
      <p:ext uri="{BB962C8B-B14F-4D97-AF65-F5344CB8AC3E}">
        <p14:creationId xmlns:p14="http://schemas.microsoft.com/office/powerpoint/2010/main" val="1288642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peech Bubble: Oval 15">
            <a:extLst>
              <a:ext uri="{FF2B5EF4-FFF2-40B4-BE49-F238E27FC236}">
                <a16:creationId xmlns:a16="http://schemas.microsoft.com/office/drawing/2014/main" id="{C92993C1-C213-0F5E-6025-4296E970390A}"/>
              </a:ext>
            </a:extLst>
          </p:cNvPr>
          <p:cNvSpPr/>
          <p:nvPr/>
        </p:nvSpPr>
        <p:spPr>
          <a:xfrm>
            <a:off x="4998231" y="930699"/>
            <a:ext cx="1873624" cy="1685365"/>
          </a:xfrm>
          <a:prstGeom prst="wedgeEllipseCallout">
            <a:avLst>
              <a:gd name="adj1" fmla="val 62899"/>
              <a:gd name="adj2" fmla="val 40692"/>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i="1" dirty="0">
                <a:solidFill>
                  <a:sysClr val="windowText" lastClr="000000"/>
                </a:solidFill>
              </a:rPr>
              <a:t>Not all brands need trade marketing , conversely not all marketing needs to be in the trade</a:t>
            </a:r>
          </a:p>
        </p:txBody>
      </p:sp>
      <p:grpSp>
        <p:nvGrpSpPr>
          <p:cNvPr id="9" name="Group 8">
            <a:extLst>
              <a:ext uri="{FF2B5EF4-FFF2-40B4-BE49-F238E27FC236}">
                <a16:creationId xmlns:a16="http://schemas.microsoft.com/office/drawing/2014/main" id="{27895E5C-0894-090A-C5ED-A0BBAB3D7F51}"/>
              </a:ext>
            </a:extLst>
          </p:cNvPr>
          <p:cNvGrpSpPr/>
          <p:nvPr/>
        </p:nvGrpSpPr>
        <p:grpSpPr>
          <a:xfrm>
            <a:off x="733067" y="2468552"/>
            <a:ext cx="1658471" cy="1658471"/>
            <a:chOff x="7965141" y="2761128"/>
            <a:chExt cx="1658471" cy="1658471"/>
          </a:xfrm>
        </p:grpSpPr>
        <p:pic>
          <p:nvPicPr>
            <p:cNvPr id="3" name="Picture 2" descr="Towel rack">
              <a:extLst>
                <a:ext uri="{FF2B5EF4-FFF2-40B4-BE49-F238E27FC236}">
                  <a16:creationId xmlns:a16="http://schemas.microsoft.com/office/drawing/2014/main" id="{DE392443-E7AB-9B53-2CF4-D5F1FED118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5141" y="2761128"/>
              <a:ext cx="1658471" cy="165847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503F4F4-01F4-A3C4-D891-FFABD6282689}"/>
                </a:ext>
              </a:extLst>
            </p:cNvPr>
            <p:cNvSpPr txBox="1"/>
            <p:nvPr/>
          </p:nvSpPr>
          <p:spPr>
            <a:xfrm>
              <a:off x="8274423" y="3827930"/>
              <a:ext cx="1048871" cy="338554"/>
            </a:xfrm>
            <a:prstGeom prst="rect">
              <a:avLst/>
            </a:prstGeom>
            <a:noFill/>
          </p:spPr>
          <p:txBody>
            <a:bodyPr wrap="square" rtlCol="0">
              <a:spAutoFit/>
            </a:bodyPr>
            <a:lstStyle/>
            <a:p>
              <a:pPr algn="ctr"/>
              <a:r>
                <a:rPr lang="en-GB" sz="1600" b="1" dirty="0"/>
                <a:t>Channels </a:t>
              </a:r>
            </a:p>
          </p:txBody>
        </p:sp>
      </p:grpSp>
      <p:sp>
        <p:nvSpPr>
          <p:cNvPr id="12" name="Rectangle: Folded Corner 11">
            <a:extLst>
              <a:ext uri="{FF2B5EF4-FFF2-40B4-BE49-F238E27FC236}">
                <a16:creationId xmlns:a16="http://schemas.microsoft.com/office/drawing/2014/main" id="{0E9B2E44-0E2A-5CC5-24B4-5ED2CB305C7A}"/>
              </a:ext>
            </a:extLst>
          </p:cNvPr>
          <p:cNvSpPr/>
          <p:nvPr/>
        </p:nvSpPr>
        <p:spPr>
          <a:xfrm>
            <a:off x="6911789" y="1957696"/>
            <a:ext cx="4670612" cy="3710444"/>
          </a:xfrm>
          <a:prstGeom prst="foldedCorner">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050" kern="100" dirty="0">
              <a:solidFill>
                <a:schemeClr val="tx1"/>
              </a:solidFill>
              <a:effectLst/>
              <a:latin typeface="+mj-lt"/>
              <a:ea typeface="Calibri" panose="020F0502020204030204" pitchFamily="34" charset="0"/>
              <a:cs typeface="Latha" panose="020B0604020202020204" pitchFamily="34" charset="0"/>
            </a:endParaRPr>
          </a:p>
          <a:p>
            <a:r>
              <a:rPr lang="en-GB" sz="1050" kern="100" dirty="0">
                <a:solidFill>
                  <a:schemeClr val="tx1"/>
                </a:solidFill>
                <a:effectLst/>
                <a:latin typeface="+mj-lt"/>
                <a:ea typeface="Calibri" panose="020F0502020204030204" pitchFamily="34" charset="0"/>
                <a:cs typeface="Latha" panose="020B0604020202020204" pitchFamily="34" charset="0"/>
              </a:rPr>
              <a:t>Product </a:t>
            </a:r>
          </a:p>
          <a:p>
            <a:r>
              <a:rPr lang="en-GB" sz="1050" kern="100" dirty="0">
                <a:solidFill>
                  <a:schemeClr val="tx1"/>
                </a:solidFill>
                <a:effectLst/>
                <a:latin typeface="+mj-lt"/>
                <a:ea typeface="Calibri" panose="020F0502020204030204" pitchFamily="34" charset="0"/>
                <a:cs typeface="Latha" panose="020B0604020202020204" pitchFamily="34" charset="0"/>
              </a:rPr>
              <a:t>The type of product or service: Some products or services are more complex, innovative, or niche than others, and may require more education, demonstration, or persuasion to convince the potential buyers. </a:t>
            </a:r>
          </a:p>
          <a:p>
            <a:endParaRPr lang="en-GB" sz="1050" kern="100" dirty="0">
              <a:solidFill>
                <a:schemeClr val="tx1"/>
              </a:solidFill>
              <a:latin typeface="+mj-lt"/>
              <a:ea typeface="Calibri" panose="020F0502020204030204" pitchFamily="34" charset="0"/>
              <a:cs typeface="Latha" panose="020B0604020202020204" pitchFamily="34" charset="0"/>
            </a:endParaRPr>
          </a:p>
          <a:p>
            <a:r>
              <a:rPr lang="en-GB" sz="1050" kern="100" dirty="0">
                <a:solidFill>
                  <a:schemeClr val="tx1"/>
                </a:solidFill>
                <a:latin typeface="+mj-lt"/>
                <a:ea typeface="Calibri" panose="020F0502020204030204" pitchFamily="34" charset="0"/>
                <a:cs typeface="Latha" panose="020B0604020202020204" pitchFamily="34" charset="0"/>
              </a:rPr>
              <a:t>D</a:t>
            </a:r>
            <a:r>
              <a:rPr lang="en-GB" sz="1050" kern="100" dirty="0">
                <a:solidFill>
                  <a:schemeClr val="tx1"/>
                </a:solidFill>
                <a:effectLst/>
                <a:latin typeface="+mj-lt"/>
                <a:ea typeface="Calibri" panose="020F0502020204030204" pitchFamily="34" charset="0"/>
                <a:cs typeface="Latha" panose="020B0604020202020204" pitchFamily="34" charset="0"/>
              </a:rPr>
              <a:t>istribution channel</a:t>
            </a:r>
          </a:p>
          <a:p>
            <a:r>
              <a:rPr lang="en-GB" sz="1050" kern="100" dirty="0">
                <a:solidFill>
                  <a:schemeClr val="tx1"/>
                </a:solidFill>
                <a:effectLst/>
                <a:latin typeface="+mj-lt"/>
                <a:ea typeface="Calibri" panose="020F0502020204030204" pitchFamily="34" charset="0"/>
                <a:cs typeface="Latha" panose="020B0604020202020204" pitchFamily="34" charset="0"/>
              </a:rPr>
              <a:t>Some channels are more direct and efficient perhaps even loyal than others, and may require more incentives, support, or relationships to ensure the availability, accessibility and quality of the product or service. </a:t>
            </a:r>
          </a:p>
          <a:p>
            <a:endParaRPr lang="en-GB" sz="1050" kern="100" dirty="0">
              <a:solidFill>
                <a:schemeClr val="tx1"/>
              </a:solidFill>
              <a:effectLst/>
              <a:latin typeface="+mj-lt"/>
              <a:ea typeface="Calibri" panose="020F0502020204030204" pitchFamily="34" charset="0"/>
              <a:cs typeface="Latha" panose="020B0604020202020204" pitchFamily="34" charset="0"/>
            </a:endParaRPr>
          </a:p>
          <a:p>
            <a:r>
              <a:rPr lang="en-GB" sz="1050" kern="100" dirty="0">
                <a:solidFill>
                  <a:schemeClr val="tx1"/>
                </a:solidFill>
                <a:effectLst/>
                <a:latin typeface="+mj-lt"/>
                <a:ea typeface="Calibri" panose="020F0502020204030204" pitchFamily="34" charset="0"/>
                <a:cs typeface="Latha" panose="020B0604020202020204" pitchFamily="34" charset="0"/>
              </a:rPr>
              <a:t>Target market</a:t>
            </a:r>
          </a:p>
          <a:p>
            <a:r>
              <a:rPr lang="en-GB" sz="1050" kern="100" dirty="0">
                <a:solidFill>
                  <a:schemeClr val="tx1"/>
                </a:solidFill>
                <a:effectLst/>
                <a:latin typeface="+mj-lt"/>
                <a:ea typeface="Calibri" panose="020F0502020204030204" pitchFamily="34" charset="0"/>
                <a:cs typeface="Latha" panose="020B0604020202020204" pitchFamily="34" charset="0"/>
              </a:rPr>
              <a:t>Some markets are more saturated, fragmented, or dynamic than others, and may require more differentiation, segmentation, or adaptation to stand out from the competitors. </a:t>
            </a:r>
          </a:p>
          <a:p>
            <a:endParaRPr lang="en-GB" sz="1050" kern="100" dirty="0">
              <a:solidFill>
                <a:schemeClr val="tx1"/>
              </a:solidFill>
              <a:effectLst/>
              <a:latin typeface="+mj-lt"/>
              <a:ea typeface="Calibri" panose="020F0502020204030204" pitchFamily="34" charset="0"/>
              <a:cs typeface="Latha" panose="020B0604020202020204" pitchFamily="34" charset="0"/>
            </a:endParaRPr>
          </a:p>
          <a:p>
            <a:r>
              <a:rPr lang="en-GB" sz="1050" kern="100" dirty="0">
                <a:solidFill>
                  <a:schemeClr val="tx1"/>
                </a:solidFill>
                <a:effectLst/>
                <a:latin typeface="+mj-lt"/>
                <a:ea typeface="Calibri" panose="020F0502020204030204" pitchFamily="34" charset="0"/>
                <a:cs typeface="Latha" panose="020B0604020202020204" pitchFamily="34" charset="0"/>
              </a:rPr>
              <a:t>End Users</a:t>
            </a:r>
          </a:p>
          <a:p>
            <a:r>
              <a:rPr lang="en-GB" sz="1050" kern="100" dirty="0">
                <a:solidFill>
                  <a:schemeClr val="tx1"/>
                </a:solidFill>
                <a:latin typeface="+mj-lt"/>
                <a:ea typeface="Calibri" panose="020F0502020204030204" pitchFamily="34" charset="0"/>
                <a:cs typeface="Latha" panose="020B0604020202020204" pitchFamily="34" charset="0"/>
              </a:rPr>
              <a:t>This is where the consumption happens , focussing on getting the product into end user's hands with clarity on its features and benefits using promotions is one way to ensure consumption </a:t>
            </a:r>
            <a:endParaRPr lang="en-GB" sz="1050" kern="100" dirty="0">
              <a:solidFill>
                <a:schemeClr val="tx1"/>
              </a:solidFill>
              <a:effectLst/>
              <a:latin typeface="+mj-lt"/>
              <a:ea typeface="Calibri" panose="020F0502020204030204" pitchFamily="34" charset="0"/>
              <a:cs typeface="Latha" panose="020B0604020202020204" pitchFamily="34" charset="0"/>
            </a:endParaRPr>
          </a:p>
        </p:txBody>
      </p:sp>
      <p:grpSp>
        <p:nvGrpSpPr>
          <p:cNvPr id="7" name="Group 6">
            <a:extLst>
              <a:ext uri="{FF2B5EF4-FFF2-40B4-BE49-F238E27FC236}">
                <a16:creationId xmlns:a16="http://schemas.microsoft.com/office/drawing/2014/main" id="{13F75668-6E08-2F25-C46A-C1E9C2F0999B}"/>
              </a:ext>
            </a:extLst>
          </p:cNvPr>
          <p:cNvGrpSpPr/>
          <p:nvPr/>
        </p:nvGrpSpPr>
        <p:grpSpPr>
          <a:xfrm>
            <a:off x="2869113" y="2509301"/>
            <a:ext cx="1658471" cy="1658471"/>
            <a:chOff x="2317376" y="2725269"/>
            <a:chExt cx="1658471" cy="1658471"/>
          </a:xfrm>
        </p:grpSpPr>
        <p:pic>
          <p:nvPicPr>
            <p:cNvPr id="1026" name="Picture 2" descr="Towel rack">
              <a:extLst>
                <a:ext uri="{FF2B5EF4-FFF2-40B4-BE49-F238E27FC236}">
                  <a16:creationId xmlns:a16="http://schemas.microsoft.com/office/drawing/2014/main" id="{CBC5A98A-70A9-6B4A-F0DF-A6E92CA129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7376" y="2725269"/>
              <a:ext cx="1658471" cy="165847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7BD03FF-A6A5-B5DF-8963-2B3462BEF7D4}"/>
                </a:ext>
              </a:extLst>
            </p:cNvPr>
            <p:cNvSpPr txBox="1"/>
            <p:nvPr/>
          </p:nvSpPr>
          <p:spPr>
            <a:xfrm>
              <a:off x="2608729" y="3774141"/>
              <a:ext cx="1048871" cy="338554"/>
            </a:xfrm>
            <a:prstGeom prst="rect">
              <a:avLst/>
            </a:prstGeom>
            <a:noFill/>
          </p:spPr>
          <p:txBody>
            <a:bodyPr wrap="square" rtlCol="0">
              <a:spAutoFit/>
            </a:bodyPr>
            <a:lstStyle/>
            <a:p>
              <a:pPr algn="ctr"/>
              <a:r>
                <a:rPr lang="en-GB" sz="1600" b="1" dirty="0"/>
                <a:t>Products </a:t>
              </a:r>
            </a:p>
          </p:txBody>
        </p:sp>
      </p:grpSp>
      <p:grpSp>
        <p:nvGrpSpPr>
          <p:cNvPr id="8" name="Group 7">
            <a:extLst>
              <a:ext uri="{FF2B5EF4-FFF2-40B4-BE49-F238E27FC236}">
                <a16:creationId xmlns:a16="http://schemas.microsoft.com/office/drawing/2014/main" id="{A7C2722E-F9F2-5833-C76F-7F1756402892}"/>
              </a:ext>
            </a:extLst>
          </p:cNvPr>
          <p:cNvGrpSpPr/>
          <p:nvPr/>
        </p:nvGrpSpPr>
        <p:grpSpPr>
          <a:xfrm>
            <a:off x="697209" y="4338915"/>
            <a:ext cx="1658471" cy="1658471"/>
            <a:chOff x="5159188" y="2779057"/>
            <a:chExt cx="1658471" cy="1658471"/>
          </a:xfrm>
        </p:grpSpPr>
        <p:pic>
          <p:nvPicPr>
            <p:cNvPr id="2" name="Picture 2" descr="Towel rack">
              <a:extLst>
                <a:ext uri="{FF2B5EF4-FFF2-40B4-BE49-F238E27FC236}">
                  <a16:creationId xmlns:a16="http://schemas.microsoft.com/office/drawing/2014/main" id="{95B90030-5D6D-D523-1A71-E1F783F9C6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9188" y="2779057"/>
              <a:ext cx="1658471" cy="165847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ACA4CE7-1C93-282F-BB14-F8B97B0A7B14}"/>
                </a:ext>
              </a:extLst>
            </p:cNvPr>
            <p:cNvSpPr txBox="1"/>
            <p:nvPr/>
          </p:nvSpPr>
          <p:spPr>
            <a:xfrm>
              <a:off x="5432611" y="3711389"/>
              <a:ext cx="1048871" cy="584775"/>
            </a:xfrm>
            <a:prstGeom prst="rect">
              <a:avLst/>
            </a:prstGeom>
            <a:noFill/>
          </p:spPr>
          <p:txBody>
            <a:bodyPr wrap="square" rtlCol="0">
              <a:spAutoFit/>
            </a:bodyPr>
            <a:lstStyle/>
            <a:p>
              <a:pPr algn="ctr"/>
              <a:r>
                <a:rPr lang="en-GB" sz="1600" b="1" dirty="0"/>
                <a:t>Target Markets </a:t>
              </a:r>
            </a:p>
          </p:txBody>
        </p:sp>
      </p:grpSp>
      <p:grpSp>
        <p:nvGrpSpPr>
          <p:cNvPr id="13" name="Group 12">
            <a:extLst>
              <a:ext uri="{FF2B5EF4-FFF2-40B4-BE49-F238E27FC236}">
                <a16:creationId xmlns:a16="http://schemas.microsoft.com/office/drawing/2014/main" id="{C7183048-B001-3D3A-7AE7-B51A0983D036}"/>
              </a:ext>
            </a:extLst>
          </p:cNvPr>
          <p:cNvGrpSpPr/>
          <p:nvPr/>
        </p:nvGrpSpPr>
        <p:grpSpPr>
          <a:xfrm>
            <a:off x="2917197" y="4298164"/>
            <a:ext cx="1658471" cy="1658471"/>
            <a:chOff x="7965141" y="2761128"/>
            <a:chExt cx="1658471" cy="1658471"/>
          </a:xfrm>
        </p:grpSpPr>
        <p:pic>
          <p:nvPicPr>
            <p:cNvPr id="14" name="Picture 13" descr="Towel rack">
              <a:extLst>
                <a:ext uri="{FF2B5EF4-FFF2-40B4-BE49-F238E27FC236}">
                  <a16:creationId xmlns:a16="http://schemas.microsoft.com/office/drawing/2014/main" id="{FB2AA111-707A-4B3E-78A0-2AFD6882C8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5141" y="2761128"/>
              <a:ext cx="1658471" cy="165847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4496C7F9-DB1A-FADF-FF67-E6093E788A75}"/>
                </a:ext>
              </a:extLst>
            </p:cNvPr>
            <p:cNvSpPr txBox="1"/>
            <p:nvPr/>
          </p:nvSpPr>
          <p:spPr>
            <a:xfrm>
              <a:off x="8274423" y="3747247"/>
              <a:ext cx="1048871" cy="584775"/>
            </a:xfrm>
            <a:prstGeom prst="rect">
              <a:avLst/>
            </a:prstGeom>
            <a:noFill/>
          </p:spPr>
          <p:txBody>
            <a:bodyPr wrap="square" rtlCol="0">
              <a:spAutoFit/>
            </a:bodyPr>
            <a:lstStyle/>
            <a:p>
              <a:pPr algn="ctr"/>
              <a:r>
                <a:rPr lang="en-GB" sz="1600" b="1" dirty="0"/>
                <a:t>End Users </a:t>
              </a:r>
            </a:p>
          </p:txBody>
        </p:sp>
      </p:grpSp>
      <p:pic>
        <p:nvPicPr>
          <p:cNvPr id="1032" name="Picture 8" descr="checklist icon">
            <a:extLst>
              <a:ext uri="{FF2B5EF4-FFF2-40B4-BE49-F238E27FC236}">
                <a16:creationId xmlns:a16="http://schemas.microsoft.com/office/drawing/2014/main" id="{E42E30F4-3BEB-F9AD-3EF8-EC597C88E4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8883" y="2770092"/>
            <a:ext cx="1909483" cy="1909483"/>
          </a:xfrm>
          <a:prstGeom prst="rect">
            <a:avLst/>
          </a:prstGeom>
          <a:noFill/>
          <a:extLst>
            <a:ext uri="{909E8E84-426E-40DD-AFC4-6F175D3DCCD1}">
              <a14:hiddenFill xmlns:a14="http://schemas.microsoft.com/office/drawing/2010/main">
                <a:solidFill>
                  <a:srgbClr val="FFFFFF"/>
                </a:solidFill>
              </a14:hiddenFill>
            </a:ext>
          </a:extLst>
        </p:spPr>
      </p:pic>
      <p:sp>
        <p:nvSpPr>
          <p:cNvPr id="18" name="Speech Bubble: Rectangle 17">
            <a:extLst>
              <a:ext uri="{FF2B5EF4-FFF2-40B4-BE49-F238E27FC236}">
                <a16:creationId xmlns:a16="http://schemas.microsoft.com/office/drawing/2014/main" id="{395F899B-6BAC-DFBC-4499-B5E480107909}"/>
              </a:ext>
            </a:extLst>
          </p:cNvPr>
          <p:cNvSpPr/>
          <p:nvPr/>
        </p:nvSpPr>
        <p:spPr>
          <a:xfrm>
            <a:off x="4433455" y="5249243"/>
            <a:ext cx="2277035" cy="851647"/>
          </a:xfrm>
          <a:prstGeom prst="wedgeRectCallout">
            <a:avLst>
              <a:gd name="adj1" fmla="val 72868"/>
              <a:gd name="adj2" fmla="val -65117"/>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i="1" dirty="0">
                <a:solidFill>
                  <a:sysClr val="windowText" lastClr="000000"/>
                </a:solidFill>
              </a:rPr>
              <a:t>Companies usually conduct a check list covering the 4 areas on the right to arrive at a conclusion on the need for trade marketing</a:t>
            </a:r>
          </a:p>
        </p:txBody>
      </p:sp>
      <p:sp>
        <p:nvSpPr>
          <p:cNvPr id="19" name="TextBox 18">
            <a:extLst>
              <a:ext uri="{FF2B5EF4-FFF2-40B4-BE49-F238E27FC236}">
                <a16:creationId xmlns:a16="http://schemas.microsoft.com/office/drawing/2014/main" id="{9A37005A-6AE1-1714-DFA3-1BFE27C15EFD}"/>
              </a:ext>
            </a:extLst>
          </p:cNvPr>
          <p:cNvSpPr txBox="1"/>
          <p:nvPr/>
        </p:nvSpPr>
        <p:spPr>
          <a:xfrm>
            <a:off x="268941" y="207845"/>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Organisational Alignment  &amp; Prioritising trade marketing. </a:t>
            </a:r>
          </a:p>
        </p:txBody>
      </p:sp>
      <p:pic>
        <p:nvPicPr>
          <p:cNvPr id="20" name="Picture 19" descr="Logo&#10;&#10;Description automatically generated">
            <a:extLst>
              <a:ext uri="{FF2B5EF4-FFF2-40B4-BE49-F238E27FC236}">
                <a16:creationId xmlns:a16="http://schemas.microsoft.com/office/drawing/2014/main" id="{029CE8AA-EAF5-DC06-7C23-D9FFC186AA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21" name="Footer Placeholder 3">
            <a:extLst>
              <a:ext uri="{FF2B5EF4-FFF2-40B4-BE49-F238E27FC236}">
                <a16:creationId xmlns:a16="http://schemas.microsoft.com/office/drawing/2014/main" id="{62460441-A39E-4C72-B6DB-41E41DC693AA}"/>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www.upskilpro.com</a:t>
            </a:r>
          </a:p>
        </p:txBody>
      </p:sp>
      <p:sp>
        <p:nvSpPr>
          <p:cNvPr id="22" name="TextBox 21">
            <a:extLst>
              <a:ext uri="{FF2B5EF4-FFF2-40B4-BE49-F238E27FC236}">
                <a16:creationId xmlns:a16="http://schemas.microsoft.com/office/drawing/2014/main" id="{1B55DE89-C7E8-2D2C-19AE-6FBF5141648D}"/>
              </a:ext>
            </a:extLst>
          </p:cNvPr>
          <p:cNvSpPr txBox="1"/>
          <p:nvPr/>
        </p:nvSpPr>
        <p:spPr>
          <a:xfrm>
            <a:off x="1039906" y="1631576"/>
            <a:ext cx="3998259" cy="400110"/>
          </a:xfrm>
          <a:prstGeom prst="rect">
            <a:avLst/>
          </a:prstGeom>
          <a:noFill/>
        </p:spPr>
        <p:txBody>
          <a:bodyPr wrap="square" rtlCol="0">
            <a:spAutoFit/>
          </a:bodyPr>
          <a:lstStyle/>
          <a:p>
            <a:r>
              <a:rPr lang="en-GB" sz="2000" b="1" i="1" dirty="0"/>
              <a:t>Prioritization &amp; Alignment </a:t>
            </a:r>
          </a:p>
        </p:txBody>
      </p:sp>
      <p:sp>
        <p:nvSpPr>
          <p:cNvPr id="23" name="TextBox 22">
            <a:extLst>
              <a:ext uri="{FF2B5EF4-FFF2-40B4-BE49-F238E27FC236}">
                <a16:creationId xmlns:a16="http://schemas.microsoft.com/office/drawing/2014/main" id="{57089CCE-2068-A7C4-F742-A2E7F7949C05}"/>
              </a:ext>
            </a:extLst>
          </p:cNvPr>
          <p:cNvSpPr txBox="1"/>
          <p:nvPr/>
        </p:nvSpPr>
        <p:spPr>
          <a:xfrm>
            <a:off x="7545689" y="5923548"/>
            <a:ext cx="3875348" cy="246221"/>
          </a:xfrm>
          <a:prstGeom prst="rect">
            <a:avLst/>
          </a:prstGeom>
          <a:noFill/>
        </p:spPr>
        <p:txBody>
          <a:bodyPr wrap="square" rtlCol="0">
            <a:spAutoFit/>
          </a:bodyPr>
          <a:lstStyle/>
          <a:p>
            <a:r>
              <a:rPr lang="en-GB" sz="1000" dirty="0">
                <a:latin typeface="Lato Long"/>
              </a:rPr>
              <a:t>Source : TM organisational Alignment 7035 , www.upskilPRO.com</a:t>
            </a:r>
          </a:p>
        </p:txBody>
      </p:sp>
      <p:grpSp>
        <p:nvGrpSpPr>
          <p:cNvPr id="29" name="Group 28">
            <a:extLst>
              <a:ext uri="{FF2B5EF4-FFF2-40B4-BE49-F238E27FC236}">
                <a16:creationId xmlns:a16="http://schemas.microsoft.com/office/drawing/2014/main" id="{E497598D-95EB-3A9E-4AB4-B6BCDCB0050A}"/>
              </a:ext>
            </a:extLst>
          </p:cNvPr>
          <p:cNvGrpSpPr/>
          <p:nvPr/>
        </p:nvGrpSpPr>
        <p:grpSpPr>
          <a:xfrm rot="18678148">
            <a:off x="2256660" y="3646190"/>
            <a:ext cx="789710" cy="807639"/>
            <a:chOff x="8623231" y="242862"/>
            <a:chExt cx="789710" cy="807639"/>
          </a:xfrm>
        </p:grpSpPr>
        <p:sp>
          <p:nvSpPr>
            <p:cNvPr id="26" name="Arrow: Right 25">
              <a:extLst>
                <a:ext uri="{FF2B5EF4-FFF2-40B4-BE49-F238E27FC236}">
                  <a16:creationId xmlns:a16="http://schemas.microsoft.com/office/drawing/2014/main" id="{8FC0524F-B997-04E2-8AC7-EB52D86E8EE2}"/>
                </a:ext>
              </a:extLst>
            </p:cNvPr>
            <p:cNvSpPr/>
            <p:nvPr/>
          </p:nvSpPr>
          <p:spPr>
            <a:xfrm rot="16200000">
              <a:off x="8822084" y="303985"/>
              <a:ext cx="396077" cy="273831"/>
            </a:xfrm>
            <a:prstGeom prst="rightArrow">
              <a:avLst/>
            </a:prstGeom>
            <a:solidFill>
              <a:schemeClr val="tx1">
                <a:lumMod val="65000"/>
                <a:lumOff val="3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Arrow: Right 26">
              <a:extLst>
                <a:ext uri="{FF2B5EF4-FFF2-40B4-BE49-F238E27FC236}">
                  <a16:creationId xmlns:a16="http://schemas.microsoft.com/office/drawing/2014/main" id="{83CBBB81-5FE7-708C-5302-371AD77CB408}"/>
                </a:ext>
              </a:extLst>
            </p:cNvPr>
            <p:cNvSpPr/>
            <p:nvPr/>
          </p:nvSpPr>
          <p:spPr>
            <a:xfrm rot="5400000">
              <a:off x="8822899" y="715547"/>
              <a:ext cx="396077" cy="273831"/>
            </a:xfrm>
            <a:prstGeom prst="rightArrow">
              <a:avLst/>
            </a:prstGeom>
            <a:solidFill>
              <a:schemeClr val="tx1">
                <a:lumMod val="65000"/>
                <a:lumOff val="3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Arrow: Right 27">
              <a:extLst>
                <a:ext uri="{FF2B5EF4-FFF2-40B4-BE49-F238E27FC236}">
                  <a16:creationId xmlns:a16="http://schemas.microsoft.com/office/drawing/2014/main" id="{32641408-32C2-1D7C-BAD0-5FAEE27F4F64}"/>
                </a:ext>
              </a:extLst>
            </p:cNvPr>
            <p:cNvSpPr/>
            <p:nvPr/>
          </p:nvSpPr>
          <p:spPr>
            <a:xfrm rot="10800000">
              <a:off x="8623231" y="510988"/>
              <a:ext cx="396077" cy="273831"/>
            </a:xfrm>
            <a:prstGeom prst="rightArrow">
              <a:avLst/>
            </a:prstGeom>
            <a:solidFill>
              <a:schemeClr val="tx1">
                <a:lumMod val="65000"/>
                <a:lumOff val="3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Arrow: Right 24">
              <a:extLst>
                <a:ext uri="{FF2B5EF4-FFF2-40B4-BE49-F238E27FC236}">
                  <a16:creationId xmlns:a16="http://schemas.microsoft.com/office/drawing/2014/main" id="{390698F7-76EF-F492-1CCB-F7FB0CD2766A}"/>
                </a:ext>
              </a:extLst>
            </p:cNvPr>
            <p:cNvSpPr/>
            <p:nvPr/>
          </p:nvSpPr>
          <p:spPr>
            <a:xfrm>
              <a:off x="9016864" y="508543"/>
              <a:ext cx="396077" cy="273831"/>
            </a:xfrm>
            <a:prstGeom prst="rightArrow">
              <a:avLst/>
            </a:prstGeom>
            <a:solidFill>
              <a:schemeClr val="tx1">
                <a:lumMod val="65000"/>
                <a:lumOff val="3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3482724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go&#10;&#10;Description automatically generated">
            <a:extLst>
              <a:ext uri="{FF2B5EF4-FFF2-40B4-BE49-F238E27FC236}">
                <a16:creationId xmlns:a16="http://schemas.microsoft.com/office/drawing/2014/main" id="{2390B58A-9C00-E6C0-27CC-E31E4A6559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7" name="Footer Placeholder 3">
            <a:extLst>
              <a:ext uri="{FF2B5EF4-FFF2-40B4-BE49-F238E27FC236}">
                <a16:creationId xmlns:a16="http://schemas.microsoft.com/office/drawing/2014/main" id="{727B3B97-88C8-A720-9C70-C2AA50D1408C}"/>
              </a:ext>
            </a:extLst>
          </p:cNvPr>
          <p:cNvSpPr>
            <a:spLocks noGrp="1"/>
          </p:cNvSpPr>
          <p:nvPr>
            <p:ph type="ftr" sz="quarter" idx="11"/>
          </p:nvPr>
        </p:nvSpPr>
        <p:spPr>
          <a:xfrm>
            <a:off x="4086726" y="6492875"/>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www.upskilpro.com</a:t>
            </a:r>
          </a:p>
        </p:txBody>
      </p:sp>
      <p:sp>
        <p:nvSpPr>
          <p:cNvPr id="8" name="TextBox 7">
            <a:extLst>
              <a:ext uri="{FF2B5EF4-FFF2-40B4-BE49-F238E27FC236}">
                <a16:creationId xmlns:a16="http://schemas.microsoft.com/office/drawing/2014/main" id="{3E86D9AE-43A2-B45B-2471-9C5A8F0E7229}"/>
              </a:ext>
            </a:extLst>
          </p:cNvPr>
          <p:cNvSpPr txBox="1"/>
          <p:nvPr/>
        </p:nvSpPr>
        <p:spPr>
          <a:xfrm>
            <a:off x="268941" y="207845"/>
            <a:ext cx="7951327" cy="746423"/>
          </a:xfrm>
          <a:prstGeom prst="rect">
            <a:avLst/>
          </a:prstGeom>
          <a:noFill/>
          <a:ln>
            <a:noFill/>
          </a:ln>
        </p:spPr>
        <p:txBody>
          <a:bodyPr wrap="square" rtlCol="0">
            <a:spAutoFit/>
          </a:bodyPr>
          <a:lstStyle/>
          <a:p>
            <a:pPr marL="0" marR="0" lvl="0" indent="0" algn="l" defTabSz="435356" rtl="0" eaLnBrk="1" fontAlgn="auto" latinLnBrk="0" hangingPunct="1">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Steps to Evaluating &amp; Creating the TM function.</a:t>
            </a:r>
          </a:p>
        </p:txBody>
      </p:sp>
      <p:sp>
        <p:nvSpPr>
          <p:cNvPr id="9" name="Rectangle: Folded Corner 8">
            <a:extLst>
              <a:ext uri="{FF2B5EF4-FFF2-40B4-BE49-F238E27FC236}">
                <a16:creationId xmlns:a16="http://schemas.microsoft.com/office/drawing/2014/main" id="{B0E933FF-2AC1-73E1-CB97-82C65A0AE200}"/>
              </a:ext>
            </a:extLst>
          </p:cNvPr>
          <p:cNvSpPr/>
          <p:nvPr/>
        </p:nvSpPr>
        <p:spPr>
          <a:xfrm>
            <a:off x="1515978" y="1515979"/>
            <a:ext cx="2875547" cy="4716379"/>
          </a:xfrm>
          <a:prstGeom prst="foldedCorner">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dirty="0">
                <a:solidFill>
                  <a:sysClr val="windowText" lastClr="000000"/>
                </a:solidFill>
                <a:latin typeface="Lato Long"/>
              </a:rPr>
              <a:t>This is an exercise which can be conducted either when evaluating the inclusion of a TM function or even after a TM function has been activated to review the high-level view. </a:t>
            </a:r>
          </a:p>
          <a:p>
            <a:r>
              <a:rPr lang="en-GB" sz="1200" dirty="0">
                <a:solidFill>
                  <a:sysClr val="windowText" lastClr="000000"/>
                </a:solidFill>
                <a:latin typeface="Lato Long"/>
              </a:rPr>
              <a:t>A few basic steps are</a:t>
            </a:r>
          </a:p>
          <a:p>
            <a:endParaRPr lang="en-GB" sz="1200" dirty="0">
              <a:solidFill>
                <a:sysClr val="windowText" lastClr="000000"/>
              </a:solidFill>
              <a:latin typeface="Lato Long"/>
            </a:endParaRPr>
          </a:p>
          <a:p>
            <a:r>
              <a:rPr lang="en-GB" sz="1200" dirty="0">
                <a:solidFill>
                  <a:sysClr val="windowText" lastClr="000000"/>
                </a:solidFill>
                <a:latin typeface="Lato Long"/>
              </a:rPr>
              <a:t>Evaluation – this is where we highlight the areas, we need to build into a TM function</a:t>
            </a:r>
          </a:p>
          <a:p>
            <a:endParaRPr lang="en-GB" sz="1200" dirty="0">
              <a:solidFill>
                <a:sysClr val="windowText" lastClr="000000"/>
              </a:solidFill>
              <a:latin typeface="Lato Long"/>
            </a:endParaRPr>
          </a:p>
          <a:p>
            <a:r>
              <a:rPr lang="en-GB" sz="1200" dirty="0">
                <a:solidFill>
                  <a:sysClr val="windowText" lastClr="000000"/>
                </a:solidFill>
                <a:latin typeface="Lato Long"/>
              </a:rPr>
              <a:t>Creation </a:t>
            </a:r>
          </a:p>
          <a:p>
            <a:r>
              <a:rPr lang="en-GB" sz="1200" dirty="0">
                <a:solidFill>
                  <a:sysClr val="windowText" lastClr="000000"/>
                </a:solidFill>
                <a:latin typeface="Lato Long"/>
              </a:rPr>
              <a:t>As we the creation stage appears the maturity level has grown, and more areas are included to build out the function relevantly to the level of capability and expertise currently </a:t>
            </a:r>
          </a:p>
          <a:p>
            <a:endParaRPr lang="en-GB" sz="1200" dirty="0">
              <a:solidFill>
                <a:sysClr val="windowText" lastClr="000000"/>
              </a:solidFill>
              <a:latin typeface="Lato Long"/>
            </a:endParaRPr>
          </a:p>
          <a:p>
            <a:r>
              <a:rPr lang="en-GB" sz="1200" dirty="0">
                <a:solidFill>
                  <a:sysClr val="windowText" lastClr="000000"/>
                </a:solidFill>
                <a:latin typeface="Lato Long"/>
              </a:rPr>
              <a:t>TM function is addressed a little later to build out the complete vision of what the strategic view of the TM function will look like   </a:t>
            </a:r>
          </a:p>
        </p:txBody>
      </p:sp>
      <p:pic>
        <p:nvPicPr>
          <p:cNvPr id="11" name="Picture 10">
            <a:extLst>
              <a:ext uri="{FF2B5EF4-FFF2-40B4-BE49-F238E27FC236}">
                <a16:creationId xmlns:a16="http://schemas.microsoft.com/office/drawing/2014/main" id="{0413F44F-24A9-F080-B95D-EE77248AD1B9}"/>
              </a:ext>
            </a:extLst>
          </p:cNvPr>
          <p:cNvPicPr>
            <a:picLocks noChangeAspect="1"/>
          </p:cNvPicPr>
          <p:nvPr/>
        </p:nvPicPr>
        <p:blipFill>
          <a:blip r:embed="rId3"/>
          <a:stretch>
            <a:fillRect/>
          </a:stretch>
        </p:blipFill>
        <p:spPr>
          <a:xfrm>
            <a:off x="4884304" y="195164"/>
            <a:ext cx="4909401" cy="6282528"/>
          </a:xfrm>
          <a:prstGeom prst="rect">
            <a:avLst/>
          </a:prstGeom>
        </p:spPr>
      </p:pic>
    </p:spTree>
    <p:extLst>
      <p:ext uri="{BB962C8B-B14F-4D97-AF65-F5344CB8AC3E}">
        <p14:creationId xmlns:p14="http://schemas.microsoft.com/office/powerpoint/2010/main" val="29854109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30F600-80E5-3DFD-7CFF-C9DA9A5E46D7}"/>
              </a:ext>
            </a:extLst>
          </p:cNvPr>
          <p:cNvSpPr txBox="1"/>
          <p:nvPr/>
        </p:nvSpPr>
        <p:spPr>
          <a:xfrm>
            <a:off x="268941" y="207845"/>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Factors impacting a Trade Marketing Organisation. </a:t>
            </a:r>
          </a:p>
        </p:txBody>
      </p:sp>
      <p:pic>
        <p:nvPicPr>
          <p:cNvPr id="3" name="Picture 2" descr="Logo&#10;&#10;Description automatically generated">
            <a:extLst>
              <a:ext uri="{FF2B5EF4-FFF2-40B4-BE49-F238E27FC236}">
                <a16:creationId xmlns:a16="http://schemas.microsoft.com/office/drawing/2014/main" id="{4475378C-4468-5E99-9507-F1CF0ECFCA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5074975A-2393-A592-BF71-349495AE13E0}"/>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www.upskilpro.com</a:t>
            </a:r>
          </a:p>
        </p:txBody>
      </p:sp>
      <p:sp>
        <p:nvSpPr>
          <p:cNvPr id="5" name="TextBox 4">
            <a:extLst>
              <a:ext uri="{FF2B5EF4-FFF2-40B4-BE49-F238E27FC236}">
                <a16:creationId xmlns:a16="http://schemas.microsoft.com/office/drawing/2014/main" id="{656D1634-1569-D3BE-541A-5166DFA79B45}"/>
              </a:ext>
            </a:extLst>
          </p:cNvPr>
          <p:cNvSpPr txBox="1"/>
          <p:nvPr/>
        </p:nvSpPr>
        <p:spPr>
          <a:xfrm>
            <a:off x="7545689" y="5923548"/>
            <a:ext cx="3875348" cy="246221"/>
          </a:xfrm>
          <a:prstGeom prst="rect">
            <a:avLst/>
          </a:prstGeom>
          <a:noFill/>
        </p:spPr>
        <p:txBody>
          <a:bodyPr wrap="square" rtlCol="0">
            <a:spAutoFit/>
          </a:bodyPr>
          <a:lstStyle/>
          <a:p>
            <a:r>
              <a:rPr lang="en-GB" sz="1000" dirty="0">
                <a:latin typeface="Lato Long"/>
              </a:rPr>
              <a:t>Source : TM organisational Alignment 7035 , www.upskilPRO.com</a:t>
            </a:r>
          </a:p>
        </p:txBody>
      </p:sp>
      <p:sp>
        <p:nvSpPr>
          <p:cNvPr id="31" name="Rectangle 30">
            <a:extLst>
              <a:ext uri="{FF2B5EF4-FFF2-40B4-BE49-F238E27FC236}">
                <a16:creationId xmlns:a16="http://schemas.microsoft.com/office/drawing/2014/main" id="{00FBFC44-C43B-66E1-47BA-40F70B19364B}"/>
              </a:ext>
            </a:extLst>
          </p:cNvPr>
          <p:cNvSpPr/>
          <p:nvPr/>
        </p:nvSpPr>
        <p:spPr>
          <a:xfrm>
            <a:off x="481970" y="1882588"/>
            <a:ext cx="2151529" cy="1138517"/>
          </a:xfrm>
          <a:prstGeom prst="rect">
            <a:avLst/>
          </a:prstGeom>
          <a:solidFill>
            <a:srgbClr val="E7E6E6"/>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sng" strike="noStrike" kern="0" cap="none" spc="0" normalizeH="0" baseline="0" noProof="0" dirty="0">
                <a:ln>
                  <a:noFill/>
                </a:ln>
                <a:solidFill>
                  <a:prstClr val="black"/>
                </a:solidFill>
                <a:effectLst/>
                <a:uLnTx/>
                <a:uFillTx/>
                <a:latin typeface="Lato Long"/>
                <a:ea typeface="+mn-ea"/>
                <a:cs typeface="+mn-cs"/>
              </a:rPr>
              <a:t>Dynamic Environment</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black"/>
                </a:solidFill>
                <a:effectLst/>
                <a:uLnTx/>
                <a:uFillTx/>
                <a:latin typeface="Lato Long"/>
                <a:ea typeface="+mn-ea"/>
                <a:cs typeface="+mn-cs"/>
              </a:rPr>
              <a:t>Resource development</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black"/>
                </a:solidFill>
                <a:effectLst/>
                <a:uLnTx/>
                <a:uFillTx/>
                <a:latin typeface="Lato Long"/>
                <a:ea typeface="+mn-ea"/>
                <a:cs typeface="+mn-cs"/>
              </a:rPr>
              <a:t>Market learning</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black"/>
                </a:solidFill>
                <a:effectLst/>
                <a:uLnTx/>
                <a:uFillTx/>
                <a:latin typeface="Lato Long"/>
                <a:ea typeface="+mn-ea"/>
                <a:cs typeface="+mn-cs"/>
              </a:rPr>
              <a:t>Capability enhancement</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00" b="0" i="0" u="none" strike="noStrike" kern="0" cap="none" spc="0" normalizeH="0" baseline="0" noProof="0" dirty="0">
              <a:ln>
                <a:noFill/>
              </a:ln>
              <a:solidFill>
                <a:prstClr val="black"/>
              </a:solidFill>
              <a:effectLst/>
              <a:uLnTx/>
              <a:uFillTx/>
              <a:latin typeface="Lato Long"/>
              <a:ea typeface="+mn-ea"/>
              <a:cs typeface="+mn-cs"/>
            </a:endParaRPr>
          </a:p>
        </p:txBody>
      </p:sp>
      <p:sp>
        <p:nvSpPr>
          <p:cNvPr id="32" name="Rectangle 31">
            <a:extLst>
              <a:ext uri="{FF2B5EF4-FFF2-40B4-BE49-F238E27FC236}">
                <a16:creationId xmlns:a16="http://schemas.microsoft.com/office/drawing/2014/main" id="{C95E8F19-78F7-513F-0F9B-093B8C2EEBB7}"/>
              </a:ext>
            </a:extLst>
          </p:cNvPr>
          <p:cNvSpPr/>
          <p:nvPr/>
        </p:nvSpPr>
        <p:spPr>
          <a:xfrm>
            <a:off x="2687287" y="1891553"/>
            <a:ext cx="2133600" cy="1138517"/>
          </a:xfrm>
          <a:prstGeom prst="rect">
            <a:avLst/>
          </a:prstGeom>
          <a:solidFill>
            <a:srgbClr val="E7E6E6"/>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sng" strike="noStrike" kern="0" cap="none" spc="0" normalizeH="0" baseline="0" noProof="0" dirty="0">
                <a:ln>
                  <a:noFill/>
                </a:ln>
                <a:solidFill>
                  <a:prstClr val="black"/>
                </a:solidFill>
                <a:effectLst/>
                <a:uLnTx/>
                <a:uFillTx/>
                <a:latin typeface="Lato Long"/>
                <a:ea typeface="+mn-ea"/>
                <a:cs typeface="+mn-cs"/>
              </a:rPr>
              <a:t>Functional Environment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black"/>
                </a:solidFill>
                <a:effectLst/>
                <a:uLnTx/>
                <a:uFillTx/>
                <a:latin typeface="Lato Long"/>
                <a:ea typeface="+mn-ea"/>
                <a:cs typeface="+mn-cs"/>
              </a:rPr>
              <a:t>Sales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black"/>
                </a:solidFill>
                <a:effectLst/>
                <a:uLnTx/>
                <a:uFillTx/>
                <a:latin typeface="Lato Long"/>
                <a:ea typeface="+mn-ea"/>
                <a:cs typeface="+mn-cs"/>
              </a:rPr>
              <a:t>KAM</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kern="0" dirty="0">
                <a:solidFill>
                  <a:prstClr val="black"/>
                </a:solidFill>
                <a:latin typeface="Lato Long"/>
              </a:rPr>
              <a:t>Shopper marketing </a:t>
            </a:r>
            <a:endParaRPr kumimoji="0" lang="en-GB" sz="1000" b="0" i="0" u="none" strike="noStrike" kern="0" cap="none" spc="0" normalizeH="0" baseline="0" noProof="0" dirty="0">
              <a:ln>
                <a:noFill/>
              </a:ln>
              <a:solidFill>
                <a:prstClr val="black"/>
              </a:solidFill>
              <a:effectLst/>
              <a:uLnTx/>
              <a:uFillTx/>
              <a:latin typeface="Lato Long"/>
              <a:ea typeface="+mn-ea"/>
              <a:cs typeface="+mn-cs"/>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black"/>
                </a:solidFill>
                <a:effectLst/>
                <a:uLnTx/>
                <a:uFillTx/>
                <a:latin typeface="Lato Long"/>
                <a:ea typeface="+mn-ea"/>
                <a:cs typeface="+mn-cs"/>
              </a:rPr>
              <a:t>Brand Marketing</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black"/>
                </a:solidFill>
                <a:effectLst/>
                <a:uLnTx/>
                <a:uFillTx/>
                <a:latin typeface="Lato Long"/>
                <a:ea typeface="+mn-ea"/>
                <a:cs typeface="+mn-cs"/>
              </a:rPr>
              <a:t>CRM</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black"/>
                </a:solidFill>
                <a:effectLst/>
                <a:uLnTx/>
                <a:uFillTx/>
                <a:latin typeface="Lato Long"/>
                <a:ea typeface="+mn-ea"/>
                <a:cs typeface="+mn-cs"/>
              </a:rPr>
              <a:t>NPD</a:t>
            </a:r>
            <a:endParaRPr kumimoji="0" lang="en-GB" sz="1200" b="0" i="0" u="none" strike="noStrike" kern="0" cap="none" spc="0" normalizeH="0" baseline="0" noProof="0" dirty="0">
              <a:ln>
                <a:noFill/>
              </a:ln>
              <a:solidFill>
                <a:prstClr val="black"/>
              </a:solidFill>
              <a:effectLst/>
              <a:uLnTx/>
              <a:uFillTx/>
              <a:latin typeface="Lato Long"/>
              <a:ea typeface="+mn-ea"/>
              <a:cs typeface="+mn-cs"/>
            </a:endParaRPr>
          </a:p>
        </p:txBody>
      </p:sp>
      <p:sp>
        <p:nvSpPr>
          <p:cNvPr id="33" name="Rectangle 32">
            <a:extLst>
              <a:ext uri="{FF2B5EF4-FFF2-40B4-BE49-F238E27FC236}">
                <a16:creationId xmlns:a16="http://schemas.microsoft.com/office/drawing/2014/main" id="{2CA0947D-496C-190B-23F6-228F7E764CCA}"/>
              </a:ext>
            </a:extLst>
          </p:cNvPr>
          <p:cNvSpPr/>
          <p:nvPr/>
        </p:nvSpPr>
        <p:spPr>
          <a:xfrm>
            <a:off x="473005" y="3065931"/>
            <a:ext cx="2160495" cy="1380563"/>
          </a:xfrm>
          <a:prstGeom prst="rect">
            <a:avLst/>
          </a:prstGeom>
          <a:solidFill>
            <a:srgbClr val="E7E6E6"/>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sng" strike="noStrike" kern="0" cap="none" spc="0" normalizeH="0" baseline="0" noProof="0" dirty="0">
                <a:ln>
                  <a:noFill/>
                </a:ln>
                <a:solidFill>
                  <a:prstClr val="black"/>
                </a:solidFill>
                <a:effectLst/>
                <a:uLnTx/>
                <a:uFillTx/>
                <a:latin typeface="Lato Long"/>
                <a:ea typeface="+mn-ea"/>
                <a:cs typeface="+mn-cs"/>
              </a:rPr>
              <a:t>Architectural Environment</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black"/>
                </a:solidFill>
                <a:effectLst/>
                <a:uLnTx/>
                <a:uFillTx/>
                <a:latin typeface="Lato Long"/>
                <a:ea typeface="+mn-ea"/>
                <a:cs typeface="+mn-cs"/>
              </a:rPr>
              <a:t>Strategic Planning</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black"/>
                </a:solidFill>
                <a:effectLst/>
                <a:uLnTx/>
                <a:uFillTx/>
                <a:latin typeface="Lato Long"/>
                <a:ea typeface="+mn-ea"/>
                <a:cs typeface="+mn-cs"/>
              </a:rPr>
              <a:t>Marketing Strategy implementation</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black"/>
                </a:solidFill>
                <a:effectLst/>
                <a:uLnTx/>
                <a:uFillTx/>
                <a:latin typeface="Lato Long"/>
                <a:ea typeface="+mn-ea"/>
                <a:cs typeface="+mn-cs"/>
              </a:rPr>
              <a:t>Operational </a:t>
            </a:r>
            <a:r>
              <a:rPr kumimoji="0" lang="en-GB" sz="1000" b="0" i="0" u="none" strike="noStrike" kern="0" cap="none" spc="0" normalizeH="0" baseline="0" noProof="0" dirty="0" err="1">
                <a:ln>
                  <a:noFill/>
                </a:ln>
                <a:solidFill>
                  <a:prstClr val="black"/>
                </a:solidFill>
                <a:effectLst/>
                <a:uLnTx/>
                <a:uFillTx/>
                <a:latin typeface="Lato Long"/>
                <a:ea typeface="+mn-ea"/>
                <a:cs typeface="+mn-cs"/>
              </a:rPr>
              <a:t>Enviroment</a:t>
            </a:r>
            <a:endParaRPr kumimoji="0" lang="en-GB" sz="1000" b="0" i="0" u="none" strike="noStrike" kern="0" cap="none" spc="0" normalizeH="0" baseline="0" noProof="0" dirty="0">
              <a:ln>
                <a:noFill/>
              </a:ln>
              <a:solidFill>
                <a:prstClr val="black"/>
              </a:solidFill>
              <a:effectLst/>
              <a:uLnTx/>
              <a:uFillTx/>
              <a:latin typeface="Lato Long"/>
              <a:ea typeface="+mn-ea"/>
              <a:cs typeface="+mn-cs"/>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00" b="0" i="0" u="none" strike="noStrike" kern="0" cap="none" spc="0" normalizeH="0" baseline="0" noProof="0" dirty="0">
              <a:ln>
                <a:noFill/>
              </a:ln>
              <a:solidFill>
                <a:prstClr val="black"/>
              </a:solidFill>
              <a:effectLst/>
              <a:uLnTx/>
              <a:uFillTx/>
              <a:latin typeface="Lato Long"/>
              <a:ea typeface="+mn-ea"/>
              <a:cs typeface="+mn-cs"/>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0" cap="none" spc="0" normalizeH="0" baseline="0" noProof="0" dirty="0">
              <a:ln>
                <a:noFill/>
              </a:ln>
              <a:solidFill>
                <a:prstClr val="black"/>
              </a:solidFill>
              <a:effectLst/>
              <a:uLnTx/>
              <a:uFillTx/>
              <a:latin typeface="Lato Long"/>
              <a:ea typeface="+mn-ea"/>
              <a:cs typeface="+mn-cs"/>
            </a:endParaRPr>
          </a:p>
        </p:txBody>
      </p:sp>
      <p:sp>
        <p:nvSpPr>
          <p:cNvPr id="34" name="Rectangle 33">
            <a:extLst>
              <a:ext uri="{FF2B5EF4-FFF2-40B4-BE49-F238E27FC236}">
                <a16:creationId xmlns:a16="http://schemas.microsoft.com/office/drawing/2014/main" id="{A3026FE3-F85B-E4A5-425C-E628DE6B1EC8}"/>
              </a:ext>
            </a:extLst>
          </p:cNvPr>
          <p:cNvSpPr/>
          <p:nvPr/>
        </p:nvSpPr>
        <p:spPr>
          <a:xfrm>
            <a:off x="2678323" y="3056965"/>
            <a:ext cx="2151530" cy="1407459"/>
          </a:xfrm>
          <a:prstGeom prst="rect">
            <a:avLst/>
          </a:prstGeom>
          <a:solidFill>
            <a:srgbClr val="E7E6E6"/>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sng" strike="noStrike" kern="0" cap="none" spc="0" normalizeH="0" baseline="0" noProof="0" dirty="0">
                <a:ln>
                  <a:noFill/>
                </a:ln>
                <a:solidFill>
                  <a:prstClr val="black"/>
                </a:solidFill>
                <a:effectLst/>
                <a:uLnTx/>
                <a:uFillTx/>
                <a:latin typeface="Lato Long"/>
                <a:ea typeface="+mn-ea"/>
                <a:cs typeface="+mn-cs"/>
              </a:rPr>
              <a:t>Specialized Environment</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black"/>
                </a:solidFill>
                <a:effectLst/>
                <a:uLnTx/>
                <a:uFillTx/>
                <a:latin typeface="Lato Long"/>
                <a:ea typeface="+mn-ea"/>
                <a:cs typeface="+mn-cs"/>
              </a:rPr>
              <a:t>Pricing Management</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black"/>
                </a:solidFill>
                <a:effectLst/>
                <a:uLnTx/>
                <a:uFillTx/>
                <a:latin typeface="Lato Long"/>
                <a:ea typeface="+mn-ea"/>
                <a:cs typeface="+mn-cs"/>
              </a:rPr>
              <a:t>Channel Management</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black"/>
                </a:solidFill>
                <a:effectLst/>
                <a:uLnTx/>
                <a:uFillTx/>
                <a:latin typeface="Lato Long"/>
                <a:ea typeface="+mn-ea"/>
                <a:cs typeface="+mn-cs"/>
              </a:rPr>
              <a:t>Product Management</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black"/>
                </a:solidFill>
                <a:effectLst/>
                <a:uLnTx/>
                <a:uFillTx/>
                <a:latin typeface="Lato Long"/>
                <a:ea typeface="+mn-ea"/>
                <a:cs typeface="+mn-cs"/>
              </a:rPr>
              <a:t>MARCOM</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black"/>
                </a:solidFill>
                <a:effectLst/>
                <a:uLnTx/>
                <a:uFillTx/>
                <a:latin typeface="Lato Long"/>
                <a:ea typeface="+mn-ea"/>
                <a:cs typeface="+mn-cs"/>
              </a:rPr>
              <a:t>Market Research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black"/>
                </a:solidFill>
                <a:effectLst/>
                <a:uLnTx/>
                <a:uFillTx/>
                <a:latin typeface="Lato Long"/>
                <a:ea typeface="+mn-ea"/>
                <a:cs typeface="+mn-cs"/>
              </a:rPr>
              <a:t>Pricing management</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00" b="0" i="0" u="none" strike="noStrike" kern="0" cap="none" spc="0" normalizeH="0" baseline="0" noProof="0" dirty="0">
              <a:ln>
                <a:noFill/>
              </a:ln>
              <a:solidFill>
                <a:prstClr val="black"/>
              </a:solidFill>
              <a:effectLst/>
              <a:uLnTx/>
              <a:uFillTx/>
              <a:latin typeface="Lato Long"/>
              <a:ea typeface="+mn-ea"/>
              <a:cs typeface="+mn-cs"/>
            </a:endParaRPr>
          </a:p>
        </p:txBody>
      </p:sp>
      <p:sp>
        <p:nvSpPr>
          <p:cNvPr id="35" name="Rectangle 34">
            <a:extLst>
              <a:ext uri="{FF2B5EF4-FFF2-40B4-BE49-F238E27FC236}">
                <a16:creationId xmlns:a16="http://schemas.microsoft.com/office/drawing/2014/main" id="{A76A94A2-8C29-8FC5-885B-E1EFD12A673E}"/>
              </a:ext>
            </a:extLst>
          </p:cNvPr>
          <p:cNvSpPr/>
          <p:nvPr/>
        </p:nvSpPr>
        <p:spPr>
          <a:xfrm>
            <a:off x="481970" y="1497107"/>
            <a:ext cx="4320988" cy="358588"/>
          </a:xfrm>
          <a:prstGeom prst="rect">
            <a:avLst/>
          </a:prstGeom>
          <a:solidFill>
            <a:srgbClr val="E7E6E6"/>
          </a:solidFill>
          <a:ln w="12700" cap="flat" cmpd="sng" algn="ctr">
            <a:solidFill>
              <a:sysClr val="window" lastClr="FFFFF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black"/>
                </a:solidFill>
                <a:effectLst/>
                <a:uLnTx/>
                <a:uFillTx/>
                <a:latin typeface="Lato Long"/>
                <a:ea typeface="+mn-ea"/>
                <a:cs typeface="+mn-cs"/>
              </a:rPr>
              <a:t>Capabilities </a:t>
            </a:r>
          </a:p>
        </p:txBody>
      </p:sp>
      <p:sp>
        <p:nvSpPr>
          <p:cNvPr id="36" name="Rectangle 35">
            <a:extLst>
              <a:ext uri="{FF2B5EF4-FFF2-40B4-BE49-F238E27FC236}">
                <a16:creationId xmlns:a16="http://schemas.microsoft.com/office/drawing/2014/main" id="{13979560-B0FF-32BE-DB9B-91D0B9EC4FD4}"/>
              </a:ext>
            </a:extLst>
          </p:cNvPr>
          <p:cNvSpPr/>
          <p:nvPr/>
        </p:nvSpPr>
        <p:spPr>
          <a:xfrm>
            <a:off x="2687288" y="4500282"/>
            <a:ext cx="2151530" cy="717177"/>
          </a:xfrm>
          <a:prstGeom prst="rect">
            <a:avLst/>
          </a:prstGeom>
          <a:solidFill>
            <a:srgbClr val="0091B5"/>
          </a:solidFill>
          <a:ln w="12700" cap="flat" cmpd="sng" algn="ctr">
            <a:solidFill>
              <a:sysClr val="window" lastClr="FFFFFF"/>
            </a:solidFill>
            <a:prstDash val="solid"/>
            <a:miter lim="800000"/>
          </a:ln>
          <a:effectLst/>
        </p:spPr>
        <p:txBody>
          <a:bodyPr rtlCol="0" anchor="ct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white"/>
                </a:solidFill>
                <a:effectLst/>
                <a:uLnTx/>
                <a:uFillTx/>
                <a:latin typeface="Lato Long"/>
                <a:ea typeface="+mn-ea"/>
                <a:cs typeface="+mn-cs"/>
              </a:rPr>
              <a:t>Reputation  </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white"/>
                </a:solidFill>
                <a:effectLst/>
                <a:uLnTx/>
                <a:uFillTx/>
                <a:latin typeface="Lato Long"/>
                <a:ea typeface="+mn-ea"/>
                <a:cs typeface="+mn-cs"/>
              </a:rPr>
              <a:t>Organization</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white"/>
                </a:solidFill>
                <a:effectLst/>
                <a:uLnTx/>
                <a:uFillTx/>
                <a:latin typeface="Lato Long"/>
                <a:ea typeface="+mn-ea"/>
                <a:cs typeface="+mn-cs"/>
              </a:rPr>
              <a:t>Relationships </a:t>
            </a:r>
          </a:p>
        </p:txBody>
      </p:sp>
      <p:sp>
        <p:nvSpPr>
          <p:cNvPr id="37" name="Rectangle 36">
            <a:extLst>
              <a:ext uri="{FF2B5EF4-FFF2-40B4-BE49-F238E27FC236}">
                <a16:creationId xmlns:a16="http://schemas.microsoft.com/office/drawing/2014/main" id="{ED5B3EF1-280D-4F99-5679-04C05FF8EE7A}"/>
              </a:ext>
            </a:extLst>
          </p:cNvPr>
          <p:cNvSpPr/>
          <p:nvPr/>
        </p:nvSpPr>
        <p:spPr>
          <a:xfrm>
            <a:off x="473006" y="4500282"/>
            <a:ext cx="2151530" cy="717177"/>
          </a:xfrm>
          <a:prstGeom prst="rect">
            <a:avLst/>
          </a:prstGeom>
          <a:solidFill>
            <a:srgbClr val="0091B5"/>
          </a:solidFill>
          <a:ln w="12700" cap="flat" cmpd="sng" algn="ctr">
            <a:solidFill>
              <a:sysClr val="window" lastClr="FFFFFF"/>
            </a:solidFill>
            <a:prstDash val="solid"/>
            <a:miter lim="800000"/>
          </a:ln>
          <a:effectLst/>
        </p:spPr>
        <p:txBody>
          <a:bodyPr rtlCol="0" anchor="ct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white"/>
                </a:solidFill>
                <a:effectLst/>
                <a:uLnTx/>
                <a:uFillTx/>
                <a:latin typeface="Lato Long"/>
                <a:ea typeface="+mn-ea"/>
                <a:cs typeface="+mn-cs"/>
              </a:rPr>
              <a:t>Financial </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white"/>
                </a:solidFill>
                <a:effectLst/>
                <a:uLnTx/>
                <a:uFillTx/>
                <a:latin typeface="Lato Long"/>
                <a:ea typeface="+mn-ea"/>
                <a:cs typeface="+mn-cs"/>
              </a:rPr>
              <a:t>Human </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white"/>
                </a:solidFill>
                <a:effectLst/>
                <a:uLnTx/>
                <a:uFillTx/>
                <a:latin typeface="Lato Long"/>
                <a:ea typeface="+mn-ea"/>
                <a:cs typeface="+mn-cs"/>
              </a:rPr>
              <a:t>Legal </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white"/>
                </a:solidFill>
                <a:effectLst/>
                <a:uLnTx/>
                <a:uFillTx/>
                <a:latin typeface="Lato Long"/>
                <a:ea typeface="+mn-ea"/>
                <a:cs typeface="+mn-cs"/>
              </a:rPr>
              <a:t>Labs , IP, TM &amp; Patents</a:t>
            </a:r>
            <a:r>
              <a:rPr kumimoji="0" lang="en-GB" sz="1200" b="0" i="0" u="none" strike="noStrike" kern="0" cap="none" spc="0" normalizeH="0" baseline="0" noProof="0" dirty="0">
                <a:ln>
                  <a:noFill/>
                </a:ln>
                <a:solidFill>
                  <a:prstClr val="white"/>
                </a:solidFill>
                <a:effectLst/>
                <a:uLnTx/>
                <a:uFillTx/>
                <a:latin typeface="Lato Long"/>
                <a:ea typeface="+mn-ea"/>
                <a:cs typeface="+mn-cs"/>
              </a:rPr>
              <a:t> </a:t>
            </a:r>
          </a:p>
        </p:txBody>
      </p:sp>
      <p:sp>
        <p:nvSpPr>
          <p:cNvPr id="38" name="Rectangle 37">
            <a:extLst>
              <a:ext uri="{FF2B5EF4-FFF2-40B4-BE49-F238E27FC236}">
                <a16:creationId xmlns:a16="http://schemas.microsoft.com/office/drawing/2014/main" id="{46F32E9D-4851-7411-8326-468BD9AAE4E1}"/>
              </a:ext>
            </a:extLst>
          </p:cNvPr>
          <p:cNvSpPr/>
          <p:nvPr/>
        </p:nvSpPr>
        <p:spPr>
          <a:xfrm>
            <a:off x="455075" y="5262284"/>
            <a:ext cx="4392705" cy="358588"/>
          </a:xfrm>
          <a:prstGeom prst="rect">
            <a:avLst/>
          </a:prstGeom>
          <a:solidFill>
            <a:srgbClr val="0091B5"/>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white"/>
                </a:solidFill>
                <a:effectLst/>
                <a:uLnTx/>
                <a:uFillTx/>
                <a:latin typeface="Lato Long"/>
                <a:ea typeface="+mn-ea"/>
                <a:cs typeface="+mn-cs"/>
              </a:rPr>
              <a:t>Supports &amp; Resources </a:t>
            </a:r>
            <a:endParaRPr kumimoji="0" lang="en-GB" sz="1200" b="0" i="0" u="none" strike="noStrike" kern="0" cap="none" spc="0" normalizeH="0" baseline="0" noProof="0" dirty="0">
              <a:ln>
                <a:noFill/>
              </a:ln>
              <a:solidFill>
                <a:prstClr val="white"/>
              </a:solidFill>
              <a:effectLst/>
              <a:uLnTx/>
              <a:uFillTx/>
              <a:latin typeface="Lato Long"/>
              <a:ea typeface="+mn-ea"/>
              <a:cs typeface="+mn-cs"/>
            </a:endParaRPr>
          </a:p>
        </p:txBody>
      </p:sp>
      <p:sp>
        <p:nvSpPr>
          <p:cNvPr id="39" name="Rectangle 38">
            <a:extLst>
              <a:ext uri="{FF2B5EF4-FFF2-40B4-BE49-F238E27FC236}">
                <a16:creationId xmlns:a16="http://schemas.microsoft.com/office/drawing/2014/main" id="{AA233855-61D5-8043-F691-0683937F17CD}"/>
              </a:ext>
            </a:extLst>
          </p:cNvPr>
          <p:cNvSpPr/>
          <p:nvPr/>
        </p:nvSpPr>
        <p:spPr>
          <a:xfrm>
            <a:off x="5153999" y="1882587"/>
            <a:ext cx="2133600" cy="1138517"/>
          </a:xfrm>
          <a:prstGeom prst="rect">
            <a:avLst/>
          </a:prstGeom>
          <a:solidFill>
            <a:srgbClr val="E7E6E6"/>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sng" strike="noStrike" kern="0" cap="none" spc="0" normalizeH="0" baseline="0" noProof="0" dirty="0">
                <a:ln>
                  <a:noFill/>
                </a:ln>
                <a:solidFill>
                  <a:prstClr val="black"/>
                </a:solidFill>
                <a:effectLst/>
                <a:uLnTx/>
                <a:uFillTx/>
                <a:latin typeface="Lato Long"/>
                <a:ea typeface="+mn-ea"/>
                <a:cs typeface="+mn-cs"/>
              </a:rPr>
              <a:t>Competitive Environment</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black"/>
                </a:solidFill>
                <a:effectLst/>
                <a:uLnTx/>
                <a:uFillTx/>
                <a:latin typeface="Lato Long"/>
                <a:ea typeface="+mn-ea"/>
                <a:cs typeface="+mn-cs"/>
              </a:rPr>
              <a:t>Intense rivalry</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black"/>
                </a:solidFill>
                <a:effectLst/>
                <a:uLnTx/>
                <a:uFillTx/>
                <a:latin typeface="Lato Long"/>
                <a:ea typeface="+mn-ea"/>
                <a:cs typeface="+mn-cs"/>
              </a:rPr>
              <a:t>Investments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black"/>
                </a:solidFill>
                <a:effectLst/>
                <a:uLnTx/>
                <a:uFillTx/>
                <a:latin typeface="Lato Long"/>
                <a:ea typeface="+mn-ea"/>
                <a:cs typeface="+mn-cs"/>
              </a:rPr>
              <a:t>Presence &amp; availability</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black"/>
                </a:solidFill>
                <a:effectLst/>
                <a:uLnTx/>
                <a:uFillTx/>
                <a:latin typeface="Lato Long"/>
                <a:ea typeface="+mn-ea"/>
                <a:cs typeface="+mn-cs"/>
              </a:rPr>
              <a:t>Visibility </a:t>
            </a:r>
            <a:endParaRPr kumimoji="0" lang="en-GB" sz="1200" b="0" i="0" u="none" strike="noStrike" kern="0" cap="none" spc="0" normalizeH="0" baseline="0" noProof="0" dirty="0">
              <a:ln>
                <a:noFill/>
              </a:ln>
              <a:solidFill>
                <a:prstClr val="black"/>
              </a:solidFill>
              <a:effectLst/>
              <a:uLnTx/>
              <a:uFillTx/>
              <a:latin typeface="Lato Long"/>
              <a:ea typeface="+mn-ea"/>
              <a:cs typeface="+mn-cs"/>
            </a:endParaRPr>
          </a:p>
        </p:txBody>
      </p:sp>
      <p:sp>
        <p:nvSpPr>
          <p:cNvPr id="40" name="Rectangle 39">
            <a:extLst>
              <a:ext uri="{FF2B5EF4-FFF2-40B4-BE49-F238E27FC236}">
                <a16:creationId xmlns:a16="http://schemas.microsoft.com/office/drawing/2014/main" id="{66C5DDA3-B60F-0473-1421-6484350E9A32}"/>
              </a:ext>
            </a:extLst>
          </p:cNvPr>
          <p:cNvSpPr/>
          <p:nvPr/>
        </p:nvSpPr>
        <p:spPr>
          <a:xfrm>
            <a:off x="5157064" y="3071357"/>
            <a:ext cx="2133600" cy="1138517"/>
          </a:xfrm>
          <a:prstGeom prst="rect">
            <a:avLst/>
          </a:prstGeom>
          <a:solidFill>
            <a:srgbClr val="E7E6E6"/>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sng" strike="noStrike" kern="0" cap="none" spc="0" normalizeH="0" baseline="0" noProof="0" dirty="0">
                <a:ln>
                  <a:noFill/>
                </a:ln>
                <a:solidFill>
                  <a:prstClr val="black"/>
                </a:solidFill>
                <a:effectLst/>
                <a:uLnTx/>
                <a:uFillTx/>
                <a:latin typeface="Lato Long"/>
                <a:ea typeface="+mn-ea"/>
                <a:cs typeface="+mn-cs"/>
              </a:rPr>
              <a:t>TM Strategy Implementation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black"/>
                </a:solidFill>
                <a:effectLst/>
                <a:uLnTx/>
                <a:uFillTx/>
                <a:latin typeface="Lato Long"/>
                <a:ea typeface="+mn-ea"/>
                <a:cs typeface="+mn-cs"/>
              </a:rPr>
              <a:t>Prioritization planning</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black"/>
                </a:solidFill>
                <a:effectLst/>
                <a:uLnTx/>
                <a:uFillTx/>
                <a:latin typeface="Lato Long"/>
                <a:ea typeface="+mn-ea"/>
                <a:cs typeface="+mn-cs"/>
              </a:rPr>
              <a:t>Program alignment</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black"/>
                </a:solidFill>
                <a:effectLst/>
                <a:uLnTx/>
                <a:uFillTx/>
                <a:latin typeface="Lato Long"/>
                <a:ea typeface="+mn-ea"/>
                <a:cs typeface="+mn-cs"/>
              </a:rPr>
              <a:t>Resource Deployment</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black"/>
                </a:solidFill>
                <a:effectLst/>
                <a:uLnTx/>
                <a:uFillTx/>
                <a:latin typeface="Lato Long"/>
                <a:ea typeface="+mn-ea"/>
                <a:cs typeface="+mn-cs"/>
              </a:rPr>
              <a:t>Investments Prioritization</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0" cap="none" spc="0" normalizeH="0" baseline="0" noProof="0" dirty="0">
              <a:ln>
                <a:noFill/>
              </a:ln>
              <a:solidFill>
                <a:prstClr val="black"/>
              </a:solidFill>
              <a:effectLst/>
              <a:uLnTx/>
              <a:uFillTx/>
              <a:latin typeface="Lato Long"/>
              <a:ea typeface="+mn-ea"/>
              <a:cs typeface="+mn-cs"/>
            </a:endParaRPr>
          </a:p>
        </p:txBody>
      </p:sp>
      <p:sp>
        <p:nvSpPr>
          <p:cNvPr id="41" name="Rectangle 40">
            <a:extLst>
              <a:ext uri="{FF2B5EF4-FFF2-40B4-BE49-F238E27FC236}">
                <a16:creationId xmlns:a16="http://schemas.microsoft.com/office/drawing/2014/main" id="{C5624283-33DC-DEA6-B2FF-C3CA21601642}"/>
              </a:ext>
            </a:extLst>
          </p:cNvPr>
          <p:cNvSpPr/>
          <p:nvPr/>
        </p:nvSpPr>
        <p:spPr>
          <a:xfrm>
            <a:off x="7324513" y="2560095"/>
            <a:ext cx="2133600" cy="989222"/>
          </a:xfrm>
          <a:prstGeom prst="rect">
            <a:avLst/>
          </a:prstGeom>
          <a:solidFill>
            <a:srgbClr val="E7E6E6"/>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sng" strike="noStrike" kern="0" cap="none" spc="0" normalizeH="0" baseline="0" noProof="0" dirty="0">
                <a:ln>
                  <a:noFill/>
                </a:ln>
                <a:solidFill>
                  <a:prstClr val="black"/>
                </a:solidFill>
                <a:effectLst/>
                <a:uLnTx/>
                <a:uFillTx/>
                <a:latin typeface="Lato Long"/>
                <a:ea typeface="+mn-ea"/>
                <a:cs typeface="+mn-cs"/>
              </a:rPr>
              <a:t>Positional Advantages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black"/>
                </a:solidFill>
                <a:effectLst/>
                <a:uLnTx/>
                <a:uFillTx/>
                <a:latin typeface="Lato Long"/>
                <a:ea typeface="+mn-ea"/>
                <a:cs typeface="+mn-cs"/>
              </a:rPr>
              <a:t>Service</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black"/>
                </a:solidFill>
                <a:effectLst/>
                <a:uLnTx/>
                <a:uFillTx/>
                <a:latin typeface="Lato Long"/>
                <a:ea typeface="+mn-ea"/>
                <a:cs typeface="+mn-cs"/>
              </a:rPr>
              <a:t>Imagery</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black"/>
                </a:solidFill>
                <a:effectLst/>
                <a:uLnTx/>
                <a:uFillTx/>
                <a:latin typeface="Lato Long"/>
                <a:ea typeface="+mn-ea"/>
                <a:cs typeface="+mn-cs"/>
              </a:rPr>
              <a:t>ROI</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black"/>
                </a:solidFill>
                <a:effectLst/>
                <a:uLnTx/>
                <a:uFillTx/>
                <a:latin typeface="Lato Long"/>
                <a:ea typeface="+mn-ea"/>
                <a:cs typeface="+mn-cs"/>
              </a:rPr>
              <a:t>Service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black"/>
                </a:solidFill>
                <a:effectLst/>
                <a:uLnTx/>
                <a:uFillTx/>
                <a:latin typeface="Lato Long"/>
                <a:ea typeface="+mn-ea"/>
                <a:cs typeface="+mn-cs"/>
              </a:rPr>
              <a:t>Relationships</a:t>
            </a:r>
            <a:endParaRPr kumimoji="0" lang="en-GB" sz="1200" b="0" i="0" u="none" strike="noStrike" kern="0" cap="none" spc="0" normalizeH="0" baseline="0" noProof="0" dirty="0">
              <a:ln>
                <a:noFill/>
              </a:ln>
              <a:solidFill>
                <a:prstClr val="black"/>
              </a:solidFill>
              <a:effectLst/>
              <a:uLnTx/>
              <a:uFillTx/>
              <a:latin typeface="Lato Long"/>
              <a:ea typeface="+mn-ea"/>
              <a:cs typeface="+mn-cs"/>
            </a:endParaRPr>
          </a:p>
        </p:txBody>
      </p:sp>
      <p:sp>
        <p:nvSpPr>
          <p:cNvPr id="42" name="Rectangle 41">
            <a:extLst>
              <a:ext uri="{FF2B5EF4-FFF2-40B4-BE49-F238E27FC236}">
                <a16:creationId xmlns:a16="http://schemas.microsoft.com/office/drawing/2014/main" id="{A16E471C-E672-0D24-6B57-1123744E345E}"/>
              </a:ext>
            </a:extLst>
          </p:cNvPr>
          <p:cNvSpPr/>
          <p:nvPr/>
        </p:nvSpPr>
        <p:spPr>
          <a:xfrm>
            <a:off x="9774458" y="3038309"/>
            <a:ext cx="1884137" cy="1138517"/>
          </a:xfrm>
          <a:prstGeom prst="rect">
            <a:avLst/>
          </a:prstGeom>
          <a:solidFill>
            <a:srgbClr val="E7E6E6"/>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sng" strike="noStrike" kern="0" cap="none" spc="0" normalizeH="0" baseline="0" noProof="0" dirty="0">
                <a:ln>
                  <a:noFill/>
                </a:ln>
                <a:solidFill>
                  <a:prstClr val="black"/>
                </a:solidFill>
                <a:effectLst/>
                <a:uLnTx/>
                <a:uFillTx/>
                <a:latin typeface="Lato Long"/>
                <a:ea typeface="+mn-ea"/>
                <a:cs typeface="+mn-cs"/>
              </a:rPr>
              <a:t>Financial Performance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black"/>
                </a:solidFill>
                <a:effectLst/>
                <a:uLnTx/>
                <a:uFillTx/>
                <a:latin typeface="Lato Long"/>
                <a:ea typeface="+mn-ea"/>
                <a:cs typeface="+mn-cs"/>
              </a:rPr>
              <a:t>ROI</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black"/>
                </a:solidFill>
                <a:effectLst/>
                <a:uLnTx/>
                <a:uFillTx/>
                <a:latin typeface="Lato Long"/>
                <a:ea typeface="+mn-ea"/>
                <a:cs typeface="+mn-cs"/>
              </a:rPr>
              <a:t>Costs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black"/>
                </a:solidFill>
                <a:effectLst/>
                <a:uLnTx/>
                <a:uFillTx/>
                <a:latin typeface="Lato Long"/>
                <a:ea typeface="+mn-ea"/>
                <a:cs typeface="+mn-cs"/>
              </a:rPr>
              <a:t>Margin</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black"/>
                </a:solidFill>
                <a:effectLst/>
                <a:uLnTx/>
                <a:uFillTx/>
                <a:latin typeface="Lato Long"/>
                <a:ea typeface="+mn-ea"/>
                <a:cs typeface="+mn-cs"/>
              </a:rPr>
              <a:t>Cash Flow</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black"/>
                </a:solidFill>
                <a:effectLst/>
                <a:uLnTx/>
                <a:uFillTx/>
                <a:latin typeface="Lato Long"/>
                <a:ea typeface="+mn-ea"/>
                <a:cs typeface="+mn-cs"/>
              </a:rPr>
              <a:t>Profitability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0" cap="none" spc="0" normalizeH="0" baseline="0" noProof="0" dirty="0">
              <a:ln>
                <a:noFill/>
              </a:ln>
              <a:solidFill>
                <a:prstClr val="black"/>
              </a:solidFill>
              <a:effectLst/>
              <a:uLnTx/>
              <a:uFillTx/>
              <a:latin typeface="Lato Long"/>
              <a:ea typeface="+mn-ea"/>
              <a:cs typeface="+mn-cs"/>
            </a:endParaRPr>
          </a:p>
        </p:txBody>
      </p:sp>
      <p:sp>
        <p:nvSpPr>
          <p:cNvPr id="43" name="Rectangle 42">
            <a:extLst>
              <a:ext uri="{FF2B5EF4-FFF2-40B4-BE49-F238E27FC236}">
                <a16:creationId xmlns:a16="http://schemas.microsoft.com/office/drawing/2014/main" id="{85AE8CE1-D48E-8C81-611E-4C5C9FA6AD57}"/>
              </a:ext>
            </a:extLst>
          </p:cNvPr>
          <p:cNvSpPr/>
          <p:nvPr/>
        </p:nvSpPr>
        <p:spPr>
          <a:xfrm>
            <a:off x="9741092" y="1873494"/>
            <a:ext cx="1917503" cy="1138517"/>
          </a:xfrm>
          <a:prstGeom prst="rect">
            <a:avLst/>
          </a:prstGeom>
          <a:solidFill>
            <a:srgbClr val="E7E6E6"/>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sng" strike="noStrike" kern="0" cap="none" spc="0" normalizeH="0" baseline="0" noProof="0" dirty="0">
                <a:ln>
                  <a:noFill/>
                </a:ln>
                <a:solidFill>
                  <a:prstClr val="black"/>
                </a:solidFill>
                <a:effectLst/>
                <a:uLnTx/>
                <a:uFillTx/>
                <a:latin typeface="Lato Long"/>
                <a:ea typeface="+mn-ea"/>
                <a:cs typeface="+mn-cs"/>
              </a:rPr>
              <a:t>Market Performance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black"/>
                </a:solidFill>
                <a:effectLst/>
                <a:uLnTx/>
                <a:uFillTx/>
                <a:latin typeface="Lato Long"/>
                <a:ea typeface="+mn-ea"/>
                <a:cs typeface="+mn-cs"/>
              </a:rPr>
              <a:t>Sales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black"/>
                </a:solidFill>
                <a:effectLst/>
                <a:uLnTx/>
                <a:uFillTx/>
                <a:latin typeface="Lato Long"/>
                <a:ea typeface="+mn-ea"/>
                <a:cs typeface="+mn-cs"/>
              </a:rPr>
              <a:t>Share</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black"/>
                </a:solidFill>
                <a:effectLst/>
                <a:uLnTx/>
                <a:uFillTx/>
                <a:latin typeface="Lato Long"/>
                <a:ea typeface="+mn-ea"/>
                <a:cs typeface="+mn-cs"/>
              </a:rPr>
              <a:t>Satisfaction</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black"/>
                </a:solidFill>
                <a:effectLst/>
                <a:uLnTx/>
                <a:uFillTx/>
                <a:latin typeface="Lato Long"/>
                <a:ea typeface="+mn-ea"/>
                <a:cs typeface="+mn-cs"/>
              </a:rPr>
              <a:t>Retention</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0" cap="none" spc="0" normalizeH="0" baseline="0" noProof="0" dirty="0">
              <a:ln>
                <a:noFill/>
              </a:ln>
              <a:solidFill>
                <a:prstClr val="black"/>
              </a:solidFill>
              <a:effectLst/>
              <a:uLnTx/>
              <a:uFillTx/>
              <a:latin typeface="Lato Long"/>
              <a:ea typeface="+mn-ea"/>
              <a:cs typeface="+mn-cs"/>
            </a:endParaRPr>
          </a:p>
        </p:txBody>
      </p:sp>
      <p:cxnSp>
        <p:nvCxnSpPr>
          <p:cNvPr id="44" name="Straight Arrow Connector 43">
            <a:extLst>
              <a:ext uri="{FF2B5EF4-FFF2-40B4-BE49-F238E27FC236}">
                <a16:creationId xmlns:a16="http://schemas.microsoft.com/office/drawing/2014/main" id="{62617AFC-70C9-A1BB-CBA7-968122DFB3B2}"/>
              </a:ext>
            </a:extLst>
          </p:cNvPr>
          <p:cNvCxnSpPr>
            <a:cxnSpLocks/>
          </p:cNvCxnSpPr>
          <p:nvPr/>
        </p:nvCxnSpPr>
        <p:spPr>
          <a:xfrm flipV="1">
            <a:off x="6327209" y="4307305"/>
            <a:ext cx="0" cy="1753250"/>
          </a:xfrm>
          <a:prstGeom prst="straightConnector1">
            <a:avLst/>
          </a:prstGeom>
          <a:noFill/>
          <a:ln w="28575" cap="flat" cmpd="sng" algn="ctr">
            <a:solidFill>
              <a:sysClr val="windowText" lastClr="000000">
                <a:lumMod val="85000"/>
                <a:lumOff val="15000"/>
              </a:sysClr>
            </a:solidFill>
            <a:prstDash val="solid"/>
            <a:miter lim="800000"/>
            <a:tailEnd type="triangle"/>
          </a:ln>
          <a:effectLst/>
        </p:spPr>
      </p:cxnSp>
      <p:cxnSp>
        <p:nvCxnSpPr>
          <p:cNvPr id="45" name="Straight Arrow Connector 44">
            <a:extLst>
              <a:ext uri="{FF2B5EF4-FFF2-40B4-BE49-F238E27FC236}">
                <a16:creationId xmlns:a16="http://schemas.microsoft.com/office/drawing/2014/main" id="{FE1676D5-9BE8-9560-0407-E62E287C0FCC}"/>
              </a:ext>
            </a:extLst>
          </p:cNvPr>
          <p:cNvCxnSpPr>
            <a:cxnSpLocks/>
          </p:cNvCxnSpPr>
          <p:nvPr/>
        </p:nvCxnSpPr>
        <p:spPr>
          <a:xfrm flipV="1">
            <a:off x="2589776" y="5635320"/>
            <a:ext cx="0" cy="428712"/>
          </a:xfrm>
          <a:prstGeom prst="straightConnector1">
            <a:avLst/>
          </a:prstGeom>
          <a:noFill/>
          <a:ln w="28575" cap="flat" cmpd="sng" algn="ctr">
            <a:solidFill>
              <a:sysClr val="windowText" lastClr="000000">
                <a:lumMod val="85000"/>
                <a:lumOff val="15000"/>
              </a:sysClr>
            </a:solidFill>
            <a:prstDash val="solid"/>
            <a:miter lim="800000"/>
            <a:tailEnd type="triangle"/>
          </a:ln>
          <a:effectLst/>
        </p:spPr>
      </p:cxnSp>
      <p:cxnSp>
        <p:nvCxnSpPr>
          <p:cNvPr id="46" name="Straight Connector 45">
            <a:extLst>
              <a:ext uri="{FF2B5EF4-FFF2-40B4-BE49-F238E27FC236}">
                <a16:creationId xmlns:a16="http://schemas.microsoft.com/office/drawing/2014/main" id="{389E9754-B269-A8F8-57E6-8EDE3676700F}"/>
              </a:ext>
            </a:extLst>
          </p:cNvPr>
          <p:cNvCxnSpPr>
            <a:cxnSpLocks/>
          </p:cNvCxnSpPr>
          <p:nvPr/>
        </p:nvCxnSpPr>
        <p:spPr>
          <a:xfrm>
            <a:off x="2575594" y="6049925"/>
            <a:ext cx="3753017" cy="0"/>
          </a:xfrm>
          <a:prstGeom prst="line">
            <a:avLst/>
          </a:prstGeom>
          <a:noFill/>
          <a:ln w="28575" cap="flat" cmpd="sng" algn="ctr">
            <a:solidFill>
              <a:sysClr val="windowText" lastClr="000000">
                <a:lumMod val="85000"/>
                <a:lumOff val="15000"/>
              </a:sysClr>
            </a:solidFill>
            <a:prstDash val="solid"/>
            <a:miter lim="800000"/>
          </a:ln>
          <a:effectLst/>
        </p:spPr>
      </p:cxnSp>
      <p:sp>
        <p:nvSpPr>
          <p:cNvPr id="47" name="Arrow: Right 46">
            <a:extLst>
              <a:ext uri="{FF2B5EF4-FFF2-40B4-BE49-F238E27FC236}">
                <a16:creationId xmlns:a16="http://schemas.microsoft.com/office/drawing/2014/main" id="{4E600DFE-F6FF-2BCF-95F0-61D085B23672}"/>
              </a:ext>
            </a:extLst>
          </p:cNvPr>
          <p:cNvSpPr/>
          <p:nvPr/>
        </p:nvSpPr>
        <p:spPr>
          <a:xfrm>
            <a:off x="4860758" y="2731169"/>
            <a:ext cx="240632" cy="757989"/>
          </a:xfrm>
          <a:prstGeom prst="rightArrow">
            <a:avLst/>
          </a:prstGeom>
          <a:solidFill>
            <a:srgbClr val="0091B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48" name="Straight Arrow Connector 47">
            <a:extLst>
              <a:ext uri="{FF2B5EF4-FFF2-40B4-BE49-F238E27FC236}">
                <a16:creationId xmlns:a16="http://schemas.microsoft.com/office/drawing/2014/main" id="{2FC0F268-D840-9A58-A444-3E8BE063B1C5}"/>
              </a:ext>
            </a:extLst>
          </p:cNvPr>
          <p:cNvCxnSpPr>
            <a:cxnSpLocks/>
          </p:cNvCxnSpPr>
          <p:nvPr/>
        </p:nvCxnSpPr>
        <p:spPr>
          <a:xfrm flipV="1">
            <a:off x="8438148" y="3561348"/>
            <a:ext cx="0" cy="252664"/>
          </a:xfrm>
          <a:prstGeom prst="straightConnector1">
            <a:avLst/>
          </a:prstGeom>
          <a:noFill/>
          <a:ln w="28575" cap="flat" cmpd="sng" algn="ctr">
            <a:solidFill>
              <a:sysClr val="windowText" lastClr="000000">
                <a:lumMod val="85000"/>
                <a:lumOff val="15000"/>
              </a:sysClr>
            </a:solidFill>
            <a:prstDash val="solid"/>
            <a:miter lim="800000"/>
            <a:tailEnd type="triangle"/>
          </a:ln>
          <a:effectLst/>
        </p:spPr>
      </p:cxnSp>
      <p:cxnSp>
        <p:nvCxnSpPr>
          <p:cNvPr id="49" name="Straight Connector 48">
            <a:extLst>
              <a:ext uri="{FF2B5EF4-FFF2-40B4-BE49-F238E27FC236}">
                <a16:creationId xmlns:a16="http://schemas.microsoft.com/office/drawing/2014/main" id="{48798D3F-962E-C801-CD88-4C9025559314}"/>
              </a:ext>
            </a:extLst>
          </p:cNvPr>
          <p:cNvCxnSpPr>
            <a:cxnSpLocks/>
          </p:cNvCxnSpPr>
          <p:nvPr/>
        </p:nvCxnSpPr>
        <p:spPr>
          <a:xfrm>
            <a:off x="7299994" y="3808041"/>
            <a:ext cx="1122111" cy="0"/>
          </a:xfrm>
          <a:prstGeom prst="line">
            <a:avLst/>
          </a:prstGeom>
          <a:noFill/>
          <a:ln w="28575" cap="flat" cmpd="sng" algn="ctr">
            <a:solidFill>
              <a:sysClr val="windowText" lastClr="000000">
                <a:lumMod val="85000"/>
                <a:lumOff val="15000"/>
              </a:sysClr>
            </a:solidFill>
            <a:prstDash val="solid"/>
            <a:miter lim="800000"/>
          </a:ln>
          <a:effectLst/>
        </p:spPr>
      </p:cxnSp>
      <p:cxnSp>
        <p:nvCxnSpPr>
          <p:cNvPr id="50" name="Straight Connector 49">
            <a:extLst>
              <a:ext uri="{FF2B5EF4-FFF2-40B4-BE49-F238E27FC236}">
                <a16:creationId xmlns:a16="http://schemas.microsoft.com/office/drawing/2014/main" id="{59ECE793-AA86-32F1-4AB7-B8202739FEBF}"/>
              </a:ext>
            </a:extLst>
          </p:cNvPr>
          <p:cNvCxnSpPr>
            <a:cxnSpLocks/>
          </p:cNvCxnSpPr>
          <p:nvPr/>
        </p:nvCxnSpPr>
        <p:spPr>
          <a:xfrm>
            <a:off x="7295984" y="2324145"/>
            <a:ext cx="1122111" cy="0"/>
          </a:xfrm>
          <a:prstGeom prst="line">
            <a:avLst/>
          </a:prstGeom>
          <a:noFill/>
          <a:ln w="28575" cap="flat" cmpd="sng" algn="ctr">
            <a:solidFill>
              <a:sysClr val="windowText" lastClr="000000">
                <a:lumMod val="85000"/>
                <a:lumOff val="15000"/>
              </a:sysClr>
            </a:solidFill>
            <a:prstDash val="solid"/>
            <a:miter lim="800000"/>
          </a:ln>
          <a:effectLst/>
        </p:spPr>
      </p:cxnSp>
      <p:cxnSp>
        <p:nvCxnSpPr>
          <p:cNvPr id="51" name="Straight Arrow Connector 50">
            <a:extLst>
              <a:ext uri="{FF2B5EF4-FFF2-40B4-BE49-F238E27FC236}">
                <a16:creationId xmlns:a16="http://schemas.microsoft.com/office/drawing/2014/main" id="{792DA2DE-72D3-F350-6BC3-FCD7F5736ED8}"/>
              </a:ext>
            </a:extLst>
          </p:cNvPr>
          <p:cNvCxnSpPr>
            <a:cxnSpLocks/>
          </p:cNvCxnSpPr>
          <p:nvPr/>
        </p:nvCxnSpPr>
        <p:spPr>
          <a:xfrm>
            <a:off x="8398043" y="2306053"/>
            <a:ext cx="0" cy="280735"/>
          </a:xfrm>
          <a:prstGeom prst="straightConnector1">
            <a:avLst/>
          </a:prstGeom>
          <a:noFill/>
          <a:ln w="28575" cap="flat" cmpd="sng" algn="ctr">
            <a:solidFill>
              <a:sysClr val="windowText" lastClr="000000">
                <a:lumMod val="85000"/>
                <a:lumOff val="15000"/>
              </a:sysClr>
            </a:solidFill>
            <a:prstDash val="solid"/>
            <a:miter lim="800000"/>
            <a:tailEnd type="triangle"/>
          </a:ln>
          <a:effectLst/>
        </p:spPr>
      </p:cxnSp>
      <p:sp>
        <p:nvSpPr>
          <p:cNvPr id="52" name="Arrow: Right 51">
            <a:extLst>
              <a:ext uri="{FF2B5EF4-FFF2-40B4-BE49-F238E27FC236}">
                <a16:creationId xmlns:a16="http://schemas.microsoft.com/office/drawing/2014/main" id="{4F4AA804-431B-7F06-95F4-F5472CD00F80}"/>
              </a:ext>
            </a:extLst>
          </p:cNvPr>
          <p:cNvSpPr/>
          <p:nvPr/>
        </p:nvSpPr>
        <p:spPr>
          <a:xfrm>
            <a:off x="9452811" y="2642938"/>
            <a:ext cx="240632" cy="757989"/>
          </a:xfrm>
          <a:prstGeom prst="rightArrow">
            <a:avLst/>
          </a:prstGeom>
          <a:solidFill>
            <a:srgbClr val="0091B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3" name="TextBox 52">
            <a:extLst>
              <a:ext uri="{FF2B5EF4-FFF2-40B4-BE49-F238E27FC236}">
                <a16:creationId xmlns:a16="http://schemas.microsoft.com/office/drawing/2014/main" id="{C2D7C12C-B44D-BD4B-4CAD-7DD396E1881E}"/>
              </a:ext>
            </a:extLst>
          </p:cNvPr>
          <p:cNvSpPr txBox="1"/>
          <p:nvPr/>
        </p:nvSpPr>
        <p:spPr>
          <a:xfrm>
            <a:off x="4571999" y="1034716"/>
            <a:ext cx="4355432" cy="307777"/>
          </a:xfrm>
          <a:prstGeom prst="rect">
            <a:avLst/>
          </a:prstGeom>
          <a:noFill/>
        </p:spPr>
        <p:txBody>
          <a:bodyPr wrap="square" rtlCol="0">
            <a:spAutoFit/>
          </a:bodyPr>
          <a:lstStyle/>
          <a:p>
            <a:r>
              <a:rPr lang="en-GB" sz="1400" b="1" dirty="0">
                <a:solidFill>
                  <a:prstClr val="black"/>
                </a:solidFill>
                <a:latin typeface="Lato Long"/>
              </a:rPr>
              <a:t>Alignment , Environment &amp; Performance </a:t>
            </a:r>
          </a:p>
        </p:txBody>
      </p:sp>
      <p:sp>
        <p:nvSpPr>
          <p:cNvPr id="54" name="TextBox 53">
            <a:extLst>
              <a:ext uri="{FF2B5EF4-FFF2-40B4-BE49-F238E27FC236}">
                <a16:creationId xmlns:a16="http://schemas.microsoft.com/office/drawing/2014/main" id="{60621CEE-2B7D-FE8B-4642-6193063EB9D3}"/>
              </a:ext>
            </a:extLst>
          </p:cNvPr>
          <p:cNvSpPr txBox="1"/>
          <p:nvPr/>
        </p:nvSpPr>
        <p:spPr>
          <a:xfrm>
            <a:off x="6641432" y="4596063"/>
            <a:ext cx="4981073" cy="830997"/>
          </a:xfrm>
          <a:prstGeom prst="rect">
            <a:avLst/>
          </a:prstGeom>
          <a:noFill/>
        </p:spPr>
        <p:txBody>
          <a:bodyPr wrap="square" rtlCol="0">
            <a:spAutoFit/>
          </a:bodyPr>
          <a:lstStyle/>
          <a:p>
            <a:r>
              <a:rPr lang="en-GB" sz="1200" dirty="0">
                <a:solidFill>
                  <a:prstClr val="black"/>
                </a:solidFill>
                <a:latin typeface="Lato Long"/>
              </a:rPr>
              <a:t>Comment </a:t>
            </a:r>
          </a:p>
          <a:p>
            <a:r>
              <a:rPr lang="en-GB" sz="1200" i="1" dirty="0">
                <a:solidFill>
                  <a:prstClr val="black"/>
                </a:solidFill>
                <a:latin typeface="Lato Long"/>
              </a:rPr>
              <a:t>Before addressing the TM function and delivery , a proper audit is necessary of the impacting environment to facilitate the design and delivery expectations of the TM function.</a:t>
            </a:r>
          </a:p>
        </p:txBody>
      </p:sp>
    </p:spTree>
    <p:extLst>
      <p:ext uri="{BB962C8B-B14F-4D97-AF65-F5344CB8AC3E}">
        <p14:creationId xmlns:p14="http://schemas.microsoft.com/office/powerpoint/2010/main" val="35849904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38581E-949B-4F4D-EE03-E6264AE8F69A}"/>
              </a:ext>
            </a:extLst>
          </p:cNvPr>
          <p:cNvSpPr txBox="1"/>
          <p:nvPr/>
        </p:nvSpPr>
        <p:spPr>
          <a:xfrm>
            <a:off x="3987911" y="2642495"/>
            <a:ext cx="3939574" cy="1384995"/>
          </a:xfrm>
          <a:prstGeom prst="rect">
            <a:avLst/>
          </a:prstGeom>
          <a:noFill/>
        </p:spPr>
        <p:txBody>
          <a:bodyPr wrap="square" rtlCol="0">
            <a:spAutoFit/>
          </a:bodyPr>
          <a:lstStyle/>
          <a:p>
            <a:pPr algn="ctr"/>
            <a:r>
              <a:rPr lang="en-GB" sz="2800" b="1" dirty="0">
                <a:latin typeface="Lato long"/>
              </a:rPr>
              <a:t>Reporting possibilities of </a:t>
            </a:r>
          </a:p>
          <a:p>
            <a:pPr algn="ctr"/>
            <a:r>
              <a:rPr lang="en-GB" sz="2800" b="1" dirty="0">
                <a:latin typeface="Lato long"/>
              </a:rPr>
              <a:t>Trade Marketing</a:t>
            </a:r>
          </a:p>
        </p:txBody>
      </p:sp>
    </p:spTree>
    <p:extLst>
      <p:ext uri="{BB962C8B-B14F-4D97-AF65-F5344CB8AC3E}">
        <p14:creationId xmlns:p14="http://schemas.microsoft.com/office/powerpoint/2010/main" val="36989585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Alternate Process 4">
            <a:extLst>
              <a:ext uri="{FF2B5EF4-FFF2-40B4-BE49-F238E27FC236}">
                <a16:creationId xmlns:a16="http://schemas.microsoft.com/office/drawing/2014/main" id="{86E6394B-2A06-C1B4-F0A2-5753654BA451}"/>
              </a:ext>
            </a:extLst>
          </p:cNvPr>
          <p:cNvSpPr/>
          <p:nvPr/>
        </p:nvSpPr>
        <p:spPr>
          <a:xfrm>
            <a:off x="494852" y="1441524"/>
            <a:ext cx="5518674" cy="2086983"/>
          </a:xfrm>
          <a:prstGeom prst="flowChartAlternateProcess">
            <a:avLst/>
          </a:prstGeom>
          <a:solidFill>
            <a:schemeClr val="bg1">
              <a:lumMod val="9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latin typeface="Lato Long"/>
            </a:endParaRPr>
          </a:p>
        </p:txBody>
      </p:sp>
      <p:sp>
        <p:nvSpPr>
          <p:cNvPr id="14" name="Rectangle: Rounded Corners 13">
            <a:extLst>
              <a:ext uri="{FF2B5EF4-FFF2-40B4-BE49-F238E27FC236}">
                <a16:creationId xmlns:a16="http://schemas.microsoft.com/office/drawing/2014/main" id="{13B28C84-27AF-B92E-2464-75AFE1551682}"/>
              </a:ext>
            </a:extLst>
          </p:cNvPr>
          <p:cNvSpPr/>
          <p:nvPr/>
        </p:nvSpPr>
        <p:spPr>
          <a:xfrm>
            <a:off x="4894626" y="2736014"/>
            <a:ext cx="1030459" cy="540000"/>
          </a:xfrm>
          <a:prstGeom prst="roundRect">
            <a:avLst/>
          </a:prstGeom>
          <a:solidFill>
            <a:schemeClr val="tx1">
              <a:lumMod val="50000"/>
              <a:lumOff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ong"/>
                <a:ea typeface="Lato Light" panose="020F0502020204030203" pitchFamily="34" charset="0"/>
                <a:cs typeface="Lato Light" panose="020F0502020204030203" pitchFamily="34" charset="0"/>
              </a:rPr>
              <a:t>Trade Marketing</a:t>
            </a:r>
          </a:p>
        </p:txBody>
      </p:sp>
      <p:sp>
        <p:nvSpPr>
          <p:cNvPr id="16" name="Rectangle: Rounded Corners 15">
            <a:extLst>
              <a:ext uri="{FF2B5EF4-FFF2-40B4-BE49-F238E27FC236}">
                <a16:creationId xmlns:a16="http://schemas.microsoft.com/office/drawing/2014/main" id="{9EED73B9-93BF-90A5-8EBD-93B6B3AEEE92}"/>
              </a:ext>
            </a:extLst>
          </p:cNvPr>
          <p:cNvSpPr/>
          <p:nvPr/>
        </p:nvSpPr>
        <p:spPr>
          <a:xfrm>
            <a:off x="2767318" y="2732183"/>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ong"/>
                <a:ea typeface="Lato Light" panose="020F0502020204030203" pitchFamily="34" charset="0"/>
                <a:cs typeface="Lato Light" panose="020F0502020204030203" pitchFamily="34" charset="0"/>
              </a:rPr>
              <a:t>Brand Management</a:t>
            </a:r>
          </a:p>
        </p:txBody>
      </p:sp>
      <p:sp>
        <p:nvSpPr>
          <p:cNvPr id="4" name="Rectangle: Rounded Corners 3">
            <a:extLst>
              <a:ext uri="{FF2B5EF4-FFF2-40B4-BE49-F238E27FC236}">
                <a16:creationId xmlns:a16="http://schemas.microsoft.com/office/drawing/2014/main" id="{010D3583-7431-2975-0A01-B777527AD2A8}"/>
              </a:ext>
            </a:extLst>
          </p:cNvPr>
          <p:cNvSpPr/>
          <p:nvPr/>
        </p:nvSpPr>
        <p:spPr>
          <a:xfrm>
            <a:off x="2748130" y="1599137"/>
            <a:ext cx="1030459" cy="540000"/>
          </a:xfrm>
          <a:prstGeom prst="roundRect">
            <a:avLst/>
          </a:prstGeom>
          <a:solidFill>
            <a:srgbClr val="DB5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ong"/>
                <a:ea typeface="Lato Light" panose="020F0502020204030203" pitchFamily="34" charset="0"/>
                <a:cs typeface="Lato Light" panose="020F0502020204030203" pitchFamily="34" charset="0"/>
              </a:rPr>
              <a:t>GM</a:t>
            </a:r>
          </a:p>
        </p:txBody>
      </p:sp>
      <p:sp>
        <p:nvSpPr>
          <p:cNvPr id="13" name="Rectangle: Rounded Corners 12">
            <a:extLst>
              <a:ext uri="{FF2B5EF4-FFF2-40B4-BE49-F238E27FC236}">
                <a16:creationId xmlns:a16="http://schemas.microsoft.com/office/drawing/2014/main" id="{FE393839-645B-E7B4-3D6D-F9F4C56072FA}"/>
              </a:ext>
            </a:extLst>
          </p:cNvPr>
          <p:cNvSpPr/>
          <p:nvPr/>
        </p:nvSpPr>
        <p:spPr>
          <a:xfrm>
            <a:off x="1684813" y="2139137"/>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ong"/>
                <a:ea typeface="Lato Light" panose="020F0502020204030203" pitchFamily="34" charset="0"/>
                <a:cs typeface="Lato Light" panose="020F0502020204030203" pitchFamily="34" charset="0"/>
              </a:rPr>
              <a:t>Marketing</a:t>
            </a:r>
          </a:p>
        </p:txBody>
      </p:sp>
      <p:sp>
        <p:nvSpPr>
          <p:cNvPr id="15" name="Rectangle: Rounded Corners 14">
            <a:extLst>
              <a:ext uri="{FF2B5EF4-FFF2-40B4-BE49-F238E27FC236}">
                <a16:creationId xmlns:a16="http://schemas.microsoft.com/office/drawing/2014/main" id="{02E5638E-F9E7-3559-5030-3CC05D798B1B}"/>
              </a:ext>
            </a:extLst>
          </p:cNvPr>
          <p:cNvSpPr/>
          <p:nvPr/>
        </p:nvSpPr>
        <p:spPr>
          <a:xfrm>
            <a:off x="3819907" y="2163060"/>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ong"/>
                <a:ea typeface="Lato Light" panose="020F0502020204030203" pitchFamily="34" charset="0"/>
                <a:cs typeface="Lato Light" panose="020F0502020204030203" pitchFamily="34" charset="0"/>
              </a:rPr>
              <a:t>Sales</a:t>
            </a:r>
          </a:p>
        </p:txBody>
      </p:sp>
      <p:sp>
        <p:nvSpPr>
          <p:cNvPr id="17" name="Rectangle: Rounded Corners 16">
            <a:extLst>
              <a:ext uri="{FF2B5EF4-FFF2-40B4-BE49-F238E27FC236}">
                <a16:creationId xmlns:a16="http://schemas.microsoft.com/office/drawing/2014/main" id="{5ABE008B-B5DE-4FBF-9221-48C64A23B0BB}"/>
              </a:ext>
            </a:extLst>
          </p:cNvPr>
          <p:cNvSpPr/>
          <p:nvPr/>
        </p:nvSpPr>
        <p:spPr>
          <a:xfrm>
            <a:off x="3819907" y="2732183"/>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ong"/>
                <a:ea typeface="Lato Light" panose="020F0502020204030203" pitchFamily="34" charset="0"/>
                <a:cs typeface="Lato Light" panose="020F0502020204030203" pitchFamily="34" charset="0"/>
              </a:rPr>
              <a:t>Field Sales</a:t>
            </a:r>
          </a:p>
        </p:txBody>
      </p:sp>
      <p:sp>
        <p:nvSpPr>
          <p:cNvPr id="18" name="Rectangle: Rounded Corners 17">
            <a:extLst>
              <a:ext uri="{FF2B5EF4-FFF2-40B4-BE49-F238E27FC236}">
                <a16:creationId xmlns:a16="http://schemas.microsoft.com/office/drawing/2014/main" id="{87FB8F5D-5B32-6146-6FC2-BA4B3FC733DF}"/>
              </a:ext>
            </a:extLst>
          </p:cNvPr>
          <p:cNvSpPr/>
          <p:nvPr/>
        </p:nvSpPr>
        <p:spPr>
          <a:xfrm>
            <a:off x="4894627" y="2163172"/>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ong"/>
                <a:ea typeface="Lato Light" panose="020F0502020204030203" pitchFamily="34" charset="0"/>
                <a:cs typeface="Lato Light" panose="020F0502020204030203" pitchFamily="34" charset="0"/>
              </a:rPr>
              <a:t>KAM</a:t>
            </a:r>
          </a:p>
        </p:txBody>
      </p:sp>
      <p:sp>
        <p:nvSpPr>
          <p:cNvPr id="40" name="TextBox 39">
            <a:extLst>
              <a:ext uri="{FF2B5EF4-FFF2-40B4-BE49-F238E27FC236}">
                <a16:creationId xmlns:a16="http://schemas.microsoft.com/office/drawing/2014/main" id="{ADF6DF66-4507-7645-D92B-BDAC21023A68}"/>
              </a:ext>
            </a:extLst>
          </p:cNvPr>
          <p:cNvSpPr txBox="1"/>
          <p:nvPr/>
        </p:nvSpPr>
        <p:spPr>
          <a:xfrm>
            <a:off x="244266" y="218260"/>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Reporting Level. ( 0 ) </a:t>
            </a:r>
          </a:p>
        </p:txBody>
      </p:sp>
      <p:pic>
        <p:nvPicPr>
          <p:cNvPr id="41" name="Picture 40" descr="Logo&#10;&#10;Description automatically generated">
            <a:extLst>
              <a:ext uri="{FF2B5EF4-FFF2-40B4-BE49-F238E27FC236}">
                <a16:creationId xmlns:a16="http://schemas.microsoft.com/office/drawing/2014/main" id="{FBA224E9-86E6-27A9-D7EB-94E2BB1D20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2" name="Footer Placeholder 3">
            <a:extLst>
              <a:ext uri="{FF2B5EF4-FFF2-40B4-BE49-F238E27FC236}">
                <a16:creationId xmlns:a16="http://schemas.microsoft.com/office/drawing/2014/main" id="{82496967-75EA-6823-9867-6E44C6A4B468}"/>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28" name="Rectangle: Rounded Corners 27">
            <a:extLst>
              <a:ext uri="{FF2B5EF4-FFF2-40B4-BE49-F238E27FC236}">
                <a16:creationId xmlns:a16="http://schemas.microsoft.com/office/drawing/2014/main" id="{C2C2666E-2F49-2C02-3A8A-E0E4C16CEFC5}"/>
              </a:ext>
            </a:extLst>
          </p:cNvPr>
          <p:cNvSpPr/>
          <p:nvPr/>
        </p:nvSpPr>
        <p:spPr>
          <a:xfrm>
            <a:off x="1692599" y="2732183"/>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ong"/>
                <a:ea typeface="Lato Light" panose="020F0502020204030203" pitchFamily="34" charset="0"/>
                <a:cs typeface="Lato Light" panose="020F0502020204030203" pitchFamily="34" charset="0"/>
              </a:rPr>
              <a:t>Category Management</a:t>
            </a:r>
          </a:p>
        </p:txBody>
      </p:sp>
      <p:sp>
        <p:nvSpPr>
          <p:cNvPr id="32" name="Rectangle: Rounded Corners 31">
            <a:extLst>
              <a:ext uri="{FF2B5EF4-FFF2-40B4-BE49-F238E27FC236}">
                <a16:creationId xmlns:a16="http://schemas.microsoft.com/office/drawing/2014/main" id="{983FBD63-A676-3C67-3DBB-8B78260CE693}"/>
              </a:ext>
            </a:extLst>
          </p:cNvPr>
          <p:cNvSpPr/>
          <p:nvPr/>
        </p:nvSpPr>
        <p:spPr>
          <a:xfrm>
            <a:off x="610773" y="2732183"/>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ong"/>
                <a:ea typeface="Lato Light" panose="020F0502020204030203" pitchFamily="34" charset="0"/>
                <a:cs typeface="Lato Light" panose="020F0502020204030203" pitchFamily="34" charset="0"/>
              </a:rPr>
              <a:t>Shopper Marketing</a:t>
            </a:r>
          </a:p>
        </p:txBody>
      </p:sp>
      <p:sp>
        <p:nvSpPr>
          <p:cNvPr id="33" name="Flowchart: Alternate Process 32">
            <a:extLst>
              <a:ext uri="{FF2B5EF4-FFF2-40B4-BE49-F238E27FC236}">
                <a16:creationId xmlns:a16="http://schemas.microsoft.com/office/drawing/2014/main" id="{55D91524-692F-411F-0261-89DDA0BE5ECB}"/>
              </a:ext>
            </a:extLst>
          </p:cNvPr>
          <p:cNvSpPr/>
          <p:nvPr/>
        </p:nvSpPr>
        <p:spPr>
          <a:xfrm>
            <a:off x="6204800" y="1437776"/>
            <a:ext cx="5518674" cy="2086983"/>
          </a:xfrm>
          <a:prstGeom prst="flowChartAlternateProcess">
            <a:avLst/>
          </a:prstGeom>
          <a:solidFill>
            <a:schemeClr val="bg1">
              <a:lumMod val="9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latin typeface="Lato Long"/>
            </a:endParaRPr>
          </a:p>
        </p:txBody>
      </p:sp>
      <p:sp>
        <p:nvSpPr>
          <p:cNvPr id="34" name="Rectangle: Rounded Corners 33">
            <a:extLst>
              <a:ext uri="{FF2B5EF4-FFF2-40B4-BE49-F238E27FC236}">
                <a16:creationId xmlns:a16="http://schemas.microsoft.com/office/drawing/2014/main" id="{9DA75F81-1BA0-EBC5-3289-864D06B0D63F}"/>
              </a:ext>
            </a:extLst>
          </p:cNvPr>
          <p:cNvSpPr/>
          <p:nvPr/>
        </p:nvSpPr>
        <p:spPr>
          <a:xfrm>
            <a:off x="7394760" y="3321481"/>
            <a:ext cx="1030459" cy="540000"/>
          </a:xfrm>
          <a:prstGeom prst="roundRect">
            <a:avLst/>
          </a:prstGeom>
          <a:solidFill>
            <a:schemeClr val="tx1">
              <a:lumMod val="50000"/>
              <a:lumOff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ong"/>
                <a:ea typeface="Lato Light" panose="020F0502020204030203" pitchFamily="34" charset="0"/>
                <a:cs typeface="Lato Light" panose="020F0502020204030203" pitchFamily="34" charset="0"/>
              </a:rPr>
              <a:t>Trade Marketing</a:t>
            </a:r>
          </a:p>
        </p:txBody>
      </p:sp>
      <p:sp>
        <p:nvSpPr>
          <p:cNvPr id="35" name="Rectangle: Rounded Corners 34">
            <a:extLst>
              <a:ext uri="{FF2B5EF4-FFF2-40B4-BE49-F238E27FC236}">
                <a16:creationId xmlns:a16="http://schemas.microsoft.com/office/drawing/2014/main" id="{EBA7A628-E836-578A-5F4D-37FA3A271946}"/>
              </a:ext>
            </a:extLst>
          </p:cNvPr>
          <p:cNvSpPr/>
          <p:nvPr/>
        </p:nvSpPr>
        <p:spPr>
          <a:xfrm>
            <a:off x="8477266" y="2728435"/>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ong"/>
                <a:ea typeface="Lato Light" panose="020F0502020204030203" pitchFamily="34" charset="0"/>
                <a:cs typeface="Lato Light" panose="020F0502020204030203" pitchFamily="34" charset="0"/>
              </a:rPr>
              <a:t>Brand Management</a:t>
            </a:r>
          </a:p>
        </p:txBody>
      </p:sp>
      <p:sp>
        <p:nvSpPr>
          <p:cNvPr id="36" name="Rectangle: Rounded Corners 35">
            <a:extLst>
              <a:ext uri="{FF2B5EF4-FFF2-40B4-BE49-F238E27FC236}">
                <a16:creationId xmlns:a16="http://schemas.microsoft.com/office/drawing/2014/main" id="{5C44785F-FB9B-1733-3B63-6D58E8F03983}"/>
              </a:ext>
            </a:extLst>
          </p:cNvPr>
          <p:cNvSpPr/>
          <p:nvPr/>
        </p:nvSpPr>
        <p:spPr>
          <a:xfrm>
            <a:off x="8458078" y="1595389"/>
            <a:ext cx="1030459" cy="540000"/>
          </a:xfrm>
          <a:prstGeom prst="roundRect">
            <a:avLst/>
          </a:prstGeom>
          <a:solidFill>
            <a:srgbClr val="DB5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ong"/>
                <a:ea typeface="Lato Light" panose="020F0502020204030203" pitchFamily="34" charset="0"/>
                <a:cs typeface="Lato Light" panose="020F0502020204030203" pitchFamily="34" charset="0"/>
              </a:rPr>
              <a:t>GM</a:t>
            </a:r>
          </a:p>
        </p:txBody>
      </p:sp>
      <p:sp>
        <p:nvSpPr>
          <p:cNvPr id="37" name="Rectangle: Rounded Corners 36">
            <a:extLst>
              <a:ext uri="{FF2B5EF4-FFF2-40B4-BE49-F238E27FC236}">
                <a16:creationId xmlns:a16="http://schemas.microsoft.com/office/drawing/2014/main" id="{5D5F98DF-B42F-CE77-7FFC-47A956EF5C67}"/>
              </a:ext>
            </a:extLst>
          </p:cNvPr>
          <p:cNvSpPr/>
          <p:nvPr/>
        </p:nvSpPr>
        <p:spPr>
          <a:xfrm>
            <a:off x="7394761" y="2135389"/>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ong"/>
                <a:ea typeface="Lato Light" panose="020F0502020204030203" pitchFamily="34" charset="0"/>
                <a:cs typeface="Lato Light" panose="020F0502020204030203" pitchFamily="34" charset="0"/>
              </a:rPr>
              <a:t>Marketing</a:t>
            </a:r>
          </a:p>
        </p:txBody>
      </p:sp>
      <p:sp>
        <p:nvSpPr>
          <p:cNvPr id="43" name="Rectangle: Rounded Corners 42">
            <a:extLst>
              <a:ext uri="{FF2B5EF4-FFF2-40B4-BE49-F238E27FC236}">
                <a16:creationId xmlns:a16="http://schemas.microsoft.com/office/drawing/2014/main" id="{8BB6336A-2DF4-D291-0B9B-043F563FBA7C}"/>
              </a:ext>
            </a:extLst>
          </p:cNvPr>
          <p:cNvSpPr/>
          <p:nvPr/>
        </p:nvSpPr>
        <p:spPr>
          <a:xfrm>
            <a:off x="9529855" y="2159312"/>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ong"/>
                <a:ea typeface="Lato Light" panose="020F0502020204030203" pitchFamily="34" charset="0"/>
                <a:cs typeface="Lato Light" panose="020F0502020204030203" pitchFamily="34" charset="0"/>
              </a:rPr>
              <a:t>Sales</a:t>
            </a:r>
          </a:p>
        </p:txBody>
      </p:sp>
      <p:sp>
        <p:nvSpPr>
          <p:cNvPr id="44" name="Rectangle: Rounded Corners 43">
            <a:extLst>
              <a:ext uri="{FF2B5EF4-FFF2-40B4-BE49-F238E27FC236}">
                <a16:creationId xmlns:a16="http://schemas.microsoft.com/office/drawing/2014/main" id="{38213D5A-2B58-BF1C-AADB-7BAA74F6B343}"/>
              </a:ext>
            </a:extLst>
          </p:cNvPr>
          <p:cNvSpPr/>
          <p:nvPr/>
        </p:nvSpPr>
        <p:spPr>
          <a:xfrm>
            <a:off x="9529855" y="2728435"/>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ong"/>
                <a:ea typeface="Lato Light" panose="020F0502020204030203" pitchFamily="34" charset="0"/>
                <a:cs typeface="Lato Light" panose="020F0502020204030203" pitchFamily="34" charset="0"/>
              </a:rPr>
              <a:t>Field Sales</a:t>
            </a:r>
          </a:p>
        </p:txBody>
      </p:sp>
      <p:sp>
        <p:nvSpPr>
          <p:cNvPr id="45" name="Rectangle: Rounded Corners 44">
            <a:extLst>
              <a:ext uri="{FF2B5EF4-FFF2-40B4-BE49-F238E27FC236}">
                <a16:creationId xmlns:a16="http://schemas.microsoft.com/office/drawing/2014/main" id="{F5E43967-CADF-F1DD-9130-E47DEF5D0657}"/>
              </a:ext>
            </a:extLst>
          </p:cNvPr>
          <p:cNvSpPr/>
          <p:nvPr/>
        </p:nvSpPr>
        <p:spPr>
          <a:xfrm>
            <a:off x="10604575" y="2159424"/>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ong"/>
                <a:ea typeface="Lato Light" panose="020F0502020204030203" pitchFamily="34" charset="0"/>
                <a:cs typeface="Lato Light" panose="020F0502020204030203" pitchFamily="34" charset="0"/>
              </a:rPr>
              <a:t>KAM</a:t>
            </a:r>
          </a:p>
        </p:txBody>
      </p:sp>
      <p:sp>
        <p:nvSpPr>
          <p:cNvPr id="46" name="Rectangle: Rounded Corners 45">
            <a:extLst>
              <a:ext uri="{FF2B5EF4-FFF2-40B4-BE49-F238E27FC236}">
                <a16:creationId xmlns:a16="http://schemas.microsoft.com/office/drawing/2014/main" id="{8F8D3AC4-98BF-65F8-68A1-12E305F41F75}"/>
              </a:ext>
            </a:extLst>
          </p:cNvPr>
          <p:cNvSpPr/>
          <p:nvPr/>
        </p:nvSpPr>
        <p:spPr>
          <a:xfrm>
            <a:off x="7402547" y="2728435"/>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ong"/>
                <a:ea typeface="Lato Light" panose="020F0502020204030203" pitchFamily="34" charset="0"/>
                <a:cs typeface="Lato Light" panose="020F0502020204030203" pitchFamily="34" charset="0"/>
              </a:rPr>
              <a:t>Category Management</a:t>
            </a:r>
          </a:p>
        </p:txBody>
      </p:sp>
      <p:sp>
        <p:nvSpPr>
          <p:cNvPr id="47" name="Rectangle: Rounded Corners 46">
            <a:extLst>
              <a:ext uri="{FF2B5EF4-FFF2-40B4-BE49-F238E27FC236}">
                <a16:creationId xmlns:a16="http://schemas.microsoft.com/office/drawing/2014/main" id="{2450A7DB-76ED-682B-954A-985CC71BF9DE}"/>
              </a:ext>
            </a:extLst>
          </p:cNvPr>
          <p:cNvSpPr/>
          <p:nvPr/>
        </p:nvSpPr>
        <p:spPr>
          <a:xfrm>
            <a:off x="6320721" y="2728435"/>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ong"/>
                <a:ea typeface="Lato Light" panose="020F0502020204030203" pitchFamily="34" charset="0"/>
                <a:cs typeface="Lato Light" panose="020F0502020204030203" pitchFamily="34" charset="0"/>
              </a:rPr>
              <a:t>Shopper Marketing</a:t>
            </a:r>
          </a:p>
        </p:txBody>
      </p:sp>
      <p:sp>
        <p:nvSpPr>
          <p:cNvPr id="48" name="Flowchart: Alternate Process 47">
            <a:extLst>
              <a:ext uri="{FF2B5EF4-FFF2-40B4-BE49-F238E27FC236}">
                <a16:creationId xmlns:a16="http://schemas.microsoft.com/office/drawing/2014/main" id="{DB932E9B-F357-85C6-923E-AFFC732085D6}"/>
              </a:ext>
            </a:extLst>
          </p:cNvPr>
          <p:cNvSpPr/>
          <p:nvPr/>
        </p:nvSpPr>
        <p:spPr>
          <a:xfrm>
            <a:off x="494852" y="3861738"/>
            <a:ext cx="5518674" cy="2086983"/>
          </a:xfrm>
          <a:prstGeom prst="flowChartAlternateProcess">
            <a:avLst/>
          </a:prstGeom>
          <a:solidFill>
            <a:schemeClr val="bg1">
              <a:lumMod val="9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latin typeface="Lato Long"/>
            </a:endParaRPr>
          </a:p>
        </p:txBody>
      </p:sp>
      <p:sp>
        <p:nvSpPr>
          <p:cNvPr id="49" name="Rectangle: Rounded Corners 48">
            <a:extLst>
              <a:ext uri="{FF2B5EF4-FFF2-40B4-BE49-F238E27FC236}">
                <a16:creationId xmlns:a16="http://schemas.microsoft.com/office/drawing/2014/main" id="{B41602B3-BBAD-AF2E-10DF-54E37C2546D3}"/>
              </a:ext>
            </a:extLst>
          </p:cNvPr>
          <p:cNvSpPr/>
          <p:nvPr/>
        </p:nvSpPr>
        <p:spPr>
          <a:xfrm>
            <a:off x="3830972" y="5155030"/>
            <a:ext cx="1030459" cy="540000"/>
          </a:xfrm>
          <a:prstGeom prst="roundRect">
            <a:avLst/>
          </a:prstGeom>
          <a:solidFill>
            <a:schemeClr val="tx1">
              <a:lumMod val="50000"/>
              <a:lumOff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ong"/>
                <a:ea typeface="Lato Light" panose="020F0502020204030203" pitchFamily="34" charset="0"/>
                <a:cs typeface="Lato Light" panose="020F0502020204030203" pitchFamily="34" charset="0"/>
              </a:rPr>
              <a:t>Trade Marketing</a:t>
            </a:r>
          </a:p>
        </p:txBody>
      </p:sp>
      <p:sp>
        <p:nvSpPr>
          <p:cNvPr id="50" name="Rectangle: Rounded Corners 49">
            <a:extLst>
              <a:ext uri="{FF2B5EF4-FFF2-40B4-BE49-F238E27FC236}">
                <a16:creationId xmlns:a16="http://schemas.microsoft.com/office/drawing/2014/main" id="{6F1919B8-8D3B-3E52-9E99-53F6F2142AEC}"/>
              </a:ext>
            </a:extLst>
          </p:cNvPr>
          <p:cNvSpPr/>
          <p:nvPr/>
        </p:nvSpPr>
        <p:spPr>
          <a:xfrm>
            <a:off x="2767318" y="5152397"/>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ong"/>
                <a:ea typeface="Lato Light" panose="020F0502020204030203" pitchFamily="34" charset="0"/>
                <a:cs typeface="Lato Light" panose="020F0502020204030203" pitchFamily="34" charset="0"/>
              </a:rPr>
              <a:t>Brand Management</a:t>
            </a:r>
          </a:p>
        </p:txBody>
      </p:sp>
      <p:sp>
        <p:nvSpPr>
          <p:cNvPr id="51" name="Rectangle: Rounded Corners 50">
            <a:extLst>
              <a:ext uri="{FF2B5EF4-FFF2-40B4-BE49-F238E27FC236}">
                <a16:creationId xmlns:a16="http://schemas.microsoft.com/office/drawing/2014/main" id="{C111183E-7F65-3DEB-9A6A-0D3136CB1C4B}"/>
              </a:ext>
            </a:extLst>
          </p:cNvPr>
          <p:cNvSpPr/>
          <p:nvPr/>
        </p:nvSpPr>
        <p:spPr>
          <a:xfrm>
            <a:off x="2748130" y="4019351"/>
            <a:ext cx="1030459" cy="540000"/>
          </a:xfrm>
          <a:prstGeom prst="roundRect">
            <a:avLst/>
          </a:prstGeom>
          <a:solidFill>
            <a:srgbClr val="DB5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ong"/>
                <a:ea typeface="Lato Light" panose="020F0502020204030203" pitchFamily="34" charset="0"/>
                <a:cs typeface="Lato Light" panose="020F0502020204030203" pitchFamily="34" charset="0"/>
              </a:rPr>
              <a:t>GM</a:t>
            </a:r>
          </a:p>
        </p:txBody>
      </p:sp>
      <p:sp>
        <p:nvSpPr>
          <p:cNvPr id="52" name="Rectangle: Rounded Corners 51">
            <a:extLst>
              <a:ext uri="{FF2B5EF4-FFF2-40B4-BE49-F238E27FC236}">
                <a16:creationId xmlns:a16="http://schemas.microsoft.com/office/drawing/2014/main" id="{5A5A5828-034D-5021-3860-CAB476811AC6}"/>
              </a:ext>
            </a:extLst>
          </p:cNvPr>
          <p:cNvSpPr/>
          <p:nvPr/>
        </p:nvSpPr>
        <p:spPr>
          <a:xfrm>
            <a:off x="1684813" y="4559351"/>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ong"/>
                <a:ea typeface="Lato Light" panose="020F0502020204030203" pitchFamily="34" charset="0"/>
                <a:cs typeface="Lato Light" panose="020F0502020204030203" pitchFamily="34" charset="0"/>
              </a:rPr>
              <a:t>Marketing</a:t>
            </a:r>
          </a:p>
        </p:txBody>
      </p:sp>
      <p:sp>
        <p:nvSpPr>
          <p:cNvPr id="53" name="Rectangle: Rounded Corners 52">
            <a:extLst>
              <a:ext uri="{FF2B5EF4-FFF2-40B4-BE49-F238E27FC236}">
                <a16:creationId xmlns:a16="http://schemas.microsoft.com/office/drawing/2014/main" id="{532FF678-0E31-22BE-83E4-90CC6F3ED2FE}"/>
              </a:ext>
            </a:extLst>
          </p:cNvPr>
          <p:cNvSpPr/>
          <p:nvPr/>
        </p:nvSpPr>
        <p:spPr>
          <a:xfrm>
            <a:off x="3819907" y="4583274"/>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ong"/>
                <a:ea typeface="Lato Light" panose="020F0502020204030203" pitchFamily="34" charset="0"/>
                <a:cs typeface="Lato Light" panose="020F0502020204030203" pitchFamily="34" charset="0"/>
              </a:rPr>
              <a:t>Sales</a:t>
            </a:r>
          </a:p>
        </p:txBody>
      </p:sp>
      <p:sp>
        <p:nvSpPr>
          <p:cNvPr id="54" name="Rectangle: Rounded Corners 53">
            <a:extLst>
              <a:ext uri="{FF2B5EF4-FFF2-40B4-BE49-F238E27FC236}">
                <a16:creationId xmlns:a16="http://schemas.microsoft.com/office/drawing/2014/main" id="{0922D61B-B223-5A1C-8D99-34B602471B9A}"/>
              </a:ext>
            </a:extLst>
          </p:cNvPr>
          <p:cNvSpPr/>
          <p:nvPr/>
        </p:nvSpPr>
        <p:spPr>
          <a:xfrm>
            <a:off x="4905384" y="5164756"/>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ong"/>
                <a:ea typeface="Lato Light" panose="020F0502020204030203" pitchFamily="34" charset="0"/>
                <a:cs typeface="Lato Light" panose="020F0502020204030203" pitchFamily="34" charset="0"/>
              </a:rPr>
              <a:t>Field Sales</a:t>
            </a:r>
          </a:p>
        </p:txBody>
      </p:sp>
      <p:sp>
        <p:nvSpPr>
          <p:cNvPr id="55" name="Rectangle: Rounded Corners 54">
            <a:extLst>
              <a:ext uri="{FF2B5EF4-FFF2-40B4-BE49-F238E27FC236}">
                <a16:creationId xmlns:a16="http://schemas.microsoft.com/office/drawing/2014/main" id="{44D08AE7-A101-EB82-B884-907B87669CB4}"/>
              </a:ext>
            </a:extLst>
          </p:cNvPr>
          <p:cNvSpPr/>
          <p:nvPr/>
        </p:nvSpPr>
        <p:spPr>
          <a:xfrm>
            <a:off x="4894627" y="4583386"/>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ong"/>
                <a:ea typeface="Lato Light" panose="020F0502020204030203" pitchFamily="34" charset="0"/>
                <a:cs typeface="Lato Light" panose="020F0502020204030203" pitchFamily="34" charset="0"/>
              </a:rPr>
              <a:t>KAM</a:t>
            </a:r>
          </a:p>
        </p:txBody>
      </p:sp>
      <p:sp>
        <p:nvSpPr>
          <p:cNvPr id="56" name="Rectangle: Rounded Corners 55">
            <a:extLst>
              <a:ext uri="{FF2B5EF4-FFF2-40B4-BE49-F238E27FC236}">
                <a16:creationId xmlns:a16="http://schemas.microsoft.com/office/drawing/2014/main" id="{A53F7048-BF4E-E699-1E1C-A24009062FE6}"/>
              </a:ext>
            </a:extLst>
          </p:cNvPr>
          <p:cNvSpPr/>
          <p:nvPr/>
        </p:nvSpPr>
        <p:spPr>
          <a:xfrm>
            <a:off x="1692599" y="5152397"/>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ong"/>
                <a:ea typeface="Lato Light" panose="020F0502020204030203" pitchFamily="34" charset="0"/>
                <a:cs typeface="Lato Light" panose="020F0502020204030203" pitchFamily="34" charset="0"/>
              </a:rPr>
              <a:t>Category Management</a:t>
            </a:r>
          </a:p>
        </p:txBody>
      </p:sp>
      <p:sp>
        <p:nvSpPr>
          <p:cNvPr id="57" name="Rectangle: Rounded Corners 56">
            <a:extLst>
              <a:ext uri="{FF2B5EF4-FFF2-40B4-BE49-F238E27FC236}">
                <a16:creationId xmlns:a16="http://schemas.microsoft.com/office/drawing/2014/main" id="{CA6D2131-CB6B-3E08-1A0F-3D5C13D259D6}"/>
              </a:ext>
            </a:extLst>
          </p:cNvPr>
          <p:cNvSpPr/>
          <p:nvPr/>
        </p:nvSpPr>
        <p:spPr>
          <a:xfrm>
            <a:off x="610773" y="5152397"/>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ong"/>
                <a:ea typeface="Lato Light" panose="020F0502020204030203" pitchFamily="34" charset="0"/>
                <a:cs typeface="Lato Light" panose="020F0502020204030203" pitchFamily="34" charset="0"/>
              </a:rPr>
              <a:t>Shopper Marketing</a:t>
            </a:r>
          </a:p>
        </p:txBody>
      </p:sp>
      <p:sp>
        <p:nvSpPr>
          <p:cNvPr id="58" name="Flowchart: Alternate Process 57">
            <a:extLst>
              <a:ext uri="{FF2B5EF4-FFF2-40B4-BE49-F238E27FC236}">
                <a16:creationId xmlns:a16="http://schemas.microsoft.com/office/drawing/2014/main" id="{CEC8D1C6-7FAF-78D0-A786-DA71BFF81E25}"/>
              </a:ext>
            </a:extLst>
          </p:cNvPr>
          <p:cNvSpPr/>
          <p:nvPr/>
        </p:nvSpPr>
        <p:spPr>
          <a:xfrm>
            <a:off x="6255338" y="3919738"/>
            <a:ext cx="5518674" cy="2086983"/>
          </a:xfrm>
          <a:prstGeom prst="flowChartAlternateProcess">
            <a:avLst/>
          </a:prstGeom>
          <a:solidFill>
            <a:schemeClr val="bg1">
              <a:lumMod val="9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latin typeface="Lato Long"/>
            </a:endParaRPr>
          </a:p>
        </p:txBody>
      </p:sp>
      <p:sp>
        <p:nvSpPr>
          <p:cNvPr id="59" name="Rectangle: Rounded Corners 58">
            <a:extLst>
              <a:ext uri="{FF2B5EF4-FFF2-40B4-BE49-F238E27FC236}">
                <a16:creationId xmlns:a16="http://schemas.microsoft.com/office/drawing/2014/main" id="{11634761-6874-DA2A-6ECA-2106F410B41F}"/>
              </a:ext>
            </a:extLst>
          </p:cNvPr>
          <p:cNvSpPr/>
          <p:nvPr/>
        </p:nvSpPr>
        <p:spPr>
          <a:xfrm>
            <a:off x="8509261" y="4641274"/>
            <a:ext cx="1030459" cy="540000"/>
          </a:xfrm>
          <a:prstGeom prst="roundRect">
            <a:avLst/>
          </a:prstGeom>
          <a:solidFill>
            <a:schemeClr val="tx1">
              <a:lumMod val="50000"/>
              <a:lumOff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ong"/>
                <a:ea typeface="Lato Light" panose="020F0502020204030203" pitchFamily="34" charset="0"/>
                <a:cs typeface="Lato Light" panose="020F0502020204030203" pitchFamily="34" charset="0"/>
              </a:rPr>
              <a:t>Trade Marketing</a:t>
            </a:r>
          </a:p>
        </p:txBody>
      </p:sp>
      <p:sp>
        <p:nvSpPr>
          <p:cNvPr id="60" name="Rectangle: Rounded Corners 59">
            <a:extLst>
              <a:ext uri="{FF2B5EF4-FFF2-40B4-BE49-F238E27FC236}">
                <a16:creationId xmlns:a16="http://schemas.microsoft.com/office/drawing/2014/main" id="{4F4012F4-82AE-679D-9244-D706F4280F95}"/>
              </a:ext>
            </a:extLst>
          </p:cNvPr>
          <p:cNvSpPr/>
          <p:nvPr/>
        </p:nvSpPr>
        <p:spPr>
          <a:xfrm>
            <a:off x="8527804" y="5210397"/>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ong"/>
                <a:ea typeface="Lato Light" panose="020F0502020204030203" pitchFamily="34" charset="0"/>
                <a:cs typeface="Lato Light" panose="020F0502020204030203" pitchFamily="34" charset="0"/>
              </a:rPr>
              <a:t>Brand Management</a:t>
            </a:r>
          </a:p>
        </p:txBody>
      </p:sp>
      <p:sp>
        <p:nvSpPr>
          <p:cNvPr id="61" name="Rectangle: Rounded Corners 60">
            <a:extLst>
              <a:ext uri="{FF2B5EF4-FFF2-40B4-BE49-F238E27FC236}">
                <a16:creationId xmlns:a16="http://schemas.microsoft.com/office/drawing/2014/main" id="{3D384F23-D059-F4A2-7457-BDA5F59E86EE}"/>
              </a:ext>
            </a:extLst>
          </p:cNvPr>
          <p:cNvSpPr/>
          <p:nvPr/>
        </p:nvSpPr>
        <p:spPr>
          <a:xfrm>
            <a:off x="8508616" y="4077351"/>
            <a:ext cx="1030459" cy="540000"/>
          </a:xfrm>
          <a:prstGeom prst="roundRect">
            <a:avLst/>
          </a:prstGeom>
          <a:solidFill>
            <a:srgbClr val="DB5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ong"/>
                <a:ea typeface="Lato Light" panose="020F0502020204030203" pitchFamily="34" charset="0"/>
                <a:cs typeface="Lato Light" panose="020F0502020204030203" pitchFamily="34" charset="0"/>
              </a:rPr>
              <a:t>GM</a:t>
            </a:r>
          </a:p>
        </p:txBody>
      </p:sp>
      <p:sp>
        <p:nvSpPr>
          <p:cNvPr id="62" name="Rectangle: Rounded Corners 61">
            <a:extLst>
              <a:ext uri="{FF2B5EF4-FFF2-40B4-BE49-F238E27FC236}">
                <a16:creationId xmlns:a16="http://schemas.microsoft.com/office/drawing/2014/main" id="{1E477DF4-0C04-A156-4C03-470C6BA83850}"/>
              </a:ext>
            </a:extLst>
          </p:cNvPr>
          <p:cNvSpPr/>
          <p:nvPr/>
        </p:nvSpPr>
        <p:spPr>
          <a:xfrm>
            <a:off x="7445299" y="4617351"/>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ong"/>
                <a:ea typeface="Lato Light" panose="020F0502020204030203" pitchFamily="34" charset="0"/>
                <a:cs typeface="Lato Light" panose="020F0502020204030203" pitchFamily="34" charset="0"/>
              </a:rPr>
              <a:t>Marketing</a:t>
            </a:r>
          </a:p>
        </p:txBody>
      </p:sp>
      <p:sp>
        <p:nvSpPr>
          <p:cNvPr id="63" name="Rectangle: Rounded Corners 62">
            <a:extLst>
              <a:ext uri="{FF2B5EF4-FFF2-40B4-BE49-F238E27FC236}">
                <a16:creationId xmlns:a16="http://schemas.microsoft.com/office/drawing/2014/main" id="{847E890D-8C66-4B98-88F6-A1367D687729}"/>
              </a:ext>
            </a:extLst>
          </p:cNvPr>
          <p:cNvSpPr/>
          <p:nvPr/>
        </p:nvSpPr>
        <p:spPr>
          <a:xfrm>
            <a:off x="9580393" y="4641274"/>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ong"/>
                <a:ea typeface="Lato Light" panose="020F0502020204030203" pitchFamily="34" charset="0"/>
                <a:cs typeface="Lato Light" panose="020F0502020204030203" pitchFamily="34" charset="0"/>
              </a:rPr>
              <a:t>Sales</a:t>
            </a:r>
          </a:p>
        </p:txBody>
      </p:sp>
      <p:sp>
        <p:nvSpPr>
          <p:cNvPr id="64" name="Rectangle: Rounded Corners 63">
            <a:extLst>
              <a:ext uri="{FF2B5EF4-FFF2-40B4-BE49-F238E27FC236}">
                <a16:creationId xmlns:a16="http://schemas.microsoft.com/office/drawing/2014/main" id="{292BDB0A-37EE-DC46-3781-5AA621063B96}"/>
              </a:ext>
            </a:extLst>
          </p:cNvPr>
          <p:cNvSpPr/>
          <p:nvPr/>
        </p:nvSpPr>
        <p:spPr>
          <a:xfrm>
            <a:off x="10665870" y="5222756"/>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ong"/>
                <a:ea typeface="Lato Light" panose="020F0502020204030203" pitchFamily="34" charset="0"/>
                <a:cs typeface="Lato Light" panose="020F0502020204030203" pitchFamily="34" charset="0"/>
              </a:rPr>
              <a:t>Field Sales</a:t>
            </a:r>
          </a:p>
        </p:txBody>
      </p:sp>
      <p:sp>
        <p:nvSpPr>
          <p:cNvPr id="65" name="Rectangle: Rounded Corners 64">
            <a:extLst>
              <a:ext uri="{FF2B5EF4-FFF2-40B4-BE49-F238E27FC236}">
                <a16:creationId xmlns:a16="http://schemas.microsoft.com/office/drawing/2014/main" id="{386FB586-07C1-D30B-0F8D-03BD7328D852}"/>
              </a:ext>
            </a:extLst>
          </p:cNvPr>
          <p:cNvSpPr/>
          <p:nvPr/>
        </p:nvSpPr>
        <p:spPr>
          <a:xfrm>
            <a:off x="10655113" y="4641386"/>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ong"/>
                <a:ea typeface="Lato Light" panose="020F0502020204030203" pitchFamily="34" charset="0"/>
                <a:cs typeface="Lato Light" panose="020F0502020204030203" pitchFamily="34" charset="0"/>
              </a:rPr>
              <a:t>KAM</a:t>
            </a:r>
          </a:p>
        </p:txBody>
      </p:sp>
      <p:sp>
        <p:nvSpPr>
          <p:cNvPr id="66" name="Rectangle: Rounded Corners 65">
            <a:extLst>
              <a:ext uri="{FF2B5EF4-FFF2-40B4-BE49-F238E27FC236}">
                <a16:creationId xmlns:a16="http://schemas.microsoft.com/office/drawing/2014/main" id="{BBB51E9F-A653-9EBC-1DAB-1866FD371C08}"/>
              </a:ext>
            </a:extLst>
          </p:cNvPr>
          <p:cNvSpPr/>
          <p:nvPr/>
        </p:nvSpPr>
        <p:spPr>
          <a:xfrm>
            <a:off x="7453085" y="5210397"/>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ong"/>
                <a:ea typeface="Lato Light" panose="020F0502020204030203" pitchFamily="34" charset="0"/>
                <a:cs typeface="Lato Light" panose="020F0502020204030203" pitchFamily="34" charset="0"/>
              </a:rPr>
              <a:t>Category Management</a:t>
            </a:r>
          </a:p>
        </p:txBody>
      </p:sp>
      <p:sp>
        <p:nvSpPr>
          <p:cNvPr id="67" name="Rectangle: Rounded Corners 66">
            <a:extLst>
              <a:ext uri="{FF2B5EF4-FFF2-40B4-BE49-F238E27FC236}">
                <a16:creationId xmlns:a16="http://schemas.microsoft.com/office/drawing/2014/main" id="{46249077-15C2-678B-C7AF-1027A02D154E}"/>
              </a:ext>
            </a:extLst>
          </p:cNvPr>
          <p:cNvSpPr/>
          <p:nvPr/>
        </p:nvSpPr>
        <p:spPr>
          <a:xfrm>
            <a:off x="6371259" y="5210397"/>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ong"/>
                <a:ea typeface="Lato Light" panose="020F0502020204030203" pitchFamily="34" charset="0"/>
                <a:cs typeface="Lato Light" panose="020F0502020204030203" pitchFamily="34" charset="0"/>
              </a:rPr>
              <a:t>Shopper Marketing</a:t>
            </a:r>
          </a:p>
        </p:txBody>
      </p:sp>
      <p:sp>
        <p:nvSpPr>
          <p:cNvPr id="2" name="TextBox 1">
            <a:extLst>
              <a:ext uri="{FF2B5EF4-FFF2-40B4-BE49-F238E27FC236}">
                <a16:creationId xmlns:a16="http://schemas.microsoft.com/office/drawing/2014/main" id="{1B63CA50-1E43-6E9D-7629-15421769B63A}"/>
              </a:ext>
            </a:extLst>
          </p:cNvPr>
          <p:cNvSpPr txBox="1"/>
          <p:nvPr/>
        </p:nvSpPr>
        <p:spPr>
          <a:xfrm>
            <a:off x="711199" y="1524000"/>
            <a:ext cx="558800" cy="369332"/>
          </a:xfrm>
          <a:prstGeom prst="rect">
            <a:avLst/>
          </a:prstGeom>
          <a:noFill/>
        </p:spPr>
        <p:txBody>
          <a:bodyPr wrap="square" rtlCol="0">
            <a:spAutoFit/>
          </a:bodyPr>
          <a:lstStyle/>
          <a:p>
            <a:pPr algn="ctr"/>
            <a:r>
              <a:rPr lang="en-GB" dirty="0">
                <a:latin typeface="Lato Long"/>
              </a:rPr>
              <a:t>#1</a:t>
            </a:r>
          </a:p>
        </p:txBody>
      </p:sp>
      <p:sp>
        <p:nvSpPr>
          <p:cNvPr id="3" name="TextBox 2">
            <a:extLst>
              <a:ext uri="{FF2B5EF4-FFF2-40B4-BE49-F238E27FC236}">
                <a16:creationId xmlns:a16="http://schemas.microsoft.com/office/drawing/2014/main" id="{BFE3CE8E-8546-9526-EDA7-115EFBDF8766}"/>
              </a:ext>
            </a:extLst>
          </p:cNvPr>
          <p:cNvSpPr txBox="1"/>
          <p:nvPr/>
        </p:nvSpPr>
        <p:spPr>
          <a:xfrm>
            <a:off x="6371165" y="1519767"/>
            <a:ext cx="558800" cy="369332"/>
          </a:xfrm>
          <a:prstGeom prst="rect">
            <a:avLst/>
          </a:prstGeom>
          <a:noFill/>
        </p:spPr>
        <p:txBody>
          <a:bodyPr wrap="square" rtlCol="0">
            <a:spAutoFit/>
          </a:bodyPr>
          <a:lstStyle/>
          <a:p>
            <a:pPr algn="ctr"/>
            <a:r>
              <a:rPr lang="en-GB" dirty="0">
                <a:latin typeface="Lato Long"/>
              </a:rPr>
              <a:t>#2</a:t>
            </a:r>
          </a:p>
        </p:txBody>
      </p:sp>
      <p:sp>
        <p:nvSpPr>
          <p:cNvPr id="6" name="TextBox 5">
            <a:extLst>
              <a:ext uri="{FF2B5EF4-FFF2-40B4-BE49-F238E27FC236}">
                <a16:creationId xmlns:a16="http://schemas.microsoft.com/office/drawing/2014/main" id="{F797ECEB-A618-188D-CA53-A32987257180}"/>
              </a:ext>
            </a:extLst>
          </p:cNvPr>
          <p:cNvSpPr txBox="1"/>
          <p:nvPr/>
        </p:nvSpPr>
        <p:spPr>
          <a:xfrm>
            <a:off x="791632" y="4089400"/>
            <a:ext cx="558800" cy="369332"/>
          </a:xfrm>
          <a:prstGeom prst="rect">
            <a:avLst/>
          </a:prstGeom>
          <a:noFill/>
        </p:spPr>
        <p:txBody>
          <a:bodyPr wrap="square" rtlCol="0">
            <a:spAutoFit/>
          </a:bodyPr>
          <a:lstStyle/>
          <a:p>
            <a:pPr algn="ctr"/>
            <a:r>
              <a:rPr lang="en-GB" dirty="0">
                <a:latin typeface="Lato Long"/>
              </a:rPr>
              <a:t>#3</a:t>
            </a:r>
          </a:p>
        </p:txBody>
      </p:sp>
      <p:sp>
        <p:nvSpPr>
          <p:cNvPr id="7" name="TextBox 6">
            <a:extLst>
              <a:ext uri="{FF2B5EF4-FFF2-40B4-BE49-F238E27FC236}">
                <a16:creationId xmlns:a16="http://schemas.microsoft.com/office/drawing/2014/main" id="{AE425302-F8B1-1C85-AFC1-504B6B653A7C}"/>
              </a:ext>
            </a:extLst>
          </p:cNvPr>
          <p:cNvSpPr txBox="1"/>
          <p:nvPr/>
        </p:nvSpPr>
        <p:spPr>
          <a:xfrm>
            <a:off x="6451598" y="4085167"/>
            <a:ext cx="558800" cy="369332"/>
          </a:xfrm>
          <a:prstGeom prst="rect">
            <a:avLst/>
          </a:prstGeom>
          <a:noFill/>
        </p:spPr>
        <p:txBody>
          <a:bodyPr wrap="square" rtlCol="0">
            <a:spAutoFit/>
          </a:bodyPr>
          <a:lstStyle/>
          <a:p>
            <a:pPr algn="ctr"/>
            <a:r>
              <a:rPr lang="en-GB" dirty="0">
                <a:latin typeface="Lato Long"/>
              </a:rPr>
              <a:t>#4</a:t>
            </a:r>
          </a:p>
        </p:txBody>
      </p:sp>
      <p:sp>
        <p:nvSpPr>
          <p:cNvPr id="8" name="Flowchart: Alternate Process 7">
            <a:extLst>
              <a:ext uri="{FF2B5EF4-FFF2-40B4-BE49-F238E27FC236}">
                <a16:creationId xmlns:a16="http://schemas.microsoft.com/office/drawing/2014/main" id="{16FCCC87-C6C2-825F-CEC4-1426711788B0}"/>
              </a:ext>
            </a:extLst>
          </p:cNvPr>
          <p:cNvSpPr/>
          <p:nvPr/>
        </p:nvSpPr>
        <p:spPr>
          <a:xfrm>
            <a:off x="3606970" y="529891"/>
            <a:ext cx="6720623" cy="747705"/>
          </a:xfrm>
          <a:prstGeom prst="flowChartAlternateProcess">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i="1" dirty="0">
                <a:solidFill>
                  <a:schemeClr val="tx1"/>
                </a:solidFill>
                <a:latin typeface="Lato Light" panose="020F0502020204030203" pitchFamily="34" charset="0"/>
                <a:ea typeface="Lato Light" panose="020F0502020204030203" pitchFamily="34" charset="0"/>
                <a:cs typeface="Lato Light" panose="020F0502020204030203" pitchFamily="34" charset="0"/>
              </a:rPr>
              <a:t>We have outlines 4 slightly different organisation alignment possibilities , the most important part about aligning trade marketing functionally is to decide where the function will be best located in a neutral manner , this should focus on the best place to function mindsight for trade marketing , every organisation will go through a learning process and eventually find the right alignment for the TM function.  </a:t>
            </a:r>
          </a:p>
        </p:txBody>
      </p:sp>
      <p:sp>
        <p:nvSpPr>
          <p:cNvPr id="9" name="TextBox 8">
            <a:extLst>
              <a:ext uri="{FF2B5EF4-FFF2-40B4-BE49-F238E27FC236}">
                <a16:creationId xmlns:a16="http://schemas.microsoft.com/office/drawing/2014/main" id="{A9E3BDBA-7BDD-B3BE-7B79-A8F290E5FBFE}"/>
              </a:ext>
            </a:extLst>
          </p:cNvPr>
          <p:cNvSpPr txBox="1"/>
          <p:nvPr/>
        </p:nvSpPr>
        <p:spPr>
          <a:xfrm>
            <a:off x="7303168" y="6120206"/>
            <a:ext cx="4744285" cy="230832"/>
          </a:xfrm>
          <a:prstGeom prst="rect">
            <a:avLst/>
          </a:prstGeom>
          <a:noFill/>
        </p:spPr>
        <p:txBody>
          <a:bodyPr wrap="square" rtlCol="0">
            <a:spAutoFit/>
          </a:bodyPr>
          <a:lstStyle/>
          <a:p>
            <a:r>
              <a:rPr lang="en-GB" sz="900" dirty="0">
                <a:latin typeface="Lato Long"/>
                <a:ea typeface="Lato Light" panose="020F0502020204030203" pitchFamily="34" charset="0"/>
                <a:cs typeface="Lato Light" panose="020F0502020204030203" pitchFamily="34" charset="0"/>
              </a:rPr>
              <a:t>Source : Trade Marketing Organisational Alignment 7035 www.upskilPRO.com</a:t>
            </a:r>
          </a:p>
        </p:txBody>
      </p:sp>
    </p:spTree>
    <p:extLst>
      <p:ext uri="{BB962C8B-B14F-4D97-AF65-F5344CB8AC3E}">
        <p14:creationId xmlns:p14="http://schemas.microsoft.com/office/powerpoint/2010/main" val="6712679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8BB7DAB-8D6E-3F07-BD67-D4A701CCDBD1}"/>
              </a:ext>
            </a:extLst>
          </p:cNvPr>
          <p:cNvGrpSpPr/>
          <p:nvPr/>
        </p:nvGrpSpPr>
        <p:grpSpPr>
          <a:xfrm>
            <a:off x="2720769" y="3357506"/>
            <a:ext cx="1481078" cy="461877"/>
            <a:chOff x="4012245" y="4324428"/>
            <a:chExt cx="1481078" cy="461877"/>
          </a:xfrm>
        </p:grpSpPr>
        <p:cxnSp>
          <p:nvCxnSpPr>
            <p:cNvPr id="9" name="Straight Connector 8">
              <a:extLst>
                <a:ext uri="{FF2B5EF4-FFF2-40B4-BE49-F238E27FC236}">
                  <a16:creationId xmlns:a16="http://schemas.microsoft.com/office/drawing/2014/main" id="{5D7911ED-8589-1962-D59F-FFA327E2DE45}"/>
                </a:ext>
              </a:extLst>
            </p:cNvPr>
            <p:cNvCxnSpPr>
              <a:cxnSpLocks/>
            </p:cNvCxnSpPr>
            <p:nvPr/>
          </p:nvCxnSpPr>
          <p:spPr>
            <a:xfrm flipV="1">
              <a:off x="4012245" y="4554184"/>
              <a:ext cx="0" cy="232121"/>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E449986-658B-6E25-1794-0DDADE1D707F}"/>
                </a:ext>
              </a:extLst>
            </p:cNvPr>
            <p:cNvCxnSpPr>
              <a:cxnSpLocks/>
            </p:cNvCxnSpPr>
            <p:nvPr/>
          </p:nvCxnSpPr>
          <p:spPr>
            <a:xfrm flipH="1" flipV="1">
              <a:off x="5482174" y="4531820"/>
              <a:ext cx="1" cy="22700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E47F22B-EAD5-1DA0-41D4-144665DAE52B}"/>
                </a:ext>
              </a:extLst>
            </p:cNvPr>
            <p:cNvCxnSpPr>
              <a:cxnSpLocks/>
            </p:cNvCxnSpPr>
            <p:nvPr/>
          </p:nvCxnSpPr>
          <p:spPr>
            <a:xfrm>
              <a:off x="4012245" y="4551428"/>
              <a:ext cx="1481078"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382E2CB-19F5-3B21-CE90-E85FD43F9669}"/>
                </a:ext>
              </a:extLst>
            </p:cNvPr>
            <p:cNvCxnSpPr>
              <a:cxnSpLocks/>
            </p:cNvCxnSpPr>
            <p:nvPr/>
          </p:nvCxnSpPr>
          <p:spPr>
            <a:xfrm flipH="1" flipV="1">
              <a:off x="4689361" y="4324428"/>
              <a:ext cx="1" cy="22700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14" name="Rectangle: Rounded Corners 13">
            <a:extLst>
              <a:ext uri="{FF2B5EF4-FFF2-40B4-BE49-F238E27FC236}">
                <a16:creationId xmlns:a16="http://schemas.microsoft.com/office/drawing/2014/main" id="{13B28C84-27AF-B92E-2464-75AFE1551682}"/>
              </a:ext>
            </a:extLst>
          </p:cNvPr>
          <p:cNvSpPr/>
          <p:nvPr/>
        </p:nvSpPr>
        <p:spPr>
          <a:xfrm>
            <a:off x="3505491" y="3645754"/>
            <a:ext cx="1030459" cy="540000"/>
          </a:xfrm>
          <a:prstGeom prst="roundRect">
            <a:avLst/>
          </a:prstGeom>
          <a:solidFill>
            <a:schemeClr val="tx1">
              <a:lumMod val="50000"/>
              <a:lumOff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Trade Marketing</a:t>
            </a:r>
          </a:p>
        </p:txBody>
      </p:sp>
      <p:sp>
        <p:nvSpPr>
          <p:cNvPr id="16" name="Rectangle: Rounded Corners 15">
            <a:extLst>
              <a:ext uri="{FF2B5EF4-FFF2-40B4-BE49-F238E27FC236}">
                <a16:creationId xmlns:a16="http://schemas.microsoft.com/office/drawing/2014/main" id="{9EED73B9-93BF-90A5-8EBD-93B6B3AEEE92}"/>
              </a:ext>
            </a:extLst>
          </p:cNvPr>
          <p:cNvSpPr/>
          <p:nvPr/>
        </p:nvSpPr>
        <p:spPr>
          <a:xfrm>
            <a:off x="2368575" y="3645253"/>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Brand Management</a:t>
            </a:r>
          </a:p>
        </p:txBody>
      </p:sp>
      <p:cxnSp>
        <p:nvCxnSpPr>
          <p:cNvPr id="20" name="Straight Connector 19">
            <a:extLst>
              <a:ext uri="{FF2B5EF4-FFF2-40B4-BE49-F238E27FC236}">
                <a16:creationId xmlns:a16="http://schemas.microsoft.com/office/drawing/2014/main" id="{A706FD39-CBD8-6A23-DAE6-F6777C6CE169}"/>
              </a:ext>
            </a:extLst>
          </p:cNvPr>
          <p:cNvCxnSpPr>
            <a:cxnSpLocks/>
          </p:cNvCxnSpPr>
          <p:nvPr/>
        </p:nvCxnSpPr>
        <p:spPr>
          <a:xfrm flipH="1" flipV="1">
            <a:off x="3426457" y="2749465"/>
            <a:ext cx="1" cy="676931"/>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BD5EECB-0D62-A876-2585-3D500E2D1059}"/>
              </a:ext>
            </a:extLst>
          </p:cNvPr>
          <p:cNvCxnSpPr/>
          <p:nvPr/>
        </p:nvCxnSpPr>
        <p:spPr>
          <a:xfrm flipH="1" flipV="1">
            <a:off x="6463659" y="2733500"/>
            <a:ext cx="1" cy="22700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1392DC4-5BAA-155A-B3A8-83F80E33F999}"/>
              </a:ext>
            </a:extLst>
          </p:cNvPr>
          <p:cNvCxnSpPr>
            <a:cxnSpLocks/>
          </p:cNvCxnSpPr>
          <p:nvPr/>
        </p:nvCxnSpPr>
        <p:spPr>
          <a:xfrm>
            <a:off x="3430736" y="2753108"/>
            <a:ext cx="3038429"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349169E-E2B0-3BC5-2E24-0136EFFF76F9}"/>
              </a:ext>
            </a:extLst>
          </p:cNvPr>
          <p:cNvCxnSpPr/>
          <p:nvPr/>
        </p:nvCxnSpPr>
        <p:spPr>
          <a:xfrm flipH="1" flipV="1">
            <a:off x="4692815" y="2538696"/>
            <a:ext cx="1" cy="22700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Rectangle: Rounded Corners 3">
            <a:extLst>
              <a:ext uri="{FF2B5EF4-FFF2-40B4-BE49-F238E27FC236}">
                <a16:creationId xmlns:a16="http://schemas.microsoft.com/office/drawing/2014/main" id="{010D3583-7431-2975-0A01-B777527AD2A8}"/>
              </a:ext>
            </a:extLst>
          </p:cNvPr>
          <p:cNvSpPr/>
          <p:nvPr/>
        </p:nvSpPr>
        <p:spPr>
          <a:xfrm>
            <a:off x="4182002" y="2069231"/>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GM</a:t>
            </a:r>
          </a:p>
        </p:txBody>
      </p:sp>
      <p:sp>
        <p:nvSpPr>
          <p:cNvPr id="13" name="Rectangle: Rounded Corners 12">
            <a:extLst>
              <a:ext uri="{FF2B5EF4-FFF2-40B4-BE49-F238E27FC236}">
                <a16:creationId xmlns:a16="http://schemas.microsoft.com/office/drawing/2014/main" id="{FE393839-645B-E7B4-3D6D-F9F4C56072FA}"/>
              </a:ext>
            </a:extLst>
          </p:cNvPr>
          <p:cNvSpPr/>
          <p:nvPr/>
        </p:nvSpPr>
        <p:spPr>
          <a:xfrm>
            <a:off x="2915507" y="2960500"/>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Marketing</a:t>
            </a:r>
          </a:p>
        </p:txBody>
      </p:sp>
      <p:grpSp>
        <p:nvGrpSpPr>
          <p:cNvPr id="39" name="Group 38">
            <a:extLst>
              <a:ext uri="{FF2B5EF4-FFF2-40B4-BE49-F238E27FC236}">
                <a16:creationId xmlns:a16="http://schemas.microsoft.com/office/drawing/2014/main" id="{94046348-2D40-60D8-0F12-F436DA639864}"/>
              </a:ext>
            </a:extLst>
          </p:cNvPr>
          <p:cNvGrpSpPr/>
          <p:nvPr/>
        </p:nvGrpSpPr>
        <p:grpSpPr>
          <a:xfrm>
            <a:off x="5807224" y="3358934"/>
            <a:ext cx="1481078" cy="461877"/>
            <a:chOff x="4012245" y="4324428"/>
            <a:chExt cx="1481078" cy="461877"/>
          </a:xfrm>
        </p:grpSpPr>
        <p:cxnSp>
          <p:nvCxnSpPr>
            <p:cNvPr id="29" name="Straight Connector 28">
              <a:extLst>
                <a:ext uri="{FF2B5EF4-FFF2-40B4-BE49-F238E27FC236}">
                  <a16:creationId xmlns:a16="http://schemas.microsoft.com/office/drawing/2014/main" id="{A4AC7992-F473-A50B-6055-F540304E1A12}"/>
                </a:ext>
              </a:extLst>
            </p:cNvPr>
            <p:cNvCxnSpPr>
              <a:cxnSpLocks/>
            </p:cNvCxnSpPr>
            <p:nvPr/>
          </p:nvCxnSpPr>
          <p:spPr>
            <a:xfrm flipV="1">
              <a:off x="4012245" y="4554184"/>
              <a:ext cx="0" cy="232121"/>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F3C36BE-33BA-C3A9-733A-BCE663433AF9}"/>
                </a:ext>
              </a:extLst>
            </p:cNvPr>
            <p:cNvCxnSpPr>
              <a:cxnSpLocks/>
            </p:cNvCxnSpPr>
            <p:nvPr/>
          </p:nvCxnSpPr>
          <p:spPr>
            <a:xfrm flipH="1" flipV="1">
              <a:off x="5482174" y="4531820"/>
              <a:ext cx="1" cy="22700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13897E9-4076-0F84-4249-4B5732AEB9F1}"/>
                </a:ext>
              </a:extLst>
            </p:cNvPr>
            <p:cNvCxnSpPr>
              <a:cxnSpLocks/>
            </p:cNvCxnSpPr>
            <p:nvPr/>
          </p:nvCxnSpPr>
          <p:spPr>
            <a:xfrm>
              <a:off x="4012245" y="4551428"/>
              <a:ext cx="1481078"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B3CEF93-DAD7-4138-32C5-B46FE9EB7E93}"/>
                </a:ext>
              </a:extLst>
            </p:cNvPr>
            <p:cNvCxnSpPr>
              <a:cxnSpLocks/>
            </p:cNvCxnSpPr>
            <p:nvPr/>
          </p:nvCxnSpPr>
          <p:spPr>
            <a:xfrm flipH="1" flipV="1">
              <a:off x="4689361" y="4324428"/>
              <a:ext cx="1" cy="22700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15" name="Rectangle: Rounded Corners 14">
            <a:extLst>
              <a:ext uri="{FF2B5EF4-FFF2-40B4-BE49-F238E27FC236}">
                <a16:creationId xmlns:a16="http://schemas.microsoft.com/office/drawing/2014/main" id="{02E5638E-F9E7-3559-5030-3CC05D798B1B}"/>
              </a:ext>
            </a:extLst>
          </p:cNvPr>
          <p:cNvSpPr/>
          <p:nvPr/>
        </p:nvSpPr>
        <p:spPr>
          <a:xfrm>
            <a:off x="5937094" y="2960500"/>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Sales</a:t>
            </a:r>
          </a:p>
        </p:txBody>
      </p:sp>
      <p:sp>
        <p:nvSpPr>
          <p:cNvPr id="17" name="Rectangle: Rounded Corners 16">
            <a:extLst>
              <a:ext uri="{FF2B5EF4-FFF2-40B4-BE49-F238E27FC236}">
                <a16:creationId xmlns:a16="http://schemas.microsoft.com/office/drawing/2014/main" id="{5ABE008B-B5DE-4FBF-9221-48C64A23B0BB}"/>
              </a:ext>
            </a:extLst>
          </p:cNvPr>
          <p:cNvSpPr/>
          <p:nvPr/>
        </p:nvSpPr>
        <p:spPr>
          <a:xfrm>
            <a:off x="5421864" y="3656011"/>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Field Sales</a:t>
            </a:r>
          </a:p>
        </p:txBody>
      </p:sp>
      <p:sp>
        <p:nvSpPr>
          <p:cNvPr id="18" name="Rectangle: Rounded Corners 17">
            <a:extLst>
              <a:ext uri="{FF2B5EF4-FFF2-40B4-BE49-F238E27FC236}">
                <a16:creationId xmlns:a16="http://schemas.microsoft.com/office/drawing/2014/main" id="{87FB8F5D-5B32-6146-6FC2-BA4B3FC733DF}"/>
              </a:ext>
            </a:extLst>
          </p:cNvPr>
          <p:cNvSpPr/>
          <p:nvPr/>
        </p:nvSpPr>
        <p:spPr>
          <a:xfrm>
            <a:off x="6689079" y="3645253"/>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KAM</a:t>
            </a:r>
          </a:p>
        </p:txBody>
      </p:sp>
      <p:sp>
        <p:nvSpPr>
          <p:cNvPr id="40" name="TextBox 39">
            <a:extLst>
              <a:ext uri="{FF2B5EF4-FFF2-40B4-BE49-F238E27FC236}">
                <a16:creationId xmlns:a16="http://schemas.microsoft.com/office/drawing/2014/main" id="{ADF6DF66-4507-7645-D92B-BDAC21023A68}"/>
              </a:ext>
            </a:extLst>
          </p:cNvPr>
          <p:cNvSpPr txBox="1"/>
          <p:nvPr/>
        </p:nvSpPr>
        <p:spPr>
          <a:xfrm>
            <a:off x="184446" y="162713"/>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Reporting Possibilities ( 1 ) </a:t>
            </a:r>
          </a:p>
        </p:txBody>
      </p:sp>
      <p:pic>
        <p:nvPicPr>
          <p:cNvPr id="41" name="Picture 40" descr="Logo&#10;&#10;Description automatically generated">
            <a:extLst>
              <a:ext uri="{FF2B5EF4-FFF2-40B4-BE49-F238E27FC236}">
                <a16:creationId xmlns:a16="http://schemas.microsoft.com/office/drawing/2014/main" id="{FBA224E9-86E6-27A9-D7EB-94E2BB1D20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2" name="Footer Placeholder 3">
            <a:extLst>
              <a:ext uri="{FF2B5EF4-FFF2-40B4-BE49-F238E27FC236}">
                <a16:creationId xmlns:a16="http://schemas.microsoft.com/office/drawing/2014/main" id="{82496967-75EA-6823-9867-6E44C6A4B468}"/>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2" name="TextBox 1">
            <a:extLst>
              <a:ext uri="{FF2B5EF4-FFF2-40B4-BE49-F238E27FC236}">
                <a16:creationId xmlns:a16="http://schemas.microsoft.com/office/drawing/2014/main" id="{9C2B2D3D-99E4-D41E-606E-BB81CA4839D4}"/>
              </a:ext>
            </a:extLst>
          </p:cNvPr>
          <p:cNvSpPr txBox="1"/>
          <p:nvPr/>
        </p:nvSpPr>
        <p:spPr>
          <a:xfrm>
            <a:off x="7934771" y="2767834"/>
            <a:ext cx="3656345" cy="1938992"/>
          </a:xfrm>
          <a:prstGeom prst="rect">
            <a:avLst/>
          </a:prstGeom>
          <a:noFill/>
        </p:spPr>
        <p:txBody>
          <a:bodyPr wrap="square" rtlCol="0">
            <a:spAutoFit/>
          </a:bodyPr>
          <a:lstStyle/>
          <a:p>
            <a:r>
              <a:rPr lang="en-GB" sz="1200" b="1" u="sng" dirty="0">
                <a:latin typeface="Lato Long"/>
                <a:ea typeface="Lato" panose="020F0502020204030203" pitchFamily="34" charset="0"/>
                <a:cs typeface="Lato" panose="020F0502020204030203" pitchFamily="34" charset="0"/>
              </a:rPr>
              <a:t>Observation</a:t>
            </a:r>
            <a:r>
              <a:rPr lang="en-GB" sz="1200" dirty="0">
                <a:latin typeface="Lato Long"/>
                <a:ea typeface="Lato" panose="020F0502020204030203" pitchFamily="34" charset="0"/>
                <a:cs typeface="Lato" panose="020F0502020204030203" pitchFamily="34" charset="0"/>
              </a:rPr>
              <a:t> </a:t>
            </a:r>
          </a:p>
          <a:p>
            <a:r>
              <a:rPr lang="en-GB" sz="1200" dirty="0">
                <a:latin typeface="Lato Long"/>
                <a:ea typeface="Lato" panose="020F0502020204030203" pitchFamily="34" charset="0"/>
                <a:cs typeface="Lato" panose="020F0502020204030203" pitchFamily="34" charset="0"/>
              </a:rPr>
              <a:t>In this case we observe 2 broad functional units that report to the leadership function at the top .</a:t>
            </a:r>
          </a:p>
          <a:p>
            <a:r>
              <a:rPr lang="en-GB" sz="1200" dirty="0">
                <a:latin typeface="Lato Long"/>
                <a:ea typeface="Lato" panose="020F0502020204030203" pitchFamily="34" charset="0"/>
                <a:cs typeface="Lato" panose="020F0502020204030203" pitchFamily="34" charset="0"/>
              </a:rPr>
              <a:t>The trade marketing function has been dependant alignment  to marketing in this case it may be for a because the alignment for the TM function is highly relevant to the marketing objectives as a pre requirement for onboarding and inclusion reasons.</a:t>
            </a:r>
          </a:p>
          <a:p>
            <a:endParaRPr lang="en-GB" sz="1200" dirty="0">
              <a:latin typeface="Lato Long"/>
              <a:ea typeface="Lato" panose="020F0502020204030203" pitchFamily="34" charset="0"/>
              <a:cs typeface="Lato" panose="020F0502020204030203" pitchFamily="34" charset="0"/>
            </a:endParaRPr>
          </a:p>
          <a:p>
            <a:endParaRPr lang="en-GB" sz="1200" dirty="0">
              <a:latin typeface="Lato Long"/>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7499085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13B28C84-27AF-B92E-2464-75AFE1551682}"/>
              </a:ext>
            </a:extLst>
          </p:cNvPr>
          <p:cNvSpPr/>
          <p:nvPr/>
        </p:nvSpPr>
        <p:spPr>
          <a:xfrm>
            <a:off x="3612315" y="2962090"/>
            <a:ext cx="1030459" cy="540000"/>
          </a:xfrm>
          <a:prstGeom prst="roundRect">
            <a:avLst/>
          </a:prstGeom>
          <a:solidFill>
            <a:schemeClr val="tx1">
              <a:lumMod val="50000"/>
              <a:lumOff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Trade Marketing</a:t>
            </a:r>
          </a:p>
        </p:txBody>
      </p:sp>
      <p:sp>
        <p:nvSpPr>
          <p:cNvPr id="16" name="Rectangle: Rounded Corners 15">
            <a:extLst>
              <a:ext uri="{FF2B5EF4-FFF2-40B4-BE49-F238E27FC236}">
                <a16:creationId xmlns:a16="http://schemas.microsoft.com/office/drawing/2014/main" id="{9EED73B9-93BF-90A5-8EBD-93B6B3AEEE92}"/>
              </a:ext>
            </a:extLst>
          </p:cNvPr>
          <p:cNvSpPr/>
          <p:nvPr/>
        </p:nvSpPr>
        <p:spPr>
          <a:xfrm>
            <a:off x="2372850" y="3645253"/>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Brand Management</a:t>
            </a:r>
          </a:p>
        </p:txBody>
      </p:sp>
      <p:cxnSp>
        <p:nvCxnSpPr>
          <p:cNvPr id="20" name="Straight Connector 19">
            <a:extLst>
              <a:ext uri="{FF2B5EF4-FFF2-40B4-BE49-F238E27FC236}">
                <a16:creationId xmlns:a16="http://schemas.microsoft.com/office/drawing/2014/main" id="{A706FD39-CBD8-6A23-DAE6-F6777C6CE169}"/>
              </a:ext>
            </a:extLst>
          </p:cNvPr>
          <p:cNvCxnSpPr>
            <a:cxnSpLocks/>
            <a:stCxn id="16" idx="0"/>
          </p:cNvCxnSpPr>
          <p:nvPr/>
        </p:nvCxnSpPr>
        <p:spPr>
          <a:xfrm flipH="1" flipV="1">
            <a:off x="2888079" y="2744258"/>
            <a:ext cx="1" cy="900995"/>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BD5EECB-0D62-A876-2585-3D500E2D1059}"/>
              </a:ext>
            </a:extLst>
          </p:cNvPr>
          <p:cNvCxnSpPr/>
          <p:nvPr/>
        </p:nvCxnSpPr>
        <p:spPr>
          <a:xfrm flipH="1" flipV="1">
            <a:off x="5421074" y="2733500"/>
            <a:ext cx="1" cy="22700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33FDCDE-6339-BBFC-CB32-DC9013E3C335}"/>
              </a:ext>
            </a:extLst>
          </p:cNvPr>
          <p:cNvCxnSpPr/>
          <p:nvPr/>
        </p:nvCxnSpPr>
        <p:spPr>
          <a:xfrm flipH="1" flipV="1">
            <a:off x="4154575" y="2744258"/>
            <a:ext cx="1" cy="22700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1392DC4-5BAA-155A-B3A8-83F80E33F999}"/>
              </a:ext>
            </a:extLst>
          </p:cNvPr>
          <p:cNvCxnSpPr>
            <a:cxnSpLocks/>
          </p:cNvCxnSpPr>
          <p:nvPr/>
        </p:nvCxnSpPr>
        <p:spPr>
          <a:xfrm>
            <a:off x="2888079" y="2753108"/>
            <a:ext cx="254414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349169E-E2B0-3BC5-2E24-0136EFFF76F9}"/>
              </a:ext>
            </a:extLst>
          </p:cNvPr>
          <p:cNvCxnSpPr/>
          <p:nvPr/>
        </p:nvCxnSpPr>
        <p:spPr>
          <a:xfrm flipH="1" flipV="1">
            <a:off x="4150158" y="2538696"/>
            <a:ext cx="1" cy="22700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Rectangle: Rounded Corners 3">
            <a:extLst>
              <a:ext uri="{FF2B5EF4-FFF2-40B4-BE49-F238E27FC236}">
                <a16:creationId xmlns:a16="http://schemas.microsoft.com/office/drawing/2014/main" id="{010D3583-7431-2975-0A01-B777527AD2A8}"/>
              </a:ext>
            </a:extLst>
          </p:cNvPr>
          <p:cNvSpPr/>
          <p:nvPr/>
        </p:nvSpPr>
        <p:spPr>
          <a:xfrm>
            <a:off x="3639345" y="2069231"/>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GM</a:t>
            </a:r>
          </a:p>
        </p:txBody>
      </p:sp>
      <p:sp>
        <p:nvSpPr>
          <p:cNvPr id="13" name="Rectangle: Rounded Corners 12">
            <a:extLst>
              <a:ext uri="{FF2B5EF4-FFF2-40B4-BE49-F238E27FC236}">
                <a16:creationId xmlns:a16="http://schemas.microsoft.com/office/drawing/2014/main" id="{FE393839-645B-E7B4-3D6D-F9F4C56072FA}"/>
              </a:ext>
            </a:extLst>
          </p:cNvPr>
          <p:cNvSpPr/>
          <p:nvPr/>
        </p:nvSpPr>
        <p:spPr>
          <a:xfrm>
            <a:off x="2372850" y="2960500"/>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Marketing</a:t>
            </a:r>
          </a:p>
        </p:txBody>
      </p:sp>
      <p:grpSp>
        <p:nvGrpSpPr>
          <p:cNvPr id="39" name="Group 38">
            <a:extLst>
              <a:ext uri="{FF2B5EF4-FFF2-40B4-BE49-F238E27FC236}">
                <a16:creationId xmlns:a16="http://schemas.microsoft.com/office/drawing/2014/main" id="{94046348-2D40-60D8-0F12-F436DA639864}"/>
              </a:ext>
            </a:extLst>
          </p:cNvPr>
          <p:cNvGrpSpPr/>
          <p:nvPr/>
        </p:nvGrpSpPr>
        <p:grpSpPr>
          <a:xfrm>
            <a:off x="4721910" y="3358934"/>
            <a:ext cx="1481078" cy="461877"/>
            <a:chOff x="4012245" y="4324428"/>
            <a:chExt cx="1481078" cy="461877"/>
          </a:xfrm>
        </p:grpSpPr>
        <p:cxnSp>
          <p:nvCxnSpPr>
            <p:cNvPr id="29" name="Straight Connector 28">
              <a:extLst>
                <a:ext uri="{FF2B5EF4-FFF2-40B4-BE49-F238E27FC236}">
                  <a16:creationId xmlns:a16="http://schemas.microsoft.com/office/drawing/2014/main" id="{A4AC7992-F473-A50B-6055-F540304E1A12}"/>
                </a:ext>
              </a:extLst>
            </p:cNvPr>
            <p:cNvCxnSpPr>
              <a:cxnSpLocks/>
            </p:cNvCxnSpPr>
            <p:nvPr/>
          </p:nvCxnSpPr>
          <p:spPr>
            <a:xfrm flipV="1">
              <a:off x="4012245" y="4554184"/>
              <a:ext cx="0" cy="232121"/>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F3C36BE-33BA-C3A9-733A-BCE663433AF9}"/>
                </a:ext>
              </a:extLst>
            </p:cNvPr>
            <p:cNvCxnSpPr>
              <a:cxnSpLocks/>
            </p:cNvCxnSpPr>
            <p:nvPr/>
          </p:nvCxnSpPr>
          <p:spPr>
            <a:xfrm flipH="1" flipV="1">
              <a:off x="5482174" y="4531820"/>
              <a:ext cx="1" cy="22700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13897E9-4076-0F84-4249-4B5732AEB9F1}"/>
                </a:ext>
              </a:extLst>
            </p:cNvPr>
            <p:cNvCxnSpPr>
              <a:cxnSpLocks/>
            </p:cNvCxnSpPr>
            <p:nvPr/>
          </p:nvCxnSpPr>
          <p:spPr>
            <a:xfrm>
              <a:off x="4012245" y="4551428"/>
              <a:ext cx="1481078"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B3CEF93-DAD7-4138-32C5-B46FE9EB7E93}"/>
                </a:ext>
              </a:extLst>
            </p:cNvPr>
            <p:cNvCxnSpPr>
              <a:cxnSpLocks/>
            </p:cNvCxnSpPr>
            <p:nvPr/>
          </p:nvCxnSpPr>
          <p:spPr>
            <a:xfrm flipH="1" flipV="1">
              <a:off x="4689361" y="4324428"/>
              <a:ext cx="1" cy="22700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15" name="Rectangle: Rounded Corners 14">
            <a:extLst>
              <a:ext uri="{FF2B5EF4-FFF2-40B4-BE49-F238E27FC236}">
                <a16:creationId xmlns:a16="http://schemas.microsoft.com/office/drawing/2014/main" id="{02E5638E-F9E7-3559-5030-3CC05D798B1B}"/>
              </a:ext>
            </a:extLst>
          </p:cNvPr>
          <p:cNvSpPr/>
          <p:nvPr/>
        </p:nvSpPr>
        <p:spPr>
          <a:xfrm>
            <a:off x="4851780" y="2960500"/>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Sales</a:t>
            </a:r>
          </a:p>
        </p:txBody>
      </p:sp>
      <p:sp>
        <p:nvSpPr>
          <p:cNvPr id="17" name="Rectangle: Rounded Corners 16">
            <a:extLst>
              <a:ext uri="{FF2B5EF4-FFF2-40B4-BE49-F238E27FC236}">
                <a16:creationId xmlns:a16="http://schemas.microsoft.com/office/drawing/2014/main" id="{5ABE008B-B5DE-4FBF-9221-48C64A23B0BB}"/>
              </a:ext>
            </a:extLst>
          </p:cNvPr>
          <p:cNvSpPr/>
          <p:nvPr/>
        </p:nvSpPr>
        <p:spPr>
          <a:xfrm>
            <a:off x="4336550" y="3656011"/>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Field Sales</a:t>
            </a:r>
          </a:p>
        </p:txBody>
      </p:sp>
      <p:sp>
        <p:nvSpPr>
          <p:cNvPr id="18" name="Rectangle: Rounded Corners 17">
            <a:extLst>
              <a:ext uri="{FF2B5EF4-FFF2-40B4-BE49-F238E27FC236}">
                <a16:creationId xmlns:a16="http://schemas.microsoft.com/office/drawing/2014/main" id="{87FB8F5D-5B32-6146-6FC2-BA4B3FC733DF}"/>
              </a:ext>
            </a:extLst>
          </p:cNvPr>
          <p:cNvSpPr/>
          <p:nvPr/>
        </p:nvSpPr>
        <p:spPr>
          <a:xfrm>
            <a:off x="5603765" y="3645253"/>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KAM</a:t>
            </a:r>
          </a:p>
        </p:txBody>
      </p:sp>
      <p:sp>
        <p:nvSpPr>
          <p:cNvPr id="40" name="TextBox 39">
            <a:extLst>
              <a:ext uri="{FF2B5EF4-FFF2-40B4-BE49-F238E27FC236}">
                <a16:creationId xmlns:a16="http://schemas.microsoft.com/office/drawing/2014/main" id="{ADF6DF66-4507-7645-D92B-BDAC21023A68}"/>
              </a:ext>
            </a:extLst>
          </p:cNvPr>
          <p:cNvSpPr txBox="1"/>
          <p:nvPr/>
        </p:nvSpPr>
        <p:spPr>
          <a:xfrm>
            <a:off x="252811" y="209713"/>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Reporting Possibilities ( 2 ) </a:t>
            </a:r>
          </a:p>
        </p:txBody>
      </p:sp>
      <p:pic>
        <p:nvPicPr>
          <p:cNvPr id="41" name="Picture 40" descr="Logo&#10;&#10;Description automatically generated">
            <a:extLst>
              <a:ext uri="{FF2B5EF4-FFF2-40B4-BE49-F238E27FC236}">
                <a16:creationId xmlns:a16="http://schemas.microsoft.com/office/drawing/2014/main" id="{FBA224E9-86E6-27A9-D7EB-94E2BB1D20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2" name="Footer Placeholder 3">
            <a:extLst>
              <a:ext uri="{FF2B5EF4-FFF2-40B4-BE49-F238E27FC236}">
                <a16:creationId xmlns:a16="http://schemas.microsoft.com/office/drawing/2014/main" id="{82496967-75EA-6823-9867-6E44C6A4B468}"/>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2" name="TextBox 1">
            <a:extLst>
              <a:ext uri="{FF2B5EF4-FFF2-40B4-BE49-F238E27FC236}">
                <a16:creationId xmlns:a16="http://schemas.microsoft.com/office/drawing/2014/main" id="{9C2B2D3D-99E4-D41E-606E-BB81CA4839D4}"/>
              </a:ext>
            </a:extLst>
          </p:cNvPr>
          <p:cNvSpPr txBox="1"/>
          <p:nvPr/>
        </p:nvSpPr>
        <p:spPr>
          <a:xfrm>
            <a:off x="7049868" y="2430275"/>
            <a:ext cx="4357513" cy="1938992"/>
          </a:xfrm>
          <a:prstGeom prst="rect">
            <a:avLst/>
          </a:prstGeom>
          <a:noFill/>
        </p:spPr>
        <p:txBody>
          <a:bodyPr wrap="square" rtlCol="0">
            <a:spAutoFit/>
          </a:bodyPr>
          <a:lstStyle/>
          <a:p>
            <a:r>
              <a:rPr lang="en-GB" sz="1200" b="1" u="sng" dirty="0">
                <a:latin typeface="Lato Long"/>
                <a:ea typeface="Lato" panose="020F0502020204030203" pitchFamily="34" charset="0"/>
                <a:cs typeface="Lato" panose="020F0502020204030203" pitchFamily="34" charset="0"/>
              </a:rPr>
              <a:t>Observation</a:t>
            </a:r>
            <a:r>
              <a:rPr lang="en-GB" sz="1200" dirty="0">
                <a:latin typeface="Lato Long"/>
                <a:ea typeface="Lato" panose="020F0502020204030203" pitchFamily="34" charset="0"/>
                <a:cs typeface="Lato" panose="020F0502020204030203" pitchFamily="34" charset="0"/>
              </a:rPr>
              <a:t> </a:t>
            </a:r>
          </a:p>
          <a:p>
            <a:r>
              <a:rPr lang="en-GB" sz="1200" dirty="0">
                <a:latin typeface="Lato Long"/>
                <a:ea typeface="Lato" panose="020F0502020204030203" pitchFamily="34" charset="0"/>
                <a:cs typeface="Lato" panose="020F0502020204030203" pitchFamily="34" charset="0"/>
              </a:rPr>
              <a:t>In this case we observe 3 functional units that report to the leadership function at the top .</a:t>
            </a:r>
          </a:p>
          <a:p>
            <a:r>
              <a:rPr lang="en-GB" sz="1200" dirty="0">
                <a:latin typeface="Lato Long"/>
                <a:ea typeface="Lato" panose="020F0502020204030203" pitchFamily="34" charset="0"/>
                <a:cs typeface="Lato" panose="020F0502020204030203" pitchFamily="34" charset="0"/>
              </a:rPr>
              <a:t>The trade marketing function has been given a standalone status , in this case it may be for a variety of reasons or just to give it the attention it deserves , this is possibly a reflection of importance and management alignment.</a:t>
            </a:r>
          </a:p>
          <a:p>
            <a:r>
              <a:rPr lang="en-GB" sz="1200" dirty="0">
                <a:latin typeface="Lato Long"/>
                <a:ea typeface="Lato" panose="020F0502020204030203" pitchFamily="34" charset="0"/>
                <a:cs typeface="Lato" panose="020F0502020204030203" pitchFamily="34" charset="0"/>
              </a:rPr>
              <a:t>It may well be that the functional leadership of the TM team is highly mature and has been functioning within the company for a while.</a:t>
            </a:r>
          </a:p>
        </p:txBody>
      </p:sp>
    </p:spTree>
    <p:extLst>
      <p:ext uri="{BB962C8B-B14F-4D97-AF65-F5344CB8AC3E}">
        <p14:creationId xmlns:p14="http://schemas.microsoft.com/office/powerpoint/2010/main" val="12988676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2973F32-93F2-F0EB-2153-B736D5E86F45}"/>
              </a:ext>
            </a:extLst>
          </p:cNvPr>
          <p:cNvSpPr/>
          <p:nvPr/>
        </p:nvSpPr>
        <p:spPr>
          <a:xfrm>
            <a:off x="3689227" y="3650027"/>
            <a:ext cx="1030459" cy="540000"/>
          </a:xfrm>
          <a:prstGeom prst="roundRect">
            <a:avLst/>
          </a:prstGeom>
          <a:solidFill>
            <a:schemeClr val="tx1">
              <a:lumMod val="50000"/>
              <a:lumOff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Trade Marketing</a:t>
            </a:r>
          </a:p>
        </p:txBody>
      </p:sp>
      <p:sp>
        <p:nvSpPr>
          <p:cNvPr id="3" name="Rectangle: Rounded Corners 2">
            <a:extLst>
              <a:ext uri="{FF2B5EF4-FFF2-40B4-BE49-F238E27FC236}">
                <a16:creationId xmlns:a16="http://schemas.microsoft.com/office/drawing/2014/main" id="{0369F0D1-1D8D-F595-B26E-F63BB796B0A3}"/>
              </a:ext>
            </a:extLst>
          </p:cNvPr>
          <p:cNvSpPr/>
          <p:nvPr/>
        </p:nvSpPr>
        <p:spPr>
          <a:xfrm>
            <a:off x="2372850" y="3645253"/>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Brand Management</a:t>
            </a:r>
          </a:p>
        </p:txBody>
      </p:sp>
      <p:cxnSp>
        <p:nvCxnSpPr>
          <p:cNvPr id="4" name="Straight Connector 3">
            <a:extLst>
              <a:ext uri="{FF2B5EF4-FFF2-40B4-BE49-F238E27FC236}">
                <a16:creationId xmlns:a16="http://schemas.microsoft.com/office/drawing/2014/main" id="{EEE60E8C-4184-03C1-CD20-FEE5B620B6D4}"/>
              </a:ext>
            </a:extLst>
          </p:cNvPr>
          <p:cNvCxnSpPr>
            <a:cxnSpLocks/>
            <a:stCxn id="3" idx="0"/>
          </p:cNvCxnSpPr>
          <p:nvPr/>
        </p:nvCxnSpPr>
        <p:spPr>
          <a:xfrm flipH="1" flipV="1">
            <a:off x="2888079" y="2744258"/>
            <a:ext cx="1" cy="900995"/>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EEA1E87-6B58-ABD3-0E80-436A136B49C4}"/>
              </a:ext>
            </a:extLst>
          </p:cNvPr>
          <p:cNvCxnSpPr/>
          <p:nvPr/>
        </p:nvCxnSpPr>
        <p:spPr>
          <a:xfrm flipH="1" flipV="1">
            <a:off x="5421074" y="2733500"/>
            <a:ext cx="1" cy="22700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6477A71-23D9-E98D-1ABE-26616471F464}"/>
              </a:ext>
            </a:extLst>
          </p:cNvPr>
          <p:cNvCxnSpPr>
            <a:cxnSpLocks/>
          </p:cNvCxnSpPr>
          <p:nvPr/>
        </p:nvCxnSpPr>
        <p:spPr>
          <a:xfrm>
            <a:off x="2888079" y="2753108"/>
            <a:ext cx="254414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30D8EE7-8B2B-4C62-7159-26BB677F26B1}"/>
              </a:ext>
            </a:extLst>
          </p:cNvPr>
          <p:cNvCxnSpPr/>
          <p:nvPr/>
        </p:nvCxnSpPr>
        <p:spPr>
          <a:xfrm flipH="1" flipV="1">
            <a:off x="4150158" y="2538696"/>
            <a:ext cx="1" cy="22700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232AEEC7-4E47-10D1-31F5-60C1AB02776F}"/>
              </a:ext>
            </a:extLst>
          </p:cNvPr>
          <p:cNvSpPr/>
          <p:nvPr/>
        </p:nvSpPr>
        <p:spPr>
          <a:xfrm>
            <a:off x="3639345" y="2069231"/>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GM</a:t>
            </a:r>
          </a:p>
        </p:txBody>
      </p:sp>
      <p:sp>
        <p:nvSpPr>
          <p:cNvPr id="10" name="Rectangle: Rounded Corners 9">
            <a:extLst>
              <a:ext uri="{FF2B5EF4-FFF2-40B4-BE49-F238E27FC236}">
                <a16:creationId xmlns:a16="http://schemas.microsoft.com/office/drawing/2014/main" id="{E62816AC-14D2-0384-3822-5CA91A0CCEF1}"/>
              </a:ext>
            </a:extLst>
          </p:cNvPr>
          <p:cNvSpPr/>
          <p:nvPr/>
        </p:nvSpPr>
        <p:spPr>
          <a:xfrm>
            <a:off x="2372850" y="2960500"/>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Marketing</a:t>
            </a:r>
          </a:p>
        </p:txBody>
      </p:sp>
      <p:cxnSp>
        <p:nvCxnSpPr>
          <p:cNvPr id="12" name="Straight Connector 11">
            <a:extLst>
              <a:ext uri="{FF2B5EF4-FFF2-40B4-BE49-F238E27FC236}">
                <a16:creationId xmlns:a16="http://schemas.microsoft.com/office/drawing/2014/main" id="{F0839BC4-9610-F405-F240-DF76FF3F9856}"/>
              </a:ext>
            </a:extLst>
          </p:cNvPr>
          <p:cNvCxnSpPr>
            <a:cxnSpLocks/>
          </p:cNvCxnSpPr>
          <p:nvPr/>
        </p:nvCxnSpPr>
        <p:spPr>
          <a:xfrm flipV="1">
            <a:off x="5268840" y="3588690"/>
            <a:ext cx="0" cy="232121"/>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075F489-FC40-7FA8-AD7F-E38E7B2587D5}"/>
              </a:ext>
            </a:extLst>
          </p:cNvPr>
          <p:cNvCxnSpPr>
            <a:cxnSpLocks/>
          </p:cNvCxnSpPr>
          <p:nvPr/>
        </p:nvCxnSpPr>
        <p:spPr>
          <a:xfrm flipH="1" flipV="1">
            <a:off x="6725951" y="3566326"/>
            <a:ext cx="1" cy="22700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264D0FF-0FC6-56B4-AAC8-80251DDBA83E}"/>
              </a:ext>
            </a:extLst>
          </p:cNvPr>
          <p:cNvCxnSpPr>
            <a:cxnSpLocks/>
          </p:cNvCxnSpPr>
          <p:nvPr/>
        </p:nvCxnSpPr>
        <p:spPr>
          <a:xfrm>
            <a:off x="5256022" y="3585934"/>
            <a:ext cx="1481078"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3374F99-BE42-CF15-9D1E-4B45B1BFE02D}"/>
              </a:ext>
            </a:extLst>
          </p:cNvPr>
          <p:cNvCxnSpPr>
            <a:cxnSpLocks/>
          </p:cNvCxnSpPr>
          <p:nvPr/>
        </p:nvCxnSpPr>
        <p:spPr>
          <a:xfrm flipH="1" flipV="1">
            <a:off x="5933138" y="3358934"/>
            <a:ext cx="1" cy="22700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C19BAF7D-290C-AC37-5DDD-140296F23ACF}"/>
              </a:ext>
            </a:extLst>
          </p:cNvPr>
          <p:cNvSpPr/>
          <p:nvPr/>
        </p:nvSpPr>
        <p:spPr>
          <a:xfrm>
            <a:off x="5373073" y="2960500"/>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Sales</a:t>
            </a:r>
          </a:p>
        </p:txBody>
      </p:sp>
      <p:sp>
        <p:nvSpPr>
          <p:cNvPr id="17" name="Rectangle: Rounded Corners 16">
            <a:extLst>
              <a:ext uri="{FF2B5EF4-FFF2-40B4-BE49-F238E27FC236}">
                <a16:creationId xmlns:a16="http://schemas.microsoft.com/office/drawing/2014/main" id="{2D8EFDC2-F4E3-049D-2D7E-7EA4CD382E40}"/>
              </a:ext>
            </a:extLst>
          </p:cNvPr>
          <p:cNvSpPr/>
          <p:nvPr/>
        </p:nvSpPr>
        <p:spPr>
          <a:xfrm>
            <a:off x="4857843" y="3656011"/>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Field Sales</a:t>
            </a:r>
          </a:p>
        </p:txBody>
      </p:sp>
      <p:sp>
        <p:nvSpPr>
          <p:cNvPr id="18" name="Rectangle: Rounded Corners 17">
            <a:extLst>
              <a:ext uri="{FF2B5EF4-FFF2-40B4-BE49-F238E27FC236}">
                <a16:creationId xmlns:a16="http://schemas.microsoft.com/office/drawing/2014/main" id="{B52E0EBA-AE2D-9598-BECC-80B4022CFFC8}"/>
              </a:ext>
            </a:extLst>
          </p:cNvPr>
          <p:cNvSpPr/>
          <p:nvPr/>
        </p:nvSpPr>
        <p:spPr>
          <a:xfrm>
            <a:off x="6125058" y="3645253"/>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KAM</a:t>
            </a:r>
          </a:p>
        </p:txBody>
      </p:sp>
      <p:cxnSp>
        <p:nvCxnSpPr>
          <p:cNvPr id="20" name="Straight Connector 19">
            <a:extLst>
              <a:ext uri="{FF2B5EF4-FFF2-40B4-BE49-F238E27FC236}">
                <a16:creationId xmlns:a16="http://schemas.microsoft.com/office/drawing/2014/main" id="{F739CE03-6CB1-9949-D245-8FDC45717DA5}"/>
              </a:ext>
            </a:extLst>
          </p:cNvPr>
          <p:cNvCxnSpPr>
            <a:cxnSpLocks/>
          </p:cNvCxnSpPr>
          <p:nvPr/>
        </p:nvCxnSpPr>
        <p:spPr>
          <a:xfrm flipV="1">
            <a:off x="4186370" y="3582989"/>
            <a:ext cx="0" cy="232121"/>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811A88B-D511-C0D7-B6F6-CD181AAD48F6}"/>
              </a:ext>
            </a:extLst>
          </p:cNvPr>
          <p:cNvCxnSpPr>
            <a:cxnSpLocks/>
          </p:cNvCxnSpPr>
          <p:nvPr/>
        </p:nvCxnSpPr>
        <p:spPr>
          <a:xfrm>
            <a:off x="4169282" y="3584510"/>
            <a:ext cx="1481078"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F826E244-0D9A-E438-ED29-1D4F41F47BB5}"/>
              </a:ext>
            </a:extLst>
          </p:cNvPr>
          <p:cNvSpPr txBox="1"/>
          <p:nvPr/>
        </p:nvSpPr>
        <p:spPr>
          <a:xfrm>
            <a:off x="197263" y="141348"/>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Reporting Possibilities ( 3 ) </a:t>
            </a:r>
          </a:p>
        </p:txBody>
      </p:sp>
      <p:pic>
        <p:nvPicPr>
          <p:cNvPr id="27" name="Picture 26" descr="Logo&#10;&#10;Description automatically generated">
            <a:extLst>
              <a:ext uri="{FF2B5EF4-FFF2-40B4-BE49-F238E27FC236}">
                <a16:creationId xmlns:a16="http://schemas.microsoft.com/office/drawing/2014/main" id="{1D806FC8-FA1B-3C5A-31C6-CB787B580F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28" name="Footer Placeholder 3">
            <a:extLst>
              <a:ext uri="{FF2B5EF4-FFF2-40B4-BE49-F238E27FC236}">
                <a16:creationId xmlns:a16="http://schemas.microsoft.com/office/drawing/2014/main" id="{BEFFA26E-1A09-FEE2-43ED-63D1B9DDC28E}"/>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29" name="TextBox 28">
            <a:extLst>
              <a:ext uri="{FF2B5EF4-FFF2-40B4-BE49-F238E27FC236}">
                <a16:creationId xmlns:a16="http://schemas.microsoft.com/office/drawing/2014/main" id="{CC79A063-4EDE-C7F1-96B6-58407B639A79}"/>
              </a:ext>
            </a:extLst>
          </p:cNvPr>
          <p:cNvSpPr txBox="1"/>
          <p:nvPr/>
        </p:nvSpPr>
        <p:spPr>
          <a:xfrm>
            <a:off x="7220784" y="2767834"/>
            <a:ext cx="4357513" cy="1754326"/>
          </a:xfrm>
          <a:prstGeom prst="rect">
            <a:avLst/>
          </a:prstGeom>
          <a:noFill/>
        </p:spPr>
        <p:txBody>
          <a:bodyPr wrap="square" rtlCol="0">
            <a:spAutoFit/>
          </a:bodyPr>
          <a:lstStyle/>
          <a:p>
            <a:r>
              <a:rPr lang="en-GB" sz="1200" b="1" u="sng" dirty="0">
                <a:latin typeface="Lato Long"/>
                <a:ea typeface="Lato" panose="020F0502020204030203" pitchFamily="34" charset="0"/>
                <a:cs typeface="Lato" panose="020F0502020204030203" pitchFamily="34" charset="0"/>
              </a:rPr>
              <a:t>Observation</a:t>
            </a:r>
            <a:r>
              <a:rPr lang="en-GB" sz="1200" dirty="0">
                <a:latin typeface="Lato Long"/>
                <a:ea typeface="Lato" panose="020F0502020204030203" pitchFamily="34" charset="0"/>
                <a:cs typeface="Lato" panose="020F0502020204030203" pitchFamily="34" charset="0"/>
              </a:rPr>
              <a:t> </a:t>
            </a:r>
          </a:p>
          <a:p>
            <a:r>
              <a:rPr lang="en-GB" sz="1200" dirty="0">
                <a:latin typeface="Lato Long"/>
                <a:ea typeface="Lato" panose="020F0502020204030203" pitchFamily="34" charset="0"/>
                <a:cs typeface="Lato" panose="020F0502020204030203" pitchFamily="34" charset="0"/>
              </a:rPr>
              <a:t>In this case we observe 2 functional units that report to the leadership function at the top .</a:t>
            </a:r>
          </a:p>
          <a:p>
            <a:r>
              <a:rPr lang="en-GB" sz="1200" dirty="0">
                <a:latin typeface="Lato Long"/>
                <a:ea typeface="Lato" panose="020F0502020204030203" pitchFamily="34" charset="0"/>
                <a:cs typeface="Lato" panose="020F0502020204030203" pitchFamily="34" charset="0"/>
              </a:rPr>
              <a:t>The trade marketing function has been aligned to sales predominantly which could be a reflection of the organisation giving the account and field engagement high priority in a very operational manner , this could also be a reflection of onboarding the TM function and giving the organisation time to find the best fit for the function .</a:t>
            </a:r>
          </a:p>
        </p:txBody>
      </p:sp>
      <p:sp>
        <p:nvSpPr>
          <p:cNvPr id="30" name="TextBox 29">
            <a:extLst>
              <a:ext uri="{FF2B5EF4-FFF2-40B4-BE49-F238E27FC236}">
                <a16:creationId xmlns:a16="http://schemas.microsoft.com/office/drawing/2014/main" id="{F7A4B1A0-81DF-CFF3-99DC-617316371A12}"/>
              </a:ext>
            </a:extLst>
          </p:cNvPr>
          <p:cNvSpPr txBox="1"/>
          <p:nvPr/>
        </p:nvSpPr>
        <p:spPr>
          <a:xfrm>
            <a:off x="2350093" y="4597638"/>
            <a:ext cx="8250965" cy="915635"/>
          </a:xfrm>
          <a:prstGeom prst="rect">
            <a:avLst/>
          </a:prstGeom>
          <a:noFill/>
        </p:spPr>
        <p:txBody>
          <a:bodyPr wrap="square" rtlCol="0">
            <a:spAutoFit/>
          </a:bodyPr>
          <a:lstStyle/>
          <a:p>
            <a:r>
              <a:rPr lang="en-GB" sz="1100" b="1" dirty="0">
                <a:latin typeface="Lato Light" panose="020F0502020204030203" pitchFamily="34" charset="0"/>
                <a:ea typeface="Lato Light" panose="020F0502020204030203" pitchFamily="34" charset="0"/>
                <a:cs typeface="Lato Light" panose="020F0502020204030203" pitchFamily="34" charset="0"/>
              </a:rPr>
              <a:t>Comments</a:t>
            </a:r>
          </a:p>
          <a:p>
            <a:endParaRPr lang="en-GB" sz="1100" dirty="0">
              <a:latin typeface="Lato Light" panose="020F0502020204030203" pitchFamily="34" charset="0"/>
              <a:ea typeface="Lato Light" panose="020F0502020204030203" pitchFamily="34" charset="0"/>
              <a:cs typeface="Lato Light" panose="020F0502020204030203" pitchFamily="34" charset="0"/>
            </a:endParaRPr>
          </a:p>
          <a:p>
            <a:pPr marL="285750" indent="-285750">
              <a:buFont typeface="Arial" panose="020B0604020202020204" pitchFamily="34" charset="0"/>
              <a:buChar char="•"/>
            </a:pPr>
            <a:r>
              <a:rPr lang="en-GB" sz="1000" dirty="0">
                <a:latin typeface="Lato Light" panose="020F0502020204030203" pitchFamily="34" charset="0"/>
                <a:ea typeface="Lato Light" panose="020F0502020204030203" pitchFamily="34" charset="0"/>
                <a:cs typeface="Lato Light" panose="020F0502020204030203" pitchFamily="34" charset="0"/>
              </a:rPr>
              <a:t>We have deliberately the shopper marketing function out of the organisation in order to give emphasis for the TM function.</a:t>
            </a:r>
          </a:p>
          <a:p>
            <a:pPr marL="285750" indent="-285750">
              <a:buFont typeface="Arial" panose="020B0604020202020204" pitchFamily="34" charset="0"/>
              <a:buChar char="•"/>
            </a:pPr>
            <a:r>
              <a:rPr lang="en-GB" sz="1000" dirty="0">
                <a:latin typeface="Lato Light" panose="020F0502020204030203" pitchFamily="34" charset="0"/>
                <a:ea typeface="Lato Light" panose="020F0502020204030203" pitchFamily="34" charset="0"/>
                <a:cs typeface="Lato Light" panose="020F0502020204030203" pitchFamily="34" charset="0"/>
              </a:rPr>
              <a:t>The organisation structures above are purely reflective of the various possibilities , and it will finally come down to the company , the organisation structure , management and the customer engagement to find the right fit for the TM function within the organisation.  </a:t>
            </a:r>
          </a:p>
        </p:txBody>
      </p:sp>
    </p:spTree>
    <p:extLst>
      <p:ext uri="{BB962C8B-B14F-4D97-AF65-F5344CB8AC3E}">
        <p14:creationId xmlns:p14="http://schemas.microsoft.com/office/powerpoint/2010/main" val="3837844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tomers &amp; Users / Color Wheel">
            <a:extLst>
              <a:ext uri="{FF2B5EF4-FFF2-40B4-BE49-F238E27FC236}">
                <a16:creationId xmlns:a16="http://schemas.microsoft.com/office/drawing/2014/main" id="{235BF9F6-8FB8-4102-B600-1BA25DA75A90}"/>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398234" y="763404"/>
            <a:ext cx="2839408" cy="189104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Yellow and Black Letter T-letter Blocks">
            <a:extLst>
              <a:ext uri="{FF2B5EF4-FFF2-40B4-BE49-F238E27FC236}">
                <a16:creationId xmlns:a16="http://schemas.microsoft.com/office/drawing/2014/main" id="{B0B09F9C-79B3-4CC7-89A4-00ED763C74F9}"/>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366165" y="4319939"/>
            <a:ext cx="2911852" cy="186695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ite and Yellow Dice on Green Surface">
            <a:extLst>
              <a:ext uri="{FF2B5EF4-FFF2-40B4-BE49-F238E27FC236}">
                <a16:creationId xmlns:a16="http://schemas.microsoft.com/office/drawing/2014/main" id="{05C760EA-A3E9-4BAD-93E9-60A6E1CC9921}"/>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398234" y="4319939"/>
            <a:ext cx="2850294" cy="19047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rayscale Photo of People at Market">
            <a:extLst>
              <a:ext uri="{FF2B5EF4-FFF2-40B4-BE49-F238E27FC236}">
                <a16:creationId xmlns:a16="http://schemas.microsoft.com/office/drawing/2014/main" id="{33360189-70B2-4227-B44B-51871A89BB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1904" y="754717"/>
            <a:ext cx="2911851" cy="190471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Logo&#10;&#10;Description automatically generated">
            <a:extLst>
              <a:ext uri="{FF2B5EF4-FFF2-40B4-BE49-F238E27FC236}">
                <a16:creationId xmlns:a16="http://schemas.microsoft.com/office/drawing/2014/main" id="{07D0B562-11DB-4F24-BB09-D018A7ACE6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7645C8D1-EABD-447B-B8E8-294ED42B53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sp>
        <p:nvSpPr>
          <p:cNvPr id="23" name="Rectangle 22">
            <a:extLst>
              <a:ext uri="{FF2B5EF4-FFF2-40B4-BE49-F238E27FC236}">
                <a16:creationId xmlns:a16="http://schemas.microsoft.com/office/drawing/2014/main" id="{C63B2F05-B9A4-42FA-9DE1-4E4B120E90EB}"/>
              </a:ext>
            </a:extLst>
          </p:cNvPr>
          <p:cNvSpPr/>
          <p:nvPr/>
        </p:nvSpPr>
        <p:spPr>
          <a:xfrm>
            <a:off x="7114140" y="2596903"/>
            <a:ext cx="4574866" cy="1800493"/>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UpskilPRO tools are designed in easy-to-use solutions, all you need to do is download the tool and get to work immediately . All UpskilPRO material has taken 100’s of hours and many 1000’s of $ to build , all this expertise and content is brought to you for a fraction of the cost to help professionals enhance their capability.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	core areas which are best suited to improve using our tools: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Subject matter expertise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Best practices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Analytical output &amp; charting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Prioritization</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p:txBody>
      </p:sp>
      <p:sp>
        <p:nvSpPr>
          <p:cNvPr id="49" name="Rectangle 48">
            <a:extLst>
              <a:ext uri="{FF2B5EF4-FFF2-40B4-BE49-F238E27FC236}">
                <a16:creationId xmlns:a16="http://schemas.microsoft.com/office/drawing/2014/main" id="{2595F606-B854-479A-B445-F7B07576866F}"/>
              </a:ext>
            </a:extLst>
          </p:cNvPr>
          <p:cNvSpPr/>
          <p:nvPr/>
        </p:nvSpPr>
        <p:spPr>
          <a:xfrm>
            <a:off x="6426689" y="6003111"/>
            <a:ext cx="5821238" cy="246221"/>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Tools in one place to get 10X productive now. </a:t>
            </a:r>
          </a:p>
        </p:txBody>
      </p:sp>
      <p:sp>
        <p:nvSpPr>
          <p:cNvPr id="19" name="TextBox 18">
            <a:extLst>
              <a:ext uri="{FF2B5EF4-FFF2-40B4-BE49-F238E27FC236}">
                <a16:creationId xmlns:a16="http://schemas.microsoft.com/office/drawing/2014/main" id="{0FAFB392-4E20-49CF-9184-35A7319B2A1C}"/>
              </a:ext>
            </a:extLst>
          </p:cNvPr>
          <p:cNvSpPr txBox="1"/>
          <p:nvPr/>
        </p:nvSpPr>
        <p:spPr>
          <a:xfrm>
            <a:off x="6278017" y="864932"/>
            <a:ext cx="5913983" cy="830997"/>
          </a:xfrm>
          <a:prstGeom prst="rect">
            <a:avLst/>
          </a:prstGeom>
          <a:noFill/>
        </p:spPr>
        <p:txBody>
          <a:bodyPr wrap="square">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Created by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ex-Procter &amp; Gamble, Rothmans,  BAT, Gillette, Nokia,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Microsoft &amp; 3M managers. </a:t>
            </a:r>
          </a:p>
        </p:txBody>
      </p:sp>
      <p:sp>
        <p:nvSpPr>
          <p:cNvPr id="2" name="Slide Number Placeholder 1">
            <a:extLst>
              <a:ext uri="{FF2B5EF4-FFF2-40B4-BE49-F238E27FC236}">
                <a16:creationId xmlns:a16="http://schemas.microsoft.com/office/drawing/2014/main" id="{263C534D-7CD7-4D0F-89BB-7C9F18C088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828D9-3E6A-477F-A491-AADAE3613DD2}" type="slidenum">
              <a:rPr kumimoji="0" lang="en-GB" sz="1200"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endParaRPr>
          </a:p>
        </p:txBody>
      </p:sp>
      <p:sp>
        <p:nvSpPr>
          <p:cNvPr id="22" name="Rectangle 21">
            <a:extLst>
              <a:ext uri="{FF2B5EF4-FFF2-40B4-BE49-F238E27FC236}">
                <a16:creationId xmlns:a16="http://schemas.microsoft.com/office/drawing/2014/main" id="{8B528628-B5A8-4E7B-A422-CED3ACEC85CE}"/>
              </a:ext>
            </a:extLst>
          </p:cNvPr>
          <p:cNvSpPr/>
          <p:nvPr/>
        </p:nvSpPr>
        <p:spPr>
          <a:xfrm>
            <a:off x="891731" y="2994752"/>
            <a:ext cx="5312338" cy="984885"/>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Lato Light" panose="020F0502020204030203"/>
                <a:ea typeface="+mn-ea"/>
                <a:cs typeface="Segoe UI" panose="020B0502040204020203" pitchFamily="34" charset="0"/>
              </a:rPr>
              <a:t>Capability enhancement tools </a:t>
            </a:r>
            <a:r>
              <a:rPr kumimoji="0" lang="en-US" sz="1100" b="0" i="0" u="none" strike="noStrike" kern="1200" cap="none" spc="0" normalizeH="0" baseline="0" noProof="0" dirty="0">
                <a:ln>
                  <a:noFill/>
                </a:ln>
                <a:solidFill>
                  <a:prstClr val="black"/>
                </a:solidFill>
                <a:effectLst/>
                <a:uLnTx/>
                <a:uFillTx/>
                <a:latin typeface="Lato Light" panose="020F0502020204030203"/>
                <a:ea typeface="+mn-ea"/>
                <a:cs typeface="Segoe UI" panose="020B0502040204020203" pitchFamily="34" charset="0"/>
              </a:rPr>
              <a:t>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91B5"/>
                </a:solidFill>
                <a:effectLst/>
                <a:uLnTx/>
                <a:uFillTx/>
                <a:latin typeface="Lato Light" panose="020F0502020204030203"/>
                <a:ea typeface="+mn-ea"/>
                <a:cs typeface="Segoe UI" panose="020B0502040204020203" pitchFamily="34" charset="0"/>
              </a:rPr>
              <a:t>              </a:t>
            </a:r>
            <a:r>
              <a:rPr kumimoji="0" lang="en-US" sz="2000" b="1" i="0" u="none" strike="noStrike" kern="1200" cap="none" spc="0" normalizeH="0" baseline="0" noProof="0" dirty="0">
                <a:ln>
                  <a:noFill/>
                </a:ln>
                <a:solidFill>
                  <a:srgbClr val="0091B5"/>
                </a:solidFill>
                <a:effectLst/>
                <a:uLnTx/>
                <a:uFillTx/>
                <a:latin typeface="Lato Light" panose="020F0502020204030203"/>
                <a:ea typeface="+mn-ea"/>
                <a:cs typeface="Segoe UI" panose="020B0502040204020203" pitchFamily="34" charset="0"/>
              </a:rPr>
              <a:t>Consumer Marketing</a:t>
            </a:r>
            <a:r>
              <a:rPr kumimoji="0" lang="en-US" sz="1600" b="1" i="0" u="none" strike="noStrike" kern="1200" cap="none" spc="0" normalizeH="0" baseline="0" noProof="0" dirty="0">
                <a:ln>
                  <a:noFill/>
                </a:ln>
                <a:solidFill>
                  <a:srgbClr val="2A4A8B"/>
                </a:solidFill>
                <a:effectLst/>
                <a:uLnTx/>
                <a:uFillTx/>
                <a:latin typeface="Lato Light" panose="020F0502020204030203"/>
                <a:ea typeface="+mn-ea"/>
                <a:cs typeface="Segoe UI" panose="020B0502040204020203" pitchFamily="34" charset="0"/>
              </a:rPr>
              <a:t>, </a:t>
            </a:r>
            <a:r>
              <a:rPr kumimoji="0" lang="en-US" sz="1400" b="1" i="0" u="none" strike="noStrike" kern="1200" cap="none" spc="0" normalizeH="0" baseline="0" noProof="0" dirty="0">
                <a:ln>
                  <a:noFill/>
                </a:ln>
                <a:solidFill>
                  <a:srgbClr val="2A4A8B"/>
                </a:solidFill>
                <a:effectLst/>
                <a:uLnTx/>
                <a:uFillTx/>
                <a:latin typeface="Lato Light" panose="020F0502020204030203"/>
                <a:ea typeface="+mn-ea"/>
                <a:cs typeface="Segoe UI" panose="020B0502040204020203" pitchFamily="34" charset="0"/>
              </a:rPr>
              <a:t>Trade Marketing </a:t>
            </a:r>
            <a:r>
              <a:rPr kumimoji="0" lang="en-US" sz="1600" b="0" i="0" u="none" strike="noStrike" kern="1200" cap="none" spc="0" normalizeH="0" baseline="0" noProof="0" dirty="0">
                <a:ln>
                  <a:noFill/>
                </a:ln>
                <a:solidFill>
                  <a:prstClr val="black"/>
                </a:solidFill>
                <a:effectLst/>
                <a:uLnTx/>
                <a:uFillTx/>
                <a:latin typeface="Lato Light" panose="020F0502020204030203"/>
                <a:ea typeface="+mn-ea"/>
                <a:cs typeface="Segoe UI" panose="020B0502040204020203" pitchFamily="34" charset="0"/>
              </a:rPr>
              <a:t>&amp;</a:t>
            </a:r>
            <a:r>
              <a:rPr kumimoji="0" lang="en-US" sz="1600" b="0"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Sales excellence </a:t>
            </a:r>
            <a:r>
              <a:rPr kumimoji="0" lang="en-US" sz="1600" b="0" i="0" u="none" strike="noStrike" kern="1200" cap="none" spc="0" normalizeH="0" baseline="0" noProof="0" dirty="0">
                <a:ln>
                  <a:noFill/>
                </a:ln>
                <a:solidFill>
                  <a:prstClr val="black"/>
                </a:solidFill>
                <a:effectLst/>
                <a:uLnTx/>
                <a:uFillTx/>
                <a:latin typeface="Lato Light" panose="020F0502020204030203"/>
                <a:ea typeface="+mn-ea"/>
                <a:cs typeface="Segoe UI" panose="020B0502040204020203" pitchFamily="34" charset="0"/>
              </a:rPr>
              <a:t>professionals.</a:t>
            </a:r>
            <a:endParaRPr kumimoji="0" lang="en-US" sz="1600" b="0"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endParaRPr>
          </a:p>
        </p:txBody>
      </p:sp>
    </p:spTree>
    <p:extLst>
      <p:ext uri="{BB962C8B-B14F-4D97-AF65-F5344CB8AC3E}">
        <p14:creationId xmlns:p14="http://schemas.microsoft.com/office/powerpoint/2010/main" val="6835015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CD5F68-ABB0-5DC0-7C83-66E27E8A1CE1}"/>
              </a:ext>
            </a:extLst>
          </p:cNvPr>
          <p:cNvSpPr txBox="1"/>
          <p:nvPr/>
        </p:nvSpPr>
        <p:spPr>
          <a:xfrm>
            <a:off x="268942" y="207845"/>
            <a:ext cx="6413314"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The Trade Marketing Role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Time &amp; Task allocation ( breakdown)</a:t>
            </a:r>
          </a:p>
        </p:txBody>
      </p:sp>
      <p:pic>
        <p:nvPicPr>
          <p:cNvPr id="3" name="Picture 2" descr="Logo&#10;&#10;Description automatically generated">
            <a:extLst>
              <a:ext uri="{FF2B5EF4-FFF2-40B4-BE49-F238E27FC236}">
                <a16:creationId xmlns:a16="http://schemas.microsoft.com/office/drawing/2014/main" id="{69EDD55A-421E-FC20-2B13-4AC71FA757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49C35D56-424F-DAA6-143A-4832A65AC164}"/>
              </a:ext>
            </a:extLst>
          </p:cNvPr>
          <p:cNvSpPr>
            <a:spLocks noGrp="1"/>
          </p:cNvSpPr>
          <p:nvPr>
            <p:ph type="ftr" sz="quarter" idx="11"/>
          </p:nvPr>
        </p:nvSpPr>
        <p:spPr>
          <a:xfrm>
            <a:off x="4038600" y="6356350"/>
            <a:ext cx="4114800" cy="365125"/>
          </a:xfrm>
        </p:spPr>
        <p:txBody>
          <a:bodyPr/>
          <a:lstStyle/>
          <a:p>
            <a:r>
              <a:rPr lang="en-GB" dirty="0"/>
              <a:t>www.upskilpro.</a:t>
            </a:r>
            <a:r>
              <a:rPr lang="en-GB" dirty="0">
                <a:solidFill>
                  <a:prstClr val="black">
                    <a:lumMod val="75000"/>
                    <a:lumOff val="25000"/>
                  </a:prstClr>
                </a:solidFill>
                <a:cs typeface="Arial" panose="020B0604020202020204" pitchFamily="34" charset="0"/>
              </a:rPr>
              <a:t>com</a:t>
            </a:r>
          </a:p>
        </p:txBody>
      </p:sp>
      <p:graphicFrame>
        <p:nvGraphicFramePr>
          <p:cNvPr id="43" name="Table 4">
            <a:extLst>
              <a:ext uri="{FF2B5EF4-FFF2-40B4-BE49-F238E27FC236}">
                <a16:creationId xmlns:a16="http://schemas.microsoft.com/office/drawing/2014/main" id="{FD0F9775-B33C-2114-8D95-23DD71CBE848}"/>
              </a:ext>
            </a:extLst>
          </p:cNvPr>
          <p:cNvGraphicFramePr>
            <a:graphicFrameLocks noGrp="1"/>
          </p:cNvGraphicFramePr>
          <p:nvPr>
            <p:extLst>
              <p:ext uri="{D42A27DB-BD31-4B8C-83A1-F6EECF244321}">
                <p14:modId xmlns:p14="http://schemas.microsoft.com/office/powerpoint/2010/main" val="3455445264"/>
              </p:ext>
            </p:extLst>
          </p:nvPr>
        </p:nvGraphicFramePr>
        <p:xfrm>
          <a:off x="1920050" y="1417569"/>
          <a:ext cx="5416014" cy="4450080"/>
        </p:xfrm>
        <a:graphic>
          <a:graphicData uri="http://schemas.openxmlformats.org/drawingml/2006/table">
            <a:tbl>
              <a:tblPr firstRow="1" bandRow="1">
                <a:tableStyleId>{5C22544A-7EE6-4342-B048-85BDC9FD1C3A}</a:tableStyleId>
              </a:tblPr>
              <a:tblGrid>
                <a:gridCol w="1805338">
                  <a:extLst>
                    <a:ext uri="{9D8B030D-6E8A-4147-A177-3AD203B41FA5}">
                      <a16:colId xmlns:a16="http://schemas.microsoft.com/office/drawing/2014/main" val="3471109589"/>
                    </a:ext>
                  </a:extLst>
                </a:gridCol>
                <a:gridCol w="2099930">
                  <a:extLst>
                    <a:ext uri="{9D8B030D-6E8A-4147-A177-3AD203B41FA5}">
                      <a16:colId xmlns:a16="http://schemas.microsoft.com/office/drawing/2014/main" val="1904368695"/>
                    </a:ext>
                  </a:extLst>
                </a:gridCol>
                <a:gridCol w="1510746">
                  <a:extLst>
                    <a:ext uri="{9D8B030D-6E8A-4147-A177-3AD203B41FA5}">
                      <a16:colId xmlns:a16="http://schemas.microsoft.com/office/drawing/2014/main" val="184047177"/>
                    </a:ext>
                  </a:extLst>
                </a:gridCol>
              </a:tblGrid>
              <a:tr h="370840">
                <a:tc>
                  <a:txBody>
                    <a:bodyPr/>
                    <a:lstStyle/>
                    <a:p>
                      <a:pPr algn="ctr"/>
                      <a:endParaRPr lang="en-GB" sz="1200" b="1" dirty="0"/>
                    </a:p>
                  </a:txBody>
                  <a:tcPr anchor="ctr">
                    <a:solidFill>
                      <a:schemeClr val="bg1"/>
                    </a:solidFill>
                  </a:tcPr>
                </a:tc>
                <a:tc>
                  <a:txBody>
                    <a:bodyPr/>
                    <a:lstStyle/>
                    <a:p>
                      <a:pPr algn="ctr"/>
                      <a:r>
                        <a:rPr lang="en-GB" sz="1200" b="1" dirty="0"/>
                        <a:t>Customer</a:t>
                      </a:r>
                    </a:p>
                  </a:txBody>
                  <a:tcPr anchor="ctr">
                    <a:solidFill>
                      <a:srgbClr val="3984A3"/>
                    </a:solidFill>
                  </a:tcPr>
                </a:tc>
                <a:tc>
                  <a:txBody>
                    <a:bodyPr/>
                    <a:lstStyle/>
                    <a:p>
                      <a:pPr algn="ctr"/>
                      <a:r>
                        <a:rPr lang="en-GB" sz="1200" b="1" dirty="0"/>
                        <a:t>Time allocation </a:t>
                      </a:r>
                    </a:p>
                  </a:txBody>
                  <a:tcPr anchor="ctr">
                    <a:solidFill>
                      <a:srgbClr val="3984A3"/>
                    </a:solidFill>
                  </a:tcPr>
                </a:tc>
                <a:extLst>
                  <a:ext uri="{0D108BD9-81ED-4DB2-BD59-A6C34878D82A}">
                    <a16:rowId xmlns:a16="http://schemas.microsoft.com/office/drawing/2014/main" val="2785390457"/>
                  </a:ext>
                </a:extLst>
              </a:tr>
              <a:tr h="370840">
                <a:tc>
                  <a:txBody>
                    <a:bodyPr/>
                    <a:lstStyle/>
                    <a:p>
                      <a:pPr algn="ctr"/>
                      <a:r>
                        <a:rPr lang="en-GB" sz="1000" dirty="0"/>
                        <a:t>Market Focussed </a:t>
                      </a:r>
                    </a:p>
                  </a:txBody>
                  <a:tcPr anchor="ctr">
                    <a:solidFill>
                      <a:schemeClr val="bg1">
                        <a:lumMod val="95000"/>
                      </a:schemeClr>
                    </a:solidFill>
                  </a:tcPr>
                </a:tc>
                <a:tc>
                  <a:txBody>
                    <a:bodyPr/>
                    <a:lstStyle/>
                    <a:p>
                      <a:pPr algn="l"/>
                      <a:r>
                        <a:rPr lang="en-GB" sz="1000" dirty="0"/>
                        <a:t>Developing trade relationships </a:t>
                      </a:r>
                    </a:p>
                  </a:txBody>
                  <a:tcPr anchor="ctr">
                    <a:solidFill>
                      <a:schemeClr val="bg1">
                        <a:lumMod val="95000"/>
                      </a:schemeClr>
                    </a:solidFill>
                  </a:tcPr>
                </a:tc>
                <a:tc>
                  <a:txBody>
                    <a:bodyPr/>
                    <a:lstStyle/>
                    <a:p>
                      <a:pPr algn="ctr"/>
                      <a:r>
                        <a:rPr lang="en-GB" sz="1000" dirty="0"/>
                        <a:t>20% </a:t>
                      </a:r>
                    </a:p>
                  </a:txBody>
                  <a:tcPr anchor="ctr">
                    <a:solidFill>
                      <a:schemeClr val="bg1">
                        <a:lumMod val="95000"/>
                      </a:schemeClr>
                    </a:solidFill>
                  </a:tcPr>
                </a:tc>
                <a:extLst>
                  <a:ext uri="{0D108BD9-81ED-4DB2-BD59-A6C34878D82A}">
                    <a16:rowId xmlns:a16="http://schemas.microsoft.com/office/drawing/2014/main" val="393784944"/>
                  </a:ext>
                </a:extLst>
              </a:tr>
              <a:tr h="370840">
                <a:tc>
                  <a:txBody>
                    <a:bodyPr/>
                    <a:lstStyle/>
                    <a:p>
                      <a:pPr algn="ctr"/>
                      <a:r>
                        <a:rPr lang="en-GB" sz="1000" dirty="0"/>
                        <a:t>Market Focussed </a:t>
                      </a:r>
                    </a:p>
                  </a:txBody>
                  <a:tcPr anchor="ctr">
                    <a:solidFill>
                      <a:schemeClr val="bg1">
                        <a:lumMod val="95000"/>
                      </a:schemeClr>
                    </a:solidFill>
                  </a:tcPr>
                </a:tc>
                <a:tc>
                  <a:txBody>
                    <a:bodyPr/>
                    <a:lstStyle/>
                    <a:p>
                      <a:pPr algn="l"/>
                      <a:r>
                        <a:rPr lang="en-GB" sz="1000" dirty="0"/>
                        <a:t>Trade marketing management </a:t>
                      </a:r>
                    </a:p>
                  </a:txBody>
                  <a:tcPr anchor="ctr">
                    <a:solidFill>
                      <a:schemeClr val="bg1">
                        <a:lumMod val="95000"/>
                      </a:schemeClr>
                    </a:solidFill>
                  </a:tcPr>
                </a:tc>
                <a:tc>
                  <a:txBody>
                    <a:bodyPr/>
                    <a:lstStyle/>
                    <a:p>
                      <a:pPr algn="ctr"/>
                      <a:r>
                        <a:rPr lang="en-GB" sz="1000" dirty="0"/>
                        <a:t>5% </a:t>
                      </a:r>
                    </a:p>
                  </a:txBody>
                  <a:tcPr anchor="ctr">
                    <a:solidFill>
                      <a:schemeClr val="bg1">
                        <a:lumMod val="95000"/>
                      </a:schemeClr>
                    </a:solidFill>
                  </a:tcPr>
                </a:tc>
                <a:extLst>
                  <a:ext uri="{0D108BD9-81ED-4DB2-BD59-A6C34878D82A}">
                    <a16:rowId xmlns:a16="http://schemas.microsoft.com/office/drawing/2014/main" val="1262706864"/>
                  </a:ext>
                </a:extLst>
              </a:tr>
              <a:tr h="370840">
                <a:tc>
                  <a:txBody>
                    <a:bodyPr/>
                    <a:lstStyle/>
                    <a:p>
                      <a:pPr algn="ctr"/>
                      <a:r>
                        <a:rPr lang="en-GB" sz="1000" dirty="0"/>
                        <a:t>Market Focussed</a:t>
                      </a:r>
                    </a:p>
                  </a:txBody>
                  <a:tcPr anchor="ctr">
                    <a:solidFill>
                      <a:schemeClr val="bg1">
                        <a:lumMod val="95000"/>
                      </a:schemeClr>
                    </a:solidFill>
                  </a:tcPr>
                </a:tc>
                <a:tc>
                  <a:txBody>
                    <a:bodyPr/>
                    <a:lstStyle/>
                    <a:p>
                      <a:pPr algn="l"/>
                      <a:r>
                        <a:rPr lang="en-GB" sz="1000" dirty="0"/>
                        <a:t>Trade marketing strategy &amp; planning </a:t>
                      </a:r>
                    </a:p>
                  </a:txBody>
                  <a:tcPr anchor="ctr">
                    <a:solidFill>
                      <a:schemeClr val="bg1">
                        <a:lumMod val="95000"/>
                      </a:schemeClr>
                    </a:solidFill>
                  </a:tcPr>
                </a:tc>
                <a:tc>
                  <a:txBody>
                    <a:bodyPr/>
                    <a:lstStyle/>
                    <a:p>
                      <a:pPr algn="ctr"/>
                      <a:r>
                        <a:rPr lang="en-GB" sz="1000" dirty="0"/>
                        <a:t>15% </a:t>
                      </a:r>
                    </a:p>
                  </a:txBody>
                  <a:tcPr anchor="ctr">
                    <a:solidFill>
                      <a:schemeClr val="bg1">
                        <a:lumMod val="95000"/>
                      </a:schemeClr>
                    </a:solidFill>
                  </a:tcPr>
                </a:tc>
                <a:extLst>
                  <a:ext uri="{0D108BD9-81ED-4DB2-BD59-A6C34878D82A}">
                    <a16:rowId xmlns:a16="http://schemas.microsoft.com/office/drawing/2014/main" val="451842597"/>
                  </a:ext>
                </a:extLst>
              </a:tr>
              <a:tr h="370840">
                <a:tc>
                  <a:txBody>
                    <a:bodyPr/>
                    <a:lstStyle/>
                    <a:p>
                      <a:pPr algn="ctr"/>
                      <a:r>
                        <a:rPr lang="en-GB" sz="1000" dirty="0"/>
                        <a:t>Market Focussed</a:t>
                      </a:r>
                    </a:p>
                  </a:txBody>
                  <a:tcPr anchor="ctr">
                    <a:solidFill>
                      <a:schemeClr val="bg1">
                        <a:lumMod val="95000"/>
                      </a:schemeClr>
                    </a:solidFill>
                  </a:tcPr>
                </a:tc>
                <a:tc>
                  <a:txBody>
                    <a:bodyPr/>
                    <a:lstStyle/>
                    <a:p>
                      <a:pPr algn="l"/>
                      <a:r>
                        <a:rPr lang="en-GB" sz="1000" dirty="0"/>
                        <a:t>Direct engagement with accounts </a:t>
                      </a:r>
                    </a:p>
                  </a:txBody>
                  <a:tcPr anchor="ctr">
                    <a:solidFill>
                      <a:schemeClr val="bg1">
                        <a:lumMod val="95000"/>
                      </a:schemeClr>
                    </a:solidFill>
                  </a:tcPr>
                </a:tc>
                <a:tc>
                  <a:txBody>
                    <a:bodyPr/>
                    <a:lstStyle/>
                    <a:p>
                      <a:pPr algn="ctr"/>
                      <a:r>
                        <a:rPr lang="en-GB" sz="1000" dirty="0"/>
                        <a:t>10% </a:t>
                      </a:r>
                    </a:p>
                  </a:txBody>
                  <a:tcPr anchor="ctr">
                    <a:solidFill>
                      <a:schemeClr val="bg1">
                        <a:lumMod val="95000"/>
                      </a:schemeClr>
                    </a:solidFill>
                  </a:tcPr>
                </a:tc>
                <a:extLst>
                  <a:ext uri="{0D108BD9-81ED-4DB2-BD59-A6C34878D82A}">
                    <a16:rowId xmlns:a16="http://schemas.microsoft.com/office/drawing/2014/main" val="2981010446"/>
                  </a:ext>
                </a:extLst>
              </a:tr>
              <a:tr h="370840">
                <a:tc>
                  <a:txBody>
                    <a:bodyPr/>
                    <a:lstStyle/>
                    <a:p>
                      <a:pPr algn="ctr"/>
                      <a:r>
                        <a:rPr lang="en-GB" sz="1000" dirty="0"/>
                        <a:t>Market Focussed </a:t>
                      </a:r>
                    </a:p>
                  </a:txBody>
                  <a:tcPr anchor="ctr">
                    <a:solidFill>
                      <a:schemeClr val="bg1">
                        <a:lumMod val="95000"/>
                      </a:schemeClr>
                    </a:solidFill>
                  </a:tcPr>
                </a:tc>
                <a:tc>
                  <a:txBody>
                    <a:bodyPr/>
                    <a:lstStyle/>
                    <a:p>
                      <a:pPr algn="l"/>
                      <a:r>
                        <a:rPr lang="en-GB" sz="1000" dirty="0"/>
                        <a:t>Brand promotions and engagement </a:t>
                      </a:r>
                    </a:p>
                  </a:txBody>
                  <a:tcPr anchor="ctr">
                    <a:solidFill>
                      <a:schemeClr val="bg1">
                        <a:lumMod val="95000"/>
                      </a:schemeClr>
                    </a:solidFill>
                  </a:tcPr>
                </a:tc>
                <a:tc>
                  <a:txBody>
                    <a:bodyPr/>
                    <a:lstStyle/>
                    <a:p>
                      <a:pPr algn="ctr"/>
                      <a:r>
                        <a:rPr lang="en-GB" sz="1000" dirty="0"/>
                        <a:t>15% </a:t>
                      </a:r>
                    </a:p>
                  </a:txBody>
                  <a:tcPr anchor="ctr">
                    <a:solidFill>
                      <a:schemeClr val="bg1">
                        <a:lumMod val="95000"/>
                      </a:schemeClr>
                    </a:solidFill>
                  </a:tcPr>
                </a:tc>
                <a:extLst>
                  <a:ext uri="{0D108BD9-81ED-4DB2-BD59-A6C34878D82A}">
                    <a16:rowId xmlns:a16="http://schemas.microsoft.com/office/drawing/2014/main" val="2516292504"/>
                  </a:ext>
                </a:extLst>
              </a:tr>
              <a:tr h="370840">
                <a:tc>
                  <a:txBody>
                    <a:bodyPr/>
                    <a:lstStyle/>
                    <a:p>
                      <a:pPr algn="ctr"/>
                      <a:r>
                        <a:rPr lang="en-GB" sz="1000" dirty="0"/>
                        <a:t>Internally Focussed</a:t>
                      </a:r>
                    </a:p>
                  </a:txBody>
                  <a:tcPr anchor="ctr">
                    <a:solidFill>
                      <a:schemeClr val="bg1">
                        <a:lumMod val="95000"/>
                      </a:schemeClr>
                    </a:solidFill>
                  </a:tcPr>
                </a:tc>
                <a:tc>
                  <a:txBody>
                    <a:bodyPr/>
                    <a:lstStyle/>
                    <a:p>
                      <a:pPr algn="l"/>
                      <a:r>
                        <a:rPr lang="en-GB" sz="1000" dirty="0"/>
                        <a:t>Internal engagement &amp; alignment </a:t>
                      </a:r>
                    </a:p>
                  </a:txBody>
                  <a:tcPr anchor="ctr">
                    <a:solidFill>
                      <a:schemeClr val="bg1">
                        <a:lumMod val="95000"/>
                      </a:schemeClr>
                    </a:solidFill>
                  </a:tcPr>
                </a:tc>
                <a:tc>
                  <a:txBody>
                    <a:bodyPr/>
                    <a:lstStyle/>
                    <a:p>
                      <a:pPr algn="ctr"/>
                      <a:r>
                        <a:rPr lang="en-GB" sz="1000" dirty="0"/>
                        <a:t>5% </a:t>
                      </a:r>
                    </a:p>
                  </a:txBody>
                  <a:tcPr anchor="ctr">
                    <a:solidFill>
                      <a:schemeClr val="bg1">
                        <a:lumMod val="95000"/>
                      </a:schemeClr>
                    </a:solidFill>
                  </a:tcPr>
                </a:tc>
                <a:extLst>
                  <a:ext uri="{0D108BD9-81ED-4DB2-BD59-A6C34878D82A}">
                    <a16:rowId xmlns:a16="http://schemas.microsoft.com/office/drawing/2014/main" val="927270939"/>
                  </a:ext>
                </a:extLst>
              </a:tr>
              <a:tr h="370840">
                <a:tc>
                  <a:txBody>
                    <a:bodyPr/>
                    <a:lstStyle/>
                    <a:p>
                      <a:pPr algn="ctr"/>
                      <a:r>
                        <a:rPr lang="en-GB" sz="1000" dirty="0"/>
                        <a:t>Internally Focussed </a:t>
                      </a:r>
                    </a:p>
                  </a:txBody>
                  <a:tcPr anchor="ctr">
                    <a:solidFill>
                      <a:schemeClr val="bg1">
                        <a:lumMod val="95000"/>
                      </a:schemeClr>
                    </a:solidFill>
                  </a:tcPr>
                </a:tc>
                <a:tc>
                  <a:txBody>
                    <a:bodyPr/>
                    <a:lstStyle/>
                    <a:p>
                      <a:pPr algn="l"/>
                      <a:r>
                        <a:rPr lang="en-GB" sz="1000" dirty="0"/>
                        <a:t>Problem solving </a:t>
                      </a:r>
                    </a:p>
                  </a:txBody>
                  <a:tcPr anchor="ctr">
                    <a:solidFill>
                      <a:schemeClr val="bg1">
                        <a:lumMod val="95000"/>
                      </a:schemeClr>
                    </a:solidFill>
                  </a:tcPr>
                </a:tc>
                <a:tc>
                  <a:txBody>
                    <a:bodyPr/>
                    <a:lstStyle/>
                    <a:p>
                      <a:pPr algn="ctr"/>
                      <a:r>
                        <a:rPr lang="en-GB" sz="1000" dirty="0"/>
                        <a:t>5% </a:t>
                      </a:r>
                    </a:p>
                  </a:txBody>
                  <a:tcPr anchor="ctr">
                    <a:solidFill>
                      <a:schemeClr val="bg1">
                        <a:lumMod val="95000"/>
                      </a:schemeClr>
                    </a:solidFill>
                  </a:tcPr>
                </a:tc>
                <a:extLst>
                  <a:ext uri="{0D108BD9-81ED-4DB2-BD59-A6C34878D82A}">
                    <a16:rowId xmlns:a16="http://schemas.microsoft.com/office/drawing/2014/main" val="2008786229"/>
                  </a:ext>
                </a:extLst>
              </a:tr>
              <a:tr h="370840">
                <a:tc>
                  <a:txBody>
                    <a:bodyPr/>
                    <a:lstStyle/>
                    <a:p>
                      <a:pPr algn="ctr"/>
                      <a:r>
                        <a:rPr lang="en-GB" sz="1000" dirty="0"/>
                        <a:t>Internally Focussed</a:t>
                      </a:r>
                    </a:p>
                  </a:txBody>
                  <a:tcPr anchor="ctr">
                    <a:solidFill>
                      <a:schemeClr val="bg1">
                        <a:lumMod val="95000"/>
                      </a:schemeClr>
                    </a:solidFill>
                  </a:tcPr>
                </a:tc>
                <a:tc>
                  <a:txBody>
                    <a:bodyPr/>
                    <a:lstStyle/>
                    <a:p>
                      <a:pPr algn="l"/>
                      <a:r>
                        <a:rPr lang="en-GB" sz="1000" dirty="0"/>
                        <a:t>Reporting </a:t>
                      </a:r>
                    </a:p>
                  </a:txBody>
                  <a:tcPr anchor="ctr">
                    <a:solidFill>
                      <a:schemeClr val="bg1">
                        <a:lumMod val="95000"/>
                      </a:schemeClr>
                    </a:solidFill>
                  </a:tcPr>
                </a:tc>
                <a:tc>
                  <a:txBody>
                    <a:bodyPr/>
                    <a:lstStyle/>
                    <a:p>
                      <a:pPr algn="ctr"/>
                      <a:r>
                        <a:rPr lang="en-GB" sz="1000" dirty="0"/>
                        <a:t>10 </a:t>
                      </a:r>
                    </a:p>
                  </a:txBody>
                  <a:tcPr anchor="ctr">
                    <a:solidFill>
                      <a:schemeClr val="bg1">
                        <a:lumMod val="95000"/>
                      </a:schemeClr>
                    </a:solidFill>
                  </a:tcPr>
                </a:tc>
                <a:extLst>
                  <a:ext uri="{0D108BD9-81ED-4DB2-BD59-A6C34878D82A}">
                    <a16:rowId xmlns:a16="http://schemas.microsoft.com/office/drawing/2014/main" val="2007159013"/>
                  </a:ext>
                </a:extLst>
              </a:tr>
              <a:tr h="370840">
                <a:tc>
                  <a:txBody>
                    <a:bodyPr/>
                    <a:lstStyle/>
                    <a:p>
                      <a:pPr algn="ctr"/>
                      <a:r>
                        <a:rPr lang="en-GB" sz="1000" dirty="0"/>
                        <a:t>Internally Focussed </a:t>
                      </a:r>
                    </a:p>
                  </a:txBody>
                  <a:tcPr anchor="ctr">
                    <a:solidFill>
                      <a:schemeClr val="bg1">
                        <a:lumMod val="95000"/>
                      </a:schemeClr>
                    </a:solidFill>
                  </a:tcPr>
                </a:tc>
                <a:tc>
                  <a:txBody>
                    <a:bodyPr/>
                    <a:lstStyle/>
                    <a:p>
                      <a:pPr algn="l"/>
                      <a:r>
                        <a:rPr lang="en-GB" sz="1000" dirty="0"/>
                        <a:t>Training and development </a:t>
                      </a:r>
                    </a:p>
                  </a:txBody>
                  <a:tcPr anchor="ctr">
                    <a:solidFill>
                      <a:schemeClr val="bg1">
                        <a:lumMod val="95000"/>
                      </a:schemeClr>
                    </a:solidFill>
                  </a:tcPr>
                </a:tc>
                <a:tc>
                  <a:txBody>
                    <a:bodyPr/>
                    <a:lstStyle/>
                    <a:p>
                      <a:pPr algn="ctr"/>
                      <a:r>
                        <a:rPr lang="en-GB" sz="1000" dirty="0"/>
                        <a:t>15% </a:t>
                      </a:r>
                    </a:p>
                  </a:txBody>
                  <a:tcPr anchor="ctr">
                    <a:solidFill>
                      <a:schemeClr val="bg1">
                        <a:lumMod val="95000"/>
                      </a:schemeClr>
                    </a:solidFill>
                  </a:tcPr>
                </a:tc>
                <a:extLst>
                  <a:ext uri="{0D108BD9-81ED-4DB2-BD59-A6C34878D82A}">
                    <a16:rowId xmlns:a16="http://schemas.microsoft.com/office/drawing/2014/main" val="1938060915"/>
                  </a:ext>
                </a:extLst>
              </a:tr>
              <a:tr h="370840">
                <a:tc>
                  <a:txBody>
                    <a:bodyPr/>
                    <a:lstStyle/>
                    <a:p>
                      <a:pPr algn="ctr"/>
                      <a:endParaRPr lang="en-GB" sz="1000" dirty="0"/>
                    </a:p>
                  </a:txBody>
                  <a:tcPr anchor="ctr">
                    <a:solidFill>
                      <a:schemeClr val="bg1">
                        <a:lumMod val="95000"/>
                      </a:schemeClr>
                    </a:solidFill>
                  </a:tcPr>
                </a:tc>
                <a:tc>
                  <a:txBody>
                    <a:bodyPr/>
                    <a:lstStyle/>
                    <a:p>
                      <a:pPr algn="l"/>
                      <a:endParaRPr lang="en-GB" sz="1000" dirty="0"/>
                    </a:p>
                  </a:txBody>
                  <a:tcPr anchor="ctr">
                    <a:solidFill>
                      <a:schemeClr val="bg1">
                        <a:lumMod val="95000"/>
                      </a:schemeClr>
                    </a:solidFill>
                  </a:tcPr>
                </a:tc>
                <a:tc>
                  <a:txBody>
                    <a:bodyPr/>
                    <a:lstStyle/>
                    <a:p>
                      <a:pPr algn="ctr"/>
                      <a:endParaRPr lang="en-GB" sz="1000" dirty="0"/>
                    </a:p>
                  </a:txBody>
                  <a:tcPr anchor="ctr">
                    <a:solidFill>
                      <a:schemeClr val="bg1">
                        <a:lumMod val="95000"/>
                      </a:schemeClr>
                    </a:solidFill>
                  </a:tcPr>
                </a:tc>
                <a:extLst>
                  <a:ext uri="{0D108BD9-81ED-4DB2-BD59-A6C34878D82A}">
                    <a16:rowId xmlns:a16="http://schemas.microsoft.com/office/drawing/2014/main" val="919580420"/>
                  </a:ext>
                </a:extLst>
              </a:tr>
              <a:tr h="370840">
                <a:tc>
                  <a:txBody>
                    <a:bodyPr/>
                    <a:lstStyle/>
                    <a:p>
                      <a:pPr algn="ctr"/>
                      <a:endParaRPr lang="en-GB" sz="1100" b="1" dirty="0">
                        <a:solidFill>
                          <a:schemeClr val="bg1"/>
                        </a:solidFill>
                      </a:endParaRPr>
                    </a:p>
                  </a:txBody>
                  <a:tcPr anchor="ctr">
                    <a:solidFill>
                      <a:schemeClr val="bg1"/>
                    </a:solidFill>
                  </a:tcPr>
                </a:tc>
                <a:tc>
                  <a:txBody>
                    <a:bodyPr/>
                    <a:lstStyle/>
                    <a:p>
                      <a:pPr algn="ctr"/>
                      <a:r>
                        <a:rPr lang="en-GB" sz="1100" b="1" dirty="0">
                          <a:solidFill>
                            <a:schemeClr val="bg1"/>
                          </a:solidFill>
                        </a:rPr>
                        <a:t>Totals</a:t>
                      </a:r>
                    </a:p>
                  </a:txBody>
                  <a:tcPr anchor="ctr">
                    <a:solidFill>
                      <a:srgbClr val="3984A3"/>
                    </a:solidFill>
                  </a:tcPr>
                </a:tc>
                <a:tc>
                  <a:txBody>
                    <a:bodyPr/>
                    <a:lstStyle/>
                    <a:p>
                      <a:pPr algn="ctr"/>
                      <a:r>
                        <a:rPr lang="en-GB" sz="1100" b="1" dirty="0">
                          <a:solidFill>
                            <a:schemeClr val="bg1"/>
                          </a:solidFill>
                        </a:rPr>
                        <a:t>100 %</a:t>
                      </a:r>
                    </a:p>
                  </a:txBody>
                  <a:tcPr anchor="ctr">
                    <a:solidFill>
                      <a:srgbClr val="3984A3"/>
                    </a:solidFill>
                  </a:tcPr>
                </a:tc>
                <a:extLst>
                  <a:ext uri="{0D108BD9-81ED-4DB2-BD59-A6C34878D82A}">
                    <a16:rowId xmlns:a16="http://schemas.microsoft.com/office/drawing/2014/main" val="7225434"/>
                  </a:ext>
                </a:extLst>
              </a:tr>
            </a:tbl>
          </a:graphicData>
        </a:graphic>
      </p:graphicFrame>
      <p:pic>
        <p:nvPicPr>
          <p:cNvPr id="9" name="Graphic 8" descr="Target Audience outline">
            <a:extLst>
              <a:ext uri="{FF2B5EF4-FFF2-40B4-BE49-F238E27FC236}">
                <a16:creationId xmlns:a16="http://schemas.microsoft.com/office/drawing/2014/main" id="{B7746E74-BF3B-9EBB-7996-9893B2E90B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0373" y="3043714"/>
            <a:ext cx="1132115" cy="1132115"/>
          </a:xfrm>
          <a:prstGeom prst="rect">
            <a:avLst/>
          </a:prstGeom>
        </p:spPr>
      </p:pic>
      <p:sp>
        <p:nvSpPr>
          <p:cNvPr id="10" name="Speech Bubble: Rectangle with Corners Rounded 9">
            <a:extLst>
              <a:ext uri="{FF2B5EF4-FFF2-40B4-BE49-F238E27FC236}">
                <a16:creationId xmlns:a16="http://schemas.microsoft.com/office/drawing/2014/main" id="{7E7D0738-D4A1-C3B0-39F9-059675AC0C85}"/>
              </a:ext>
            </a:extLst>
          </p:cNvPr>
          <p:cNvSpPr/>
          <p:nvPr/>
        </p:nvSpPr>
        <p:spPr>
          <a:xfrm>
            <a:off x="7945784" y="2663114"/>
            <a:ext cx="3376059" cy="1829169"/>
          </a:xfrm>
          <a:prstGeom prst="wedgeRoundRectCallout">
            <a:avLst>
              <a:gd name="adj1" fmla="val -65997"/>
              <a:gd name="adj2" fmla="val -4088"/>
              <a:gd name="adj3" fmla="val 1666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Font typeface="+mj-lt"/>
              <a:buAutoNum type="arabicPeriod"/>
            </a:pPr>
            <a:r>
              <a:rPr lang="en-GB" sz="1100" i="1" dirty="0">
                <a:solidFill>
                  <a:schemeClr val="tx1">
                    <a:lumMod val="50000"/>
                    <a:lumOff val="50000"/>
                  </a:schemeClr>
                </a:solidFill>
              </a:rPr>
              <a:t>The point is may be taken as averages from the market as they represent an average bye activity </a:t>
            </a:r>
          </a:p>
          <a:p>
            <a:pPr marL="228600" indent="-228600">
              <a:buFont typeface="+mj-lt"/>
              <a:buAutoNum type="arabicPeriod"/>
            </a:pPr>
            <a:r>
              <a:rPr lang="en-GB" sz="1100" i="1" dirty="0">
                <a:solidFill>
                  <a:schemeClr val="tx1">
                    <a:lumMod val="50000"/>
                    <a:lumOff val="50000"/>
                  </a:schemeClr>
                </a:solidFill>
              </a:rPr>
              <a:t>We are focused the points around 2 main groups market focused and internally focused in this case</a:t>
            </a:r>
          </a:p>
          <a:p>
            <a:pPr marL="228600" indent="-228600">
              <a:buFont typeface="+mj-lt"/>
              <a:buAutoNum type="arabicPeriod"/>
            </a:pPr>
            <a:r>
              <a:rPr lang="en-GB" sz="1100" i="1" dirty="0">
                <a:solidFill>
                  <a:schemeClr val="tx1">
                    <a:lumMod val="50000"/>
                    <a:lumOff val="50000"/>
                  </a:schemeClr>
                </a:solidFill>
              </a:rPr>
              <a:t>The market focused activities contribute 60 plus percent of the total time spent </a:t>
            </a:r>
          </a:p>
          <a:p>
            <a:pPr marL="228600" indent="-228600">
              <a:buFont typeface="+mj-lt"/>
              <a:buAutoNum type="arabicPeriod"/>
            </a:pPr>
            <a:r>
              <a:rPr lang="en-GB" sz="1100" i="1" dirty="0">
                <a:solidFill>
                  <a:schemeClr val="tx1">
                    <a:lumMod val="50000"/>
                    <a:lumOff val="50000"/>
                  </a:schemeClr>
                </a:solidFill>
              </a:rPr>
              <a:t>Training and development may be taken as both supplier training and customer training </a:t>
            </a:r>
          </a:p>
        </p:txBody>
      </p:sp>
    </p:spTree>
    <p:extLst>
      <p:ext uri="{BB962C8B-B14F-4D97-AF65-F5344CB8AC3E}">
        <p14:creationId xmlns:p14="http://schemas.microsoft.com/office/powerpoint/2010/main" val="4755715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6641E0A-6284-EE1D-A513-A8042DFD04FF}"/>
              </a:ext>
            </a:extLst>
          </p:cNvPr>
          <p:cNvPicPr>
            <a:picLocks noChangeAspect="1"/>
          </p:cNvPicPr>
          <p:nvPr/>
        </p:nvPicPr>
        <p:blipFill>
          <a:blip r:embed="rId2"/>
          <a:stretch>
            <a:fillRect/>
          </a:stretch>
        </p:blipFill>
        <p:spPr>
          <a:xfrm>
            <a:off x="1395162" y="955675"/>
            <a:ext cx="9648825" cy="5400675"/>
          </a:xfrm>
          <a:prstGeom prst="rect">
            <a:avLst/>
          </a:prstGeom>
        </p:spPr>
      </p:pic>
      <p:sp>
        <p:nvSpPr>
          <p:cNvPr id="12" name="TextBox 11">
            <a:extLst>
              <a:ext uri="{FF2B5EF4-FFF2-40B4-BE49-F238E27FC236}">
                <a16:creationId xmlns:a16="http://schemas.microsoft.com/office/drawing/2014/main" id="{CE719DB2-A060-A48D-D2C1-0D9A7452BCB5}"/>
              </a:ext>
            </a:extLst>
          </p:cNvPr>
          <p:cNvSpPr txBox="1"/>
          <p:nvPr/>
        </p:nvSpPr>
        <p:spPr>
          <a:xfrm>
            <a:off x="244266" y="218260"/>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RACI Matrix </a:t>
            </a:r>
          </a:p>
        </p:txBody>
      </p:sp>
      <p:pic>
        <p:nvPicPr>
          <p:cNvPr id="13" name="Picture 12" descr="Logo&#10;&#10;Description automatically generated">
            <a:extLst>
              <a:ext uri="{FF2B5EF4-FFF2-40B4-BE49-F238E27FC236}">
                <a16:creationId xmlns:a16="http://schemas.microsoft.com/office/drawing/2014/main" id="{9C755D85-0DFE-77C9-5A86-4136F6C54B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14" name="Footer Placeholder 3">
            <a:extLst>
              <a:ext uri="{FF2B5EF4-FFF2-40B4-BE49-F238E27FC236}">
                <a16:creationId xmlns:a16="http://schemas.microsoft.com/office/drawing/2014/main" id="{0E790FCC-0697-0A24-F365-34D26506D4AB}"/>
              </a:ext>
            </a:extLst>
          </p:cNvPr>
          <p:cNvSpPr txBox="1">
            <a:spLocks/>
          </p:cNvSpPr>
          <p:nvPr/>
        </p:nvSpPr>
        <p:spPr>
          <a:xfrm>
            <a:off x="4038600" y="635635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a:t>www.upskilpro.com</a:t>
            </a:r>
          </a:p>
        </p:txBody>
      </p:sp>
      <p:grpSp>
        <p:nvGrpSpPr>
          <p:cNvPr id="3" name="Group 2">
            <a:extLst>
              <a:ext uri="{FF2B5EF4-FFF2-40B4-BE49-F238E27FC236}">
                <a16:creationId xmlns:a16="http://schemas.microsoft.com/office/drawing/2014/main" id="{2C04B2C4-47CB-4A60-8E54-01BD2F602F0B}"/>
              </a:ext>
            </a:extLst>
          </p:cNvPr>
          <p:cNvGrpSpPr/>
          <p:nvPr/>
        </p:nvGrpSpPr>
        <p:grpSpPr>
          <a:xfrm>
            <a:off x="8228339" y="663576"/>
            <a:ext cx="2253888" cy="559465"/>
            <a:chOff x="8728604" y="1532333"/>
            <a:chExt cx="2253888" cy="559465"/>
          </a:xfrm>
        </p:grpSpPr>
        <p:sp>
          <p:nvSpPr>
            <p:cNvPr id="27" name="Rectangle 26">
              <a:extLst>
                <a:ext uri="{FF2B5EF4-FFF2-40B4-BE49-F238E27FC236}">
                  <a16:creationId xmlns:a16="http://schemas.microsoft.com/office/drawing/2014/main" id="{6BB0F4E1-07A1-44B8-A96A-43CEF8259A76}"/>
                </a:ext>
              </a:extLst>
            </p:cNvPr>
            <p:cNvSpPr/>
            <p:nvPr/>
          </p:nvSpPr>
          <p:spPr>
            <a:xfrm>
              <a:off x="8728604" y="1532334"/>
              <a:ext cx="532638" cy="5575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Lato Light" panose="020F0502020204030203"/>
                  <a:ea typeface="+mn-ea"/>
                  <a:cs typeface="+mn-cs"/>
                </a:rPr>
                <a:t>R</a:t>
              </a:r>
              <a:endParaRPr kumimoji="0" lang="id-ID" sz="2400" b="1" i="0" u="none" strike="noStrike" kern="1200" cap="none" spc="0" normalizeH="0" baseline="0" noProof="0" dirty="0">
                <a:ln>
                  <a:noFill/>
                </a:ln>
                <a:solidFill>
                  <a:srgbClr val="FFFFFF"/>
                </a:solidFill>
                <a:effectLst/>
                <a:uLnTx/>
                <a:uFillTx/>
                <a:latin typeface="Lato Light" panose="020F0502020204030203"/>
                <a:ea typeface="+mn-ea"/>
                <a:cs typeface="+mn-cs"/>
              </a:endParaRPr>
            </a:p>
          </p:txBody>
        </p:sp>
        <p:sp>
          <p:nvSpPr>
            <p:cNvPr id="28" name="Rectangle 27">
              <a:extLst>
                <a:ext uri="{FF2B5EF4-FFF2-40B4-BE49-F238E27FC236}">
                  <a16:creationId xmlns:a16="http://schemas.microsoft.com/office/drawing/2014/main" id="{1BFF4475-43A8-499E-8D66-82D156D19C3C}"/>
                </a:ext>
              </a:extLst>
            </p:cNvPr>
            <p:cNvSpPr/>
            <p:nvPr/>
          </p:nvSpPr>
          <p:spPr>
            <a:xfrm>
              <a:off x="9301460" y="1532333"/>
              <a:ext cx="532638" cy="5575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Lato Light" panose="020F0502020204030203"/>
                  <a:ea typeface="+mn-ea"/>
                  <a:cs typeface="+mn-cs"/>
                </a:rPr>
                <a:t>A</a:t>
              </a:r>
              <a:endParaRPr kumimoji="0" lang="id-ID" sz="2400" b="1" i="0" u="none" strike="noStrike" kern="1200" cap="none" spc="0" normalizeH="0" baseline="0" noProof="0" dirty="0">
                <a:ln>
                  <a:noFill/>
                </a:ln>
                <a:solidFill>
                  <a:srgbClr val="FFFFFF"/>
                </a:solidFill>
                <a:effectLst/>
                <a:uLnTx/>
                <a:uFillTx/>
                <a:latin typeface="Lato Light" panose="020F0502020204030203"/>
                <a:ea typeface="+mn-ea"/>
                <a:cs typeface="+mn-cs"/>
              </a:endParaRPr>
            </a:p>
          </p:txBody>
        </p:sp>
        <p:sp>
          <p:nvSpPr>
            <p:cNvPr id="29" name="Rectangle 28">
              <a:extLst>
                <a:ext uri="{FF2B5EF4-FFF2-40B4-BE49-F238E27FC236}">
                  <a16:creationId xmlns:a16="http://schemas.microsoft.com/office/drawing/2014/main" id="{9C166EB8-79ED-4BAE-8AEF-79BE000EEC48}"/>
                </a:ext>
              </a:extLst>
            </p:cNvPr>
            <p:cNvSpPr/>
            <p:nvPr/>
          </p:nvSpPr>
          <p:spPr>
            <a:xfrm>
              <a:off x="9871400" y="1532334"/>
              <a:ext cx="532638" cy="5575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Lato Light" panose="020F0502020204030203"/>
                  <a:ea typeface="+mn-ea"/>
                  <a:cs typeface="+mn-cs"/>
                </a:rPr>
                <a:t>C</a:t>
              </a:r>
              <a:endParaRPr kumimoji="0" lang="id-ID" sz="2400" b="1" i="0" u="none" strike="noStrike" kern="1200" cap="none" spc="0" normalizeH="0" baseline="0" noProof="0" dirty="0">
                <a:ln>
                  <a:noFill/>
                </a:ln>
                <a:solidFill>
                  <a:srgbClr val="FFFFFF"/>
                </a:solidFill>
                <a:effectLst/>
                <a:uLnTx/>
                <a:uFillTx/>
                <a:latin typeface="Lato Light" panose="020F0502020204030203"/>
                <a:ea typeface="+mn-ea"/>
                <a:cs typeface="+mn-cs"/>
              </a:endParaRPr>
            </a:p>
          </p:txBody>
        </p:sp>
        <p:sp>
          <p:nvSpPr>
            <p:cNvPr id="30" name="Rectangle 29">
              <a:extLst>
                <a:ext uri="{FF2B5EF4-FFF2-40B4-BE49-F238E27FC236}">
                  <a16:creationId xmlns:a16="http://schemas.microsoft.com/office/drawing/2014/main" id="{2AB9DCB4-277D-4D43-8362-7CAE195C7FEB}"/>
                </a:ext>
              </a:extLst>
            </p:cNvPr>
            <p:cNvSpPr/>
            <p:nvPr/>
          </p:nvSpPr>
          <p:spPr>
            <a:xfrm>
              <a:off x="10449854" y="1534223"/>
              <a:ext cx="532638" cy="5575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Lato Light" panose="020F0502020204030203"/>
                  <a:ea typeface="+mn-ea"/>
                  <a:cs typeface="+mn-cs"/>
                </a:rPr>
                <a:t>I</a:t>
              </a:r>
              <a:endParaRPr kumimoji="0" lang="id-ID" sz="2400" b="1" i="0" u="none" strike="noStrike" kern="1200" cap="none" spc="0" normalizeH="0" baseline="0" noProof="0" dirty="0">
                <a:ln>
                  <a:noFill/>
                </a:ln>
                <a:solidFill>
                  <a:srgbClr val="FFFFFF"/>
                </a:solidFill>
                <a:effectLst/>
                <a:uLnTx/>
                <a:uFillTx/>
                <a:latin typeface="Lato Light" panose="020F0502020204030203"/>
                <a:ea typeface="+mn-ea"/>
                <a:cs typeface="+mn-cs"/>
              </a:endParaRPr>
            </a:p>
          </p:txBody>
        </p:sp>
      </p:grpSp>
      <p:sp>
        <p:nvSpPr>
          <p:cNvPr id="2" name="TextBox 1">
            <a:extLst>
              <a:ext uri="{FF2B5EF4-FFF2-40B4-BE49-F238E27FC236}">
                <a16:creationId xmlns:a16="http://schemas.microsoft.com/office/drawing/2014/main" id="{BBD9EDE9-DC8E-173B-9FB1-7328BF51F2B5}"/>
              </a:ext>
            </a:extLst>
          </p:cNvPr>
          <p:cNvSpPr txBox="1"/>
          <p:nvPr/>
        </p:nvSpPr>
        <p:spPr>
          <a:xfrm>
            <a:off x="5820450" y="6341969"/>
            <a:ext cx="5130265" cy="215444"/>
          </a:xfrm>
          <a:prstGeom prst="rect">
            <a:avLst/>
          </a:prstGeom>
          <a:noFill/>
        </p:spPr>
        <p:txBody>
          <a:bodyPr wrap="square" rtlCol="0">
            <a:spAutoFit/>
          </a:bodyPr>
          <a:lstStyle/>
          <a:p>
            <a:pPr algn="r"/>
            <a:r>
              <a:rPr lang="en-GB" sz="800" i="1" dirty="0">
                <a:latin typeface="Lato Light" panose="020F0502020204030203" pitchFamily="34" charset="0"/>
                <a:ea typeface="Lato Light" panose="020F0502020204030203" pitchFamily="34" charset="0"/>
                <a:cs typeface="Lato Light" panose="020F0502020204030203" pitchFamily="34" charset="0"/>
              </a:rPr>
              <a:t>The excel tool for RACI matrix is available under </a:t>
            </a:r>
            <a:r>
              <a:rPr lang="en-GB" sz="800" i="1">
                <a:latin typeface="Lato Light" panose="020F0502020204030203" pitchFamily="34" charset="0"/>
                <a:ea typeface="Lato Light" panose="020F0502020204030203" pitchFamily="34" charset="0"/>
                <a:cs typeface="Lato Light" panose="020F0502020204030203" pitchFamily="34" charset="0"/>
              </a:rPr>
              <a:t>no 9047 </a:t>
            </a:r>
            <a:r>
              <a:rPr lang="en-GB" sz="800" i="1" dirty="0">
                <a:latin typeface="Lato Light" panose="020F0502020204030203" pitchFamily="34" charset="0"/>
                <a:ea typeface="Lato Light" panose="020F0502020204030203" pitchFamily="34" charset="0"/>
                <a:cs typeface="Lato Light" panose="020F0502020204030203" pitchFamily="34" charset="0"/>
              </a:rPr>
              <a:t>@ www.upskilpro.com</a:t>
            </a:r>
          </a:p>
        </p:txBody>
      </p:sp>
    </p:spTree>
    <p:extLst>
      <p:ext uri="{BB962C8B-B14F-4D97-AF65-F5344CB8AC3E}">
        <p14:creationId xmlns:p14="http://schemas.microsoft.com/office/powerpoint/2010/main" val="25788627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38581E-949B-4F4D-EE03-E6264AE8F69A}"/>
              </a:ext>
            </a:extLst>
          </p:cNvPr>
          <p:cNvSpPr txBox="1"/>
          <p:nvPr/>
        </p:nvSpPr>
        <p:spPr>
          <a:xfrm>
            <a:off x="3987911" y="2642495"/>
            <a:ext cx="3939574" cy="954107"/>
          </a:xfrm>
          <a:prstGeom prst="rect">
            <a:avLst/>
          </a:prstGeom>
          <a:noFill/>
        </p:spPr>
        <p:txBody>
          <a:bodyPr wrap="square" rtlCol="0">
            <a:spAutoFit/>
          </a:bodyPr>
          <a:lstStyle/>
          <a:p>
            <a:pPr algn="ctr"/>
            <a:r>
              <a:rPr lang="en-GB" sz="2800" b="1" dirty="0">
                <a:latin typeface="Lato long"/>
              </a:rPr>
              <a:t>12 Steps of thinking </a:t>
            </a:r>
          </a:p>
          <a:p>
            <a:pPr algn="ctr"/>
            <a:r>
              <a:rPr lang="en-GB" sz="2800" b="1" dirty="0">
                <a:latin typeface="Lato long"/>
              </a:rPr>
              <a:t>Trade Marketing</a:t>
            </a:r>
          </a:p>
        </p:txBody>
      </p:sp>
    </p:spTree>
    <p:extLst>
      <p:ext uri="{BB962C8B-B14F-4D97-AF65-F5344CB8AC3E}">
        <p14:creationId xmlns:p14="http://schemas.microsoft.com/office/powerpoint/2010/main" val="19861032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hape 61666">
            <a:extLst>
              <a:ext uri="{FF2B5EF4-FFF2-40B4-BE49-F238E27FC236}">
                <a16:creationId xmlns:a16="http://schemas.microsoft.com/office/drawing/2014/main" id="{73AB1AB9-C295-A542-FA22-B3358DDA67F8}"/>
              </a:ext>
            </a:extLst>
          </p:cNvPr>
          <p:cNvSpPr/>
          <p:nvPr/>
        </p:nvSpPr>
        <p:spPr>
          <a:xfrm>
            <a:off x="1565927" y="1193265"/>
            <a:ext cx="2757055" cy="1001303"/>
          </a:xfrm>
          <a:prstGeom prst="roundRect">
            <a:avLst>
              <a:gd name="adj" fmla="val 9057"/>
            </a:avLst>
          </a:prstGeom>
          <a:solidFill>
            <a:srgbClr val="27AC95"/>
          </a:solidFill>
          <a:ln w="12700" cap="flat">
            <a:noFill/>
            <a:miter lim="400000"/>
          </a:ln>
          <a:effectLst/>
        </p:spPr>
        <p:txBody>
          <a:bodyPr wrap="square" lIns="0" tIns="0" rIns="0" bIns="0" numCol="1" anchor="t">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sz="2532" b="0" i="0" u="none" strike="noStrike" kern="0" cap="none" spc="0" normalizeH="0" baseline="0" noProof="0" dirty="0">
              <a:ln>
                <a:noFill/>
              </a:ln>
              <a:solidFill>
                <a:srgbClr val="272727"/>
              </a:solidFill>
              <a:effectLst/>
              <a:uLnTx/>
              <a:uFillTx/>
              <a:latin typeface="Lato Light" panose="020F0502020204030203" pitchFamily="34" charset="0"/>
            </a:endParaRPr>
          </a:p>
        </p:txBody>
      </p:sp>
      <p:sp>
        <p:nvSpPr>
          <p:cNvPr id="44" name="Shape 61667">
            <a:extLst>
              <a:ext uri="{FF2B5EF4-FFF2-40B4-BE49-F238E27FC236}">
                <a16:creationId xmlns:a16="http://schemas.microsoft.com/office/drawing/2014/main" id="{27C78412-365B-2FC5-C8C4-DEEF6DE19C5E}"/>
              </a:ext>
            </a:extLst>
          </p:cNvPr>
          <p:cNvSpPr/>
          <p:nvPr/>
        </p:nvSpPr>
        <p:spPr>
          <a:xfrm>
            <a:off x="4148606" y="1193265"/>
            <a:ext cx="2063935" cy="1001303"/>
          </a:xfrm>
          <a:prstGeom prst="rect">
            <a:avLst/>
          </a:prstGeom>
          <a:solidFill>
            <a:srgbClr val="0F51A9"/>
          </a:solidFill>
          <a:ln w="12700" cap="flat">
            <a:noFill/>
            <a:miter lim="400000"/>
          </a:ln>
          <a:effectLst/>
        </p:spPr>
        <p:txBody>
          <a:bodyPr wrap="square" lIns="0" tIns="0" rIns="0" bIns="0" numCol="1" anchor="t">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sz="2532" b="0" i="0" u="none" strike="noStrike" kern="0" cap="none" spc="0" normalizeH="0" baseline="0" noProof="0" dirty="0">
              <a:ln>
                <a:noFill/>
              </a:ln>
              <a:solidFill>
                <a:srgbClr val="272727"/>
              </a:solidFill>
              <a:effectLst/>
              <a:uLnTx/>
              <a:uFillTx/>
              <a:latin typeface="Lato Light" panose="020F0502020204030203" pitchFamily="34" charset="0"/>
            </a:endParaRPr>
          </a:p>
        </p:txBody>
      </p:sp>
      <p:sp>
        <p:nvSpPr>
          <p:cNvPr id="45" name="Shape 61668">
            <a:extLst>
              <a:ext uri="{FF2B5EF4-FFF2-40B4-BE49-F238E27FC236}">
                <a16:creationId xmlns:a16="http://schemas.microsoft.com/office/drawing/2014/main" id="{656763EB-72BC-9540-C797-9E065BE77455}"/>
              </a:ext>
            </a:extLst>
          </p:cNvPr>
          <p:cNvSpPr/>
          <p:nvPr/>
        </p:nvSpPr>
        <p:spPr>
          <a:xfrm>
            <a:off x="6212540" y="1193332"/>
            <a:ext cx="2063935" cy="1001303"/>
          </a:xfrm>
          <a:prstGeom prst="rect">
            <a:avLst/>
          </a:prstGeom>
          <a:solidFill>
            <a:srgbClr val="1BB1EC"/>
          </a:solidFill>
          <a:ln w="12700" cap="flat">
            <a:noFill/>
            <a:miter lim="400000"/>
          </a:ln>
          <a:effectLst/>
        </p:spPr>
        <p:txBody>
          <a:bodyPr wrap="square" lIns="0" tIns="0" rIns="0" bIns="0" numCol="1" anchor="t">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sz="2532" b="0" i="0" u="none" strike="noStrike" kern="0" cap="none" spc="0" normalizeH="0" baseline="0" noProof="0" dirty="0">
              <a:ln>
                <a:noFill/>
              </a:ln>
              <a:solidFill>
                <a:srgbClr val="272727"/>
              </a:solidFill>
              <a:effectLst/>
              <a:uLnTx/>
              <a:uFillTx/>
              <a:latin typeface="Lato Light" panose="020F0502020204030203" pitchFamily="34" charset="0"/>
            </a:endParaRPr>
          </a:p>
        </p:txBody>
      </p:sp>
      <p:sp>
        <p:nvSpPr>
          <p:cNvPr id="46" name="Shape 61669">
            <a:extLst>
              <a:ext uri="{FF2B5EF4-FFF2-40B4-BE49-F238E27FC236}">
                <a16:creationId xmlns:a16="http://schemas.microsoft.com/office/drawing/2014/main" id="{B643ADD8-99E6-52B3-14A8-1FE5821E0097}"/>
              </a:ext>
            </a:extLst>
          </p:cNvPr>
          <p:cNvSpPr/>
          <p:nvPr/>
        </p:nvSpPr>
        <p:spPr>
          <a:xfrm>
            <a:off x="8262378" y="1189183"/>
            <a:ext cx="2066439" cy="150101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4409"/>
                </a:lnTo>
                <a:lnTo>
                  <a:pt x="11134" y="14409"/>
                </a:lnTo>
                <a:lnTo>
                  <a:pt x="11134" y="21600"/>
                </a:lnTo>
                <a:lnTo>
                  <a:pt x="21600" y="21600"/>
                </a:lnTo>
                <a:lnTo>
                  <a:pt x="21600" y="12198"/>
                </a:lnTo>
                <a:lnTo>
                  <a:pt x="21600" y="2202"/>
                </a:lnTo>
                <a:cubicBezTo>
                  <a:pt x="21600" y="1886"/>
                  <a:pt x="21600" y="1647"/>
                  <a:pt x="21590" y="1445"/>
                </a:cubicBezTo>
                <a:cubicBezTo>
                  <a:pt x="21580" y="1244"/>
                  <a:pt x="21561" y="1080"/>
                  <a:pt x="21521" y="910"/>
                </a:cubicBezTo>
                <a:cubicBezTo>
                  <a:pt x="21472" y="723"/>
                  <a:pt x="21395" y="556"/>
                  <a:pt x="21296" y="419"/>
                </a:cubicBezTo>
                <a:cubicBezTo>
                  <a:pt x="21196" y="282"/>
                  <a:pt x="21075" y="176"/>
                  <a:pt x="20939" y="108"/>
                </a:cubicBezTo>
                <a:cubicBezTo>
                  <a:pt x="20816" y="54"/>
                  <a:pt x="20697" y="27"/>
                  <a:pt x="20550" y="14"/>
                </a:cubicBezTo>
                <a:cubicBezTo>
                  <a:pt x="20403" y="0"/>
                  <a:pt x="20227" y="0"/>
                  <a:pt x="19994" y="0"/>
                </a:cubicBezTo>
                <a:lnTo>
                  <a:pt x="12733" y="0"/>
                </a:lnTo>
                <a:lnTo>
                  <a:pt x="0" y="0"/>
                </a:lnTo>
                <a:close/>
              </a:path>
            </a:pathLst>
          </a:custGeom>
          <a:solidFill>
            <a:srgbClr val="2E2E2E"/>
          </a:solidFill>
          <a:ln w="12700" cap="flat">
            <a:noFill/>
            <a:miter lim="400000"/>
          </a:ln>
          <a:effectLst/>
        </p:spPr>
        <p:txBody>
          <a:bodyPr wrap="square" lIns="0" tIns="0" rIns="0" bIns="0" numCol="1" anchor="t">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sz="2532" b="0" i="0" u="none" strike="noStrike" kern="0" cap="none" spc="0" normalizeH="0" baseline="0" noProof="0" dirty="0">
              <a:ln>
                <a:noFill/>
              </a:ln>
              <a:solidFill>
                <a:srgbClr val="272727"/>
              </a:solidFill>
              <a:effectLst/>
              <a:uLnTx/>
              <a:uFillTx/>
              <a:latin typeface="Lato Light" panose="020F0502020204030203" pitchFamily="34" charset="0"/>
            </a:endParaRPr>
          </a:p>
        </p:txBody>
      </p:sp>
      <p:sp>
        <p:nvSpPr>
          <p:cNvPr id="47" name="Shape 61670">
            <a:extLst>
              <a:ext uri="{FF2B5EF4-FFF2-40B4-BE49-F238E27FC236}">
                <a16:creationId xmlns:a16="http://schemas.microsoft.com/office/drawing/2014/main" id="{6F661EC1-A2D7-2B16-6FE1-EC78501AEB9C}"/>
              </a:ext>
            </a:extLst>
          </p:cNvPr>
          <p:cNvSpPr/>
          <p:nvPr/>
        </p:nvSpPr>
        <p:spPr>
          <a:xfrm>
            <a:off x="8266461" y="2692403"/>
            <a:ext cx="2066439" cy="1508212"/>
          </a:xfrm>
          <a:custGeom>
            <a:avLst/>
            <a:gdLst/>
            <a:ahLst/>
            <a:cxnLst>
              <a:cxn ang="0">
                <a:pos x="wd2" y="hd2"/>
              </a:cxn>
              <a:cxn ang="5400000">
                <a:pos x="wd2" y="hd2"/>
              </a:cxn>
              <a:cxn ang="10800000">
                <a:pos x="wd2" y="hd2"/>
              </a:cxn>
              <a:cxn ang="16200000">
                <a:pos x="wd2" y="hd2"/>
              </a:cxn>
            </a:cxnLst>
            <a:rect l="0" t="0" r="r" b="b"/>
            <a:pathLst>
              <a:path w="21600" h="21600" extrusionOk="0">
                <a:moveTo>
                  <a:pt x="11134" y="0"/>
                </a:moveTo>
                <a:lnTo>
                  <a:pt x="11134" y="7260"/>
                </a:lnTo>
                <a:lnTo>
                  <a:pt x="0" y="7260"/>
                </a:lnTo>
                <a:lnTo>
                  <a:pt x="0" y="21600"/>
                </a:lnTo>
                <a:lnTo>
                  <a:pt x="19994" y="21600"/>
                </a:lnTo>
                <a:lnTo>
                  <a:pt x="20001" y="21600"/>
                </a:lnTo>
                <a:cubicBezTo>
                  <a:pt x="20231" y="21600"/>
                  <a:pt x="20404" y="21600"/>
                  <a:pt x="20550" y="21586"/>
                </a:cubicBezTo>
                <a:cubicBezTo>
                  <a:pt x="20696" y="21573"/>
                  <a:pt x="20816" y="21546"/>
                  <a:pt x="20939" y="21492"/>
                </a:cubicBezTo>
                <a:cubicBezTo>
                  <a:pt x="21075" y="21425"/>
                  <a:pt x="21196" y="21319"/>
                  <a:pt x="21296" y="21183"/>
                </a:cubicBezTo>
                <a:cubicBezTo>
                  <a:pt x="21395" y="21047"/>
                  <a:pt x="21472" y="20880"/>
                  <a:pt x="21521" y="20695"/>
                </a:cubicBezTo>
                <a:cubicBezTo>
                  <a:pt x="21561" y="20525"/>
                  <a:pt x="21580" y="20362"/>
                  <a:pt x="21590" y="20161"/>
                </a:cubicBezTo>
                <a:cubicBezTo>
                  <a:pt x="21600" y="19961"/>
                  <a:pt x="21600" y="19723"/>
                  <a:pt x="21600" y="19409"/>
                </a:cubicBezTo>
                <a:lnTo>
                  <a:pt x="21600" y="19261"/>
                </a:lnTo>
                <a:lnTo>
                  <a:pt x="21600" y="19252"/>
                </a:lnTo>
                <a:lnTo>
                  <a:pt x="21600" y="9460"/>
                </a:lnTo>
                <a:lnTo>
                  <a:pt x="21600" y="0"/>
                </a:lnTo>
                <a:lnTo>
                  <a:pt x="11134" y="0"/>
                </a:lnTo>
                <a:close/>
              </a:path>
            </a:pathLst>
          </a:custGeom>
          <a:solidFill>
            <a:srgbClr val="0A67D4"/>
          </a:solidFill>
          <a:ln w="12700" cap="flat">
            <a:noFill/>
            <a:miter lim="400000"/>
          </a:ln>
          <a:effectLst/>
        </p:spPr>
        <p:txBody>
          <a:bodyPr wrap="square" lIns="0" tIns="0" rIns="0" bIns="0" numCol="1" anchor="t">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sz="2532" b="0" i="0" u="none" strike="noStrike" kern="0" cap="none" spc="0" normalizeH="0" baseline="0" noProof="0" dirty="0">
              <a:ln>
                <a:noFill/>
              </a:ln>
              <a:solidFill>
                <a:srgbClr val="272727"/>
              </a:solidFill>
              <a:effectLst/>
              <a:uLnTx/>
              <a:uFillTx/>
              <a:latin typeface="Lato Light" panose="020F0502020204030203" pitchFamily="34" charset="0"/>
            </a:endParaRPr>
          </a:p>
        </p:txBody>
      </p:sp>
      <p:sp>
        <p:nvSpPr>
          <p:cNvPr id="48" name="Shape 61671">
            <a:extLst>
              <a:ext uri="{FF2B5EF4-FFF2-40B4-BE49-F238E27FC236}">
                <a16:creationId xmlns:a16="http://schemas.microsoft.com/office/drawing/2014/main" id="{B0867BF3-8C5D-09F5-3BF5-3268B843547A}"/>
              </a:ext>
            </a:extLst>
          </p:cNvPr>
          <p:cNvSpPr/>
          <p:nvPr/>
        </p:nvSpPr>
        <p:spPr>
          <a:xfrm>
            <a:off x="6212540" y="3199363"/>
            <a:ext cx="2063935" cy="1001303"/>
          </a:xfrm>
          <a:prstGeom prst="rect">
            <a:avLst/>
          </a:prstGeom>
          <a:solidFill>
            <a:srgbClr val="EBEBEB">
              <a:lumMod val="75000"/>
            </a:srgbClr>
          </a:solidFill>
          <a:ln w="12700" cap="flat">
            <a:noFill/>
            <a:miter lim="400000"/>
          </a:ln>
          <a:effectLst/>
        </p:spPr>
        <p:txBody>
          <a:bodyPr wrap="square" lIns="0" tIns="0" rIns="0" bIns="0" numCol="1" anchor="t">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sz="2532" b="0" i="0" u="none" strike="noStrike" kern="0" cap="none" spc="0" normalizeH="0" baseline="0" noProof="0" dirty="0">
              <a:ln>
                <a:noFill/>
              </a:ln>
              <a:solidFill>
                <a:srgbClr val="272727"/>
              </a:solidFill>
              <a:effectLst/>
              <a:uLnTx/>
              <a:uFillTx/>
              <a:latin typeface="Lato Light" panose="020F0502020204030203" pitchFamily="34" charset="0"/>
            </a:endParaRPr>
          </a:p>
        </p:txBody>
      </p:sp>
      <p:sp>
        <p:nvSpPr>
          <p:cNvPr id="49" name="Shape 61672">
            <a:extLst>
              <a:ext uri="{FF2B5EF4-FFF2-40B4-BE49-F238E27FC236}">
                <a16:creationId xmlns:a16="http://schemas.microsoft.com/office/drawing/2014/main" id="{434AAD92-A004-BDB7-0746-E4E6F284915D}"/>
              </a:ext>
            </a:extLst>
          </p:cNvPr>
          <p:cNvSpPr/>
          <p:nvPr/>
        </p:nvSpPr>
        <p:spPr>
          <a:xfrm>
            <a:off x="4152688" y="3199116"/>
            <a:ext cx="2063935" cy="1001303"/>
          </a:xfrm>
          <a:prstGeom prst="rect">
            <a:avLst/>
          </a:prstGeom>
          <a:solidFill>
            <a:srgbClr val="27AC95"/>
          </a:solidFill>
          <a:ln w="12700" cap="flat">
            <a:noFill/>
            <a:miter lim="400000"/>
          </a:ln>
          <a:effectLst/>
        </p:spPr>
        <p:txBody>
          <a:bodyPr wrap="square" lIns="0" tIns="0" rIns="0" bIns="0" numCol="1" anchor="t">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sz="2532" b="0" i="0" u="none" strike="noStrike" kern="0" cap="none" spc="0" normalizeH="0" baseline="0" noProof="0" dirty="0">
              <a:ln>
                <a:noFill/>
              </a:ln>
              <a:solidFill>
                <a:srgbClr val="272727"/>
              </a:solidFill>
              <a:effectLst/>
              <a:uLnTx/>
              <a:uFillTx/>
              <a:latin typeface="Lato Light" panose="020F0502020204030203" pitchFamily="34" charset="0"/>
            </a:endParaRPr>
          </a:p>
        </p:txBody>
      </p:sp>
      <p:sp>
        <p:nvSpPr>
          <p:cNvPr id="50" name="Shape 61673">
            <a:extLst>
              <a:ext uri="{FF2B5EF4-FFF2-40B4-BE49-F238E27FC236}">
                <a16:creationId xmlns:a16="http://schemas.microsoft.com/office/drawing/2014/main" id="{37D550F7-2F94-3C3C-458D-8D6D4E79050E}"/>
              </a:ext>
            </a:extLst>
          </p:cNvPr>
          <p:cNvSpPr/>
          <p:nvPr/>
        </p:nvSpPr>
        <p:spPr>
          <a:xfrm rot="10800000">
            <a:off x="2082169" y="3199207"/>
            <a:ext cx="2066438" cy="1508213"/>
          </a:xfrm>
          <a:custGeom>
            <a:avLst/>
            <a:gdLst/>
            <a:ahLst/>
            <a:cxnLst>
              <a:cxn ang="0">
                <a:pos x="wd2" y="hd2"/>
              </a:cxn>
              <a:cxn ang="5400000">
                <a:pos x="wd2" y="hd2"/>
              </a:cxn>
              <a:cxn ang="10800000">
                <a:pos x="wd2" y="hd2"/>
              </a:cxn>
              <a:cxn ang="16200000">
                <a:pos x="wd2" y="hd2"/>
              </a:cxn>
            </a:cxnLst>
            <a:rect l="0" t="0" r="r" b="b"/>
            <a:pathLst>
              <a:path w="21600" h="21600" extrusionOk="0">
                <a:moveTo>
                  <a:pt x="11134" y="0"/>
                </a:moveTo>
                <a:lnTo>
                  <a:pt x="11134" y="7260"/>
                </a:lnTo>
                <a:lnTo>
                  <a:pt x="0" y="7260"/>
                </a:lnTo>
                <a:lnTo>
                  <a:pt x="0" y="21600"/>
                </a:lnTo>
                <a:lnTo>
                  <a:pt x="19994" y="21600"/>
                </a:lnTo>
                <a:lnTo>
                  <a:pt x="20001" y="21600"/>
                </a:lnTo>
                <a:cubicBezTo>
                  <a:pt x="20231" y="21600"/>
                  <a:pt x="20404" y="21600"/>
                  <a:pt x="20550" y="21586"/>
                </a:cubicBezTo>
                <a:cubicBezTo>
                  <a:pt x="20696" y="21573"/>
                  <a:pt x="20816" y="21546"/>
                  <a:pt x="20939" y="21492"/>
                </a:cubicBezTo>
                <a:cubicBezTo>
                  <a:pt x="21075" y="21425"/>
                  <a:pt x="21196" y="21319"/>
                  <a:pt x="21296" y="21183"/>
                </a:cubicBezTo>
                <a:cubicBezTo>
                  <a:pt x="21395" y="21047"/>
                  <a:pt x="21472" y="20880"/>
                  <a:pt x="21521" y="20695"/>
                </a:cubicBezTo>
                <a:cubicBezTo>
                  <a:pt x="21561" y="20525"/>
                  <a:pt x="21580" y="20362"/>
                  <a:pt x="21590" y="20161"/>
                </a:cubicBezTo>
                <a:cubicBezTo>
                  <a:pt x="21600" y="19961"/>
                  <a:pt x="21600" y="19723"/>
                  <a:pt x="21600" y="19409"/>
                </a:cubicBezTo>
                <a:lnTo>
                  <a:pt x="21600" y="19265"/>
                </a:lnTo>
                <a:lnTo>
                  <a:pt x="21600" y="19256"/>
                </a:lnTo>
                <a:lnTo>
                  <a:pt x="21600" y="9460"/>
                </a:lnTo>
                <a:lnTo>
                  <a:pt x="21600" y="0"/>
                </a:lnTo>
                <a:lnTo>
                  <a:pt x="11134" y="0"/>
                </a:lnTo>
                <a:close/>
              </a:path>
            </a:pathLst>
          </a:custGeom>
          <a:solidFill>
            <a:srgbClr val="0F51A9"/>
          </a:solidFill>
          <a:ln w="12700" cap="flat">
            <a:noFill/>
            <a:miter lim="400000"/>
          </a:ln>
          <a:effectLst/>
        </p:spPr>
        <p:txBody>
          <a:bodyPr wrap="square" lIns="0" tIns="0" rIns="0" bIns="0" numCol="1" anchor="t">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sz="2532" b="0" i="0" u="none" strike="noStrike" kern="0" cap="none" spc="0" normalizeH="0" baseline="0" noProof="0" dirty="0">
              <a:ln>
                <a:noFill/>
              </a:ln>
              <a:solidFill>
                <a:srgbClr val="272727"/>
              </a:solidFill>
              <a:effectLst/>
              <a:uLnTx/>
              <a:uFillTx/>
              <a:latin typeface="Lato Light" panose="020F0502020204030203" pitchFamily="34" charset="0"/>
            </a:endParaRPr>
          </a:p>
        </p:txBody>
      </p:sp>
      <p:sp>
        <p:nvSpPr>
          <p:cNvPr id="51" name="Shape 61674">
            <a:extLst>
              <a:ext uri="{FF2B5EF4-FFF2-40B4-BE49-F238E27FC236}">
                <a16:creationId xmlns:a16="http://schemas.microsoft.com/office/drawing/2014/main" id="{E2060FC7-E70A-B282-E874-B56BEBD27594}"/>
              </a:ext>
            </a:extLst>
          </p:cNvPr>
          <p:cNvSpPr/>
          <p:nvPr/>
        </p:nvSpPr>
        <p:spPr>
          <a:xfrm>
            <a:off x="2082169" y="4707524"/>
            <a:ext cx="2066438" cy="150821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9460"/>
                </a:lnTo>
                <a:lnTo>
                  <a:pt x="0" y="19252"/>
                </a:lnTo>
                <a:lnTo>
                  <a:pt x="0" y="19261"/>
                </a:lnTo>
                <a:lnTo>
                  <a:pt x="0" y="19409"/>
                </a:lnTo>
                <a:cubicBezTo>
                  <a:pt x="0" y="19723"/>
                  <a:pt x="0" y="19961"/>
                  <a:pt x="10" y="20161"/>
                </a:cubicBezTo>
                <a:cubicBezTo>
                  <a:pt x="20" y="20362"/>
                  <a:pt x="39" y="20525"/>
                  <a:pt x="79" y="20695"/>
                </a:cubicBezTo>
                <a:cubicBezTo>
                  <a:pt x="128" y="20880"/>
                  <a:pt x="205" y="21047"/>
                  <a:pt x="304" y="21183"/>
                </a:cubicBezTo>
                <a:cubicBezTo>
                  <a:pt x="404" y="21319"/>
                  <a:pt x="525" y="21425"/>
                  <a:pt x="661" y="21492"/>
                </a:cubicBezTo>
                <a:cubicBezTo>
                  <a:pt x="784" y="21546"/>
                  <a:pt x="904" y="21573"/>
                  <a:pt x="1050" y="21586"/>
                </a:cubicBezTo>
                <a:cubicBezTo>
                  <a:pt x="1196" y="21600"/>
                  <a:pt x="1369" y="21600"/>
                  <a:pt x="1599" y="21600"/>
                </a:cubicBezTo>
                <a:lnTo>
                  <a:pt x="1606" y="21600"/>
                </a:lnTo>
                <a:lnTo>
                  <a:pt x="21600" y="21600"/>
                </a:lnTo>
                <a:lnTo>
                  <a:pt x="21600" y="7260"/>
                </a:lnTo>
                <a:lnTo>
                  <a:pt x="10466" y="7260"/>
                </a:lnTo>
                <a:lnTo>
                  <a:pt x="10466" y="0"/>
                </a:lnTo>
                <a:lnTo>
                  <a:pt x="0" y="0"/>
                </a:lnTo>
                <a:close/>
              </a:path>
            </a:pathLst>
          </a:custGeom>
          <a:solidFill>
            <a:srgbClr val="1BB1EC"/>
          </a:solidFill>
          <a:ln w="12700" cap="flat">
            <a:noFill/>
            <a:miter lim="400000"/>
          </a:ln>
          <a:effectLst/>
        </p:spPr>
        <p:txBody>
          <a:bodyPr wrap="square" lIns="0" tIns="0" rIns="0" bIns="0" numCol="1" anchor="t">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sz="2532" b="0" i="0" u="none" strike="noStrike" kern="0" cap="none" spc="0" normalizeH="0" baseline="0" noProof="0" dirty="0">
              <a:ln>
                <a:noFill/>
              </a:ln>
              <a:solidFill>
                <a:srgbClr val="272727"/>
              </a:solidFill>
              <a:effectLst/>
              <a:uLnTx/>
              <a:uFillTx/>
              <a:latin typeface="Lato Light" panose="020F0502020204030203" pitchFamily="34" charset="0"/>
            </a:endParaRPr>
          </a:p>
        </p:txBody>
      </p:sp>
      <p:sp>
        <p:nvSpPr>
          <p:cNvPr id="52" name="Shape 61675">
            <a:extLst>
              <a:ext uri="{FF2B5EF4-FFF2-40B4-BE49-F238E27FC236}">
                <a16:creationId xmlns:a16="http://schemas.microsoft.com/office/drawing/2014/main" id="{6803BD7D-D611-A1E4-6569-7E2C2090BA69}"/>
              </a:ext>
            </a:extLst>
          </p:cNvPr>
          <p:cNvSpPr/>
          <p:nvPr/>
        </p:nvSpPr>
        <p:spPr>
          <a:xfrm flipH="1">
            <a:off x="8115582" y="5215719"/>
            <a:ext cx="2757055" cy="1001303"/>
          </a:xfrm>
          <a:prstGeom prst="roundRect">
            <a:avLst>
              <a:gd name="adj" fmla="val 9234"/>
            </a:avLst>
          </a:prstGeom>
          <a:solidFill>
            <a:srgbClr val="EBEBEB">
              <a:lumMod val="75000"/>
            </a:srgbClr>
          </a:solidFill>
          <a:ln w="12700" cap="flat">
            <a:noFill/>
            <a:miter lim="400000"/>
          </a:ln>
          <a:effectLst/>
        </p:spPr>
        <p:txBody>
          <a:bodyPr wrap="square" lIns="0" tIns="0" rIns="0" bIns="0" numCol="1" anchor="t">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sz="2532" b="0" i="0" u="none" strike="noStrike" kern="0" cap="none" spc="0" normalizeH="0" baseline="0" noProof="0" dirty="0">
              <a:ln>
                <a:noFill/>
              </a:ln>
              <a:solidFill>
                <a:srgbClr val="272727"/>
              </a:solidFill>
              <a:effectLst/>
              <a:uLnTx/>
              <a:uFillTx/>
              <a:latin typeface="Lato Light" panose="020F0502020204030203" pitchFamily="34" charset="0"/>
            </a:endParaRPr>
          </a:p>
        </p:txBody>
      </p:sp>
      <p:sp>
        <p:nvSpPr>
          <p:cNvPr id="53" name="Shape 61676">
            <a:extLst>
              <a:ext uri="{FF2B5EF4-FFF2-40B4-BE49-F238E27FC236}">
                <a16:creationId xmlns:a16="http://schemas.microsoft.com/office/drawing/2014/main" id="{D888CB62-BFF2-47E9-4444-E36E4AB49ED8}"/>
              </a:ext>
            </a:extLst>
          </p:cNvPr>
          <p:cNvSpPr/>
          <p:nvPr/>
        </p:nvSpPr>
        <p:spPr>
          <a:xfrm>
            <a:off x="6212540" y="5215722"/>
            <a:ext cx="2063935" cy="1001303"/>
          </a:xfrm>
          <a:prstGeom prst="rect">
            <a:avLst/>
          </a:prstGeom>
          <a:solidFill>
            <a:srgbClr val="0A67D4"/>
          </a:solidFill>
          <a:ln w="12700" cap="flat">
            <a:noFill/>
            <a:miter lim="400000"/>
          </a:ln>
          <a:effectLst/>
        </p:spPr>
        <p:txBody>
          <a:bodyPr wrap="square" lIns="0" tIns="0" rIns="0" bIns="0" numCol="1" anchor="t">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sz="2532" b="0" i="0" u="none" strike="noStrike" kern="0" cap="none" spc="0" normalizeH="0" baseline="0" noProof="0" dirty="0">
              <a:ln>
                <a:noFill/>
              </a:ln>
              <a:solidFill>
                <a:srgbClr val="272727"/>
              </a:solidFill>
              <a:effectLst/>
              <a:uLnTx/>
              <a:uFillTx/>
              <a:latin typeface="Lato Light" panose="020F0502020204030203" pitchFamily="34" charset="0"/>
            </a:endParaRPr>
          </a:p>
        </p:txBody>
      </p:sp>
      <p:sp>
        <p:nvSpPr>
          <p:cNvPr id="54" name="Shape 61677">
            <a:extLst>
              <a:ext uri="{FF2B5EF4-FFF2-40B4-BE49-F238E27FC236}">
                <a16:creationId xmlns:a16="http://schemas.microsoft.com/office/drawing/2014/main" id="{B8E0E83A-2C59-3EE9-C2FB-6663F02A2A03}"/>
              </a:ext>
            </a:extLst>
          </p:cNvPr>
          <p:cNvSpPr/>
          <p:nvPr/>
        </p:nvSpPr>
        <p:spPr>
          <a:xfrm>
            <a:off x="4148606" y="5215474"/>
            <a:ext cx="2063935" cy="1001303"/>
          </a:xfrm>
          <a:prstGeom prst="rect">
            <a:avLst/>
          </a:prstGeom>
          <a:solidFill>
            <a:srgbClr val="2E2E2E"/>
          </a:solidFill>
          <a:ln w="12700" cap="flat">
            <a:noFill/>
            <a:miter lim="400000"/>
          </a:ln>
          <a:effectLst/>
        </p:spPr>
        <p:txBody>
          <a:bodyPr wrap="square" lIns="0" tIns="0" rIns="0" bIns="0" numCol="1" anchor="t">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sz="2532" b="0" i="0" u="none" strike="noStrike" kern="0" cap="none" spc="0" normalizeH="0" baseline="0" noProof="0" dirty="0">
              <a:ln>
                <a:noFill/>
              </a:ln>
              <a:solidFill>
                <a:srgbClr val="272727"/>
              </a:solidFill>
              <a:effectLst/>
              <a:uLnTx/>
              <a:uFillTx/>
              <a:latin typeface="Lato Light" panose="020F0502020204030203" pitchFamily="34" charset="0"/>
            </a:endParaRPr>
          </a:p>
        </p:txBody>
      </p:sp>
      <p:sp>
        <p:nvSpPr>
          <p:cNvPr id="56" name="Rectangle 55">
            <a:extLst>
              <a:ext uri="{FF2B5EF4-FFF2-40B4-BE49-F238E27FC236}">
                <a16:creationId xmlns:a16="http://schemas.microsoft.com/office/drawing/2014/main" id="{6998B3B3-BA18-D12A-A04F-30D51810F6DA}"/>
              </a:ext>
            </a:extLst>
          </p:cNvPr>
          <p:cNvSpPr/>
          <p:nvPr/>
        </p:nvSpPr>
        <p:spPr>
          <a:xfrm>
            <a:off x="1638985" y="1416917"/>
            <a:ext cx="380233" cy="553998"/>
          </a:xfrm>
          <a:prstGeom prst="rect">
            <a:avLst/>
          </a:prstGeom>
        </p:spPr>
        <p:txBody>
          <a:bodyPr wrap="none" anchor="ctr">
            <a:spAutoFit/>
          </a:bodyPr>
          <a:lstStyle/>
          <a:p>
            <a:pPr algn="ctr" defTabSz="914217"/>
            <a:r>
              <a:rPr lang="en-US" sz="3000" b="1" dirty="0">
                <a:solidFill>
                  <a:srgbClr val="FFFFFF"/>
                </a:solidFill>
                <a:latin typeface="Poppins" pitchFamily="2" charset="77"/>
                <a:cs typeface="Poppins" pitchFamily="2" charset="77"/>
              </a:rPr>
              <a:t>1</a:t>
            </a:r>
            <a:endParaRPr lang="en-US" sz="3000" dirty="0">
              <a:solidFill>
                <a:srgbClr val="FFFFFF"/>
              </a:solidFill>
              <a:latin typeface="Lato Light" panose="020F0502020204030203" pitchFamily="34" charset="0"/>
            </a:endParaRPr>
          </a:p>
        </p:txBody>
      </p:sp>
      <p:sp>
        <p:nvSpPr>
          <p:cNvPr id="57" name="Subtitle 2">
            <a:extLst>
              <a:ext uri="{FF2B5EF4-FFF2-40B4-BE49-F238E27FC236}">
                <a16:creationId xmlns:a16="http://schemas.microsoft.com/office/drawing/2014/main" id="{BF77F542-01FA-1AA2-E2ED-D878BF8F48CA}"/>
              </a:ext>
            </a:extLst>
          </p:cNvPr>
          <p:cNvSpPr txBox="1">
            <a:spLocks/>
          </p:cNvSpPr>
          <p:nvPr/>
        </p:nvSpPr>
        <p:spPr>
          <a:xfrm>
            <a:off x="2051357" y="1451620"/>
            <a:ext cx="1814927" cy="353943"/>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ct val="100000"/>
              </a:lnSpc>
            </a:pPr>
            <a:r>
              <a:rPr lang="en-US" sz="1000" dirty="0">
                <a:solidFill>
                  <a:srgbClr val="FFFFFF"/>
                </a:solidFill>
                <a:latin typeface="Lato Light" panose="020F0502020204030203" pitchFamily="34" charset="0"/>
                <a:ea typeface="Lato Light" panose="020F0502020204030203" pitchFamily="34" charset="0"/>
                <a:cs typeface="Mukta ExtraLight" panose="020B0000000000000000" pitchFamily="34" charset="77"/>
              </a:rPr>
              <a:t>Are we managing our trade effectively ?</a:t>
            </a:r>
          </a:p>
        </p:txBody>
      </p:sp>
      <p:sp>
        <p:nvSpPr>
          <p:cNvPr id="58" name="Rectangle 57">
            <a:extLst>
              <a:ext uri="{FF2B5EF4-FFF2-40B4-BE49-F238E27FC236}">
                <a16:creationId xmlns:a16="http://schemas.microsoft.com/office/drawing/2014/main" id="{4CF6ED90-9515-CECA-5F54-C744C080B0CC}"/>
              </a:ext>
            </a:extLst>
          </p:cNvPr>
          <p:cNvSpPr/>
          <p:nvPr/>
        </p:nvSpPr>
        <p:spPr>
          <a:xfrm>
            <a:off x="4232524" y="1416917"/>
            <a:ext cx="380233" cy="553998"/>
          </a:xfrm>
          <a:prstGeom prst="rect">
            <a:avLst/>
          </a:prstGeom>
        </p:spPr>
        <p:txBody>
          <a:bodyPr wrap="none" anchor="ctr">
            <a:spAutoFit/>
          </a:bodyPr>
          <a:lstStyle/>
          <a:p>
            <a:pPr algn="ctr" defTabSz="914217"/>
            <a:r>
              <a:rPr lang="en-US" sz="3000" b="1" dirty="0">
                <a:solidFill>
                  <a:srgbClr val="FFFFFF"/>
                </a:solidFill>
                <a:latin typeface="Poppins" pitchFamily="2" charset="77"/>
                <a:cs typeface="Poppins" pitchFamily="2" charset="77"/>
              </a:rPr>
              <a:t>2</a:t>
            </a:r>
            <a:endParaRPr lang="en-US" sz="3000" dirty="0">
              <a:solidFill>
                <a:srgbClr val="FFFFFF"/>
              </a:solidFill>
              <a:latin typeface="Lato Light" panose="020F0502020204030203" pitchFamily="34" charset="0"/>
            </a:endParaRPr>
          </a:p>
        </p:txBody>
      </p:sp>
      <p:sp>
        <p:nvSpPr>
          <p:cNvPr id="59" name="Subtitle 2">
            <a:extLst>
              <a:ext uri="{FF2B5EF4-FFF2-40B4-BE49-F238E27FC236}">
                <a16:creationId xmlns:a16="http://schemas.microsoft.com/office/drawing/2014/main" id="{78259E69-3E40-E363-D7AE-BC5E38C5B2DA}"/>
              </a:ext>
            </a:extLst>
          </p:cNvPr>
          <p:cNvSpPr txBox="1">
            <a:spLocks/>
          </p:cNvSpPr>
          <p:nvPr/>
        </p:nvSpPr>
        <p:spPr>
          <a:xfrm>
            <a:off x="4632650" y="1386306"/>
            <a:ext cx="1413962" cy="50783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ct val="100000"/>
              </a:lnSpc>
            </a:pPr>
            <a:r>
              <a:rPr lang="en-US" sz="1000" dirty="0">
                <a:solidFill>
                  <a:srgbClr val="FFFFFF"/>
                </a:solidFill>
                <a:latin typeface="Lato Light" panose="020F0502020204030203" pitchFamily="34" charset="0"/>
                <a:ea typeface="Lato Light" panose="020F0502020204030203" pitchFamily="34" charset="0"/>
                <a:cs typeface="Mukta ExtraLight" panose="020B0000000000000000" pitchFamily="34" charset="77"/>
              </a:rPr>
              <a:t>What are we looking for from our trade and channels ?</a:t>
            </a:r>
          </a:p>
        </p:txBody>
      </p:sp>
      <p:sp>
        <p:nvSpPr>
          <p:cNvPr id="60" name="Rectangle 59">
            <a:extLst>
              <a:ext uri="{FF2B5EF4-FFF2-40B4-BE49-F238E27FC236}">
                <a16:creationId xmlns:a16="http://schemas.microsoft.com/office/drawing/2014/main" id="{0D18C918-78AE-ADBC-F45F-467FEB576027}"/>
              </a:ext>
            </a:extLst>
          </p:cNvPr>
          <p:cNvSpPr/>
          <p:nvPr/>
        </p:nvSpPr>
        <p:spPr>
          <a:xfrm>
            <a:off x="6293857" y="1416917"/>
            <a:ext cx="380233" cy="553998"/>
          </a:xfrm>
          <a:prstGeom prst="rect">
            <a:avLst/>
          </a:prstGeom>
        </p:spPr>
        <p:txBody>
          <a:bodyPr wrap="none" anchor="ctr">
            <a:spAutoFit/>
          </a:bodyPr>
          <a:lstStyle/>
          <a:p>
            <a:pPr algn="ctr" defTabSz="914217"/>
            <a:r>
              <a:rPr lang="en-US" sz="3000" b="1" dirty="0">
                <a:solidFill>
                  <a:srgbClr val="FFFFFF"/>
                </a:solidFill>
                <a:latin typeface="Poppins" pitchFamily="2" charset="77"/>
                <a:cs typeface="Poppins" pitchFamily="2" charset="77"/>
              </a:rPr>
              <a:t>3</a:t>
            </a:r>
            <a:endParaRPr lang="en-US" sz="3000" dirty="0">
              <a:solidFill>
                <a:srgbClr val="FFFFFF"/>
              </a:solidFill>
              <a:latin typeface="Lato Light" panose="020F0502020204030203" pitchFamily="34" charset="0"/>
            </a:endParaRPr>
          </a:p>
        </p:txBody>
      </p:sp>
      <p:sp>
        <p:nvSpPr>
          <p:cNvPr id="61" name="Subtitle 2">
            <a:extLst>
              <a:ext uri="{FF2B5EF4-FFF2-40B4-BE49-F238E27FC236}">
                <a16:creationId xmlns:a16="http://schemas.microsoft.com/office/drawing/2014/main" id="{EE20FC81-6F09-A75F-BA4F-201EEBF70B13}"/>
              </a:ext>
            </a:extLst>
          </p:cNvPr>
          <p:cNvSpPr txBox="1">
            <a:spLocks/>
          </p:cNvSpPr>
          <p:nvPr/>
        </p:nvSpPr>
        <p:spPr>
          <a:xfrm>
            <a:off x="6693983" y="1463866"/>
            <a:ext cx="1413962" cy="353943"/>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ct val="100000"/>
              </a:lnSpc>
            </a:pPr>
            <a:r>
              <a:rPr lang="en-US" sz="1000" dirty="0">
                <a:solidFill>
                  <a:srgbClr val="FFFFFF"/>
                </a:solidFill>
                <a:latin typeface="Lato Light" panose="020F0502020204030203" pitchFamily="34" charset="0"/>
                <a:ea typeface="Lato Light" panose="020F0502020204030203" pitchFamily="34" charset="0"/>
                <a:cs typeface="Mukta ExtraLight" panose="020B0000000000000000" pitchFamily="34" charset="77"/>
              </a:rPr>
              <a:t>Is there a gap between needs and delivery ?</a:t>
            </a:r>
          </a:p>
        </p:txBody>
      </p:sp>
      <p:sp>
        <p:nvSpPr>
          <p:cNvPr id="62" name="Rectangle 61">
            <a:extLst>
              <a:ext uri="{FF2B5EF4-FFF2-40B4-BE49-F238E27FC236}">
                <a16:creationId xmlns:a16="http://schemas.microsoft.com/office/drawing/2014/main" id="{3D6BECA7-FB9D-41DD-4F2B-FDC8AED66B42}"/>
              </a:ext>
            </a:extLst>
          </p:cNvPr>
          <p:cNvSpPr/>
          <p:nvPr/>
        </p:nvSpPr>
        <p:spPr>
          <a:xfrm>
            <a:off x="8354037" y="1416917"/>
            <a:ext cx="380233" cy="553998"/>
          </a:xfrm>
          <a:prstGeom prst="rect">
            <a:avLst/>
          </a:prstGeom>
        </p:spPr>
        <p:txBody>
          <a:bodyPr wrap="none" anchor="ctr">
            <a:spAutoFit/>
          </a:bodyPr>
          <a:lstStyle/>
          <a:p>
            <a:pPr algn="ctr" defTabSz="914217"/>
            <a:r>
              <a:rPr lang="en-US" sz="3000" b="1" dirty="0">
                <a:solidFill>
                  <a:srgbClr val="FFFFFF"/>
                </a:solidFill>
                <a:latin typeface="Poppins" pitchFamily="2" charset="77"/>
                <a:cs typeface="Poppins" pitchFamily="2" charset="77"/>
              </a:rPr>
              <a:t>4</a:t>
            </a:r>
            <a:endParaRPr lang="en-US" sz="3000" dirty="0">
              <a:solidFill>
                <a:srgbClr val="FFFFFF"/>
              </a:solidFill>
              <a:latin typeface="Lato Light" panose="020F0502020204030203" pitchFamily="34" charset="0"/>
            </a:endParaRPr>
          </a:p>
        </p:txBody>
      </p:sp>
      <p:sp>
        <p:nvSpPr>
          <p:cNvPr id="63" name="Subtitle 2">
            <a:extLst>
              <a:ext uri="{FF2B5EF4-FFF2-40B4-BE49-F238E27FC236}">
                <a16:creationId xmlns:a16="http://schemas.microsoft.com/office/drawing/2014/main" id="{2E97D349-5CFA-E5C2-BE0A-E73FF050D382}"/>
              </a:ext>
            </a:extLst>
          </p:cNvPr>
          <p:cNvSpPr txBox="1">
            <a:spLocks/>
          </p:cNvSpPr>
          <p:nvPr/>
        </p:nvSpPr>
        <p:spPr>
          <a:xfrm>
            <a:off x="8773052" y="3441865"/>
            <a:ext cx="1413962" cy="50783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ct val="100000"/>
              </a:lnSpc>
            </a:pPr>
            <a:r>
              <a:rPr lang="en-US" sz="1000" dirty="0">
                <a:solidFill>
                  <a:srgbClr val="FFFFFF"/>
                </a:solidFill>
                <a:latin typeface="Lato Light" panose="020F0502020204030203" pitchFamily="34" charset="0"/>
                <a:ea typeface="Lato Light" panose="020F0502020204030203" pitchFamily="34" charset="0"/>
                <a:cs typeface="Mukta ExtraLight" panose="020B0000000000000000" pitchFamily="34" charset="77"/>
              </a:rPr>
              <a:t>Conceptualize “how”  we should manage the trade and category  ?</a:t>
            </a:r>
          </a:p>
        </p:txBody>
      </p:sp>
      <p:sp>
        <p:nvSpPr>
          <p:cNvPr id="64" name="Rectangle 63">
            <a:extLst>
              <a:ext uri="{FF2B5EF4-FFF2-40B4-BE49-F238E27FC236}">
                <a16:creationId xmlns:a16="http://schemas.microsoft.com/office/drawing/2014/main" id="{642AE798-7C2B-62AB-E940-D298CCCCE33B}"/>
              </a:ext>
            </a:extLst>
          </p:cNvPr>
          <p:cNvSpPr/>
          <p:nvPr/>
        </p:nvSpPr>
        <p:spPr>
          <a:xfrm>
            <a:off x="8354037" y="3422769"/>
            <a:ext cx="380233" cy="553998"/>
          </a:xfrm>
          <a:prstGeom prst="rect">
            <a:avLst/>
          </a:prstGeom>
        </p:spPr>
        <p:txBody>
          <a:bodyPr wrap="none" anchor="ctr">
            <a:spAutoFit/>
          </a:bodyPr>
          <a:lstStyle/>
          <a:p>
            <a:pPr algn="ctr" defTabSz="914217"/>
            <a:r>
              <a:rPr lang="en-US" sz="3000" b="1" dirty="0">
                <a:solidFill>
                  <a:srgbClr val="FFFFFF"/>
                </a:solidFill>
                <a:latin typeface="Poppins" pitchFamily="2" charset="77"/>
                <a:cs typeface="Poppins" pitchFamily="2" charset="77"/>
              </a:rPr>
              <a:t>5</a:t>
            </a:r>
            <a:endParaRPr lang="en-US" sz="3000" dirty="0">
              <a:solidFill>
                <a:srgbClr val="FFFFFF"/>
              </a:solidFill>
              <a:latin typeface="Lato Light" panose="020F0502020204030203" pitchFamily="34" charset="0"/>
            </a:endParaRPr>
          </a:p>
        </p:txBody>
      </p:sp>
      <p:sp>
        <p:nvSpPr>
          <p:cNvPr id="65" name="Subtitle 2">
            <a:extLst>
              <a:ext uri="{FF2B5EF4-FFF2-40B4-BE49-F238E27FC236}">
                <a16:creationId xmlns:a16="http://schemas.microsoft.com/office/drawing/2014/main" id="{35528391-8DD0-B68A-46B8-B569960F5EEA}"/>
              </a:ext>
            </a:extLst>
          </p:cNvPr>
          <p:cNvSpPr txBox="1">
            <a:spLocks/>
          </p:cNvSpPr>
          <p:nvPr/>
        </p:nvSpPr>
        <p:spPr>
          <a:xfrm>
            <a:off x="4614871" y="3510541"/>
            <a:ext cx="1413962" cy="353943"/>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ct val="100000"/>
              </a:lnSpc>
            </a:pPr>
            <a:r>
              <a:rPr lang="en-US" sz="1000" dirty="0">
                <a:solidFill>
                  <a:srgbClr val="FFFFFF"/>
                </a:solidFill>
                <a:latin typeface="Lato Light" panose="020F0502020204030203" pitchFamily="34" charset="0"/>
                <a:ea typeface="Lato Light" panose="020F0502020204030203" pitchFamily="34" charset="0"/>
                <a:cs typeface="Mukta ExtraLight" panose="020B0000000000000000" pitchFamily="34" charset="77"/>
              </a:rPr>
              <a:t>What skills and tools do we need for TM .</a:t>
            </a:r>
          </a:p>
        </p:txBody>
      </p:sp>
      <p:sp>
        <p:nvSpPr>
          <p:cNvPr id="66" name="Rectangle 65">
            <a:extLst>
              <a:ext uri="{FF2B5EF4-FFF2-40B4-BE49-F238E27FC236}">
                <a16:creationId xmlns:a16="http://schemas.microsoft.com/office/drawing/2014/main" id="{A8D26E16-9826-538F-2812-44C184C96BC1}"/>
              </a:ext>
            </a:extLst>
          </p:cNvPr>
          <p:cNvSpPr/>
          <p:nvPr/>
        </p:nvSpPr>
        <p:spPr>
          <a:xfrm>
            <a:off x="6293857" y="3422769"/>
            <a:ext cx="380233" cy="553998"/>
          </a:xfrm>
          <a:prstGeom prst="rect">
            <a:avLst/>
          </a:prstGeom>
        </p:spPr>
        <p:txBody>
          <a:bodyPr wrap="none" anchor="ctr">
            <a:spAutoFit/>
          </a:bodyPr>
          <a:lstStyle/>
          <a:p>
            <a:pPr algn="ctr" defTabSz="914217"/>
            <a:r>
              <a:rPr lang="en-US" sz="3000" b="1" dirty="0">
                <a:solidFill>
                  <a:srgbClr val="FFFFFF"/>
                </a:solidFill>
                <a:latin typeface="Poppins" pitchFamily="2" charset="77"/>
                <a:cs typeface="Poppins" pitchFamily="2" charset="77"/>
              </a:rPr>
              <a:t>6</a:t>
            </a:r>
            <a:endParaRPr lang="en-US" sz="3000" dirty="0">
              <a:solidFill>
                <a:srgbClr val="FFFFFF"/>
              </a:solidFill>
              <a:latin typeface="Lato Light" panose="020F0502020204030203" pitchFamily="34" charset="0"/>
            </a:endParaRPr>
          </a:p>
        </p:txBody>
      </p:sp>
      <p:sp>
        <p:nvSpPr>
          <p:cNvPr id="67" name="Subtitle 2">
            <a:extLst>
              <a:ext uri="{FF2B5EF4-FFF2-40B4-BE49-F238E27FC236}">
                <a16:creationId xmlns:a16="http://schemas.microsoft.com/office/drawing/2014/main" id="{B1F51B7A-447A-A65E-CF48-3C6DE60DC077}"/>
              </a:ext>
            </a:extLst>
          </p:cNvPr>
          <p:cNvSpPr txBox="1">
            <a:spLocks/>
          </p:cNvSpPr>
          <p:nvPr/>
        </p:nvSpPr>
        <p:spPr>
          <a:xfrm>
            <a:off x="2595513" y="3510539"/>
            <a:ext cx="1413962" cy="50783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ct val="100000"/>
              </a:lnSpc>
            </a:pPr>
            <a:r>
              <a:rPr lang="en-US" sz="1000" dirty="0">
                <a:solidFill>
                  <a:srgbClr val="FFFFFF"/>
                </a:solidFill>
                <a:latin typeface="Lato Light" panose="020F0502020204030203" pitchFamily="34" charset="0"/>
                <a:ea typeface="Lato Light" panose="020F0502020204030203" pitchFamily="34" charset="0"/>
                <a:cs typeface="Mukta ExtraLight" panose="020B0000000000000000" pitchFamily="34" charset="77"/>
              </a:rPr>
              <a:t>Where do we acquire the existing skills &amp; Tools .</a:t>
            </a:r>
          </a:p>
        </p:txBody>
      </p:sp>
      <p:sp>
        <p:nvSpPr>
          <p:cNvPr id="68" name="Rectangle 67">
            <a:extLst>
              <a:ext uri="{FF2B5EF4-FFF2-40B4-BE49-F238E27FC236}">
                <a16:creationId xmlns:a16="http://schemas.microsoft.com/office/drawing/2014/main" id="{6F3BE446-8BC4-1E66-0450-C95622DC1CB8}"/>
              </a:ext>
            </a:extLst>
          </p:cNvPr>
          <p:cNvSpPr/>
          <p:nvPr/>
        </p:nvSpPr>
        <p:spPr>
          <a:xfrm>
            <a:off x="4229923" y="3422769"/>
            <a:ext cx="380233" cy="553998"/>
          </a:xfrm>
          <a:prstGeom prst="rect">
            <a:avLst/>
          </a:prstGeom>
        </p:spPr>
        <p:txBody>
          <a:bodyPr wrap="none" anchor="ctr">
            <a:spAutoFit/>
          </a:bodyPr>
          <a:lstStyle/>
          <a:p>
            <a:pPr algn="ctr" defTabSz="914217"/>
            <a:r>
              <a:rPr lang="en-US" sz="3000" b="1" dirty="0">
                <a:solidFill>
                  <a:srgbClr val="FFFFFF"/>
                </a:solidFill>
                <a:latin typeface="Poppins" pitchFamily="2" charset="77"/>
                <a:cs typeface="Poppins" pitchFamily="2" charset="77"/>
              </a:rPr>
              <a:t>7</a:t>
            </a:r>
            <a:endParaRPr lang="en-US" sz="3000" dirty="0">
              <a:solidFill>
                <a:srgbClr val="FFFFFF"/>
              </a:solidFill>
              <a:latin typeface="Lato Light" panose="020F0502020204030203" pitchFamily="34" charset="0"/>
            </a:endParaRPr>
          </a:p>
        </p:txBody>
      </p:sp>
      <p:sp>
        <p:nvSpPr>
          <p:cNvPr id="69" name="Subtitle 2">
            <a:extLst>
              <a:ext uri="{FF2B5EF4-FFF2-40B4-BE49-F238E27FC236}">
                <a16:creationId xmlns:a16="http://schemas.microsoft.com/office/drawing/2014/main" id="{50F15696-CC06-222F-0C36-9EFC95CF4C11}"/>
              </a:ext>
            </a:extLst>
          </p:cNvPr>
          <p:cNvSpPr txBox="1">
            <a:spLocks/>
          </p:cNvSpPr>
          <p:nvPr/>
        </p:nvSpPr>
        <p:spPr>
          <a:xfrm>
            <a:off x="2654292" y="5478134"/>
            <a:ext cx="1413962" cy="217752"/>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ts val="1500"/>
              </a:lnSpc>
            </a:pPr>
            <a:r>
              <a:rPr lang="en-US" sz="1000" dirty="0">
                <a:solidFill>
                  <a:srgbClr val="FFFFFF"/>
                </a:solidFill>
                <a:latin typeface="Lato Light" panose="020F0502020204030203" pitchFamily="34" charset="0"/>
                <a:ea typeface="Lato Light" panose="020F0502020204030203" pitchFamily="34" charset="0"/>
                <a:cs typeface="Mukta ExtraLight" panose="020B0000000000000000" pitchFamily="34" charset="77"/>
              </a:rPr>
              <a:t>Combination or Silo ?</a:t>
            </a:r>
          </a:p>
        </p:txBody>
      </p:sp>
      <p:sp>
        <p:nvSpPr>
          <p:cNvPr id="70" name="Rectangle 69">
            <a:extLst>
              <a:ext uri="{FF2B5EF4-FFF2-40B4-BE49-F238E27FC236}">
                <a16:creationId xmlns:a16="http://schemas.microsoft.com/office/drawing/2014/main" id="{0315072E-BFA7-2EF2-F426-6BEE5C37F01C}"/>
              </a:ext>
            </a:extLst>
          </p:cNvPr>
          <p:cNvSpPr/>
          <p:nvPr/>
        </p:nvSpPr>
        <p:spPr>
          <a:xfrm>
            <a:off x="2164737" y="3422769"/>
            <a:ext cx="380233" cy="553998"/>
          </a:xfrm>
          <a:prstGeom prst="rect">
            <a:avLst/>
          </a:prstGeom>
        </p:spPr>
        <p:txBody>
          <a:bodyPr wrap="none" anchor="ctr">
            <a:spAutoFit/>
          </a:bodyPr>
          <a:lstStyle/>
          <a:p>
            <a:pPr algn="ctr" defTabSz="914217"/>
            <a:r>
              <a:rPr lang="en-US" sz="3000" b="1" dirty="0">
                <a:solidFill>
                  <a:srgbClr val="FFFFFF"/>
                </a:solidFill>
                <a:latin typeface="Poppins" pitchFamily="2" charset="77"/>
                <a:cs typeface="Poppins" pitchFamily="2" charset="77"/>
              </a:rPr>
              <a:t>8</a:t>
            </a:r>
            <a:endParaRPr lang="en-US" sz="3000" dirty="0">
              <a:solidFill>
                <a:srgbClr val="FFFFFF"/>
              </a:solidFill>
              <a:latin typeface="Lato Light" panose="020F0502020204030203" pitchFamily="34" charset="0"/>
            </a:endParaRPr>
          </a:p>
        </p:txBody>
      </p:sp>
      <p:sp>
        <p:nvSpPr>
          <p:cNvPr id="71" name="Subtitle 2">
            <a:extLst>
              <a:ext uri="{FF2B5EF4-FFF2-40B4-BE49-F238E27FC236}">
                <a16:creationId xmlns:a16="http://schemas.microsoft.com/office/drawing/2014/main" id="{61A45A75-3EE8-FDA4-44FB-3447A89675B2}"/>
              </a:ext>
            </a:extLst>
          </p:cNvPr>
          <p:cNvSpPr txBox="1">
            <a:spLocks/>
          </p:cNvSpPr>
          <p:nvPr/>
        </p:nvSpPr>
        <p:spPr>
          <a:xfrm>
            <a:off x="8810702" y="1618187"/>
            <a:ext cx="1413962" cy="217752"/>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ts val="1500"/>
              </a:lnSpc>
            </a:pPr>
            <a:r>
              <a:rPr lang="en-US" sz="1000" dirty="0">
                <a:solidFill>
                  <a:srgbClr val="FFFFFF"/>
                </a:solidFill>
                <a:latin typeface="Lato Light" panose="020F0502020204030203" pitchFamily="34" charset="0"/>
                <a:ea typeface="Lato Light" panose="020F0502020204030203" pitchFamily="34" charset="0"/>
                <a:cs typeface="Mukta ExtraLight" panose="020B0000000000000000" pitchFamily="34" charset="77"/>
              </a:rPr>
              <a:t>Let's define the GAP</a:t>
            </a:r>
          </a:p>
        </p:txBody>
      </p:sp>
      <p:sp>
        <p:nvSpPr>
          <p:cNvPr id="72" name="Rectangle 71">
            <a:extLst>
              <a:ext uri="{FF2B5EF4-FFF2-40B4-BE49-F238E27FC236}">
                <a16:creationId xmlns:a16="http://schemas.microsoft.com/office/drawing/2014/main" id="{BBB1FA3C-12C1-AFC6-A7F7-FC6DF121D53B}"/>
              </a:ext>
            </a:extLst>
          </p:cNvPr>
          <p:cNvSpPr/>
          <p:nvPr/>
        </p:nvSpPr>
        <p:spPr>
          <a:xfrm>
            <a:off x="6153252" y="5435060"/>
            <a:ext cx="575800" cy="553998"/>
          </a:xfrm>
          <a:prstGeom prst="rect">
            <a:avLst/>
          </a:prstGeom>
        </p:spPr>
        <p:txBody>
          <a:bodyPr wrap="none" anchor="ctr">
            <a:spAutoFit/>
          </a:bodyPr>
          <a:lstStyle/>
          <a:p>
            <a:pPr algn="ctr" defTabSz="914217"/>
            <a:r>
              <a:rPr lang="en-US" sz="3000" b="1" dirty="0">
                <a:solidFill>
                  <a:srgbClr val="FFFFFF"/>
                </a:solidFill>
                <a:latin typeface="Poppins" pitchFamily="2" charset="77"/>
                <a:cs typeface="Poppins" pitchFamily="2" charset="77"/>
              </a:rPr>
              <a:t>11</a:t>
            </a:r>
            <a:endParaRPr lang="en-US" sz="3000" dirty="0">
              <a:solidFill>
                <a:srgbClr val="FFFFFF"/>
              </a:solidFill>
              <a:latin typeface="Lato Light" panose="020F0502020204030203" pitchFamily="34" charset="0"/>
            </a:endParaRPr>
          </a:p>
        </p:txBody>
      </p:sp>
      <p:sp>
        <p:nvSpPr>
          <p:cNvPr id="73" name="Subtitle 2">
            <a:extLst>
              <a:ext uri="{FF2B5EF4-FFF2-40B4-BE49-F238E27FC236}">
                <a16:creationId xmlns:a16="http://schemas.microsoft.com/office/drawing/2014/main" id="{B85A0FDE-CDB0-6116-E012-BBCE0788B66F}"/>
              </a:ext>
            </a:extLst>
          </p:cNvPr>
          <p:cNvSpPr txBox="1">
            <a:spLocks/>
          </p:cNvSpPr>
          <p:nvPr/>
        </p:nvSpPr>
        <p:spPr>
          <a:xfrm>
            <a:off x="6747051" y="5314642"/>
            <a:ext cx="1413962" cy="815608"/>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ct val="100000"/>
              </a:lnSpc>
              <a:spcBef>
                <a:spcPts val="0"/>
              </a:spcBef>
            </a:pPr>
            <a:r>
              <a:rPr lang="en-US" sz="1000" dirty="0">
                <a:solidFill>
                  <a:srgbClr val="FFFFFF"/>
                </a:solidFill>
                <a:latin typeface="Lato Light" panose="020F0502020204030203" pitchFamily="34" charset="0"/>
                <a:ea typeface="Lato Light" panose="020F0502020204030203" pitchFamily="34" charset="0"/>
                <a:cs typeface="Mukta ExtraLight" panose="020B0000000000000000" pitchFamily="34" charset="77"/>
              </a:rPr>
              <a:t>Train</a:t>
            </a:r>
          </a:p>
          <a:p>
            <a:pPr algn="l" defTabSz="543818">
              <a:lnSpc>
                <a:spcPct val="100000"/>
              </a:lnSpc>
              <a:spcBef>
                <a:spcPts val="0"/>
              </a:spcBef>
            </a:pPr>
            <a:r>
              <a:rPr lang="en-US" sz="1000" dirty="0">
                <a:solidFill>
                  <a:srgbClr val="FFFFFF"/>
                </a:solidFill>
                <a:latin typeface="Lato Light" panose="020F0502020204030203" pitchFamily="34" charset="0"/>
                <a:ea typeface="Lato Light" panose="020F0502020204030203" pitchFamily="34" charset="0"/>
                <a:cs typeface="Mukta ExtraLight" panose="020B0000000000000000" pitchFamily="34" charset="77"/>
              </a:rPr>
              <a:t>Retail</a:t>
            </a:r>
          </a:p>
          <a:p>
            <a:pPr algn="l" defTabSz="543818">
              <a:lnSpc>
                <a:spcPct val="100000"/>
              </a:lnSpc>
              <a:spcBef>
                <a:spcPts val="0"/>
              </a:spcBef>
            </a:pPr>
            <a:r>
              <a:rPr lang="en-US" sz="1000" dirty="0">
                <a:solidFill>
                  <a:srgbClr val="FFFFFF"/>
                </a:solidFill>
                <a:latin typeface="Lato Light" panose="020F0502020204030203" pitchFamily="34" charset="0"/>
                <a:ea typeface="Lato Light" panose="020F0502020204030203" pitchFamily="34" charset="0"/>
                <a:cs typeface="Mukta ExtraLight" panose="020B0000000000000000" pitchFamily="34" charset="77"/>
              </a:rPr>
              <a:t>Acquire,</a:t>
            </a:r>
          </a:p>
          <a:p>
            <a:pPr algn="l" defTabSz="543818">
              <a:lnSpc>
                <a:spcPct val="100000"/>
              </a:lnSpc>
              <a:spcBef>
                <a:spcPts val="0"/>
              </a:spcBef>
            </a:pPr>
            <a:r>
              <a:rPr lang="en-US" sz="1000" dirty="0">
                <a:solidFill>
                  <a:srgbClr val="FFFFFF"/>
                </a:solidFill>
                <a:latin typeface="Lato Light" panose="020F0502020204030203" pitchFamily="34" charset="0"/>
                <a:ea typeface="Lato Light" panose="020F0502020204030203" pitchFamily="34" charset="0"/>
                <a:cs typeface="Mukta ExtraLight" panose="020B0000000000000000" pitchFamily="34" charset="77"/>
              </a:rPr>
              <a:t>Demonstrate</a:t>
            </a:r>
          </a:p>
          <a:p>
            <a:pPr algn="l" defTabSz="543818">
              <a:lnSpc>
                <a:spcPct val="100000"/>
              </a:lnSpc>
              <a:spcBef>
                <a:spcPts val="0"/>
              </a:spcBef>
            </a:pPr>
            <a:r>
              <a:rPr lang="en-US" sz="1000" dirty="0">
                <a:solidFill>
                  <a:srgbClr val="FFFFFF"/>
                </a:solidFill>
                <a:latin typeface="Lato Light" panose="020F0502020204030203" pitchFamily="34" charset="0"/>
                <a:ea typeface="Lato Light" panose="020F0502020204030203" pitchFamily="34" charset="0"/>
                <a:cs typeface="Mukta ExtraLight" panose="020B0000000000000000" pitchFamily="34" charset="77"/>
              </a:rPr>
              <a:t>Engage , </a:t>
            </a:r>
          </a:p>
        </p:txBody>
      </p:sp>
      <p:sp>
        <p:nvSpPr>
          <p:cNvPr id="74" name="Rectangle 73">
            <a:extLst>
              <a:ext uri="{FF2B5EF4-FFF2-40B4-BE49-F238E27FC236}">
                <a16:creationId xmlns:a16="http://schemas.microsoft.com/office/drawing/2014/main" id="{08ADEF0F-275D-1627-587D-7C2BCC6E56ED}"/>
              </a:ext>
            </a:extLst>
          </p:cNvPr>
          <p:cNvSpPr/>
          <p:nvPr/>
        </p:nvSpPr>
        <p:spPr>
          <a:xfrm>
            <a:off x="4116509" y="5435060"/>
            <a:ext cx="575800" cy="553998"/>
          </a:xfrm>
          <a:prstGeom prst="rect">
            <a:avLst/>
          </a:prstGeom>
        </p:spPr>
        <p:txBody>
          <a:bodyPr wrap="none" anchor="ctr">
            <a:spAutoFit/>
          </a:bodyPr>
          <a:lstStyle/>
          <a:p>
            <a:pPr algn="ctr" defTabSz="914217"/>
            <a:r>
              <a:rPr lang="en-US" sz="3000" b="1" dirty="0">
                <a:solidFill>
                  <a:srgbClr val="FFFFFF"/>
                </a:solidFill>
                <a:latin typeface="Poppins" pitchFamily="2" charset="77"/>
                <a:cs typeface="Poppins" pitchFamily="2" charset="77"/>
              </a:rPr>
              <a:t>10</a:t>
            </a:r>
            <a:endParaRPr lang="en-US" sz="3000" dirty="0">
              <a:solidFill>
                <a:srgbClr val="FFFFFF"/>
              </a:solidFill>
              <a:latin typeface="Lato Light" panose="020F0502020204030203" pitchFamily="34" charset="0"/>
            </a:endParaRPr>
          </a:p>
        </p:txBody>
      </p:sp>
      <p:sp>
        <p:nvSpPr>
          <p:cNvPr id="75" name="Subtitle 2">
            <a:extLst>
              <a:ext uri="{FF2B5EF4-FFF2-40B4-BE49-F238E27FC236}">
                <a16:creationId xmlns:a16="http://schemas.microsoft.com/office/drawing/2014/main" id="{1C771F86-63EE-D5B3-F943-1427B8AA6331}"/>
              </a:ext>
            </a:extLst>
          </p:cNvPr>
          <p:cNvSpPr txBox="1">
            <a:spLocks/>
          </p:cNvSpPr>
          <p:nvPr/>
        </p:nvSpPr>
        <p:spPr>
          <a:xfrm>
            <a:off x="6793585" y="3506254"/>
            <a:ext cx="1413962" cy="353943"/>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ct val="100000"/>
              </a:lnSpc>
            </a:pPr>
            <a:r>
              <a:rPr lang="en-US" sz="1000" dirty="0">
                <a:solidFill>
                  <a:srgbClr val="FFFFFF"/>
                </a:solidFill>
                <a:latin typeface="Lato Light" panose="020F0502020204030203" pitchFamily="34" charset="0"/>
                <a:ea typeface="Lato Light" panose="020F0502020204030203" pitchFamily="34" charset="0"/>
                <a:cs typeface="Mukta ExtraLight" panose="020B0000000000000000" pitchFamily="34" charset="77"/>
              </a:rPr>
              <a:t>Developing the TM concept.</a:t>
            </a:r>
          </a:p>
        </p:txBody>
      </p:sp>
      <p:sp>
        <p:nvSpPr>
          <p:cNvPr id="76" name="Rectangle 75">
            <a:extLst>
              <a:ext uri="{FF2B5EF4-FFF2-40B4-BE49-F238E27FC236}">
                <a16:creationId xmlns:a16="http://schemas.microsoft.com/office/drawing/2014/main" id="{E6CBAEC5-CB50-0146-3E33-033186A96789}"/>
              </a:ext>
            </a:extLst>
          </p:cNvPr>
          <p:cNvSpPr/>
          <p:nvPr/>
        </p:nvSpPr>
        <p:spPr>
          <a:xfrm>
            <a:off x="2164737" y="5435060"/>
            <a:ext cx="380233" cy="553998"/>
          </a:xfrm>
          <a:prstGeom prst="rect">
            <a:avLst/>
          </a:prstGeom>
        </p:spPr>
        <p:txBody>
          <a:bodyPr wrap="none" anchor="ctr">
            <a:spAutoFit/>
          </a:bodyPr>
          <a:lstStyle/>
          <a:p>
            <a:pPr algn="ctr" defTabSz="914217"/>
            <a:r>
              <a:rPr lang="en-US" sz="3000" b="1" dirty="0">
                <a:solidFill>
                  <a:srgbClr val="FFFFFF"/>
                </a:solidFill>
                <a:latin typeface="Poppins" pitchFamily="2" charset="77"/>
                <a:cs typeface="Poppins" pitchFamily="2" charset="77"/>
              </a:rPr>
              <a:t>9</a:t>
            </a:r>
            <a:endParaRPr lang="en-US" sz="3000" dirty="0">
              <a:solidFill>
                <a:srgbClr val="FFFFFF"/>
              </a:solidFill>
              <a:latin typeface="Lato Light" panose="020F0502020204030203" pitchFamily="34" charset="0"/>
            </a:endParaRPr>
          </a:p>
        </p:txBody>
      </p:sp>
      <p:sp>
        <p:nvSpPr>
          <p:cNvPr id="77" name="Subtitle 2">
            <a:extLst>
              <a:ext uri="{FF2B5EF4-FFF2-40B4-BE49-F238E27FC236}">
                <a16:creationId xmlns:a16="http://schemas.microsoft.com/office/drawing/2014/main" id="{A9F886B6-ECE5-5F42-7E6B-1031E4D34028}"/>
              </a:ext>
            </a:extLst>
          </p:cNvPr>
          <p:cNvSpPr txBox="1">
            <a:spLocks/>
          </p:cNvSpPr>
          <p:nvPr/>
        </p:nvSpPr>
        <p:spPr>
          <a:xfrm>
            <a:off x="4703906" y="5441187"/>
            <a:ext cx="1413962" cy="353943"/>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ct val="100000"/>
              </a:lnSpc>
            </a:pPr>
            <a:r>
              <a:rPr lang="en-US" sz="1000" dirty="0">
                <a:solidFill>
                  <a:srgbClr val="FFFFFF"/>
                </a:solidFill>
                <a:latin typeface="Lato Light" panose="020F0502020204030203" pitchFamily="34" charset="0"/>
                <a:ea typeface="Lato Light" panose="020F0502020204030203" pitchFamily="34" charset="0"/>
                <a:cs typeface="Mukta ExtraLight" panose="020B0000000000000000" pitchFamily="34" charset="77"/>
              </a:rPr>
              <a:t>Designing effective silos for delivery </a:t>
            </a:r>
          </a:p>
        </p:txBody>
      </p:sp>
      <p:sp>
        <p:nvSpPr>
          <p:cNvPr id="78" name="Rectangle 77">
            <a:extLst>
              <a:ext uri="{FF2B5EF4-FFF2-40B4-BE49-F238E27FC236}">
                <a16:creationId xmlns:a16="http://schemas.microsoft.com/office/drawing/2014/main" id="{0E88DDF8-74C1-3951-B2AF-FF2EE534D134}"/>
              </a:ext>
            </a:extLst>
          </p:cNvPr>
          <p:cNvSpPr/>
          <p:nvPr/>
        </p:nvSpPr>
        <p:spPr>
          <a:xfrm>
            <a:off x="8306804" y="5439127"/>
            <a:ext cx="575800" cy="553998"/>
          </a:xfrm>
          <a:prstGeom prst="rect">
            <a:avLst/>
          </a:prstGeom>
        </p:spPr>
        <p:txBody>
          <a:bodyPr wrap="none" anchor="ctr">
            <a:spAutoFit/>
          </a:bodyPr>
          <a:lstStyle/>
          <a:p>
            <a:pPr algn="ctr" defTabSz="914217"/>
            <a:r>
              <a:rPr lang="en-US" sz="3000" b="1" dirty="0">
                <a:solidFill>
                  <a:srgbClr val="FFFFFF"/>
                </a:solidFill>
                <a:latin typeface="Poppins" pitchFamily="2" charset="77"/>
                <a:cs typeface="Poppins" pitchFamily="2" charset="77"/>
              </a:rPr>
              <a:t>12</a:t>
            </a:r>
            <a:endParaRPr lang="en-US" sz="3000" dirty="0">
              <a:solidFill>
                <a:srgbClr val="FFFFFF"/>
              </a:solidFill>
              <a:latin typeface="Lato Light" panose="020F0502020204030203" pitchFamily="34" charset="0"/>
            </a:endParaRPr>
          </a:p>
        </p:txBody>
      </p:sp>
      <p:sp>
        <p:nvSpPr>
          <p:cNvPr id="79" name="Subtitle 2">
            <a:extLst>
              <a:ext uri="{FF2B5EF4-FFF2-40B4-BE49-F238E27FC236}">
                <a16:creationId xmlns:a16="http://schemas.microsoft.com/office/drawing/2014/main" id="{4812B8C6-98A9-6999-BD5B-97D71E9CD4F0}"/>
              </a:ext>
            </a:extLst>
          </p:cNvPr>
          <p:cNvSpPr txBox="1">
            <a:spLocks/>
          </p:cNvSpPr>
          <p:nvPr/>
        </p:nvSpPr>
        <p:spPr>
          <a:xfrm>
            <a:off x="8861864" y="5592207"/>
            <a:ext cx="1814927" cy="200055"/>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ct val="100000"/>
              </a:lnSpc>
            </a:pPr>
            <a:r>
              <a:rPr lang="en-US" sz="1000" dirty="0">
                <a:solidFill>
                  <a:srgbClr val="FFFFFF"/>
                </a:solidFill>
                <a:latin typeface="Lato Light" panose="020F0502020204030203" pitchFamily="34" charset="0"/>
                <a:ea typeface="Lato Light" panose="020F0502020204030203" pitchFamily="34" charset="0"/>
                <a:cs typeface="Mukta ExtraLight" panose="020B0000000000000000" pitchFamily="34" charset="77"/>
              </a:rPr>
              <a:t>Measure.</a:t>
            </a:r>
          </a:p>
        </p:txBody>
      </p:sp>
      <p:sp>
        <p:nvSpPr>
          <p:cNvPr id="80" name="TextBox 79">
            <a:extLst>
              <a:ext uri="{FF2B5EF4-FFF2-40B4-BE49-F238E27FC236}">
                <a16:creationId xmlns:a16="http://schemas.microsoft.com/office/drawing/2014/main" id="{3201F3A6-BB8C-416A-6671-940CE5F1FA14}"/>
              </a:ext>
            </a:extLst>
          </p:cNvPr>
          <p:cNvSpPr txBox="1"/>
          <p:nvPr/>
        </p:nvSpPr>
        <p:spPr>
          <a:xfrm rot="16200000">
            <a:off x="960399" y="1524639"/>
            <a:ext cx="704745" cy="338554"/>
          </a:xfrm>
          <a:prstGeom prst="rect">
            <a:avLst/>
          </a:prstGeom>
          <a:noFill/>
        </p:spPr>
        <p:txBody>
          <a:bodyPr wrap="none" rtlCol="0" anchor="ctr">
            <a:spAutoFit/>
          </a:bodyPr>
          <a:lstStyle/>
          <a:p>
            <a:pPr algn="ctr" defTabSz="914217"/>
            <a:r>
              <a:rPr lang="en-US" sz="1600" b="1" dirty="0">
                <a:solidFill>
                  <a:srgbClr val="000000"/>
                </a:solidFill>
                <a:latin typeface="Poppins" pitchFamily="2" charset="77"/>
                <a:cs typeface="Poppins" pitchFamily="2" charset="77"/>
              </a:rPr>
              <a:t>START</a:t>
            </a:r>
          </a:p>
        </p:txBody>
      </p:sp>
      <p:sp>
        <p:nvSpPr>
          <p:cNvPr id="81" name="TextBox 80">
            <a:extLst>
              <a:ext uri="{FF2B5EF4-FFF2-40B4-BE49-F238E27FC236}">
                <a16:creationId xmlns:a16="http://schemas.microsoft.com/office/drawing/2014/main" id="{9B223625-C1D2-F851-7A0A-CC970C303CFD}"/>
              </a:ext>
            </a:extLst>
          </p:cNvPr>
          <p:cNvSpPr txBox="1"/>
          <p:nvPr/>
        </p:nvSpPr>
        <p:spPr>
          <a:xfrm rot="5400000">
            <a:off x="10831421" y="5546849"/>
            <a:ext cx="548548" cy="338554"/>
          </a:xfrm>
          <a:prstGeom prst="rect">
            <a:avLst/>
          </a:prstGeom>
          <a:noFill/>
        </p:spPr>
        <p:txBody>
          <a:bodyPr wrap="none" rtlCol="0" anchor="ctr">
            <a:spAutoFit/>
          </a:bodyPr>
          <a:lstStyle/>
          <a:p>
            <a:pPr algn="ctr" defTabSz="914217"/>
            <a:r>
              <a:rPr lang="en-US" sz="1600" b="1" dirty="0">
                <a:solidFill>
                  <a:srgbClr val="000000"/>
                </a:solidFill>
                <a:latin typeface="Poppins" pitchFamily="2" charset="77"/>
                <a:cs typeface="Poppins" pitchFamily="2" charset="77"/>
              </a:rPr>
              <a:t>END</a:t>
            </a:r>
          </a:p>
        </p:txBody>
      </p:sp>
      <p:sp>
        <p:nvSpPr>
          <p:cNvPr id="7" name="TextBox 6">
            <a:extLst>
              <a:ext uri="{FF2B5EF4-FFF2-40B4-BE49-F238E27FC236}">
                <a16:creationId xmlns:a16="http://schemas.microsoft.com/office/drawing/2014/main" id="{0C63D92A-A8B5-6FEB-DE1E-B1F79A578A01}"/>
              </a:ext>
            </a:extLst>
          </p:cNvPr>
          <p:cNvSpPr txBox="1"/>
          <p:nvPr/>
        </p:nvSpPr>
        <p:spPr>
          <a:xfrm>
            <a:off x="268941" y="207845"/>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12 Steps of thinking TM .</a:t>
            </a:r>
          </a:p>
        </p:txBody>
      </p:sp>
      <p:pic>
        <p:nvPicPr>
          <p:cNvPr id="8" name="Picture 7" descr="Logo&#10;&#10;Description automatically generated">
            <a:extLst>
              <a:ext uri="{FF2B5EF4-FFF2-40B4-BE49-F238E27FC236}">
                <a16:creationId xmlns:a16="http://schemas.microsoft.com/office/drawing/2014/main" id="{4B1C97EE-FDEB-96B3-1432-53E29E182E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9" name="Footer Placeholder 3">
            <a:extLst>
              <a:ext uri="{FF2B5EF4-FFF2-40B4-BE49-F238E27FC236}">
                <a16:creationId xmlns:a16="http://schemas.microsoft.com/office/drawing/2014/main" id="{C36518FB-6D62-128E-EC98-DD263F61DFDC}"/>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www.upskilpro.com</a:t>
            </a:r>
          </a:p>
        </p:txBody>
      </p:sp>
      <p:sp>
        <p:nvSpPr>
          <p:cNvPr id="18" name="Rectangle: Folded Corner 17">
            <a:extLst>
              <a:ext uri="{FF2B5EF4-FFF2-40B4-BE49-F238E27FC236}">
                <a16:creationId xmlns:a16="http://schemas.microsoft.com/office/drawing/2014/main" id="{E02B44D5-040E-DC7D-BA6D-835860BF8AC9}"/>
              </a:ext>
            </a:extLst>
          </p:cNvPr>
          <p:cNvSpPr/>
          <p:nvPr/>
        </p:nvSpPr>
        <p:spPr>
          <a:xfrm>
            <a:off x="737160" y="2341760"/>
            <a:ext cx="1139979" cy="1130543"/>
          </a:xfrm>
          <a:prstGeom prst="foldedCorner">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800" dirty="0">
              <a:solidFill>
                <a:sysClr val="windowText" lastClr="000000"/>
              </a:solidFill>
              <a:latin typeface="Lato Light" panose="020F0502020204030203" pitchFamily="34" charset="0"/>
              <a:ea typeface="Lato Light" panose="020F0502020204030203" pitchFamily="34" charset="0"/>
              <a:cs typeface="Lato Light" panose="020F0502020204030203" pitchFamily="34" charset="0"/>
            </a:endParaRPr>
          </a:p>
          <a:p>
            <a:pPr algn="ctr"/>
            <a:r>
              <a:rPr lang="en-GB" sz="800" dirty="0">
                <a:solidFill>
                  <a:sysClr val="windowText" lastClr="000000"/>
                </a:solidFill>
                <a:latin typeface="Lato Light" panose="020F0502020204030203" pitchFamily="34" charset="0"/>
                <a:ea typeface="Lato Light" panose="020F0502020204030203" pitchFamily="34" charset="0"/>
                <a:cs typeface="Lato Light" panose="020F0502020204030203" pitchFamily="34" charset="0"/>
              </a:rPr>
              <a:t>Overleaf we shall give you broad indicators to deal with each step. </a:t>
            </a:r>
          </a:p>
        </p:txBody>
      </p:sp>
      <p:sp>
        <p:nvSpPr>
          <p:cNvPr id="2" name="TextBox 1">
            <a:extLst>
              <a:ext uri="{FF2B5EF4-FFF2-40B4-BE49-F238E27FC236}">
                <a16:creationId xmlns:a16="http://schemas.microsoft.com/office/drawing/2014/main" id="{18741FD3-8801-268A-F847-5DE1E39789EC}"/>
              </a:ext>
            </a:extLst>
          </p:cNvPr>
          <p:cNvSpPr txBox="1"/>
          <p:nvPr/>
        </p:nvSpPr>
        <p:spPr>
          <a:xfrm>
            <a:off x="7034700" y="6264207"/>
            <a:ext cx="3875348" cy="246221"/>
          </a:xfrm>
          <a:prstGeom prst="rect">
            <a:avLst/>
          </a:prstGeom>
          <a:noFill/>
        </p:spPr>
        <p:txBody>
          <a:bodyPr wrap="square" rtlCol="0">
            <a:spAutoFit/>
          </a:bodyPr>
          <a:lstStyle/>
          <a:p>
            <a:r>
              <a:rPr lang="en-GB" sz="1000" dirty="0">
                <a:latin typeface="Lato Long"/>
              </a:rPr>
              <a:t>Source : TM organisational Alignment 7035 , www.upskilPRO.com</a:t>
            </a:r>
          </a:p>
        </p:txBody>
      </p:sp>
    </p:spTree>
    <p:extLst>
      <p:ext uri="{BB962C8B-B14F-4D97-AF65-F5344CB8AC3E}">
        <p14:creationId xmlns:p14="http://schemas.microsoft.com/office/powerpoint/2010/main" val="36800066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hape 61666">
            <a:extLst>
              <a:ext uri="{FF2B5EF4-FFF2-40B4-BE49-F238E27FC236}">
                <a16:creationId xmlns:a16="http://schemas.microsoft.com/office/drawing/2014/main" id="{73AB1AB9-C295-A542-FA22-B3358DDA67F8}"/>
              </a:ext>
            </a:extLst>
          </p:cNvPr>
          <p:cNvSpPr/>
          <p:nvPr/>
        </p:nvSpPr>
        <p:spPr>
          <a:xfrm>
            <a:off x="1565927" y="1193265"/>
            <a:ext cx="2757055" cy="1001303"/>
          </a:xfrm>
          <a:prstGeom prst="roundRect">
            <a:avLst>
              <a:gd name="adj" fmla="val 9057"/>
            </a:avLst>
          </a:prstGeom>
          <a:solidFill>
            <a:srgbClr val="27AC95"/>
          </a:solidFill>
          <a:ln w="12700" cap="flat">
            <a:noFill/>
            <a:miter lim="400000"/>
          </a:ln>
          <a:effectLst/>
        </p:spPr>
        <p:txBody>
          <a:bodyPr wrap="square" lIns="0" tIns="0" rIns="0" bIns="0" numCol="1" anchor="t">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sz="2532" b="0" i="0" u="none" strike="noStrike" kern="0" cap="none" spc="0" normalizeH="0" baseline="0" noProof="0" dirty="0">
              <a:ln>
                <a:noFill/>
              </a:ln>
              <a:solidFill>
                <a:srgbClr val="272727"/>
              </a:solidFill>
              <a:effectLst/>
              <a:uLnTx/>
              <a:uFillTx/>
              <a:latin typeface="Lato Light" panose="020F0502020204030203" pitchFamily="34" charset="0"/>
            </a:endParaRPr>
          </a:p>
        </p:txBody>
      </p:sp>
      <p:sp>
        <p:nvSpPr>
          <p:cNvPr id="44" name="Shape 61667">
            <a:extLst>
              <a:ext uri="{FF2B5EF4-FFF2-40B4-BE49-F238E27FC236}">
                <a16:creationId xmlns:a16="http://schemas.microsoft.com/office/drawing/2014/main" id="{27C78412-365B-2FC5-C8C4-DEEF6DE19C5E}"/>
              </a:ext>
            </a:extLst>
          </p:cNvPr>
          <p:cNvSpPr/>
          <p:nvPr/>
        </p:nvSpPr>
        <p:spPr>
          <a:xfrm>
            <a:off x="4148606" y="1193265"/>
            <a:ext cx="2063935" cy="1001303"/>
          </a:xfrm>
          <a:prstGeom prst="rect">
            <a:avLst/>
          </a:prstGeom>
          <a:solidFill>
            <a:srgbClr val="0F51A9"/>
          </a:solidFill>
          <a:ln w="12700" cap="flat">
            <a:noFill/>
            <a:miter lim="400000"/>
          </a:ln>
          <a:effectLst/>
        </p:spPr>
        <p:txBody>
          <a:bodyPr wrap="square" lIns="0" tIns="0" rIns="0" bIns="0" numCol="1" anchor="t">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sz="2532" b="0" i="0" u="none" strike="noStrike" kern="0" cap="none" spc="0" normalizeH="0" baseline="0" noProof="0" dirty="0">
              <a:ln>
                <a:noFill/>
              </a:ln>
              <a:solidFill>
                <a:srgbClr val="272727"/>
              </a:solidFill>
              <a:effectLst/>
              <a:uLnTx/>
              <a:uFillTx/>
              <a:latin typeface="Lato Light" panose="020F0502020204030203" pitchFamily="34" charset="0"/>
            </a:endParaRPr>
          </a:p>
        </p:txBody>
      </p:sp>
      <p:sp>
        <p:nvSpPr>
          <p:cNvPr id="45" name="Shape 61668">
            <a:extLst>
              <a:ext uri="{FF2B5EF4-FFF2-40B4-BE49-F238E27FC236}">
                <a16:creationId xmlns:a16="http://schemas.microsoft.com/office/drawing/2014/main" id="{656763EB-72BC-9540-C797-9E065BE77455}"/>
              </a:ext>
            </a:extLst>
          </p:cNvPr>
          <p:cNvSpPr/>
          <p:nvPr/>
        </p:nvSpPr>
        <p:spPr>
          <a:xfrm>
            <a:off x="6212540" y="1193332"/>
            <a:ext cx="2063935" cy="1001303"/>
          </a:xfrm>
          <a:prstGeom prst="rect">
            <a:avLst/>
          </a:prstGeom>
          <a:solidFill>
            <a:srgbClr val="1BB1EC"/>
          </a:solidFill>
          <a:ln w="12700" cap="flat">
            <a:noFill/>
            <a:miter lim="400000"/>
          </a:ln>
          <a:effectLst/>
        </p:spPr>
        <p:txBody>
          <a:bodyPr wrap="square" lIns="0" tIns="0" rIns="0" bIns="0" numCol="1" anchor="t">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sz="2532" b="0" i="0" u="none" strike="noStrike" kern="0" cap="none" spc="0" normalizeH="0" baseline="0" noProof="0" dirty="0">
              <a:ln>
                <a:noFill/>
              </a:ln>
              <a:solidFill>
                <a:srgbClr val="272727"/>
              </a:solidFill>
              <a:effectLst/>
              <a:uLnTx/>
              <a:uFillTx/>
              <a:latin typeface="Lato Light" panose="020F0502020204030203" pitchFamily="34" charset="0"/>
            </a:endParaRPr>
          </a:p>
        </p:txBody>
      </p:sp>
      <p:sp>
        <p:nvSpPr>
          <p:cNvPr id="46" name="Shape 61669">
            <a:extLst>
              <a:ext uri="{FF2B5EF4-FFF2-40B4-BE49-F238E27FC236}">
                <a16:creationId xmlns:a16="http://schemas.microsoft.com/office/drawing/2014/main" id="{B643ADD8-99E6-52B3-14A8-1FE5821E0097}"/>
              </a:ext>
            </a:extLst>
          </p:cNvPr>
          <p:cNvSpPr/>
          <p:nvPr/>
        </p:nvSpPr>
        <p:spPr>
          <a:xfrm>
            <a:off x="8262378" y="1189183"/>
            <a:ext cx="2066439" cy="150101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4409"/>
                </a:lnTo>
                <a:lnTo>
                  <a:pt x="11134" y="14409"/>
                </a:lnTo>
                <a:lnTo>
                  <a:pt x="11134" y="21600"/>
                </a:lnTo>
                <a:lnTo>
                  <a:pt x="21600" y="21600"/>
                </a:lnTo>
                <a:lnTo>
                  <a:pt x="21600" y="12198"/>
                </a:lnTo>
                <a:lnTo>
                  <a:pt x="21600" y="2202"/>
                </a:lnTo>
                <a:cubicBezTo>
                  <a:pt x="21600" y="1886"/>
                  <a:pt x="21600" y="1647"/>
                  <a:pt x="21590" y="1445"/>
                </a:cubicBezTo>
                <a:cubicBezTo>
                  <a:pt x="21580" y="1244"/>
                  <a:pt x="21561" y="1080"/>
                  <a:pt x="21521" y="910"/>
                </a:cubicBezTo>
                <a:cubicBezTo>
                  <a:pt x="21472" y="723"/>
                  <a:pt x="21395" y="556"/>
                  <a:pt x="21296" y="419"/>
                </a:cubicBezTo>
                <a:cubicBezTo>
                  <a:pt x="21196" y="282"/>
                  <a:pt x="21075" y="176"/>
                  <a:pt x="20939" y="108"/>
                </a:cubicBezTo>
                <a:cubicBezTo>
                  <a:pt x="20816" y="54"/>
                  <a:pt x="20697" y="27"/>
                  <a:pt x="20550" y="14"/>
                </a:cubicBezTo>
                <a:cubicBezTo>
                  <a:pt x="20403" y="0"/>
                  <a:pt x="20227" y="0"/>
                  <a:pt x="19994" y="0"/>
                </a:cubicBezTo>
                <a:lnTo>
                  <a:pt x="12733" y="0"/>
                </a:lnTo>
                <a:lnTo>
                  <a:pt x="0" y="0"/>
                </a:lnTo>
                <a:close/>
              </a:path>
            </a:pathLst>
          </a:custGeom>
          <a:solidFill>
            <a:srgbClr val="2E2E2E"/>
          </a:solidFill>
          <a:ln w="12700" cap="flat">
            <a:noFill/>
            <a:miter lim="400000"/>
          </a:ln>
          <a:effectLst/>
        </p:spPr>
        <p:txBody>
          <a:bodyPr wrap="square" lIns="0" tIns="0" rIns="0" bIns="0" numCol="1" anchor="t">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sz="2532" b="0" i="0" u="none" strike="noStrike" kern="0" cap="none" spc="0" normalizeH="0" baseline="0" noProof="0" dirty="0">
              <a:ln>
                <a:noFill/>
              </a:ln>
              <a:solidFill>
                <a:srgbClr val="272727"/>
              </a:solidFill>
              <a:effectLst/>
              <a:uLnTx/>
              <a:uFillTx/>
              <a:latin typeface="Lato Light" panose="020F0502020204030203" pitchFamily="34" charset="0"/>
            </a:endParaRPr>
          </a:p>
        </p:txBody>
      </p:sp>
      <p:sp>
        <p:nvSpPr>
          <p:cNvPr id="47" name="Shape 61670">
            <a:extLst>
              <a:ext uri="{FF2B5EF4-FFF2-40B4-BE49-F238E27FC236}">
                <a16:creationId xmlns:a16="http://schemas.microsoft.com/office/drawing/2014/main" id="{6F661EC1-A2D7-2B16-6FE1-EC78501AEB9C}"/>
              </a:ext>
            </a:extLst>
          </p:cNvPr>
          <p:cNvSpPr/>
          <p:nvPr/>
        </p:nvSpPr>
        <p:spPr>
          <a:xfrm>
            <a:off x="8266461" y="2692403"/>
            <a:ext cx="2066439" cy="1508212"/>
          </a:xfrm>
          <a:custGeom>
            <a:avLst/>
            <a:gdLst/>
            <a:ahLst/>
            <a:cxnLst>
              <a:cxn ang="0">
                <a:pos x="wd2" y="hd2"/>
              </a:cxn>
              <a:cxn ang="5400000">
                <a:pos x="wd2" y="hd2"/>
              </a:cxn>
              <a:cxn ang="10800000">
                <a:pos x="wd2" y="hd2"/>
              </a:cxn>
              <a:cxn ang="16200000">
                <a:pos x="wd2" y="hd2"/>
              </a:cxn>
            </a:cxnLst>
            <a:rect l="0" t="0" r="r" b="b"/>
            <a:pathLst>
              <a:path w="21600" h="21600" extrusionOk="0">
                <a:moveTo>
                  <a:pt x="11134" y="0"/>
                </a:moveTo>
                <a:lnTo>
                  <a:pt x="11134" y="7260"/>
                </a:lnTo>
                <a:lnTo>
                  <a:pt x="0" y="7260"/>
                </a:lnTo>
                <a:lnTo>
                  <a:pt x="0" y="21600"/>
                </a:lnTo>
                <a:lnTo>
                  <a:pt x="19994" y="21600"/>
                </a:lnTo>
                <a:lnTo>
                  <a:pt x="20001" y="21600"/>
                </a:lnTo>
                <a:cubicBezTo>
                  <a:pt x="20231" y="21600"/>
                  <a:pt x="20404" y="21600"/>
                  <a:pt x="20550" y="21586"/>
                </a:cubicBezTo>
                <a:cubicBezTo>
                  <a:pt x="20696" y="21573"/>
                  <a:pt x="20816" y="21546"/>
                  <a:pt x="20939" y="21492"/>
                </a:cubicBezTo>
                <a:cubicBezTo>
                  <a:pt x="21075" y="21425"/>
                  <a:pt x="21196" y="21319"/>
                  <a:pt x="21296" y="21183"/>
                </a:cubicBezTo>
                <a:cubicBezTo>
                  <a:pt x="21395" y="21047"/>
                  <a:pt x="21472" y="20880"/>
                  <a:pt x="21521" y="20695"/>
                </a:cubicBezTo>
                <a:cubicBezTo>
                  <a:pt x="21561" y="20525"/>
                  <a:pt x="21580" y="20362"/>
                  <a:pt x="21590" y="20161"/>
                </a:cubicBezTo>
                <a:cubicBezTo>
                  <a:pt x="21600" y="19961"/>
                  <a:pt x="21600" y="19723"/>
                  <a:pt x="21600" y="19409"/>
                </a:cubicBezTo>
                <a:lnTo>
                  <a:pt x="21600" y="19261"/>
                </a:lnTo>
                <a:lnTo>
                  <a:pt x="21600" y="19252"/>
                </a:lnTo>
                <a:lnTo>
                  <a:pt x="21600" y="9460"/>
                </a:lnTo>
                <a:lnTo>
                  <a:pt x="21600" y="0"/>
                </a:lnTo>
                <a:lnTo>
                  <a:pt x="11134" y="0"/>
                </a:lnTo>
                <a:close/>
              </a:path>
            </a:pathLst>
          </a:custGeom>
          <a:solidFill>
            <a:srgbClr val="0A67D4"/>
          </a:solidFill>
          <a:ln w="12700" cap="flat">
            <a:noFill/>
            <a:miter lim="400000"/>
          </a:ln>
          <a:effectLst/>
        </p:spPr>
        <p:txBody>
          <a:bodyPr wrap="square" lIns="0" tIns="0" rIns="0" bIns="0" numCol="1" anchor="t">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sz="2532" b="0" i="0" u="none" strike="noStrike" kern="0" cap="none" spc="0" normalizeH="0" baseline="0" noProof="0" dirty="0">
              <a:ln>
                <a:noFill/>
              </a:ln>
              <a:solidFill>
                <a:srgbClr val="272727"/>
              </a:solidFill>
              <a:effectLst/>
              <a:uLnTx/>
              <a:uFillTx/>
              <a:latin typeface="Lato Light" panose="020F0502020204030203" pitchFamily="34" charset="0"/>
            </a:endParaRPr>
          </a:p>
        </p:txBody>
      </p:sp>
      <p:sp>
        <p:nvSpPr>
          <p:cNvPr id="48" name="Shape 61671">
            <a:extLst>
              <a:ext uri="{FF2B5EF4-FFF2-40B4-BE49-F238E27FC236}">
                <a16:creationId xmlns:a16="http://schemas.microsoft.com/office/drawing/2014/main" id="{B0867BF3-8C5D-09F5-3BF5-3268B843547A}"/>
              </a:ext>
            </a:extLst>
          </p:cNvPr>
          <p:cNvSpPr/>
          <p:nvPr/>
        </p:nvSpPr>
        <p:spPr>
          <a:xfrm>
            <a:off x="6212540" y="3199363"/>
            <a:ext cx="2063935" cy="1001303"/>
          </a:xfrm>
          <a:prstGeom prst="rect">
            <a:avLst/>
          </a:prstGeom>
          <a:solidFill>
            <a:srgbClr val="EBEBEB">
              <a:lumMod val="75000"/>
            </a:srgbClr>
          </a:solidFill>
          <a:ln w="12700" cap="flat">
            <a:noFill/>
            <a:miter lim="400000"/>
          </a:ln>
          <a:effectLst/>
        </p:spPr>
        <p:txBody>
          <a:bodyPr wrap="square" lIns="0" tIns="0" rIns="0" bIns="0" numCol="1" anchor="t">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sz="2532" b="0" i="0" u="none" strike="noStrike" kern="0" cap="none" spc="0" normalizeH="0" baseline="0" noProof="0" dirty="0">
              <a:ln>
                <a:noFill/>
              </a:ln>
              <a:solidFill>
                <a:srgbClr val="272727"/>
              </a:solidFill>
              <a:effectLst/>
              <a:uLnTx/>
              <a:uFillTx/>
              <a:latin typeface="Lato Light" panose="020F0502020204030203" pitchFamily="34" charset="0"/>
            </a:endParaRPr>
          </a:p>
        </p:txBody>
      </p:sp>
      <p:sp>
        <p:nvSpPr>
          <p:cNvPr id="49" name="Shape 61672">
            <a:extLst>
              <a:ext uri="{FF2B5EF4-FFF2-40B4-BE49-F238E27FC236}">
                <a16:creationId xmlns:a16="http://schemas.microsoft.com/office/drawing/2014/main" id="{434AAD92-A004-BDB7-0746-E4E6F284915D}"/>
              </a:ext>
            </a:extLst>
          </p:cNvPr>
          <p:cNvSpPr/>
          <p:nvPr/>
        </p:nvSpPr>
        <p:spPr>
          <a:xfrm>
            <a:off x="4152688" y="3199116"/>
            <a:ext cx="2063935" cy="1001303"/>
          </a:xfrm>
          <a:prstGeom prst="rect">
            <a:avLst/>
          </a:prstGeom>
          <a:solidFill>
            <a:srgbClr val="27AC95"/>
          </a:solidFill>
          <a:ln w="12700" cap="flat">
            <a:noFill/>
            <a:miter lim="400000"/>
          </a:ln>
          <a:effectLst/>
        </p:spPr>
        <p:txBody>
          <a:bodyPr wrap="square" lIns="0" tIns="0" rIns="0" bIns="0" numCol="1" anchor="t">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sz="2532" b="0" i="0" u="none" strike="noStrike" kern="0" cap="none" spc="0" normalizeH="0" baseline="0" noProof="0" dirty="0">
              <a:ln>
                <a:noFill/>
              </a:ln>
              <a:solidFill>
                <a:srgbClr val="272727"/>
              </a:solidFill>
              <a:effectLst/>
              <a:uLnTx/>
              <a:uFillTx/>
              <a:latin typeface="Lato Light" panose="020F0502020204030203" pitchFamily="34" charset="0"/>
            </a:endParaRPr>
          </a:p>
        </p:txBody>
      </p:sp>
      <p:sp>
        <p:nvSpPr>
          <p:cNvPr id="50" name="Shape 61673">
            <a:extLst>
              <a:ext uri="{FF2B5EF4-FFF2-40B4-BE49-F238E27FC236}">
                <a16:creationId xmlns:a16="http://schemas.microsoft.com/office/drawing/2014/main" id="{37D550F7-2F94-3C3C-458D-8D6D4E79050E}"/>
              </a:ext>
            </a:extLst>
          </p:cNvPr>
          <p:cNvSpPr/>
          <p:nvPr/>
        </p:nvSpPr>
        <p:spPr>
          <a:xfrm rot="10800000">
            <a:off x="2082169" y="3199207"/>
            <a:ext cx="2066438" cy="1508213"/>
          </a:xfrm>
          <a:custGeom>
            <a:avLst/>
            <a:gdLst/>
            <a:ahLst/>
            <a:cxnLst>
              <a:cxn ang="0">
                <a:pos x="wd2" y="hd2"/>
              </a:cxn>
              <a:cxn ang="5400000">
                <a:pos x="wd2" y="hd2"/>
              </a:cxn>
              <a:cxn ang="10800000">
                <a:pos x="wd2" y="hd2"/>
              </a:cxn>
              <a:cxn ang="16200000">
                <a:pos x="wd2" y="hd2"/>
              </a:cxn>
            </a:cxnLst>
            <a:rect l="0" t="0" r="r" b="b"/>
            <a:pathLst>
              <a:path w="21600" h="21600" extrusionOk="0">
                <a:moveTo>
                  <a:pt x="11134" y="0"/>
                </a:moveTo>
                <a:lnTo>
                  <a:pt x="11134" y="7260"/>
                </a:lnTo>
                <a:lnTo>
                  <a:pt x="0" y="7260"/>
                </a:lnTo>
                <a:lnTo>
                  <a:pt x="0" y="21600"/>
                </a:lnTo>
                <a:lnTo>
                  <a:pt x="19994" y="21600"/>
                </a:lnTo>
                <a:lnTo>
                  <a:pt x="20001" y="21600"/>
                </a:lnTo>
                <a:cubicBezTo>
                  <a:pt x="20231" y="21600"/>
                  <a:pt x="20404" y="21600"/>
                  <a:pt x="20550" y="21586"/>
                </a:cubicBezTo>
                <a:cubicBezTo>
                  <a:pt x="20696" y="21573"/>
                  <a:pt x="20816" y="21546"/>
                  <a:pt x="20939" y="21492"/>
                </a:cubicBezTo>
                <a:cubicBezTo>
                  <a:pt x="21075" y="21425"/>
                  <a:pt x="21196" y="21319"/>
                  <a:pt x="21296" y="21183"/>
                </a:cubicBezTo>
                <a:cubicBezTo>
                  <a:pt x="21395" y="21047"/>
                  <a:pt x="21472" y="20880"/>
                  <a:pt x="21521" y="20695"/>
                </a:cubicBezTo>
                <a:cubicBezTo>
                  <a:pt x="21561" y="20525"/>
                  <a:pt x="21580" y="20362"/>
                  <a:pt x="21590" y="20161"/>
                </a:cubicBezTo>
                <a:cubicBezTo>
                  <a:pt x="21600" y="19961"/>
                  <a:pt x="21600" y="19723"/>
                  <a:pt x="21600" y="19409"/>
                </a:cubicBezTo>
                <a:lnTo>
                  <a:pt x="21600" y="19265"/>
                </a:lnTo>
                <a:lnTo>
                  <a:pt x="21600" y="19256"/>
                </a:lnTo>
                <a:lnTo>
                  <a:pt x="21600" y="9460"/>
                </a:lnTo>
                <a:lnTo>
                  <a:pt x="21600" y="0"/>
                </a:lnTo>
                <a:lnTo>
                  <a:pt x="11134" y="0"/>
                </a:lnTo>
                <a:close/>
              </a:path>
            </a:pathLst>
          </a:custGeom>
          <a:solidFill>
            <a:srgbClr val="0F51A9"/>
          </a:solidFill>
          <a:ln w="12700" cap="flat">
            <a:noFill/>
            <a:miter lim="400000"/>
          </a:ln>
          <a:effectLst/>
        </p:spPr>
        <p:txBody>
          <a:bodyPr wrap="square" lIns="0" tIns="0" rIns="0" bIns="0" numCol="1" anchor="t">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sz="2532" b="0" i="0" u="none" strike="noStrike" kern="0" cap="none" spc="0" normalizeH="0" baseline="0" noProof="0" dirty="0">
              <a:ln>
                <a:noFill/>
              </a:ln>
              <a:solidFill>
                <a:srgbClr val="272727"/>
              </a:solidFill>
              <a:effectLst/>
              <a:uLnTx/>
              <a:uFillTx/>
              <a:latin typeface="Lato Light" panose="020F0502020204030203" pitchFamily="34" charset="0"/>
            </a:endParaRPr>
          </a:p>
        </p:txBody>
      </p:sp>
      <p:sp>
        <p:nvSpPr>
          <p:cNvPr id="51" name="Shape 61674">
            <a:extLst>
              <a:ext uri="{FF2B5EF4-FFF2-40B4-BE49-F238E27FC236}">
                <a16:creationId xmlns:a16="http://schemas.microsoft.com/office/drawing/2014/main" id="{E2060FC7-E70A-B282-E874-B56BEBD27594}"/>
              </a:ext>
            </a:extLst>
          </p:cNvPr>
          <p:cNvSpPr/>
          <p:nvPr/>
        </p:nvSpPr>
        <p:spPr>
          <a:xfrm>
            <a:off x="2082169" y="4707524"/>
            <a:ext cx="2066438" cy="150821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9460"/>
                </a:lnTo>
                <a:lnTo>
                  <a:pt x="0" y="19252"/>
                </a:lnTo>
                <a:lnTo>
                  <a:pt x="0" y="19261"/>
                </a:lnTo>
                <a:lnTo>
                  <a:pt x="0" y="19409"/>
                </a:lnTo>
                <a:cubicBezTo>
                  <a:pt x="0" y="19723"/>
                  <a:pt x="0" y="19961"/>
                  <a:pt x="10" y="20161"/>
                </a:cubicBezTo>
                <a:cubicBezTo>
                  <a:pt x="20" y="20362"/>
                  <a:pt x="39" y="20525"/>
                  <a:pt x="79" y="20695"/>
                </a:cubicBezTo>
                <a:cubicBezTo>
                  <a:pt x="128" y="20880"/>
                  <a:pt x="205" y="21047"/>
                  <a:pt x="304" y="21183"/>
                </a:cubicBezTo>
                <a:cubicBezTo>
                  <a:pt x="404" y="21319"/>
                  <a:pt x="525" y="21425"/>
                  <a:pt x="661" y="21492"/>
                </a:cubicBezTo>
                <a:cubicBezTo>
                  <a:pt x="784" y="21546"/>
                  <a:pt x="904" y="21573"/>
                  <a:pt x="1050" y="21586"/>
                </a:cubicBezTo>
                <a:cubicBezTo>
                  <a:pt x="1196" y="21600"/>
                  <a:pt x="1369" y="21600"/>
                  <a:pt x="1599" y="21600"/>
                </a:cubicBezTo>
                <a:lnTo>
                  <a:pt x="1606" y="21600"/>
                </a:lnTo>
                <a:lnTo>
                  <a:pt x="21600" y="21600"/>
                </a:lnTo>
                <a:lnTo>
                  <a:pt x="21600" y="7260"/>
                </a:lnTo>
                <a:lnTo>
                  <a:pt x="10466" y="7260"/>
                </a:lnTo>
                <a:lnTo>
                  <a:pt x="10466" y="0"/>
                </a:lnTo>
                <a:lnTo>
                  <a:pt x="0" y="0"/>
                </a:lnTo>
                <a:close/>
              </a:path>
            </a:pathLst>
          </a:custGeom>
          <a:solidFill>
            <a:srgbClr val="1BB1EC"/>
          </a:solidFill>
          <a:ln w="12700" cap="flat">
            <a:noFill/>
            <a:miter lim="400000"/>
          </a:ln>
          <a:effectLst/>
        </p:spPr>
        <p:txBody>
          <a:bodyPr wrap="square" lIns="0" tIns="0" rIns="0" bIns="0" numCol="1" anchor="t">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sz="2532" b="0" i="0" u="none" strike="noStrike" kern="0" cap="none" spc="0" normalizeH="0" baseline="0" noProof="0" dirty="0">
              <a:ln>
                <a:noFill/>
              </a:ln>
              <a:solidFill>
                <a:srgbClr val="272727"/>
              </a:solidFill>
              <a:effectLst/>
              <a:uLnTx/>
              <a:uFillTx/>
              <a:latin typeface="Lato Light" panose="020F0502020204030203" pitchFamily="34" charset="0"/>
            </a:endParaRPr>
          </a:p>
        </p:txBody>
      </p:sp>
      <p:sp>
        <p:nvSpPr>
          <p:cNvPr id="52" name="Shape 61675">
            <a:extLst>
              <a:ext uri="{FF2B5EF4-FFF2-40B4-BE49-F238E27FC236}">
                <a16:creationId xmlns:a16="http://schemas.microsoft.com/office/drawing/2014/main" id="{6803BD7D-D611-A1E4-6569-7E2C2090BA69}"/>
              </a:ext>
            </a:extLst>
          </p:cNvPr>
          <p:cNvSpPr/>
          <p:nvPr/>
        </p:nvSpPr>
        <p:spPr>
          <a:xfrm flipH="1">
            <a:off x="8115582" y="5215719"/>
            <a:ext cx="2757055" cy="1001303"/>
          </a:xfrm>
          <a:prstGeom prst="roundRect">
            <a:avLst>
              <a:gd name="adj" fmla="val 9234"/>
            </a:avLst>
          </a:prstGeom>
          <a:solidFill>
            <a:srgbClr val="EBEBEB">
              <a:lumMod val="75000"/>
            </a:srgbClr>
          </a:solidFill>
          <a:ln w="12700" cap="flat">
            <a:noFill/>
            <a:miter lim="400000"/>
          </a:ln>
          <a:effectLst/>
        </p:spPr>
        <p:txBody>
          <a:bodyPr wrap="square" lIns="0" tIns="0" rIns="0" bIns="0" numCol="1" anchor="t">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sz="2532" b="0" i="0" u="none" strike="noStrike" kern="0" cap="none" spc="0" normalizeH="0" baseline="0" noProof="0" dirty="0">
              <a:ln>
                <a:noFill/>
              </a:ln>
              <a:solidFill>
                <a:srgbClr val="272727"/>
              </a:solidFill>
              <a:effectLst/>
              <a:uLnTx/>
              <a:uFillTx/>
              <a:latin typeface="Lato Light" panose="020F0502020204030203" pitchFamily="34" charset="0"/>
            </a:endParaRPr>
          </a:p>
        </p:txBody>
      </p:sp>
      <p:sp>
        <p:nvSpPr>
          <p:cNvPr id="53" name="Shape 61676">
            <a:extLst>
              <a:ext uri="{FF2B5EF4-FFF2-40B4-BE49-F238E27FC236}">
                <a16:creationId xmlns:a16="http://schemas.microsoft.com/office/drawing/2014/main" id="{D888CB62-BFF2-47E9-4444-E36E4AB49ED8}"/>
              </a:ext>
            </a:extLst>
          </p:cNvPr>
          <p:cNvSpPr/>
          <p:nvPr/>
        </p:nvSpPr>
        <p:spPr>
          <a:xfrm>
            <a:off x="6212540" y="5215722"/>
            <a:ext cx="2063935" cy="1001303"/>
          </a:xfrm>
          <a:prstGeom prst="rect">
            <a:avLst/>
          </a:prstGeom>
          <a:solidFill>
            <a:srgbClr val="0A67D4"/>
          </a:solidFill>
          <a:ln w="12700" cap="flat">
            <a:noFill/>
            <a:miter lim="400000"/>
          </a:ln>
          <a:effectLst/>
        </p:spPr>
        <p:txBody>
          <a:bodyPr wrap="square" lIns="0" tIns="0" rIns="0" bIns="0" numCol="1" anchor="t">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sz="2532" b="0" i="0" u="none" strike="noStrike" kern="0" cap="none" spc="0" normalizeH="0" baseline="0" noProof="0" dirty="0">
              <a:ln>
                <a:noFill/>
              </a:ln>
              <a:solidFill>
                <a:srgbClr val="272727"/>
              </a:solidFill>
              <a:effectLst/>
              <a:uLnTx/>
              <a:uFillTx/>
              <a:latin typeface="Lato Light" panose="020F0502020204030203" pitchFamily="34" charset="0"/>
            </a:endParaRPr>
          </a:p>
        </p:txBody>
      </p:sp>
      <p:sp>
        <p:nvSpPr>
          <p:cNvPr id="54" name="Shape 61677">
            <a:extLst>
              <a:ext uri="{FF2B5EF4-FFF2-40B4-BE49-F238E27FC236}">
                <a16:creationId xmlns:a16="http://schemas.microsoft.com/office/drawing/2014/main" id="{B8E0E83A-2C59-3EE9-C2FB-6663F02A2A03}"/>
              </a:ext>
            </a:extLst>
          </p:cNvPr>
          <p:cNvSpPr/>
          <p:nvPr/>
        </p:nvSpPr>
        <p:spPr>
          <a:xfrm>
            <a:off x="4148606" y="5215474"/>
            <a:ext cx="2063935" cy="1001303"/>
          </a:xfrm>
          <a:prstGeom prst="rect">
            <a:avLst/>
          </a:prstGeom>
          <a:solidFill>
            <a:srgbClr val="2E2E2E"/>
          </a:solidFill>
          <a:ln w="12700" cap="flat">
            <a:noFill/>
            <a:miter lim="400000"/>
          </a:ln>
          <a:effectLst/>
        </p:spPr>
        <p:txBody>
          <a:bodyPr wrap="square" lIns="0" tIns="0" rIns="0" bIns="0" numCol="1" anchor="t">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sz="2532" b="0" i="0" u="none" strike="noStrike" kern="0" cap="none" spc="0" normalizeH="0" baseline="0" noProof="0" dirty="0">
              <a:ln>
                <a:noFill/>
              </a:ln>
              <a:solidFill>
                <a:srgbClr val="272727"/>
              </a:solidFill>
              <a:effectLst/>
              <a:uLnTx/>
              <a:uFillTx/>
              <a:latin typeface="Lato Light" panose="020F0502020204030203" pitchFamily="34" charset="0"/>
            </a:endParaRPr>
          </a:p>
        </p:txBody>
      </p:sp>
      <p:sp>
        <p:nvSpPr>
          <p:cNvPr id="56" name="Rectangle 55">
            <a:extLst>
              <a:ext uri="{FF2B5EF4-FFF2-40B4-BE49-F238E27FC236}">
                <a16:creationId xmlns:a16="http://schemas.microsoft.com/office/drawing/2014/main" id="{6998B3B3-BA18-D12A-A04F-30D51810F6DA}"/>
              </a:ext>
            </a:extLst>
          </p:cNvPr>
          <p:cNvSpPr/>
          <p:nvPr/>
        </p:nvSpPr>
        <p:spPr>
          <a:xfrm>
            <a:off x="1638985" y="1416917"/>
            <a:ext cx="380233" cy="553998"/>
          </a:xfrm>
          <a:prstGeom prst="rect">
            <a:avLst/>
          </a:prstGeom>
        </p:spPr>
        <p:txBody>
          <a:bodyPr wrap="none" anchor="ctr">
            <a:spAutoFit/>
          </a:bodyPr>
          <a:lstStyle/>
          <a:p>
            <a:pPr algn="ctr" defTabSz="914217"/>
            <a:r>
              <a:rPr lang="en-US" sz="3000" b="1" dirty="0">
                <a:solidFill>
                  <a:srgbClr val="FFFFFF"/>
                </a:solidFill>
                <a:latin typeface="Poppins" pitchFamily="2" charset="77"/>
                <a:cs typeface="Poppins" pitchFamily="2" charset="77"/>
              </a:rPr>
              <a:t>1</a:t>
            </a:r>
            <a:endParaRPr lang="en-US" sz="3000" dirty="0">
              <a:solidFill>
                <a:srgbClr val="FFFFFF"/>
              </a:solidFill>
              <a:latin typeface="Lato Light" panose="020F0502020204030203" pitchFamily="34" charset="0"/>
            </a:endParaRPr>
          </a:p>
        </p:txBody>
      </p:sp>
      <p:sp>
        <p:nvSpPr>
          <p:cNvPr id="57" name="Subtitle 2">
            <a:extLst>
              <a:ext uri="{FF2B5EF4-FFF2-40B4-BE49-F238E27FC236}">
                <a16:creationId xmlns:a16="http://schemas.microsoft.com/office/drawing/2014/main" id="{BF77F542-01FA-1AA2-E2ED-D878BF8F48CA}"/>
              </a:ext>
            </a:extLst>
          </p:cNvPr>
          <p:cNvSpPr txBox="1">
            <a:spLocks/>
          </p:cNvSpPr>
          <p:nvPr/>
        </p:nvSpPr>
        <p:spPr>
          <a:xfrm>
            <a:off x="2051357" y="1451620"/>
            <a:ext cx="1814927" cy="353943"/>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ct val="100000"/>
              </a:lnSpc>
            </a:pPr>
            <a:r>
              <a:rPr lang="en-US" sz="1000" dirty="0">
                <a:solidFill>
                  <a:srgbClr val="FFFFFF"/>
                </a:solidFill>
                <a:latin typeface="Lato Light" panose="020F0502020204030203" pitchFamily="34" charset="0"/>
                <a:ea typeface="Lato Light" panose="020F0502020204030203" pitchFamily="34" charset="0"/>
                <a:cs typeface="Mukta ExtraLight" panose="020B0000000000000000" pitchFamily="34" charset="77"/>
              </a:rPr>
              <a:t>Are we managing our trade effectively ?</a:t>
            </a:r>
          </a:p>
        </p:txBody>
      </p:sp>
      <p:sp>
        <p:nvSpPr>
          <p:cNvPr id="58" name="Rectangle 57">
            <a:extLst>
              <a:ext uri="{FF2B5EF4-FFF2-40B4-BE49-F238E27FC236}">
                <a16:creationId xmlns:a16="http://schemas.microsoft.com/office/drawing/2014/main" id="{4CF6ED90-9515-CECA-5F54-C744C080B0CC}"/>
              </a:ext>
            </a:extLst>
          </p:cNvPr>
          <p:cNvSpPr/>
          <p:nvPr/>
        </p:nvSpPr>
        <p:spPr>
          <a:xfrm>
            <a:off x="4232524" y="1416917"/>
            <a:ext cx="380233" cy="553998"/>
          </a:xfrm>
          <a:prstGeom prst="rect">
            <a:avLst/>
          </a:prstGeom>
        </p:spPr>
        <p:txBody>
          <a:bodyPr wrap="none" anchor="ctr">
            <a:spAutoFit/>
          </a:bodyPr>
          <a:lstStyle/>
          <a:p>
            <a:pPr algn="ctr" defTabSz="914217"/>
            <a:r>
              <a:rPr lang="en-US" sz="3000" b="1" dirty="0">
                <a:solidFill>
                  <a:srgbClr val="FFFFFF"/>
                </a:solidFill>
                <a:latin typeface="Poppins" pitchFamily="2" charset="77"/>
                <a:cs typeface="Poppins" pitchFamily="2" charset="77"/>
              </a:rPr>
              <a:t>2</a:t>
            </a:r>
            <a:endParaRPr lang="en-US" sz="3000" dirty="0">
              <a:solidFill>
                <a:srgbClr val="FFFFFF"/>
              </a:solidFill>
              <a:latin typeface="Lato Light" panose="020F0502020204030203" pitchFamily="34" charset="0"/>
            </a:endParaRPr>
          </a:p>
        </p:txBody>
      </p:sp>
      <p:sp>
        <p:nvSpPr>
          <p:cNvPr id="59" name="Subtitle 2">
            <a:extLst>
              <a:ext uri="{FF2B5EF4-FFF2-40B4-BE49-F238E27FC236}">
                <a16:creationId xmlns:a16="http://schemas.microsoft.com/office/drawing/2014/main" id="{78259E69-3E40-E363-D7AE-BC5E38C5B2DA}"/>
              </a:ext>
            </a:extLst>
          </p:cNvPr>
          <p:cNvSpPr txBox="1">
            <a:spLocks/>
          </p:cNvSpPr>
          <p:nvPr/>
        </p:nvSpPr>
        <p:spPr>
          <a:xfrm>
            <a:off x="4632650" y="1386306"/>
            <a:ext cx="1413962" cy="50783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ct val="100000"/>
              </a:lnSpc>
            </a:pPr>
            <a:r>
              <a:rPr lang="en-US" sz="1000" dirty="0">
                <a:solidFill>
                  <a:srgbClr val="FFFFFF"/>
                </a:solidFill>
                <a:latin typeface="Lato Light" panose="020F0502020204030203" pitchFamily="34" charset="0"/>
                <a:ea typeface="Lato Light" panose="020F0502020204030203" pitchFamily="34" charset="0"/>
                <a:cs typeface="Mukta ExtraLight" panose="020B0000000000000000" pitchFamily="34" charset="77"/>
              </a:rPr>
              <a:t>What are we looking for from our trade and channels ?</a:t>
            </a:r>
          </a:p>
        </p:txBody>
      </p:sp>
      <p:sp>
        <p:nvSpPr>
          <p:cNvPr id="60" name="Rectangle 59">
            <a:extLst>
              <a:ext uri="{FF2B5EF4-FFF2-40B4-BE49-F238E27FC236}">
                <a16:creationId xmlns:a16="http://schemas.microsoft.com/office/drawing/2014/main" id="{0D18C918-78AE-ADBC-F45F-467FEB576027}"/>
              </a:ext>
            </a:extLst>
          </p:cNvPr>
          <p:cNvSpPr/>
          <p:nvPr/>
        </p:nvSpPr>
        <p:spPr>
          <a:xfrm>
            <a:off x="6293857" y="1416917"/>
            <a:ext cx="380233" cy="553998"/>
          </a:xfrm>
          <a:prstGeom prst="rect">
            <a:avLst/>
          </a:prstGeom>
        </p:spPr>
        <p:txBody>
          <a:bodyPr wrap="none" anchor="ctr">
            <a:spAutoFit/>
          </a:bodyPr>
          <a:lstStyle/>
          <a:p>
            <a:pPr algn="ctr" defTabSz="914217"/>
            <a:r>
              <a:rPr lang="en-US" sz="3000" b="1" dirty="0">
                <a:solidFill>
                  <a:srgbClr val="FFFFFF"/>
                </a:solidFill>
                <a:latin typeface="Poppins" pitchFamily="2" charset="77"/>
                <a:cs typeface="Poppins" pitchFamily="2" charset="77"/>
              </a:rPr>
              <a:t>3</a:t>
            </a:r>
            <a:endParaRPr lang="en-US" sz="3000" dirty="0">
              <a:solidFill>
                <a:srgbClr val="FFFFFF"/>
              </a:solidFill>
              <a:latin typeface="Lato Light" panose="020F0502020204030203" pitchFamily="34" charset="0"/>
            </a:endParaRPr>
          </a:p>
        </p:txBody>
      </p:sp>
      <p:sp>
        <p:nvSpPr>
          <p:cNvPr id="61" name="Subtitle 2">
            <a:extLst>
              <a:ext uri="{FF2B5EF4-FFF2-40B4-BE49-F238E27FC236}">
                <a16:creationId xmlns:a16="http://schemas.microsoft.com/office/drawing/2014/main" id="{EE20FC81-6F09-A75F-BA4F-201EEBF70B13}"/>
              </a:ext>
            </a:extLst>
          </p:cNvPr>
          <p:cNvSpPr txBox="1">
            <a:spLocks/>
          </p:cNvSpPr>
          <p:nvPr/>
        </p:nvSpPr>
        <p:spPr>
          <a:xfrm>
            <a:off x="6693983" y="1463866"/>
            <a:ext cx="1413962" cy="353943"/>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ct val="100000"/>
              </a:lnSpc>
            </a:pPr>
            <a:r>
              <a:rPr lang="en-US" sz="1000" dirty="0">
                <a:solidFill>
                  <a:srgbClr val="FFFFFF"/>
                </a:solidFill>
                <a:latin typeface="Lato Light" panose="020F0502020204030203" pitchFamily="34" charset="0"/>
                <a:ea typeface="Lato Light" panose="020F0502020204030203" pitchFamily="34" charset="0"/>
                <a:cs typeface="Mukta ExtraLight" panose="020B0000000000000000" pitchFamily="34" charset="77"/>
              </a:rPr>
              <a:t>Is there a gap between needs and delivery ?</a:t>
            </a:r>
          </a:p>
        </p:txBody>
      </p:sp>
      <p:sp>
        <p:nvSpPr>
          <p:cNvPr id="62" name="Rectangle 61">
            <a:extLst>
              <a:ext uri="{FF2B5EF4-FFF2-40B4-BE49-F238E27FC236}">
                <a16:creationId xmlns:a16="http://schemas.microsoft.com/office/drawing/2014/main" id="{3D6BECA7-FB9D-41DD-4F2B-FDC8AED66B42}"/>
              </a:ext>
            </a:extLst>
          </p:cNvPr>
          <p:cNvSpPr/>
          <p:nvPr/>
        </p:nvSpPr>
        <p:spPr>
          <a:xfrm>
            <a:off x="8354037" y="1416917"/>
            <a:ext cx="380233" cy="553998"/>
          </a:xfrm>
          <a:prstGeom prst="rect">
            <a:avLst/>
          </a:prstGeom>
        </p:spPr>
        <p:txBody>
          <a:bodyPr wrap="none" anchor="ctr">
            <a:spAutoFit/>
          </a:bodyPr>
          <a:lstStyle/>
          <a:p>
            <a:pPr algn="ctr" defTabSz="914217"/>
            <a:r>
              <a:rPr lang="en-US" sz="3000" b="1" dirty="0">
                <a:solidFill>
                  <a:srgbClr val="FFFFFF"/>
                </a:solidFill>
                <a:latin typeface="Poppins" pitchFamily="2" charset="77"/>
                <a:cs typeface="Poppins" pitchFamily="2" charset="77"/>
              </a:rPr>
              <a:t>4</a:t>
            </a:r>
            <a:endParaRPr lang="en-US" sz="3000" dirty="0">
              <a:solidFill>
                <a:srgbClr val="FFFFFF"/>
              </a:solidFill>
              <a:latin typeface="Lato Light" panose="020F0502020204030203" pitchFamily="34" charset="0"/>
            </a:endParaRPr>
          </a:p>
        </p:txBody>
      </p:sp>
      <p:sp>
        <p:nvSpPr>
          <p:cNvPr id="63" name="Subtitle 2">
            <a:extLst>
              <a:ext uri="{FF2B5EF4-FFF2-40B4-BE49-F238E27FC236}">
                <a16:creationId xmlns:a16="http://schemas.microsoft.com/office/drawing/2014/main" id="{2E97D349-5CFA-E5C2-BE0A-E73FF050D382}"/>
              </a:ext>
            </a:extLst>
          </p:cNvPr>
          <p:cNvSpPr txBox="1">
            <a:spLocks/>
          </p:cNvSpPr>
          <p:nvPr/>
        </p:nvSpPr>
        <p:spPr>
          <a:xfrm>
            <a:off x="8773052" y="3441865"/>
            <a:ext cx="1413962" cy="50783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ct val="100000"/>
              </a:lnSpc>
            </a:pPr>
            <a:r>
              <a:rPr lang="en-US" sz="1000" dirty="0">
                <a:solidFill>
                  <a:srgbClr val="FFFFFF"/>
                </a:solidFill>
                <a:latin typeface="Lato Light" panose="020F0502020204030203" pitchFamily="34" charset="0"/>
                <a:ea typeface="Lato Light" panose="020F0502020204030203" pitchFamily="34" charset="0"/>
                <a:cs typeface="Mukta ExtraLight" panose="020B0000000000000000" pitchFamily="34" charset="77"/>
              </a:rPr>
              <a:t>Conceptualize “how”  we should manage the trade and category  ?</a:t>
            </a:r>
          </a:p>
        </p:txBody>
      </p:sp>
      <p:sp>
        <p:nvSpPr>
          <p:cNvPr id="64" name="Rectangle 63">
            <a:extLst>
              <a:ext uri="{FF2B5EF4-FFF2-40B4-BE49-F238E27FC236}">
                <a16:creationId xmlns:a16="http://schemas.microsoft.com/office/drawing/2014/main" id="{642AE798-7C2B-62AB-E940-D298CCCCE33B}"/>
              </a:ext>
            </a:extLst>
          </p:cNvPr>
          <p:cNvSpPr/>
          <p:nvPr/>
        </p:nvSpPr>
        <p:spPr>
          <a:xfrm>
            <a:off x="8354037" y="3422769"/>
            <a:ext cx="380233" cy="553998"/>
          </a:xfrm>
          <a:prstGeom prst="rect">
            <a:avLst/>
          </a:prstGeom>
        </p:spPr>
        <p:txBody>
          <a:bodyPr wrap="none" anchor="ctr">
            <a:spAutoFit/>
          </a:bodyPr>
          <a:lstStyle/>
          <a:p>
            <a:pPr algn="ctr" defTabSz="914217"/>
            <a:r>
              <a:rPr lang="en-US" sz="3000" b="1" dirty="0">
                <a:solidFill>
                  <a:srgbClr val="FFFFFF"/>
                </a:solidFill>
                <a:latin typeface="Poppins" pitchFamily="2" charset="77"/>
                <a:cs typeface="Poppins" pitchFamily="2" charset="77"/>
              </a:rPr>
              <a:t>5</a:t>
            </a:r>
            <a:endParaRPr lang="en-US" sz="3000" dirty="0">
              <a:solidFill>
                <a:srgbClr val="FFFFFF"/>
              </a:solidFill>
              <a:latin typeface="Lato Light" panose="020F0502020204030203" pitchFamily="34" charset="0"/>
            </a:endParaRPr>
          </a:p>
        </p:txBody>
      </p:sp>
      <p:sp>
        <p:nvSpPr>
          <p:cNvPr id="65" name="Subtitle 2">
            <a:extLst>
              <a:ext uri="{FF2B5EF4-FFF2-40B4-BE49-F238E27FC236}">
                <a16:creationId xmlns:a16="http://schemas.microsoft.com/office/drawing/2014/main" id="{35528391-8DD0-B68A-46B8-B569960F5EEA}"/>
              </a:ext>
            </a:extLst>
          </p:cNvPr>
          <p:cNvSpPr txBox="1">
            <a:spLocks/>
          </p:cNvSpPr>
          <p:nvPr/>
        </p:nvSpPr>
        <p:spPr>
          <a:xfrm>
            <a:off x="4614871" y="3510541"/>
            <a:ext cx="1413962" cy="353943"/>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ct val="100000"/>
              </a:lnSpc>
            </a:pPr>
            <a:r>
              <a:rPr lang="en-US" sz="1000" dirty="0">
                <a:solidFill>
                  <a:srgbClr val="FFFFFF"/>
                </a:solidFill>
                <a:latin typeface="Lato Light" panose="020F0502020204030203" pitchFamily="34" charset="0"/>
                <a:ea typeface="Lato Light" panose="020F0502020204030203" pitchFamily="34" charset="0"/>
                <a:cs typeface="Mukta ExtraLight" panose="020B0000000000000000" pitchFamily="34" charset="77"/>
              </a:rPr>
              <a:t>What skills and tools do we need for TM .</a:t>
            </a:r>
          </a:p>
        </p:txBody>
      </p:sp>
      <p:sp>
        <p:nvSpPr>
          <p:cNvPr id="66" name="Rectangle 65">
            <a:extLst>
              <a:ext uri="{FF2B5EF4-FFF2-40B4-BE49-F238E27FC236}">
                <a16:creationId xmlns:a16="http://schemas.microsoft.com/office/drawing/2014/main" id="{A8D26E16-9826-538F-2812-44C184C96BC1}"/>
              </a:ext>
            </a:extLst>
          </p:cNvPr>
          <p:cNvSpPr/>
          <p:nvPr/>
        </p:nvSpPr>
        <p:spPr>
          <a:xfrm>
            <a:off x="6293857" y="3422769"/>
            <a:ext cx="380233" cy="553998"/>
          </a:xfrm>
          <a:prstGeom prst="rect">
            <a:avLst/>
          </a:prstGeom>
        </p:spPr>
        <p:txBody>
          <a:bodyPr wrap="none" anchor="ctr">
            <a:spAutoFit/>
          </a:bodyPr>
          <a:lstStyle/>
          <a:p>
            <a:pPr algn="ctr" defTabSz="914217"/>
            <a:r>
              <a:rPr lang="en-US" sz="3000" b="1" dirty="0">
                <a:solidFill>
                  <a:srgbClr val="FFFFFF"/>
                </a:solidFill>
                <a:latin typeface="Poppins" pitchFamily="2" charset="77"/>
                <a:cs typeface="Poppins" pitchFamily="2" charset="77"/>
              </a:rPr>
              <a:t>6</a:t>
            </a:r>
            <a:endParaRPr lang="en-US" sz="3000" dirty="0">
              <a:solidFill>
                <a:srgbClr val="FFFFFF"/>
              </a:solidFill>
              <a:latin typeface="Lato Light" panose="020F0502020204030203" pitchFamily="34" charset="0"/>
            </a:endParaRPr>
          </a:p>
        </p:txBody>
      </p:sp>
      <p:sp>
        <p:nvSpPr>
          <p:cNvPr id="67" name="Subtitle 2">
            <a:extLst>
              <a:ext uri="{FF2B5EF4-FFF2-40B4-BE49-F238E27FC236}">
                <a16:creationId xmlns:a16="http://schemas.microsoft.com/office/drawing/2014/main" id="{B1F51B7A-447A-A65E-CF48-3C6DE60DC077}"/>
              </a:ext>
            </a:extLst>
          </p:cNvPr>
          <p:cNvSpPr txBox="1">
            <a:spLocks/>
          </p:cNvSpPr>
          <p:nvPr/>
        </p:nvSpPr>
        <p:spPr>
          <a:xfrm>
            <a:off x="2595513" y="3510539"/>
            <a:ext cx="1413962" cy="50783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ct val="100000"/>
              </a:lnSpc>
            </a:pPr>
            <a:r>
              <a:rPr lang="en-US" sz="1000" dirty="0">
                <a:solidFill>
                  <a:srgbClr val="FFFFFF"/>
                </a:solidFill>
                <a:latin typeface="Lato Light" panose="020F0502020204030203" pitchFamily="34" charset="0"/>
                <a:ea typeface="Lato Light" panose="020F0502020204030203" pitchFamily="34" charset="0"/>
                <a:cs typeface="Mukta ExtraLight" panose="020B0000000000000000" pitchFamily="34" charset="77"/>
              </a:rPr>
              <a:t>Where do we acquire the existing skills &amp; Tools .</a:t>
            </a:r>
          </a:p>
        </p:txBody>
      </p:sp>
      <p:sp>
        <p:nvSpPr>
          <p:cNvPr id="68" name="Rectangle 67">
            <a:extLst>
              <a:ext uri="{FF2B5EF4-FFF2-40B4-BE49-F238E27FC236}">
                <a16:creationId xmlns:a16="http://schemas.microsoft.com/office/drawing/2014/main" id="{6F3BE446-8BC4-1E66-0450-C95622DC1CB8}"/>
              </a:ext>
            </a:extLst>
          </p:cNvPr>
          <p:cNvSpPr/>
          <p:nvPr/>
        </p:nvSpPr>
        <p:spPr>
          <a:xfrm>
            <a:off x="4229923" y="3422769"/>
            <a:ext cx="380233" cy="553998"/>
          </a:xfrm>
          <a:prstGeom prst="rect">
            <a:avLst/>
          </a:prstGeom>
        </p:spPr>
        <p:txBody>
          <a:bodyPr wrap="none" anchor="ctr">
            <a:spAutoFit/>
          </a:bodyPr>
          <a:lstStyle/>
          <a:p>
            <a:pPr algn="ctr" defTabSz="914217"/>
            <a:r>
              <a:rPr lang="en-US" sz="3000" b="1" dirty="0">
                <a:solidFill>
                  <a:srgbClr val="FFFFFF"/>
                </a:solidFill>
                <a:latin typeface="Poppins" pitchFamily="2" charset="77"/>
                <a:cs typeface="Poppins" pitchFamily="2" charset="77"/>
              </a:rPr>
              <a:t>7</a:t>
            </a:r>
            <a:endParaRPr lang="en-US" sz="3000" dirty="0">
              <a:solidFill>
                <a:srgbClr val="FFFFFF"/>
              </a:solidFill>
              <a:latin typeface="Lato Light" panose="020F0502020204030203" pitchFamily="34" charset="0"/>
            </a:endParaRPr>
          </a:p>
        </p:txBody>
      </p:sp>
      <p:sp>
        <p:nvSpPr>
          <p:cNvPr id="69" name="Subtitle 2">
            <a:extLst>
              <a:ext uri="{FF2B5EF4-FFF2-40B4-BE49-F238E27FC236}">
                <a16:creationId xmlns:a16="http://schemas.microsoft.com/office/drawing/2014/main" id="{50F15696-CC06-222F-0C36-9EFC95CF4C11}"/>
              </a:ext>
            </a:extLst>
          </p:cNvPr>
          <p:cNvSpPr txBox="1">
            <a:spLocks/>
          </p:cNvSpPr>
          <p:nvPr/>
        </p:nvSpPr>
        <p:spPr>
          <a:xfrm>
            <a:off x="2654292" y="5478134"/>
            <a:ext cx="1413962" cy="217752"/>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ts val="1500"/>
              </a:lnSpc>
            </a:pPr>
            <a:r>
              <a:rPr lang="en-US" sz="1000" dirty="0">
                <a:solidFill>
                  <a:srgbClr val="FFFFFF"/>
                </a:solidFill>
                <a:latin typeface="Lato Light" panose="020F0502020204030203" pitchFamily="34" charset="0"/>
                <a:ea typeface="Lato Light" panose="020F0502020204030203" pitchFamily="34" charset="0"/>
                <a:cs typeface="Mukta ExtraLight" panose="020B0000000000000000" pitchFamily="34" charset="77"/>
              </a:rPr>
              <a:t>Combination or Silo ?</a:t>
            </a:r>
          </a:p>
        </p:txBody>
      </p:sp>
      <p:sp>
        <p:nvSpPr>
          <p:cNvPr id="70" name="Rectangle 69">
            <a:extLst>
              <a:ext uri="{FF2B5EF4-FFF2-40B4-BE49-F238E27FC236}">
                <a16:creationId xmlns:a16="http://schemas.microsoft.com/office/drawing/2014/main" id="{0315072E-BFA7-2EF2-F426-6BEE5C37F01C}"/>
              </a:ext>
            </a:extLst>
          </p:cNvPr>
          <p:cNvSpPr/>
          <p:nvPr/>
        </p:nvSpPr>
        <p:spPr>
          <a:xfrm>
            <a:off x="2164737" y="3422769"/>
            <a:ext cx="380233" cy="553998"/>
          </a:xfrm>
          <a:prstGeom prst="rect">
            <a:avLst/>
          </a:prstGeom>
        </p:spPr>
        <p:txBody>
          <a:bodyPr wrap="none" anchor="ctr">
            <a:spAutoFit/>
          </a:bodyPr>
          <a:lstStyle/>
          <a:p>
            <a:pPr algn="ctr" defTabSz="914217"/>
            <a:r>
              <a:rPr lang="en-US" sz="3000" b="1" dirty="0">
                <a:solidFill>
                  <a:srgbClr val="FFFFFF"/>
                </a:solidFill>
                <a:latin typeface="Poppins" pitchFamily="2" charset="77"/>
                <a:cs typeface="Poppins" pitchFamily="2" charset="77"/>
              </a:rPr>
              <a:t>8</a:t>
            </a:r>
            <a:endParaRPr lang="en-US" sz="3000" dirty="0">
              <a:solidFill>
                <a:srgbClr val="FFFFFF"/>
              </a:solidFill>
              <a:latin typeface="Lato Light" panose="020F0502020204030203" pitchFamily="34" charset="0"/>
            </a:endParaRPr>
          </a:p>
        </p:txBody>
      </p:sp>
      <p:sp>
        <p:nvSpPr>
          <p:cNvPr id="71" name="Subtitle 2">
            <a:extLst>
              <a:ext uri="{FF2B5EF4-FFF2-40B4-BE49-F238E27FC236}">
                <a16:creationId xmlns:a16="http://schemas.microsoft.com/office/drawing/2014/main" id="{61A45A75-3EE8-FDA4-44FB-3447A89675B2}"/>
              </a:ext>
            </a:extLst>
          </p:cNvPr>
          <p:cNvSpPr txBox="1">
            <a:spLocks/>
          </p:cNvSpPr>
          <p:nvPr/>
        </p:nvSpPr>
        <p:spPr>
          <a:xfrm>
            <a:off x="8810702" y="1618187"/>
            <a:ext cx="1413962" cy="217752"/>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ts val="1500"/>
              </a:lnSpc>
            </a:pPr>
            <a:r>
              <a:rPr lang="en-US" sz="1000" dirty="0">
                <a:solidFill>
                  <a:srgbClr val="FFFFFF"/>
                </a:solidFill>
                <a:latin typeface="Lato Light" panose="020F0502020204030203" pitchFamily="34" charset="0"/>
                <a:ea typeface="Lato Light" panose="020F0502020204030203" pitchFamily="34" charset="0"/>
                <a:cs typeface="Mukta ExtraLight" panose="020B0000000000000000" pitchFamily="34" charset="77"/>
              </a:rPr>
              <a:t>Let's define the GAP</a:t>
            </a:r>
          </a:p>
        </p:txBody>
      </p:sp>
      <p:sp>
        <p:nvSpPr>
          <p:cNvPr id="72" name="Rectangle 71">
            <a:extLst>
              <a:ext uri="{FF2B5EF4-FFF2-40B4-BE49-F238E27FC236}">
                <a16:creationId xmlns:a16="http://schemas.microsoft.com/office/drawing/2014/main" id="{BBB1FA3C-12C1-AFC6-A7F7-FC6DF121D53B}"/>
              </a:ext>
            </a:extLst>
          </p:cNvPr>
          <p:cNvSpPr/>
          <p:nvPr/>
        </p:nvSpPr>
        <p:spPr>
          <a:xfrm>
            <a:off x="6153252" y="5435060"/>
            <a:ext cx="575800" cy="553998"/>
          </a:xfrm>
          <a:prstGeom prst="rect">
            <a:avLst/>
          </a:prstGeom>
        </p:spPr>
        <p:txBody>
          <a:bodyPr wrap="none" anchor="ctr">
            <a:spAutoFit/>
          </a:bodyPr>
          <a:lstStyle/>
          <a:p>
            <a:pPr algn="ctr" defTabSz="914217"/>
            <a:r>
              <a:rPr lang="en-US" sz="3000" b="1" dirty="0">
                <a:solidFill>
                  <a:srgbClr val="FFFFFF"/>
                </a:solidFill>
                <a:latin typeface="Poppins" pitchFamily="2" charset="77"/>
                <a:cs typeface="Poppins" pitchFamily="2" charset="77"/>
              </a:rPr>
              <a:t>11</a:t>
            </a:r>
            <a:endParaRPr lang="en-US" sz="3000" dirty="0">
              <a:solidFill>
                <a:srgbClr val="FFFFFF"/>
              </a:solidFill>
              <a:latin typeface="Lato Light" panose="020F0502020204030203" pitchFamily="34" charset="0"/>
            </a:endParaRPr>
          </a:p>
        </p:txBody>
      </p:sp>
      <p:sp>
        <p:nvSpPr>
          <p:cNvPr id="73" name="Subtitle 2">
            <a:extLst>
              <a:ext uri="{FF2B5EF4-FFF2-40B4-BE49-F238E27FC236}">
                <a16:creationId xmlns:a16="http://schemas.microsoft.com/office/drawing/2014/main" id="{B85A0FDE-CDB0-6116-E012-BBCE0788B66F}"/>
              </a:ext>
            </a:extLst>
          </p:cNvPr>
          <p:cNvSpPr txBox="1">
            <a:spLocks/>
          </p:cNvSpPr>
          <p:nvPr/>
        </p:nvSpPr>
        <p:spPr>
          <a:xfrm>
            <a:off x="6747051" y="5314642"/>
            <a:ext cx="1413962" cy="815608"/>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ct val="100000"/>
              </a:lnSpc>
              <a:spcBef>
                <a:spcPts val="0"/>
              </a:spcBef>
            </a:pPr>
            <a:r>
              <a:rPr lang="en-US" sz="1000" dirty="0">
                <a:solidFill>
                  <a:srgbClr val="FFFFFF"/>
                </a:solidFill>
                <a:latin typeface="Lato Light" panose="020F0502020204030203" pitchFamily="34" charset="0"/>
                <a:ea typeface="Lato Light" panose="020F0502020204030203" pitchFamily="34" charset="0"/>
                <a:cs typeface="Mukta ExtraLight" panose="020B0000000000000000" pitchFamily="34" charset="77"/>
              </a:rPr>
              <a:t>Train</a:t>
            </a:r>
          </a:p>
          <a:p>
            <a:pPr algn="l" defTabSz="543818">
              <a:lnSpc>
                <a:spcPct val="100000"/>
              </a:lnSpc>
              <a:spcBef>
                <a:spcPts val="0"/>
              </a:spcBef>
            </a:pPr>
            <a:r>
              <a:rPr lang="en-US" sz="1000" dirty="0">
                <a:solidFill>
                  <a:srgbClr val="FFFFFF"/>
                </a:solidFill>
                <a:latin typeface="Lato Light" panose="020F0502020204030203" pitchFamily="34" charset="0"/>
                <a:ea typeface="Lato Light" panose="020F0502020204030203" pitchFamily="34" charset="0"/>
                <a:cs typeface="Mukta ExtraLight" panose="020B0000000000000000" pitchFamily="34" charset="77"/>
              </a:rPr>
              <a:t>Retail</a:t>
            </a:r>
          </a:p>
          <a:p>
            <a:pPr algn="l" defTabSz="543818">
              <a:lnSpc>
                <a:spcPct val="100000"/>
              </a:lnSpc>
              <a:spcBef>
                <a:spcPts val="0"/>
              </a:spcBef>
            </a:pPr>
            <a:r>
              <a:rPr lang="en-US" sz="1000" dirty="0">
                <a:solidFill>
                  <a:srgbClr val="FFFFFF"/>
                </a:solidFill>
                <a:latin typeface="Lato Light" panose="020F0502020204030203" pitchFamily="34" charset="0"/>
                <a:ea typeface="Lato Light" panose="020F0502020204030203" pitchFamily="34" charset="0"/>
                <a:cs typeface="Mukta ExtraLight" panose="020B0000000000000000" pitchFamily="34" charset="77"/>
              </a:rPr>
              <a:t>Acquire,</a:t>
            </a:r>
          </a:p>
          <a:p>
            <a:pPr algn="l" defTabSz="543818">
              <a:lnSpc>
                <a:spcPct val="100000"/>
              </a:lnSpc>
              <a:spcBef>
                <a:spcPts val="0"/>
              </a:spcBef>
            </a:pPr>
            <a:r>
              <a:rPr lang="en-US" sz="1000" dirty="0">
                <a:solidFill>
                  <a:srgbClr val="FFFFFF"/>
                </a:solidFill>
                <a:latin typeface="Lato Light" panose="020F0502020204030203" pitchFamily="34" charset="0"/>
                <a:ea typeface="Lato Light" panose="020F0502020204030203" pitchFamily="34" charset="0"/>
                <a:cs typeface="Mukta ExtraLight" panose="020B0000000000000000" pitchFamily="34" charset="77"/>
              </a:rPr>
              <a:t>Demonstrate</a:t>
            </a:r>
          </a:p>
          <a:p>
            <a:pPr algn="l" defTabSz="543818">
              <a:lnSpc>
                <a:spcPct val="100000"/>
              </a:lnSpc>
              <a:spcBef>
                <a:spcPts val="0"/>
              </a:spcBef>
            </a:pPr>
            <a:r>
              <a:rPr lang="en-US" sz="1000" dirty="0">
                <a:solidFill>
                  <a:srgbClr val="FFFFFF"/>
                </a:solidFill>
                <a:latin typeface="Lato Light" panose="020F0502020204030203" pitchFamily="34" charset="0"/>
                <a:ea typeface="Lato Light" panose="020F0502020204030203" pitchFamily="34" charset="0"/>
                <a:cs typeface="Mukta ExtraLight" panose="020B0000000000000000" pitchFamily="34" charset="77"/>
              </a:rPr>
              <a:t>Engage , </a:t>
            </a:r>
          </a:p>
        </p:txBody>
      </p:sp>
      <p:sp>
        <p:nvSpPr>
          <p:cNvPr id="74" name="Rectangle 73">
            <a:extLst>
              <a:ext uri="{FF2B5EF4-FFF2-40B4-BE49-F238E27FC236}">
                <a16:creationId xmlns:a16="http://schemas.microsoft.com/office/drawing/2014/main" id="{08ADEF0F-275D-1627-587D-7C2BCC6E56ED}"/>
              </a:ext>
            </a:extLst>
          </p:cNvPr>
          <p:cNvSpPr/>
          <p:nvPr/>
        </p:nvSpPr>
        <p:spPr>
          <a:xfrm>
            <a:off x="4116509" y="5435060"/>
            <a:ext cx="575800" cy="553998"/>
          </a:xfrm>
          <a:prstGeom prst="rect">
            <a:avLst/>
          </a:prstGeom>
        </p:spPr>
        <p:txBody>
          <a:bodyPr wrap="none" anchor="ctr">
            <a:spAutoFit/>
          </a:bodyPr>
          <a:lstStyle/>
          <a:p>
            <a:pPr algn="ctr" defTabSz="914217"/>
            <a:r>
              <a:rPr lang="en-US" sz="3000" b="1" dirty="0">
                <a:solidFill>
                  <a:srgbClr val="FFFFFF"/>
                </a:solidFill>
                <a:latin typeface="Poppins" pitchFamily="2" charset="77"/>
                <a:cs typeface="Poppins" pitchFamily="2" charset="77"/>
              </a:rPr>
              <a:t>10</a:t>
            </a:r>
            <a:endParaRPr lang="en-US" sz="3000" dirty="0">
              <a:solidFill>
                <a:srgbClr val="FFFFFF"/>
              </a:solidFill>
              <a:latin typeface="Lato Light" panose="020F0502020204030203" pitchFamily="34" charset="0"/>
            </a:endParaRPr>
          </a:p>
        </p:txBody>
      </p:sp>
      <p:sp>
        <p:nvSpPr>
          <p:cNvPr id="75" name="Subtitle 2">
            <a:extLst>
              <a:ext uri="{FF2B5EF4-FFF2-40B4-BE49-F238E27FC236}">
                <a16:creationId xmlns:a16="http://schemas.microsoft.com/office/drawing/2014/main" id="{1C771F86-63EE-D5B3-F943-1427B8AA6331}"/>
              </a:ext>
            </a:extLst>
          </p:cNvPr>
          <p:cNvSpPr txBox="1">
            <a:spLocks/>
          </p:cNvSpPr>
          <p:nvPr/>
        </p:nvSpPr>
        <p:spPr>
          <a:xfrm>
            <a:off x="6793585" y="3506254"/>
            <a:ext cx="1413962" cy="353943"/>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ct val="100000"/>
              </a:lnSpc>
            </a:pPr>
            <a:r>
              <a:rPr lang="en-US" sz="1000" dirty="0">
                <a:solidFill>
                  <a:srgbClr val="FFFFFF"/>
                </a:solidFill>
                <a:latin typeface="Lato Light" panose="020F0502020204030203" pitchFamily="34" charset="0"/>
                <a:ea typeface="Lato Light" panose="020F0502020204030203" pitchFamily="34" charset="0"/>
                <a:cs typeface="Mukta ExtraLight" panose="020B0000000000000000" pitchFamily="34" charset="77"/>
              </a:rPr>
              <a:t>Developing the TM concept.</a:t>
            </a:r>
          </a:p>
        </p:txBody>
      </p:sp>
      <p:sp>
        <p:nvSpPr>
          <p:cNvPr id="76" name="Rectangle 75">
            <a:extLst>
              <a:ext uri="{FF2B5EF4-FFF2-40B4-BE49-F238E27FC236}">
                <a16:creationId xmlns:a16="http://schemas.microsoft.com/office/drawing/2014/main" id="{E6CBAEC5-CB50-0146-3E33-033186A96789}"/>
              </a:ext>
            </a:extLst>
          </p:cNvPr>
          <p:cNvSpPr/>
          <p:nvPr/>
        </p:nvSpPr>
        <p:spPr>
          <a:xfrm>
            <a:off x="2164737" y="5435060"/>
            <a:ext cx="380233" cy="553998"/>
          </a:xfrm>
          <a:prstGeom prst="rect">
            <a:avLst/>
          </a:prstGeom>
        </p:spPr>
        <p:txBody>
          <a:bodyPr wrap="none" anchor="ctr">
            <a:spAutoFit/>
          </a:bodyPr>
          <a:lstStyle/>
          <a:p>
            <a:pPr algn="ctr" defTabSz="914217"/>
            <a:r>
              <a:rPr lang="en-US" sz="3000" b="1" dirty="0">
                <a:solidFill>
                  <a:srgbClr val="FFFFFF"/>
                </a:solidFill>
                <a:latin typeface="Poppins" pitchFamily="2" charset="77"/>
                <a:cs typeface="Poppins" pitchFamily="2" charset="77"/>
              </a:rPr>
              <a:t>9</a:t>
            </a:r>
            <a:endParaRPr lang="en-US" sz="3000" dirty="0">
              <a:solidFill>
                <a:srgbClr val="FFFFFF"/>
              </a:solidFill>
              <a:latin typeface="Lato Light" panose="020F0502020204030203" pitchFamily="34" charset="0"/>
            </a:endParaRPr>
          </a:p>
        </p:txBody>
      </p:sp>
      <p:sp>
        <p:nvSpPr>
          <p:cNvPr id="77" name="Subtitle 2">
            <a:extLst>
              <a:ext uri="{FF2B5EF4-FFF2-40B4-BE49-F238E27FC236}">
                <a16:creationId xmlns:a16="http://schemas.microsoft.com/office/drawing/2014/main" id="{A9F886B6-ECE5-5F42-7E6B-1031E4D34028}"/>
              </a:ext>
            </a:extLst>
          </p:cNvPr>
          <p:cNvSpPr txBox="1">
            <a:spLocks/>
          </p:cNvSpPr>
          <p:nvPr/>
        </p:nvSpPr>
        <p:spPr>
          <a:xfrm>
            <a:off x="4703906" y="5441187"/>
            <a:ext cx="1413962" cy="353943"/>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ct val="100000"/>
              </a:lnSpc>
            </a:pPr>
            <a:r>
              <a:rPr lang="en-US" sz="1000" dirty="0">
                <a:solidFill>
                  <a:srgbClr val="FFFFFF"/>
                </a:solidFill>
                <a:latin typeface="Lato Light" panose="020F0502020204030203" pitchFamily="34" charset="0"/>
                <a:ea typeface="Lato Light" panose="020F0502020204030203" pitchFamily="34" charset="0"/>
                <a:cs typeface="Mukta ExtraLight" panose="020B0000000000000000" pitchFamily="34" charset="77"/>
              </a:rPr>
              <a:t>Designing effective silos for delivery </a:t>
            </a:r>
          </a:p>
        </p:txBody>
      </p:sp>
      <p:sp>
        <p:nvSpPr>
          <p:cNvPr id="78" name="Rectangle 77">
            <a:extLst>
              <a:ext uri="{FF2B5EF4-FFF2-40B4-BE49-F238E27FC236}">
                <a16:creationId xmlns:a16="http://schemas.microsoft.com/office/drawing/2014/main" id="{0E88DDF8-74C1-3951-B2AF-FF2EE534D134}"/>
              </a:ext>
            </a:extLst>
          </p:cNvPr>
          <p:cNvSpPr/>
          <p:nvPr/>
        </p:nvSpPr>
        <p:spPr>
          <a:xfrm>
            <a:off x="8306804" y="5439127"/>
            <a:ext cx="575800" cy="553998"/>
          </a:xfrm>
          <a:prstGeom prst="rect">
            <a:avLst/>
          </a:prstGeom>
        </p:spPr>
        <p:txBody>
          <a:bodyPr wrap="none" anchor="ctr">
            <a:spAutoFit/>
          </a:bodyPr>
          <a:lstStyle/>
          <a:p>
            <a:pPr algn="ctr" defTabSz="914217"/>
            <a:r>
              <a:rPr lang="en-US" sz="3000" b="1" dirty="0">
                <a:solidFill>
                  <a:srgbClr val="FFFFFF"/>
                </a:solidFill>
                <a:latin typeface="Poppins" pitchFamily="2" charset="77"/>
                <a:cs typeface="Poppins" pitchFamily="2" charset="77"/>
              </a:rPr>
              <a:t>12</a:t>
            </a:r>
            <a:endParaRPr lang="en-US" sz="3000" dirty="0">
              <a:solidFill>
                <a:srgbClr val="FFFFFF"/>
              </a:solidFill>
              <a:latin typeface="Lato Light" panose="020F0502020204030203" pitchFamily="34" charset="0"/>
            </a:endParaRPr>
          </a:p>
        </p:txBody>
      </p:sp>
      <p:sp>
        <p:nvSpPr>
          <p:cNvPr id="79" name="Subtitle 2">
            <a:extLst>
              <a:ext uri="{FF2B5EF4-FFF2-40B4-BE49-F238E27FC236}">
                <a16:creationId xmlns:a16="http://schemas.microsoft.com/office/drawing/2014/main" id="{4812B8C6-98A9-6999-BD5B-97D71E9CD4F0}"/>
              </a:ext>
            </a:extLst>
          </p:cNvPr>
          <p:cNvSpPr txBox="1">
            <a:spLocks/>
          </p:cNvSpPr>
          <p:nvPr/>
        </p:nvSpPr>
        <p:spPr>
          <a:xfrm>
            <a:off x="8861864" y="5592207"/>
            <a:ext cx="1814927" cy="200055"/>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ct val="100000"/>
              </a:lnSpc>
            </a:pPr>
            <a:r>
              <a:rPr lang="en-US" sz="1000" dirty="0">
                <a:solidFill>
                  <a:srgbClr val="FFFFFF"/>
                </a:solidFill>
                <a:latin typeface="Lato Light" panose="020F0502020204030203" pitchFamily="34" charset="0"/>
                <a:ea typeface="Lato Light" panose="020F0502020204030203" pitchFamily="34" charset="0"/>
                <a:cs typeface="Mukta ExtraLight" panose="020B0000000000000000" pitchFamily="34" charset="77"/>
              </a:rPr>
              <a:t>Measure.</a:t>
            </a:r>
          </a:p>
        </p:txBody>
      </p:sp>
      <p:sp>
        <p:nvSpPr>
          <p:cNvPr id="80" name="TextBox 79">
            <a:extLst>
              <a:ext uri="{FF2B5EF4-FFF2-40B4-BE49-F238E27FC236}">
                <a16:creationId xmlns:a16="http://schemas.microsoft.com/office/drawing/2014/main" id="{3201F3A6-BB8C-416A-6671-940CE5F1FA14}"/>
              </a:ext>
            </a:extLst>
          </p:cNvPr>
          <p:cNvSpPr txBox="1"/>
          <p:nvPr/>
        </p:nvSpPr>
        <p:spPr>
          <a:xfrm rot="16200000">
            <a:off x="960399" y="1524639"/>
            <a:ext cx="704745" cy="338554"/>
          </a:xfrm>
          <a:prstGeom prst="rect">
            <a:avLst/>
          </a:prstGeom>
          <a:noFill/>
        </p:spPr>
        <p:txBody>
          <a:bodyPr wrap="none" rtlCol="0" anchor="ctr">
            <a:spAutoFit/>
          </a:bodyPr>
          <a:lstStyle/>
          <a:p>
            <a:pPr algn="ctr" defTabSz="914217"/>
            <a:r>
              <a:rPr lang="en-US" sz="1600" b="1" dirty="0">
                <a:solidFill>
                  <a:srgbClr val="000000"/>
                </a:solidFill>
                <a:latin typeface="Poppins" pitchFamily="2" charset="77"/>
                <a:cs typeface="Poppins" pitchFamily="2" charset="77"/>
              </a:rPr>
              <a:t>START</a:t>
            </a:r>
          </a:p>
        </p:txBody>
      </p:sp>
      <p:sp>
        <p:nvSpPr>
          <p:cNvPr id="81" name="TextBox 80">
            <a:extLst>
              <a:ext uri="{FF2B5EF4-FFF2-40B4-BE49-F238E27FC236}">
                <a16:creationId xmlns:a16="http://schemas.microsoft.com/office/drawing/2014/main" id="{9B223625-C1D2-F851-7A0A-CC970C303CFD}"/>
              </a:ext>
            </a:extLst>
          </p:cNvPr>
          <p:cNvSpPr txBox="1"/>
          <p:nvPr/>
        </p:nvSpPr>
        <p:spPr>
          <a:xfrm rot="5400000">
            <a:off x="10831421" y="5546849"/>
            <a:ext cx="548548" cy="338554"/>
          </a:xfrm>
          <a:prstGeom prst="rect">
            <a:avLst/>
          </a:prstGeom>
          <a:noFill/>
        </p:spPr>
        <p:txBody>
          <a:bodyPr wrap="none" rtlCol="0" anchor="ctr">
            <a:spAutoFit/>
          </a:bodyPr>
          <a:lstStyle/>
          <a:p>
            <a:pPr algn="ctr" defTabSz="914217"/>
            <a:r>
              <a:rPr lang="en-US" sz="1600" b="1" dirty="0">
                <a:solidFill>
                  <a:srgbClr val="000000"/>
                </a:solidFill>
                <a:latin typeface="Poppins" pitchFamily="2" charset="77"/>
                <a:cs typeface="Poppins" pitchFamily="2" charset="77"/>
              </a:rPr>
              <a:t>END</a:t>
            </a:r>
          </a:p>
        </p:txBody>
      </p:sp>
      <p:sp>
        <p:nvSpPr>
          <p:cNvPr id="7" name="TextBox 6">
            <a:extLst>
              <a:ext uri="{FF2B5EF4-FFF2-40B4-BE49-F238E27FC236}">
                <a16:creationId xmlns:a16="http://schemas.microsoft.com/office/drawing/2014/main" id="{0C63D92A-A8B5-6FEB-DE1E-B1F79A578A01}"/>
              </a:ext>
            </a:extLst>
          </p:cNvPr>
          <p:cNvSpPr txBox="1"/>
          <p:nvPr/>
        </p:nvSpPr>
        <p:spPr>
          <a:xfrm>
            <a:off x="268941" y="207845"/>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12 Steps of thinking TM .</a:t>
            </a:r>
          </a:p>
        </p:txBody>
      </p:sp>
      <p:pic>
        <p:nvPicPr>
          <p:cNvPr id="8" name="Picture 7" descr="Logo&#10;&#10;Description automatically generated">
            <a:extLst>
              <a:ext uri="{FF2B5EF4-FFF2-40B4-BE49-F238E27FC236}">
                <a16:creationId xmlns:a16="http://schemas.microsoft.com/office/drawing/2014/main" id="{4B1C97EE-FDEB-96B3-1432-53E29E182E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9" name="Footer Placeholder 3">
            <a:extLst>
              <a:ext uri="{FF2B5EF4-FFF2-40B4-BE49-F238E27FC236}">
                <a16:creationId xmlns:a16="http://schemas.microsoft.com/office/drawing/2014/main" id="{C36518FB-6D62-128E-EC98-DD263F61DFDC}"/>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www.upskilpro.com</a:t>
            </a:r>
          </a:p>
        </p:txBody>
      </p:sp>
      <p:sp>
        <p:nvSpPr>
          <p:cNvPr id="2" name="Teardrop 1">
            <a:extLst>
              <a:ext uri="{FF2B5EF4-FFF2-40B4-BE49-F238E27FC236}">
                <a16:creationId xmlns:a16="http://schemas.microsoft.com/office/drawing/2014/main" id="{CE0AF332-3162-300F-5B4C-554C28D028A9}"/>
              </a:ext>
            </a:extLst>
          </p:cNvPr>
          <p:cNvSpPr/>
          <p:nvPr/>
        </p:nvSpPr>
        <p:spPr>
          <a:xfrm>
            <a:off x="120844" y="2086603"/>
            <a:ext cx="1889224" cy="1494461"/>
          </a:xfrm>
          <a:prstGeom prst="teardrop">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dirty="0">
                <a:solidFill>
                  <a:sysClr val="windowText" lastClr="000000"/>
                </a:solidFill>
                <a:latin typeface="Lato Light" panose="020F0502020204030203" pitchFamily="34" charset="0"/>
                <a:ea typeface="Lato Light" panose="020F0502020204030203" pitchFamily="34" charset="0"/>
                <a:cs typeface="Lato Light" panose="020F0502020204030203" pitchFamily="34" charset="0"/>
              </a:rPr>
              <a:t>Start here. </a:t>
            </a:r>
          </a:p>
          <a:p>
            <a:r>
              <a:rPr lang="en-GB" sz="800" dirty="0">
                <a:solidFill>
                  <a:sysClr val="windowText" lastClr="000000"/>
                </a:solidFill>
                <a:latin typeface="Lato Light" panose="020F0502020204030203" pitchFamily="34" charset="0"/>
                <a:ea typeface="Lato Light" panose="020F0502020204030203" pitchFamily="34" charset="0"/>
                <a:cs typeface="Lato Light" panose="020F0502020204030203" pitchFamily="34" charset="0"/>
              </a:rPr>
              <a:t>Pose the question to your core team.</a:t>
            </a:r>
          </a:p>
          <a:p>
            <a:r>
              <a:rPr lang="en-GB" sz="800" dirty="0">
                <a:solidFill>
                  <a:sysClr val="windowText" lastClr="000000"/>
                </a:solidFill>
                <a:latin typeface="Lato Light" panose="020F0502020204030203" pitchFamily="34" charset="0"/>
                <a:ea typeface="Lato Light" panose="020F0502020204030203" pitchFamily="34" charset="0"/>
                <a:cs typeface="Lato Light" panose="020F0502020204030203" pitchFamily="34" charset="0"/>
              </a:rPr>
              <a:t>2 Questions </a:t>
            </a:r>
          </a:p>
          <a:p>
            <a:r>
              <a:rPr lang="en-GB" sz="800" dirty="0">
                <a:solidFill>
                  <a:sysClr val="windowText" lastClr="000000"/>
                </a:solidFill>
                <a:latin typeface="Lato Light" panose="020F0502020204030203" pitchFamily="34" charset="0"/>
                <a:ea typeface="Lato Light" panose="020F0502020204030203" pitchFamily="34" charset="0"/>
                <a:cs typeface="Lato Light" panose="020F0502020204030203" pitchFamily="34" charset="0"/>
              </a:rPr>
              <a:t>1 Are we managing our trade </a:t>
            </a:r>
          </a:p>
          <a:p>
            <a:r>
              <a:rPr lang="en-GB" sz="800" dirty="0">
                <a:solidFill>
                  <a:sysClr val="windowText" lastClr="000000"/>
                </a:solidFill>
                <a:latin typeface="Lato Light" panose="020F0502020204030203" pitchFamily="34" charset="0"/>
                <a:ea typeface="Lato Light" panose="020F0502020204030203" pitchFamily="34" charset="0"/>
                <a:cs typeface="Lato Light" panose="020F0502020204030203" pitchFamily="34" charset="0"/>
              </a:rPr>
              <a:t>2 What are the relevant measures to define Q1  </a:t>
            </a:r>
          </a:p>
        </p:txBody>
      </p:sp>
      <p:sp>
        <p:nvSpPr>
          <p:cNvPr id="3" name="Speech Bubble: Oval 2">
            <a:extLst>
              <a:ext uri="{FF2B5EF4-FFF2-40B4-BE49-F238E27FC236}">
                <a16:creationId xmlns:a16="http://schemas.microsoft.com/office/drawing/2014/main" id="{AE13A6D3-4990-5B47-FA3F-A04AB26887E9}"/>
              </a:ext>
            </a:extLst>
          </p:cNvPr>
          <p:cNvSpPr/>
          <p:nvPr/>
        </p:nvSpPr>
        <p:spPr>
          <a:xfrm>
            <a:off x="10195358" y="785499"/>
            <a:ext cx="1647532" cy="1297079"/>
          </a:xfrm>
          <a:prstGeom prst="wedgeEllipseCallout">
            <a:avLst>
              <a:gd name="adj1" fmla="val -48461"/>
              <a:gd name="adj2" fmla="val 51320"/>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800" dirty="0">
                <a:solidFill>
                  <a:sysClr val="windowText" lastClr="000000"/>
                </a:solidFill>
                <a:latin typeface="Lato Light" panose="020F0502020204030203" pitchFamily="34" charset="0"/>
                <a:ea typeface="Lato Light" panose="020F0502020204030203" pitchFamily="34" charset="0"/>
                <a:cs typeface="Lato Light" panose="020F0502020204030203" pitchFamily="34" charset="0"/>
              </a:rPr>
              <a:t>To define the gap, we must have 2 measures or references </a:t>
            </a:r>
          </a:p>
          <a:p>
            <a:pPr marL="171450" indent="-171450">
              <a:buFont typeface="Arial" panose="020B0604020202020204" pitchFamily="34" charset="0"/>
              <a:buChar char="•"/>
            </a:pPr>
            <a:r>
              <a:rPr lang="en-GB" sz="800" dirty="0">
                <a:solidFill>
                  <a:sysClr val="windowText" lastClr="000000"/>
                </a:solidFill>
                <a:latin typeface="Lato Light" panose="020F0502020204030203" pitchFamily="34" charset="0"/>
                <a:ea typeface="Lato Light" panose="020F0502020204030203" pitchFamily="34" charset="0"/>
                <a:cs typeface="Lato Light" panose="020F0502020204030203" pitchFamily="34" charset="0"/>
              </a:rPr>
              <a:t>What is the goal</a:t>
            </a:r>
          </a:p>
          <a:p>
            <a:pPr marL="171450" indent="-171450">
              <a:buFont typeface="Arial" panose="020B0604020202020204" pitchFamily="34" charset="0"/>
              <a:buChar char="•"/>
            </a:pPr>
            <a:r>
              <a:rPr lang="en-GB" sz="800" dirty="0">
                <a:solidFill>
                  <a:sysClr val="windowText" lastClr="000000"/>
                </a:solidFill>
                <a:latin typeface="Lato Light" panose="020F0502020204030203" pitchFamily="34" charset="0"/>
                <a:ea typeface="Lato Light" panose="020F0502020204030203" pitchFamily="34" charset="0"/>
                <a:cs typeface="Lato Light" panose="020F0502020204030203" pitchFamily="34" charset="0"/>
              </a:rPr>
              <a:t>Where are we versus the goal </a:t>
            </a:r>
          </a:p>
        </p:txBody>
      </p:sp>
      <p:sp>
        <p:nvSpPr>
          <p:cNvPr id="4" name="Speech Bubble: Oval 3">
            <a:extLst>
              <a:ext uri="{FF2B5EF4-FFF2-40B4-BE49-F238E27FC236}">
                <a16:creationId xmlns:a16="http://schemas.microsoft.com/office/drawing/2014/main" id="{96FF5283-E1DA-DDBC-A27A-13707F5BE457}"/>
              </a:ext>
            </a:extLst>
          </p:cNvPr>
          <p:cNvSpPr/>
          <p:nvPr/>
        </p:nvSpPr>
        <p:spPr>
          <a:xfrm>
            <a:off x="10379984" y="3729437"/>
            <a:ext cx="1647532" cy="1297079"/>
          </a:xfrm>
          <a:prstGeom prst="wedgeEllipseCallout">
            <a:avLst>
              <a:gd name="adj1" fmla="val -64842"/>
              <a:gd name="adj2" fmla="val -24456"/>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800" dirty="0">
                <a:solidFill>
                  <a:sysClr val="windowText" lastClr="000000"/>
                </a:solidFill>
                <a:latin typeface="Lato Light" panose="020F0502020204030203" pitchFamily="34" charset="0"/>
                <a:ea typeface="Lato Light" panose="020F0502020204030203" pitchFamily="34" charset="0"/>
                <a:cs typeface="Lato Light" panose="020F0502020204030203" pitchFamily="34" charset="0"/>
              </a:rPr>
              <a:t>Define your how !</a:t>
            </a:r>
          </a:p>
          <a:p>
            <a:r>
              <a:rPr lang="en-GB" sz="800" dirty="0">
                <a:solidFill>
                  <a:sysClr val="windowText" lastClr="000000"/>
                </a:solidFill>
                <a:latin typeface="Lato Light" panose="020F0502020204030203" pitchFamily="34" charset="0"/>
                <a:ea typeface="Lato Light" panose="020F0502020204030203" pitchFamily="34" charset="0"/>
                <a:cs typeface="Lato Light" panose="020F0502020204030203" pitchFamily="34" charset="0"/>
              </a:rPr>
              <a:t>Hint …</a:t>
            </a:r>
          </a:p>
          <a:p>
            <a:r>
              <a:rPr lang="en-GB" sz="800" dirty="0">
                <a:solidFill>
                  <a:sysClr val="windowText" lastClr="000000"/>
                </a:solidFill>
                <a:latin typeface="Lato Light" panose="020F0502020204030203" pitchFamily="34" charset="0"/>
                <a:ea typeface="Lato Light" panose="020F0502020204030203" pitchFamily="34" charset="0"/>
                <a:cs typeface="Lato Light" panose="020F0502020204030203" pitchFamily="34" charset="0"/>
              </a:rPr>
              <a:t>Standards , brands , channels , yardsticks and annual  operating plan</a:t>
            </a:r>
          </a:p>
        </p:txBody>
      </p:sp>
      <p:sp>
        <p:nvSpPr>
          <p:cNvPr id="6" name="Flowchart: Document 5">
            <a:extLst>
              <a:ext uri="{FF2B5EF4-FFF2-40B4-BE49-F238E27FC236}">
                <a16:creationId xmlns:a16="http://schemas.microsoft.com/office/drawing/2014/main" id="{D17E20F9-B497-A608-0AD2-82D7F5A0B256}"/>
              </a:ext>
            </a:extLst>
          </p:cNvPr>
          <p:cNvSpPr/>
          <p:nvPr/>
        </p:nvSpPr>
        <p:spPr>
          <a:xfrm>
            <a:off x="1043302" y="3919433"/>
            <a:ext cx="1135950" cy="741188"/>
          </a:xfrm>
          <a:prstGeom prst="flowChartDocumen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800" dirty="0">
                <a:solidFill>
                  <a:sysClr val="windowText" lastClr="000000"/>
                </a:solidFill>
                <a:latin typeface="Lato Light" panose="020F0502020204030203" pitchFamily="34" charset="0"/>
                <a:ea typeface="Lato Light" panose="020F0502020204030203" pitchFamily="34" charset="0"/>
                <a:cs typeface="Lato Light" panose="020F0502020204030203" pitchFamily="34" charset="0"/>
              </a:rPr>
              <a:t>A good idea is to work with your HR and conduct a thorough needs analysis !</a:t>
            </a:r>
          </a:p>
        </p:txBody>
      </p:sp>
      <p:sp>
        <p:nvSpPr>
          <p:cNvPr id="10" name="Callout: Right Arrow 9">
            <a:extLst>
              <a:ext uri="{FF2B5EF4-FFF2-40B4-BE49-F238E27FC236}">
                <a16:creationId xmlns:a16="http://schemas.microsoft.com/office/drawing/2014/main" id="{831C58BD-4692-F5E5-DDC4-57C3B6D0852D}"/>
              </a:ext>
            </a:extLst>
          </p:cNvPr>
          <p:cNvSpPr/>
          <p:nvPr/>
        </p:nvSpPr>
        <p:spPr>
          <a:xfrm>
            <a:off x="664652" y="5139975"/>
            <a:ext cx="1550853" cy="922456"/>
          </a:xfrm>
          <a:prstGeom prst="rightArrowCallout">
            <a:avLst>
              <a:gd name="adj1" fmla="val 32860"/>
              <a:gd name="adj2" fmla="val 25000"/>
              <a:gd name="adj3" fmla="val 25000"/>
              <a:gd name="adj4" fmla="val 64977"/>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800" dirty="0">
                <a:solidFill>
                  <a:sysClr val="windowText" lastClr="000000"/>
                </a:solidFill>
                <a:latin typeface="Lato Light" panose="020F0502020204030203" pitchFamily="34" charset="0"/>
                <a:ea typeface="Lato Light" panose="020F0502020204030203" pitchFamily="34" charset="0"/>
                <a:cs typeface="Lato Light" panose="020F0502020204030203" pitchFamily="34" charset="0"/>
              </a:rPr>
              <a:t>This is a critical question , and depends on the long-term vision of the organisation</a:t>
            </a:r>
          </a:p>
        </p:txBody>
      </p:sp>
      <p:sp>
        <p:nvSpPr>
          <p:cNvPr id="11" name="Rectangle: Folded Corner 10">
            <a:extLst>
              <a:ext uri="{FF2B5EF4-FFF2-40B4-BE49-F238E27FC236}">
                <a16:creationId xmlns:a16="http://schemas.microsoft.com/office/drawing/2014/main" id="{974A9BEE-B627-97D8-09D7-380418B38CED}"/>
              </a:ext>
            </a:extLst>
          </p:cNvPr>
          <p:cNvSpPr/>
          <p:nvPr/>
        </p:nvSpPr>
        <p:spPr>
          <a:xfrm>
            <a:off x="9623355" y="4986903"/>
            <a:ext cx="1055387" cy="1093655"/>
          </a:xfrm>
          <a:prstGeom prst="foldedCorner">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dirty="0">
                <a:solidFill>
                  <a:sysClr val="windowText" lastClr="000000"/>
                </a:solidFill>
                <a:latin typeface="Lato Light" panose="020F0502020204030203" pitchFamily="34" charset="0"/>
                <a:ea typeface="Lato Light" panose="020F0502020204030203" pitchFamily="34" charset="0"/>
                <a:cs typeface="Lato Light" panose="020F0502020204030203" pitchFamily="34" charset="0"/>
              </a:rPr>
              <a:t>All measures are defined from a system for data integrity</a:t>
            </a:r>
          </a:p>
          <a:p>
            <a:pPr algn="ctr"/>
            <a:endParaRPr lang="en-GB" sz="800" dirty="0">
              <a:solidFill>
                <a:sysClr val="windowText" lastClr="000000"/>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2" name="Speech Bubble: Oval 11">
            <a:extLst>
              <a:ext uri="{FF2B5EF4-FFF2-40B4-BE49-F238E27FC236}">
                <a16:creationId xmlns:a16="http://schemas.microsoft.com/office/drawing/2014/main" id="{D983F7EB-396A-54FA-5323-A75C72770945}"/>
              </a:ext>
            </a:extLst>
          </p:cNvPr>
          <p:cNvSpPr/>
          <p:nvPr/>
        </p:nvSpPr>
        <p:spPr>
          <a:xfrm>
            <a:off x="4153066" y="2227591"/>
            <a:ext cx="1655589" cy="612286"/>
          </a:xfrm>
          <a:prstGeom prst="wedgeEllipseCallout">
            <a:avLst>
              <a:gd name="adj1" fmla="val 37223"/>
              <a:gd name="adj2" fmla="val -88816"/>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800" dirty="0">
                <a:solidFill>
                  <a:sysClr val="windowText" lastClr="000000"/>
                </a:solidFill>
                <a:latin typeface="Lato Light" panose="020F0502020204030203" pitchFamily="34" charset="0"/>
                <a:ea typeface="Lato Light" panose="020F0502020204030203" pitchFamily="34" charset="0"/>
                <a:cs typeface="Lato Light" panose="020F0502020204030203" pitchFamily="34" charset="0"/>
              </a:rPr>
              <a:t>This part refers to the outside – inside view </a:t>
            </a:r>
          </a:p>
        </p:txBody>
      </p:sp>
      <p:sp>
        <p:nvSpPr>
          <p:cNvPr id="13" name="Speech Bubble: Oval 12">
            <a:extLst>
              <a:ext uri="{FF2B5EF4-FFF2-40B4-BE49-F238E27FC236}">
                <a16:creationId xmlns:a16="http://schemas.microsoft.com/office/drawing/2014/main" id="{3369A40B-521E-BA7D-886A-E70CF712B65D}"/>
              </a:ext>
            </a:extLst>
          </p:cNvPr>
          <p:cNvSpPr/>
          <p:nvPr/>
        </p:nvSpPr>
        <p:spPr>
          <a:xfrm>
            <a:off x="6794891" y="821080"/>
            <a:ext cx="1450150" cy="612286"/>
          </a:xfrm>
          <a:prstGeom prst="wedgeEllipseCallou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800" dirty="0">
                <a:solidFill>
                  <a:sysClr val="windowText" lastClr="000000"/>
                </a:solidFill>
                <a:latin typeface="Lato Light" panose="020F0502020204030203" pitchFamily="34" charset="0"/>
                <a:ea typeface="Lato Light" panose="020F0502020204030203" pitchFamily="34" charset="0"/>
                <a:cs typeface="Lato Light" panose="020F0502020204030203" pitchFamily="34" charset="0"/>
              </a:rPr>
              <a:t>Start with the top 3 to 5 measures.</a:t>
            </a:r>
          </a:p>
        </p:txBody>
      </p:sp>
      <p:sp>
        <p:nvSpPr>
          <p:cNvPr id="14" name="Flowchart: Document 13">
            <a:extLst>
              <a:ext uri="{FF2B5EF4-FFF2-40B4-BE49-F238E27FC236}">
                <a16:creationId xmlns:a16="http://schemas.microsoft.com/office/drawing/2014/main" id="{ACD75E7C-70BA-7FAE-D22D-A0B702512ED7}"/>
              </a:ext>
            </a:extLst>
          </p:cNvPr>
          <p:cNvSpPr/>
          <p:nvPr/>
        </p:nvSpPr>
        <p:spPr>
          <a:xfrm>
            <a:off x="6553199" y="3934874"/>
            <a:ext cx="1579723" cy="741188"/>
          </a:xfrm>
          <a:prstGeom prst="flowChartDocumen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800" dirty="0">
                <a:solidFill>
                  <a:sysClr val="windowText" lastClr="000000"/>
                </a:solidFill>
                <a:latin typeface="Lato Light" panose="020F0502020204030203" pitchFamily="34" charset="0"/>
                <a:ea typeface="Lato Light" panose="020F0502020204030203" pitchFamily="34" charset="0"/>
                <a:cs typeface="Lato Light" panose="020F0502020204030203" pitchFamily="34" charset="0"/>
              </a:rPr>
              <a:t>Start with the outside view , using a competitive analysis along with answers to #2 &amp; #5 will be useful</a:t>
            </a:r>
          </a:p>
        </p:txBody>
      </p:sp>
      <p:sp>
        <p:nvSpPr>
          <p:cNvPr id="15" name="Speech Bubble: Oval 14">
            <a:extLst>
              <a:ext uri="{FF2B5EF4-FFF2-40B4-BE49-F238E27FC236}">
                <a16:creationId xmlns:a16="http://schemas.microsoft.com/office/drawing/2014/main" id="{CA01D06D-D859-1346-7DDA-85CA7B471564}"/>
              </a:ext>
            </a:extLst>
          </p:cNvPr>
          <p:cNvSpPr/>
          <p:nvPr/>
        </p:nvSpPr>
        <p:spPr>
          <a:xfrm>
            <a:off x="4587439" y="4257130"/>
            <a:ext cx="1655589" cy="612286"/>
          </a:xfrm>
          <a:prstGeom prst="wedgeEllipseCallout">
            <a:avLst>
              <a:gd name="adj1" fmla="val -16305"/>
              <a:gd name="adj2" fmla="val -86184"/>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800" dirty="0">
                <a:solidFill>
                  <a:sysClr val="windowText" lastClr="000000"/>
                </a:solidFill>
                <a:latin typeface="Lato Light" panose="020F0502020204030203" pitchFamily="34" charset="0"/>
                <a:ea typeface="Lato Light" panose="020F0502020204030203" pitchFamily="34" charset="0"/>
                <a:cs typeface="Lato Light" panose="020F0502020204030203" pitchFamily="34" charset="0"/>
              </a:rPr>
              <a:t>Build out this part from sections #2 , #4 and #5</a:t>
            </a:r>
          </a:p>
        </p:txBody>
      </p:sp>
      <p:sp>
        <p:nvSpPr>
          <p:cNvPr id="16" name="Speech Bubble: Oval 15">
            <a:extLst>
              <a:ext uri="{FF2B5EF4-FFF2-40B4-BE49-F238E27FC236}">
                <a16:creationId xmlns:a16="http://schemas.microsoft.com/office/drawing/2014/main" id="{3D6939D3-8487-029C-1FE6-198606569DC7}"/>
              </a:ext>
            </a:extLst>
          </p:cNvPr>
          <p:cNvSpPr/>
          <p:nvPr/>
        </p:nvSpPr>
        <p:spPr>
          <a:xfrm>
            <a:off x="3728762" y="6057061"/>
            <a:ext cx="1655589" cy="612286"/>
          </a:xfrm>
          <a:prstGeom prst="wedgeEllipseCallout">
            <a:avLst>
              <a:gd name="adj1" fmla="val 15325"/>
              <a:gd name="adj2" fmla="val -72369"/>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800" dirty="0">
                <a:solidFill>
                  <a:sysClr val="windowText" lastClr="000000"/>
                </a:solidFill>
                <a:latin typeface="Lato Light" panose="020F0502020204030203" pitchFamily="34" charset="0"/>
                <a:ea typeface="Lato Light" panose="020F0502020204030203" pitchFamily="34" charset="0"/>
                <a:cs typeface="Lato Light" panose="020F0502020204030203" pitchFamily="34" charset="0"/>
              </a:rPr>
              <a:t>Add engagement &amp; , communication. </a:t>
            </a:r>
          </a:p>
        </p:txBody>
      </p:sp>
      <p:sp>
        <p:nvSpPr>
          <p:cNvPr id="17" name="Speech Bubble: Oval 16">
            <a:extLst>
              <a:ext uri="{FF2B5EF4-FFF2-40B4-BE49-F238E27FC236}">
                <a16:creationId xmlns:a16="http://schemas.microsoft.com/office/drawing/2014/main" id="{6CFBC8FE-9DBD-9311-8182-CA028327DE55}"/>
              </a:ext>
            </a:extLst>
          </p:cNvPr>
          <p:cNvSpPr/>
          <p:nvPr/>
        </p:nvSpPr>
        <p:spPr>
          <a:xfrm>
            <a:off x="7127886" y="4755283"/>
            <a:ext cx="1655589" cy="612286"/>
          </a:xfrm>
          <a:prstGeom prst="wedgeEllipseCallout">
            <a:avLst>
              <a:gd name="adj1" fmla="val -37960"/>
              <a:gd name="adj2" fmla="val 71710"/>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800" dirty="0">
                <a:solidFill>
                  <a:sysClr val="windowText" lastClr="000000"/>
                </a:solidFill>
                <a:latin typeface="Lato Light" panose="020F0502020204030203" pitchFamily="34" charset="0"/>
                <a:ea typeface="Lato Light" panose="020F0502020204030203" pitchFamily="34" charset="0"/>
                <a:cs typeface="Lato Light" panose="020F0502020204030203" pitchFamily="34" charset="0"/>
              </a:rPr>
              <a:t>Set up your system for launch </a:t>
            </a:r>
          </a:p>
        </p:txBody>
      </p:sp>
      <p:sp>
        <p:nvSpPr>
          <p:cNvPr id="5" name="TextBox 4">
            <a:extLst>
              <a:ext uri="{FF2B5EF4-FFF2-40B4-BE49-F238E27FC236}">
                <a16:creationId xmlns:a16="http://schemas.microsoft.com/office/drawing/2014/main" id="{48E3E010-C0F7-4001-D08F-B3C52957E79C}"/>
              </a:ext>
            </a:extLst>
          </p:cNvPr>
          <p:cNvSpPr txBox="1"/>
          <p:nvPr/>
        </p:nvSpPr>
        <p:spPr>
          <a:xfrm>
            <a:off x="7034700" y="6264207"/>
            <a:ext cx="3875348" cy="246221"/>
          </a:xfrm>
          <a:prstGeom prst="rect">
            <a:avLst/>
          </a:prstGeom>
          <a:noFill/>
        </p:spPr>
        <p:txBody>
          <a:bodyPr wrap="square" rtlCol="0">
            <a:spAutoFit/>
          </a:bodyPr>
          <a:lstStyle/>
          <a:p>
            <a:r>
              <a:rPr lang="en-GB" sz="1000" dirty="0">
                <a:latin typeface="Lato Long"/>
              </a:rPr>
              <a:t>Source : TM organisational Alignment 7035 , www.upskilPRO.com</a:t>
            </a:r>
          </a:p>
        </p:txBody>
      </p:sp>
    </p:spTree>
    <p:extLst>
      <p:ext uri="{BB962C8B-B14F-4D97-AF65-F5344CB8AC3E}">
        <p14:creationId xmlns:p14="http://schemas.microsoft.com/office/powerpoint/2010/main" val="15860001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38581E-949B-4F4D-EE03-E6264AE8F69A}"/>
              </a:ext>
            </a:extLst>
          </p:cNvPr>
          <p:cNvSpPr txBox="1"/>
          <p:nvPr/>
        </p:nvSpPr>
        <p:spPr>
          <a:xfrm>
            <a:off x="4084588" y="3061427"/>
            <a:ext cx="3939574" cy="400110"/>
          </a:xfrm>
          <a:prstGeom prst="rect">
            <a:avLst/>
          </a:prstGeom>
          <a:noFill/>
        </p:spPr>
        <p:txBody>
          <a:bodyPr wrap="square" rtlCol="0">
            <a:spAutoFit/>
          </a:bodyPr>
          <a:lstStyle/>
          <a:p>
            <a:pPr algn="ctr"/>
            <a:r>
              <a:rPr lang="en-GB" sz="2000" b="1" dirty="0">
                <a:latin typeface="Lato long"/>
              </a:rPr>
              <a:t>Thank You </a:t>
            </a:r>
          </a:p>
        </p:txBody>
      </p:sp>
    </p:spTree>
    <p:extLst>
      <p:ext uri="{BB962C8B-B14F-4D97-AF65-F5344CB8AC3E}">
        <p14:creationId xmlns:p14="http://schemas.microsoft.com/office/powerpoint/2010/main" val="33251584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50"/>
          <p:cNvSpPr>
            <a:spLocks/>
          </p:cNvSpPr>
          <p:nvPr/>
        </p:nvSpPr>
        <p:spPr bwMode="auto">
          <a:xfrm>
            <a:off x="6964890" y="0"/>
            <a:ext cx="5227110" cy="2595385"/>
          </a:xfrm>
          <a:custGeom>
            <a:avLst/>
            <a:gdLst>
              <a:gd name="T0" fmla="*/ 719 w 3287"/>
              <a:gd name="T1" fmla="*/ 0 h 1633"/>
              <a:gd name="T2" fmla="*/ 3287 w 3287"/>
              <a:gd name="T3" fmla="*/ 0 h 1633"/>
              <a:gd name="T4" fmla="*/ 3287 w 3287"/>
              <a:gd name="T5" fmla="*/ 0 h 1633"/>
              <a:gd name="T6" fmla="*/ 394 w 3287"/>
              <a:gd name="T7" fmla="*/ 1633 h 1633"/>
              <a:gd name="T8" fmla="*/ 334 w 3287"/>
              <a:gd name="T9" fmla="*/ 1538 h 1633"/>
              <a:gd name="T10" fmla="*/ 262 w 3287"/>
              <a:gd name="T11" fmla="*/ 1450 h 1633"/>
              <a:gd name="T12" fmla="*/ 183 w 3287"/>
              <a:gd name="T13" fmla="*/ 1369 h 1633"/>
              <a:gd name="T14" fmla="*/ 95 w 3287"/>
              <a:gd name="T15" fmla="*/ 1297 h 1633"/>
              <a:gd name="T16" fmla="*/ 0 w 3287"/>
              <a:gd name="T17" fmla="*/ 1234 h 1633"/>
              <a:gd name="T18" fmla="*/ 719 w 3287"/>
              <a:gd name="T19" fmla="*/ 0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7" h="1633">
                <a:moveTo>
                  <a:pt x="719" y="0"/>
                </a:moveTo>
                <a:lnTo>
                  <a:pt x="3287" y="0"/>
                </a:lnTo>
                <a:lnTo>
                  <a:pt x="3287" y="0"/>
                </a:lnTo>
                <a:lnTo>
                  <a:pt x="394" y="1633"/>
                </a:lnTo>
                <a:lnTo>
                  <a:pt x="334" y="1538"/>
                </a:lnTo>
                <a:lnTo>
                  <a:pt x="262" y="1450"/>
                </a:lnTo>
                <a:lnTo>
                  <a:pt x="183" y="1369"/>
                </a:lnTo>
                <a:lnTo>
                  <a:pt x="95" y="1297"/>
                </a:lnTo>
                <a:lnTo>
                  <a:pt x="0" y="1234"/>
                </a:lnTo>
                <a:lnTo>
                  <a:pt x="719"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46"/>
          <p:cNvSpPr>
            <a:spLocks/>
          </p:cNvSpPr>
          <p:nvPr/>
        </p:nvSpPr>
        <p:spPr bwMode="auto">
          <a:xfrm>
            <a:off x="4123396" y="0"/>
            <a:ext cx="1969432" cy="1953294"/>
          </a:xfrm>
          <a:custGeom>
            <a:avLst/>
            <a:gdLst>
              <a:gd name="T0" fmla="*/ 0 w 1238"/>
              <a:gd name="T1" fmla="*/ 0 h 1229"/>
              <a:gd name="T2" fmla="*/ 1238 w 1238"/>
              <a:gd name="T3" fmla="*/ 0 h 1229"/>
              <a:gd name="T4" fmla="*/ 1238 w 1238"/>
              <a:gd name="T5" fmla="*/ 1088 h 1229"/>
              <a:gd name="T6" fmla="*/ 1238 w 1238"/>
              <a:gd name="T7" fmla="*/ 1088 h 1229"/>
              <a:gd name="T8" fmla="*/ 1121 w 1238"/>
              <a:gd name="T9" fmla="*/ 1095 h 1229"/>
              <a:gd name="T10" fmla="*/ 1012 w 1238"/>
              <a:gd name="T11" fmla="*/ 1113 h 1229"/>
              <a:gd name="T12" fmla="*/ 903 w 1238"/>
              <a:gd name="T13" fmla="*/ 1141 h 1229"/>
              <a:gd name="T14" fmla="*/ 801 w 1238"/>
              <a:gd name="T15" fmla="*/ 1181 h 1229"/>
              <a:gd name="T16" fmla="*/ 703 w 1238"/>
              <a:gd name="T17" fmla="*/ 1229 h 1229"/>
              <a:gd name="T18" fmla="*/ 0 w 1238"/>
              <a:gd name="T19"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8" h="1229">
                <a:moveTo>
                  <a:pt x="0" y="0"/>
                </a:moveTo>
                <a:lnTo>
                  <a:pt x="1238" y="0"/>
                </a:lnTo>
                <a:lnTo>
                  <a:pt x="1238" y="1088"/>
                </a:lnTo>
                <a:lnTo>
                  <a:pt x="1238" y="1088"/>
                </a:lnTo>
                <a:lnTo>
                  <a:pt x="1121" y="1095"/>
                </a:lnTo>
                <a:lnTo>
                  <a:pt x="1012" y="1113"/>
                </a:lnTo>
                <a:lnTo>
                  <a:pt x="903" y="1141"/>
                </a:lnTo>
                <a:lnTo>
                  <a:pt x="801" y="1181"/>
                </a:lnTo>
                <a:lnTo>
                  <a:pt x="703" y="1229"/>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47"/>
          <p:cNvSpPr>
            <a:spLocks/>
          </p:cNvSpPr>
          <p:nvPr/>
        </p:nvSpPr>
        <p:spPr bwMode="auto">
          <a:xfrm>
            <a:off x="1589" y="3436144"/>
            <a:ext cx="4602235" cy="3437733"/>
          </a:xfrm>
          <a:custGeom>
            <a:avLst/>
            <a:gdLst>
              <a:gd name="T0" fmla="*/ 0 w 2893"/>
              <a:gd name="T1" fmla="*/ 0 h 2163"/>
              <a:gd name="T2" fmla="*/ 2753 w 2893"/>
              <a:gd name="T3" fmla="*/ 0 h 2163"/>
              <a:gd name="T4" fmla="*/ 2760 w 2893"/>
              <a:gd name="T5" fmla="*/ 114 h 2163"/>
              <a:gd name="T6" fmla="*/ 2777 w 2893"/>
              <a:gd name="T7" fmla="*/ 225 h 2163"/>
              <a:gd name="T8" fmla="*/ 2805 w 2893"/>
              <a:gd name="T9" fmla="*/ 330 h 2163"/>
              <a:gd name="T10" fmla="*/ 2844 w 2893"/>
              <a:gd name="T11" fmla="*/ 432 h 2163"/>
              <a:gd name="T12" fmla="*/ 2893 w 2893"/>
              <a:gd name="T13" fmla="*/ 529 h 2163"/>
              <a:gd name="T14" fmla="*/ 0 w 2893"/>
              <a:gd name="T15" fmla="*/ 2163 h 2163"/>
              <a:gd name="T16" fmla="*/ 0 w 2893"/>
              <a:gd name="T17"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3">
                <a:moveTo>
                  <a:pt x="0" y="0"/>
                </a:moveTo>
                <a:lnTo>
                  <a:pt x="2753" y="0"/>
                </a:lnTo>
                <a:lnTo>
                  <a:pt x="2760" y="114"/>
                </a:lnTo>
                <a:lnTo>
                  <a:pt x="2777" y="225"/>
                </a:lnTo>
                <a:lnTo>
                  <a:pt x="2805" y="330"/>
                </a:lnTo>
                <a:lnTo>
                  <a:pt x="2844" y="432"/>
                </a:lnTo>
                <a:lnTo>
                  <a:pt x="2893" y="529"/>
                </a:lnTo>
                <a:lnTo>
                  <a:pt x="0" y="2163"/>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48"/>
          <p:cNvSpPr>
            <a:spLocks/>
          </p:cNvSpPr>
          <p:nvPr/>
        </p:nvSpPr>
        <p:spPr bwMode="auto">
          <a:xfrm>
            <a:off x="0" y="0"/>
            <a:ext cx="4602235" cy="3432964"/>
          </a:xfrm>
          <a:custGeom>
            <a:avLst/>
            <a:gdLst>
              <a:gd name="T0" fmla="*/ 0 w 2893"/>
              <a:gd name="T1" fmla="*/ 0 h 2160"/>
              <a:gd name="T2" fmla="*/ 2893 w 2893"/>
              <a:gd name="T3" fmla="*/ 1634 h 2160"/>
              <a:gd name="T4" fmla="*/ 2844 w 2893"/>
              <a:gd name="T5" fmla="*/ 1729 h 2160"/>
              <a:gd name="T6" fmla="*/ 2805 w 2893"/>
              <a:gd name="T7" fmla="*/ 1831 h 2160"/>
              <a:gd name="T8" fmla="*/ 2777 w 2893"/>
              <a:gd name="T9" fmla="*/ 1938 h 2160"/>
              <a:gd name="T10" fmla="*/ 2760 w 2893"/>
              <a:gd name="T11" fmla="*/ 2047 h 2160"/>
              <a:gd name="T12" fmla="*/ 2753 w 2893"/>
              <a:gd name="T13" fmla="*/ 2160 h 2160"/>
              <a:gd name="T14" fmla="*/ 0 w 2893"/>
              <a:gd name="T15" fmla="*/ 2160 h 2160"/>
              <a:gd name="T16" fmla="*/ 0 w 2893"/>
              <a:gd name="T17"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0">
                <a:moveTo>
                  <a:pt x="0" y="0"/>
                </a:moveTo>
                <a:lnTo>
                  <a:pt x="2893" y="1634"/>
                </a:lnTo>
                <a:lnTo>
                  <a:pt x="2844" y="1729"/>
                </a:lnTo>
                <a:lnTo>
                  <a:pt x="2805" y="1831"/>
                </a:lnTo>
                <a:lnTo>
                  <a:pt x="2777" y="1938"/>
                </a:lnTo>
                <a:lnTo>
                  <a:pt x="2760" y="2047"/>
                </a:lnTo>
                <a:lnTo>
                  <a:pt x="2753" y="2160"/>
                </a:lnTo>
                <a:lnTo>
                  <a:pt x="0" y="2160"/>
                </a:lnTo>
                <a:lnTo>
                  <a:pt x="0"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49"/>
          <p:cNvSpPr>
            <a:spLocks/>
          </p:cNvSpPr>
          <p:nvPr/>
        </p:nvSpPr>
        <p:spPr bwMode="auto">
          <a:xfrm>
            <a:off x="1588" y="1"/>
            <a:ext cx="5240152" cy="2600153"/>
          </a:xfrm>
          <a:custGeom>
            <a:avLst/>
            <a:gdLst>
              <a:gd name="T0" fmla="*/ 0 w 3294"/>
              <a:gd name="T1" fmla="*/ 0 h 1636"/>
              <a:gd name="T2" fmla="*/ 2591 w 3294"/>
              <a:gd name="T3" fmla="*/ 0 h 1636"/>
              <a:gd name="T4" fmla="*/ 3294 w 3294"/>
              <a:gd name="T5" fmla="*/ 1229 h 1636"/>
              <a:gd name="T6" fmla="*/ 3197 w 3294"/>
              <a:gd name="T7" fmla="*/ 1292 h 1636"/>
              <a:gd name="T8" fmla="*/ 3109 w 3294"/>
              <a:gd name="T9" fmla="*/ 1366 h 1636"/>
              <a:gd name="T10" fmla="*/ 3027 w 3294"/>
              <a:gd name="T11" fmla="*/ 1448 h 1636"/>
              <a:gd name="T12" fmla="*/ 2955 w 3294"/>
              <a:gd name="T13" fmla="*/ 1538 h 1636"/>
              <a:gd name="T14" fmla="*/ 2893 w 3294"/>
              <a:gd name="T15" fmla="*/ 1636 h 1636"/>
              <a:gd name="T16" fmla="*/ 0 w 3294"/>
              <a:gd name="T17" fmla="*/ 2 h 1636"/>
              <a:gd name="T18" fmla="*/ 0 w 3294"/>
              <a:gd name="T19" fmla="*/ 0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6">
                <a:moveTo>
                  <a:pt x="0" y="0"/>
                </a:moveTo>
                <a:lnTo>
                  <a:pt x="2591" y="0"/>
                </a:lnTo>
                <a:lnTo>
                  <a:pt x="3294" y="1229"/>
                </a:lnTo>
                <a:lnTo>
                  <a:pt x="3197" y="1292"/>
                </a:lnTo>
                <a:lnTo>
                  <a:pt x="3109" y="1366"/>
                </a:lnTo>
                <a:lnTo>
                  <a:pt x="3027" y="1448"/>
                </a:lnTo>
                <a:lnTo>
                  <a:pt x="2955" y="1538"/>
                </a:lnTo>
                <a:lnTo>
                  <a:pt x="2893" y="1636"/>
                </a:lnTo>
                <a:lnTo>
                  <a:pt x="0" y="2"/>
                </a:lnTo>
                <a:lnTo>
                  <a:pt x="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51"/>
          <p:cNvSpPr>
            <a:spLocks/>
          </p:cNvSpPr>
          <p:nvPr/>
        </p:nvSpPr>
        <p:spPr bwMode="auto">
          <a:xfrm>
            <a:off x="6092828" y="0"/>
            <a:ext cx="2004430" cy="1961240"/>
          </a:xfrm>
          <a:custGeom>
            <a:avLst/>
            <a:gdLst>
              <a:gd name="T0" fmla="*/ 0 w 1260"/>
              <a:gd name="T1" fmla="*/ 0 h 1234"/>
              <a:gd name="T2" fmla="*/ 1260 w 1260"/>
              <a:gd name="T3" fmla="*/ 0 h 1234"/>
              <a:gd name="T4" fmla="*/ 541 w 1260"/>
              <a:gd name="T5" fmla="*/ 1234 h 1234"/>
              <a:gd name="T6" fmla="*/ 443 w 1260"/>
              <a:gd name="T7" fmla="*/ 1183 h 1234"/>
              <a:gd name="T8" fmla="*/ 339 w 1260"/>
              <a:gd name="T9" fmla="*/ 1144 h 1234"/>
              <a:gd name="T10" fmla="*/ 229 w 1260"/>
              <a:gd name="T11" fmla="*/ 1113 h 1234"/>
              <a:gd name="T12" fmla="*/ 116 w 1260"/>
              <a:gd name="T13" fmla="*/ 1095 h 1234"/>
              <a:gd name="T14" fmla="*/ 0 w 1260"/>
              <a:gd name="T15" fmla="*/ 1088 h 1234"/>
              <a:gd name="T16" fmla="*/ 0 w 1260"/>
              <a:gd name="T17"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0" h="1234">
                <a:moveTo>
                  <a:pt x="0" y="0"/>
                </a:moveTo>
                <a:lnTo>
                  <a:pt x="1260" y="0"/>
                </a:lnTo>
                <a:lnTo>
                  <a:pt x="541" y="1234"/>
                </a:lnTo>
                <a:lnTo>
                  <a:pt x="443" y="1183"/>
                </a:lnTo>
                <a:lnTo>
                  <a:pt x="339" y="1144"/>
                </a:lnTo>
                <a:lnTo>
                  <a:pt x="229" y="1113"/>
                </a:lnTo>
                <a:lnTo>
                  <a:pt x="116" y="1095"/>
                </a:lnTo>
                <a:lnTo>
                  <a:pt x="0" y="1088"/>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52"/>
          <p:cNvSpPr>
            <a:spLocks/>
          </p:cNvSpPr>
          <p:nvPr/>
        </p:nvSpPr>
        <p:spPr bwMode="auto">
          <a:xfrm>
            <a:off x="1589" y="4276901"/>
            <a:ext cx="5230607" cy="2596974"/>
          </a:xfrm>
          <a:custGeom>
            <a:avLst/>
            <a:gdLst>
              <a:gd name="T0" fmla="*/ 2893 w 3288"/>
              <a:gd name="T1" fmla="*/ 0 h 1634"/>
              <a:gd name="T2" fmla="*/ 2953 w 3288"/>
              <a:gd name="T3" fmla="*/ 96 h 1634"/>
              <a:gd name="T4" fmla="*/ 3025 w 3288"/>
              <a:gd name="T5" fmla="*/ 184 h 1634"/>
              <a:gd name="T6" fmla="*/ 3104 w 3288"/>
              <a:gd name="T7" fmla="*/ 265 h 1634"/>
              <a:gd name="T8" fmla="*/ 3192 w 3288"/>
              <a:gd name="T9" fmla="*/ 337 h 1634"/>
              <a:gd name="T10" fmla="*/ 3288 w 3288"/>
              <a:gd name="T11" fmla="*/ 400 h 1634"/>
              <a:gd name="T12" fmla="*/ 2568 w 3288"/>
              <a:gd name="T13" fmla="*/ 1634 h 1634"/>
              <a:gd name="T14" fmla="*/ 0 w 3288"/>
              <a:gd name="T15" fmla="*/ 1634 h 1634"/>
              <a:gd name="T16" fmla="*/ 0 w 3288"/>
              <a:gd name="T17" fmla="*/ 1634 h 1634"/>
              <a:gd name="T18" fmla="*/ 2893 w 3288"/>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8" h="1634">
                <a:moveTo>
                  <a:pt x="2893" y="0"/>
                </a:moveTo>
                <a:lnTo>
                  <a:pt x="2953" y="96"/>
                </a:lnTo>
                <a:lnTo>
                  <a:pt x="3025" y="184"/>
                </a:lnTo>
                <a:lnTo>
                  <a:pt x="3104" y="265"/>
                </a:lnTo>
                <a:lnTo>
                  <a:pt x="3192" y="337"/>
                </a:lnTo>
                <a:lnTo>
                  <a:pt x="3288" y="400"/>
                </a:lnTo>
                <a:lnTo>
                  <a:pt x="2568" y="1634"/>
                </a:lnTo>
                <a:lnTo>
                  <a:pt x="0" y="1634"/>
                </a:lnTo>
                <a:lnTo>
                  <a:pt x="0" y="1634"/>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53"/>
          <p:cNvSpPr>
            <a:spLocks/>
          </p:cNvSpPr>
          <p:nvPr/>
        </p:nvSpPr>
        <p:spPr bwMode="auto">
          <a:xfrm>
            <a:off x="7589765" y="0"/>
            <a:ext cx="4602235" cy="3436143"/>
          </a:xfrm>
          <a:custGeom>
            <a:avLst/>
            <a:gdLst>
              <a:gd name="T0" fmla="*/ 2893 w 2893"/>
              <a:gd name="T1" fmla="*/ 0 h 2162"/>
              <a:gd name="T2" fmla="*/ 2893 w 2893"/>
              <a:gd name="T3" fmla="*/ 2162 h 2162"/>
              <a:gd name="T4" fmla="*/ 140 w 2893"/>
              <a:gd name="T5" fmla="*/ 2162 h 2162"/>
              <a:gd name="T6" fmla="*/ 133 w 2893"/>
              <a:gd name="T7" fmla="*/ 2049 h 2162"/>
              <a:gd name="T8" fmla="*/ 116 w 2893"/>
              <a:gd name="T9" fmla="*/ 1940 h 2162"/>
              <a:gd name="T10" fmla="*/ 86 w 2893"/>
              <a:gd name="T11" fmla="*/ 1833 h 2162"/>
              <a:gd name="T12" fmla="*/ 49 w 2893"/>
              <a:gd name="T13" fmla="*/ 1731 h 2162"/>
              <a:gd name="T14" fmla="*/ 0 w 2893"/>
              <a:gd name="T15" fmla="*/ 1633 h 2162"/>
              <a:gd name="T16" fmla="*/ 2893 w 2893"/>
              <a:gd name="T17" fmla="*/ 0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2">
                <a:moveTo>
                  <a:pt x="2893" y="0"/>
                </a:moveTo>
                <a:lnTo>
                  <a:pt x="2893" y="2162"/>
                </a:lnTo>
                <a:lnTo>
                  <a:pt x="140" y="2162"/>
                </a:lnTo>
                <a:lnTo>
                  <a:pt x="133" y="2049"/>
                </a:lnTo>
                <a:lnTo>
                  <a:pt x="116" y="1940"/>
                </a:lnTo>
                <a:lnTo>
                  <a:pt x="86" y="1833"/>
                </a:lnTo>
                <a:lnTo>
                  <a:pt x="49" y="1731"/>
                </a:lnTo>
                <a:lnTo>
                  <a:pt x="0" y="1633"/>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54"/>
          <p:cNvSpPr>
            <a:spLocks/>
          </p:cNvSpPr>
          <p:nvPr/>
        </p:nvSpPr>
        <p:spPr bwMode="auto">
          <a:xfrm>
            <a:off x="6942324" y="4276901"/>
            <a:ext cx="5240152" cy="2596974"/>
          </a:xfrm>
          <a:custGeom>
            <a:avLst/>
            <a:gdLst>
              <a:gd name="T0" fmla="*/ 401 w 3294"/>
              <a:gd name="T1" fmla="*/ 0 h 1634"/>
              <a:gd name="T2" fmla="*/ 3294 w 3294"/>
              <a:gd name="T3" fmla="*/ 1632 h 1634"/>
              <a:gd name="T4" fmla="*/ 3294 w 3294"/>
              <a:gd name="T5" fmla="*/ 1634 h 1634"/>
              <a:gd name="T6" fmla="*/ 703 w 3294"/>
              <a:gd name="T7" fmla="*/ 1634 h 1634"/>
              <a:gd name="T8" fmla="*/ 0 w 3294"/>
              <a:gd name="T9" fmla="*/ 404 h 1634"/>
              <a:gd name="T10" fmla="*/ 97 w 3294"/>
              <a:gd name="T11" fmla="*/ 341 h 1634"/>
              <a:gd name="T12" fmla="*/ 185 w 3294"/>
              <a:gd name="T13" fmla="*/ 270 h 1634"/>
              <a:gd name="T14" fmla="*/ 267 w 3294"/>
              <a:gd name="T15" fmla="*/ 186 h 1634"/>
              <a:gd name="T16" fmla="*/ 339 w 3294"/>
              <a:gd name="T17" fmla="*/ 98 h 1634"/>
              <a:gd name="T18" fmla="*/ 401 w 3294"/>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4">
                <a:moveTo>
                  <a:pt x="401" y="0"/>
                </a:moveTo>
                <a:lnTo>
                  <a:pt x="3294" y="1632"/>
                </a:lnTo>
                <a:lnTo>
                  <a:pt x="3294" y="1634"/>
                </a:lnTo>
                <a:lnTo>
                  <a:pt x="703" y="1634"/>
                </a:lnTo>
                <a:lnTo>
                  <a:pt x="0" y="404"/>
                </a:lnTo>
                <a:lnTo>
                  <a:pt x="97" y="341"/>
                </a:lnTo>
                <a:lnTo>
                  <a:pt x="185" y="270"/>
                </a:lnTo>
                <a:lnTo>
                  <a:pt x="267" y="186"/>
                </a:lnTo>
                <a:lnTo>
                  <a:pt x="339" y="98"/>
                </a:lnTo>
                <a:lnTo>
                  <a:pt x="401"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55"/>
          <p:cNvSpPr>
            <a:spLocks/>
          </p:cNvSpPr>
          <p:nvPr/>
        </p:nvSpPr>
        <p:spPr bwMode="auto">
          <a:xfrm>
            <a:off x="7580242" y="3436143"/>
            <a:ext cx="4602235" cy="3434554"/>
          </a:xfrm>
          <a:custGeom>
            <a:avLst/>
            <a:gdLst>
              <a:gd name="T0" fmla="*/ 140 w 2893"/>
              <a:gd name="T1" fmla="*/ 0 h 2161"/>
              <a:gd name="T2" fmla="*/ 2893 w 2893"/>
              <a:gd name="T3" fmla="*/ 0 h 2161"/>
              <a:gd name="T4" fmla="*/ 2893 w 2893"/>
              <a:gd name="T5" fmla="*/ 2161 h 2161"/>
              <a:gd name="T6" fmla="*/ 0 w 2893"/>
              <a:gd name="T7" fmla="*/ 529 h 2161"/>
              <a:gd name="T8" fmla="*/ 49 w 2893"/>
              <a:gd name="T9" fmla="*/ 432 h 2161"/>
              <a:gd name="T10" fmla="*/ 86 w 2893"/>
              <a:gd name="T11" fmla="*/ 330 h 2161"/>
              <a:gd name="T12" fmla="*/ 116 w 2893"/>
              <a:gd name="T13" fmla="*/ 225 h 2161"/>
              <a:gd name="T14" fmla="*/ 133 w 2893"/>
              <a:gd name="T15" fmla="*/ 114 h 2161"/>
              <a:gd name="T16" fmla="*/ 140 w 2893"/>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1">
                <a:moveTo>
                  <a:pt x="140" y="0"/>
                </a:moveTo>
                <a:lnTo>
                  <a:pt x="2893" y="0"/>
                </a:lnTo>
                <a:lnTo>
                  <a:pt x="2893" y="2161"/>
                </a:lnTo>
                <a:lnTo>
                  <a:pt x="0" y="529"/>
                </a:lnTo>
                <a:lnTo>
                  <a:pt x="49" y="432"/>
                </a:lnTo>
                <a:lnTo>
                  <a:pt x="86" y="330"/>
                </a:lnTo>
                <a:lnTo>
                  <a:pt x="116" y="225"/>
                </a:lnTo>
                <a:lnTo>
                  <a:pt x="133" y="114"/>
                </a:lnTo>
                <a:lnTo>
                  <a:pt x="14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56"/>
          <p:cNvSpPr>
            <a:spLocks/>
          </p:cNvSpPr>
          <p:nvPr/>
        </p:nvSpPr>
        <p:spPr bwMode="auto">
          <a:xfrm>
            <a:off x="6092829" y="4918993"/>
            <a:ext cx="1967841" cy="1954883"/>
          </a:xfrm>
          <a:custGeom>
            <a:avLst/>
            <a:gdLst>
              <a:gd name="T0" fmla="*/ 534 w 1237"/>
              <a:gd name="T1" fmla="*/ 0 h 1230"/>
              <a:gd name="T2" fmla="*/ 1237 w 1237"/>
              <a:gd name="T3" fmla="*/ 1230 h 1230"/>
              <a:gd name="T4" fmla="*/ 0 w 1237"/>
              <a:gd name="T5" fmla="*/ 1230 h 1230"/>
              <a:gd name="T6" fmla="*/ 0 w 1237"/>
              <a:gd name="T7" fmla="*/ 142 h 1230"/>
              <a:gd name="T8" fmla="*/ 113 w 1237"/>
              <a:gd name="T9" fmla="*/ 135 h 1230"/>
              <a:gd name="T10" fmla="*/ 225 w 1237"/>
              <a:gd name="T11" fmla="*/ 118 h 1230"/>
              <a:gd name="T12" fmla="*/ 334 w 1237"/>
              <a:gd name="T13" fmla="*/ 88 h 1230"/>
              <a:gd name="T14" fmla="*/ 436 w 1237"/>
              <a:gd name="T15" fmla="*/ 49 h 1230"/>
              <a:gd name="T16" fmla="*/ 534 w 1237"/>
              <a:gd name="T17" fmla="*/ 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 h="1230">
                <a:moveTo>
                  <a:pt x="534" y="0"/>
                </a:moveTo>
                <a:lnTo>
                  <a:pt x="1237" y="1230"/>
                </a:lnTo>
                <a:lnTo>
                  <a:pt x="0" y="1230"/>
                </a:lnTo>
                <a:lnTo>
                  <a:pt x="0" y="142"/>
                </a:lnTo>
                <a:lnTo>
                  <a:pt x="113" y="135"/>
                </a:lnTo>
                <a:lnTo>
                  <a:pt x="225" y="118"/>
                </a:lnTo>
                <a:lnTo>
                  <a:pt x="334" y="88"/>
                </a:lnTo>
                <a:lnTo>
                  <a:pt x="436" y="49"/>
                </a:lnTo>
                <a:lnTo>
                  <a:pt x="534"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57"/>
          <p:cNvSpPr>
            <a:spLocks/>
          </p:cNvSpPr>
          <p:nvPr/>
        </p:nvSpPr>
        <p:spPr bwMode="auto">
          <a:xfrm>
            <a:off x="4086808" y="4912635"/>
            <a:ext cx="2006021" cy="1961240"/>
          </a:xfrm>
          <a:custGeom>
            <a:avLst/>
            <a:gdLst>
              <a:gd name="T0" fmla="*/ 720 w 1261"/>
              <a:gd name="T1" fmla="*/ 0 h 1234"/>
              <a:gd name="T2" fmla="*/ 817 w 1261"/>
              <a:gd name="T3" fmla="*/ 51 h 1234"/>
              <a:gd name="T4" fmla="*/ 922 w 1261"/>
              <a:gd name="T5" fmla="*/ 90 h 1234"/>
              <a:gd name="T6" fmla="*/ 1031 w 1261"/>
              <a:gd name="T7" fmla="*/ 120 h 1234"/>
              <a:gd name="T8" fmla="*/ 1144 w 1261"/>
              <a:gd name="T9" fmla="*/ 139 h 1234"/>
              <a:gd name="T10" fmla="*/ 1261 w 1261"/>
              <a:gd name="T11" fmla="*/ 146 h 1234"/>
              <a:gd name="T12" fmla="*/ 1261 w 1261"/>
              <a:gd name="T13" fmla="*/ 146 h 1234"/>
              <a:gd name="T14" fmla="*/ 1261 w 1261"/>
              <a:gd name="T15" fmla="*/ 1234 h 1234"/>
              <a:gd name="T16" fmla="*/ 0 w 1261"/>
              <a:gd name="T17" fmla="*/ 1234 h 1234"/>
              <a:gd name="T18" fmla="*/ 720 w 1261"/>
              <a:gd name="T19"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1" h="1234">
                <a:moveTo>
                  <a:pt x="720" y="0"/>
                </a:moveTo>
                <a:lnTo>
                  <a:pt x="817" y="51"/>
                </a:lnTo>
                <a:lnTo>
                  <a:pt x="922" y="90"/>
                </a:lnTo>
                <a:lnTo>
                  <a:pt x="1031" y="120"/>
                </a:lnTo>
                <a:lnTo>
                  <a:pt x="1144" y="139"/>
                </a:lnTo>
                <a:lnTo>
                  <a:pt x="1261" y="146"/>
                </a:lnTo>
                <a:lnTo>
                  <a:pt x="1261" y="146"/>
                </a:lnTo>
                <a:lnTo>
                  <a:pt x="1261" y="1234"/>
                </a:lnTo>
                <a:lnTo>
                  <a:pt x="0" y="1234"/>
                </a:lnTo>
                <a:lnTo>
                  <a:pt x="72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3" name="TextBox 82"/>
          <p:cNvSpPr txBox="1"/>
          <p:nvPr/>
        </p:nvSpPr>
        <p:spPr>
          <a:xfrm>
            <a:off x="7981138" y="459917"/>
            <a:ext cx="2597962" cy="7848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Performance indicator, a quantifiable measure of performance over time versus a specific objective.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6" name="TextBox 85"/>
          <p:cNvSpPr txBox="1"/>
          <p:nvPr/>
        </p:nvSpPr>
        <p:spPr>
          <a:xfrm>
            <a:off x="9033933" y="1927613"/>
            <a:ext cx="298026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Strategic </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hlinkClick r:id="rId2" action="ppaction://hlinkfile">
                  <a:extLst>
                    <a:ext uri="{A12FA001-AC4F-418D-AE19-62706E023703}">
                      <ahyp:hlinkClr xmlns:ahyp="http://schemas.microsoft.com/office/drawing/2018/hyperlinkcolor" val="tx"/>
                    </a:ext>
                  </a:extLst>
                </a:hlinkClick>
              </a:rPr>
              <a:t>tools</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These tools are  recognised the world over in business schools, consulting firms and companies who plan strategically.</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Lato light" panose="020F0502020204030203" pitchFamily="34" charset="0"/>
                <a:cs typeface="Arial" panose="020B0604020202020204" pitchFamily="34" charset="0"/>
              </a:rPr>
              <a:t>  </a:t>
            </a:r>
            <a:endPar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9" name="TextBox 88"/>
          <p:cNvSpPr txBox="1"/>
          <p:nvPr/>
        </p:nvSpPr>
        <p:spPr>
          <a:xfrm>
            <a:off x="9144000" y="3826646"/>
            <a:ext cx="2921000" cy="120032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 </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as functional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or subject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indicators across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variety off situation</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to enable performance o</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f</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situational evaluation versus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aligned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standards.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5" name="TextBox 94"/>
          <p:cNvSpPr txBox="1"/>
          <p:nvPr/>
        </p:nvSpPr>
        <p:spPr>
          <a:xfrm>
            <a:off x="7806267" y="5371356"/>
            <a:ext cx="2887133" cy="1200329"/>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Assessments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are designed around specific areas to conduct reviews  and</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will center around a benchmark reviewing individuals or functions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8" name="TextBox 97"/>
          <p:cNvSpPr txBox="1"/>
          <p:nvPr/>
        </p:nvSpPr>
        <p:spPr>
          <a:xfrm>
            <a:off x="4559300" y="5782503"/>
            <a:ext cx="1612901"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66D7F"/>
                </a:solidFill>
                <a:effectLst/>
                <a:uLnTx/>
                <a:uFillTx/>
                <a:latin typeface="Poppins" panose="00000500000000000000" pitchFamily="2" charset="0"/>
                <a:ea typeface="Lato light" panose="020F0502020204030203" pitchFamily="34" charset="0"/>
                <a:cs typeface="Poppins" panose="00000500000000000000" pitchFamily="2"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around achieving milestones in a sequential manner.</a:t>
            </a:r>
            <a:endPar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1" name="TextBox 100"/>
          <p:cNvSpPr txBox="1"/>
          <p:nvPr/>
        </p:nvSpPr>
        <p:spPr>
          <a:xfrm>
            <a:off x="1574799" y="5464198"/>
            <a:ext cx="27093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calculate the right ratios for businesses looking for benchmarks in a variety of situations</a:t>
            </a:r>
            <a:endPar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4" name="TextBox 103"/>
          <p:cNvSpPr txBox="1"/>
          <p:nvPr/>
        </p:nvSpPr>
        <p:spPr>
          <a:xfrm>
            <a:off x="271422" y="3850604"/>
            <a:ext cx="3089844"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Tools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Interactive excel tools on specific business areas based on your data inputs delivered in a workbook model with instructions.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7" name="TextBox 106"/>
          <p:cNvSpPr txBox="1"/>
          <p:nvPr/>
        </p:nvSpPr>
        <p:spPr>
          <a:xfrm>
            <a:off x="2058535" y="500688"/>
            <a:ext cx="2504997" cy="80021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Templates are designed based gather information in a structured manner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10" name="TextBox 109"/>
          <p:cNvSpPr txBox="1"/>
          <p:nvPr/>
        </p:nvSpPr>
        <p:spPr>
          <a:xfrm>
            <a:off x="161693" y="1966208"/>
            <a:ext cx="2755073"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Content </a:t>
            </a:r>
            <a:r>
              <a:rPr kumimoji="0" lang="en-GB" sz="1200" b="1" i="0" u="sng"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Modules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Best practice material in power point for use as a knowledge base in business training , planning and execution . </a:t>
            </a:r>
          </a:p>
        </p:txBody>
      </p:sp>
      <p:sp>
        <p:nvSpPr>
          <p:cNvPr id="113" name="TextBox 112"/>
          <p:cNvSpPr txBox="1"/>
          <p:nvPr/>
        </p:nvSpPr>
        <p:spPr>
          <a:xfrm>
            <a:off x="4521201" y="196208"/>
            <a:ext cx="1756832" cy="113877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Descriptions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Develop roles clearly and completely  across varying levels of experience</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 name="Group 1"/>
          <p:cNvGrpSpPr/>
          <p:nvPr/>
        </p:nvGrpSpPr>
        <p:grpSpPr>
          <a:xfrm>
            <a:off x="4095967" y="1429565"/>
            <a:ext cx="4011612" cy="4019514"/>
            <a:chOff x="4379520" y="1716091"/>
            <a:chExt cx="3421848" cy="3428588"/>
          </a:xfrm>
        </p:grpSpPr>
        <p:sp>
          <p:nvSpPr>
            <p:cNvPr id="60" name="Freeform 58"/>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283" name="Group 282"/>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5" name="Freeform 64"/>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65"/>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66"/>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67"/>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68"/>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69"/>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70"/>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71"/>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72"/>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73"/>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74"/>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Freeform 75"/>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9" name="Freeform 63"/>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2" name="TextBox 181"/>
          <p:cNvSpPr txBox="1"/>
          <p:nvPr/>
        </p:nvSpPr>
        <p:spPr>
          <a:xfrm>
            <a:off x="6129867" y="204676"/>
            <a:ext cx="15028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Draft your business agreements across a variety of areas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3" name="TextBox 182"/>
          <p:cNvSpPr txBox="1"/>
          <p:nvPr/>
        </p:nvSpPr>
        <p:spPr>
          <a:xfrm>
            <a:off x="5952071" y="5769804"/>
            <a:ext cx="1790700" cy="969496"/>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Research tools for sales and marketing engagement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C95593B7-A4B8-69EB-2850-670375FC25FD}"/>
              </a:ext>
            </a:extLst>
          </p:cNvPr>
          <p:cNvGrpSpPr/>
          <p:nvPr/>
        </p:nvGrpSpPr>
        <p:grpSpPr>
          <a:xfrm>
            <a:off x="6327232" y="1649485"/>
            <a:ext cx="405418" cy="446818"/>
            <a:chOff x="-1206500" y="2587625"/>
            <a:chExt cx="1133475" cy="1247776"/>
          </a:xfrm>
        </p:grpSpPr>
        <p:sp>
          <p:nvSpPr>
            <p:cNvPr id="4" name="Freeform 68">
              <a:extLst>
                <a:ext uri="{FF2B5EF4-FFF2-40B4-BE49-F238E27FC236}">
                  <a16:creationId xmlns:a16="http://schemas.microsoft.com/office/drawing/2014/main" id="{F7F5750A-8ABE-4386-BD71-BDCC31B20F49}"/>
                </a:ext>
              </a:extLst>
            </p:cNvPr>
            <p:cNvSpPr>
              <a:spLocks/>
            </p:cNvSpPr>
            <p:nvPr/>
          </p:nvSpPr>
          <p:spPr bwMode="auto">
            <a:xfrm>
              <a:off x="-1074738" y="2587625"/>
              <a:ext cx="268288" cy="268288"/>
            </a:xfrm>
            <a:custGeom>
              <a:avLst/>
              <a:gdLst>
                <a:gd name="T0" fmla="*/ 423 w 847"/>
                <a:gd name="T1" fmla="*/ 0 h 845"/>
                <a:gd name="T2" fmla="*/ 423 w 847"/>
                <a:gd name="T3" fmla="*/ 0 h 845"/>
                <a:gd name="T4" fmla="*/ 476 w 847"/>
                <a:gd name="T5" fmla="*/ 3 h 845"/>
                <a:gd name="T6" fmla="*/ 527 w 847"/>
                <a:gd name="T7" fmla="*/ 13 h 845"/>
                <a:gd name="T8" fmla="*/ 577 w 847"/>
                <a:gd name="T9" fmla="*/ 29 h 845"/>
                <a:gd name="T10" fmla="*/ 623 w 847"/>
                <a:gd name="T11" fmla="*/ 49 h 845"/>
                <a:gd name="T12" fmla="*/ 665 w 847"/>
                <a:gd name="T13" fmla="*/ 76 h 845"/>
                <a:gd name="T14" fmla="*/ 705 w 847"/>
                <a:gd name="T15" fmla="*/ 106 h 845"/>
                <a:gd name="T16" fmla="*/ 740 w 847"/>
                <a:gd name="T17" fmla="*/ 142 h 845"/>
                <a:gd name="T18" fmla="*/ 770 w 847"/>
                <a:gd name="T19" fmla="*/ 181 h 845"/>
                <a:gd name="T20" fmla="*/ 797 w 847"/>
                <a:gd name="T21" fmla="*/ 223 h 845"/>
                <a:gd name="T22" fmla="*/ 819 w 847"/>
                <a:gd name="T23" fmla="*/ 269 h 845"/>
                <a:gd name="T24" fmla="*/ 833 w 847"/>
                <a:gd name="T25" fmla="*/ 319 h 845"/>
                <a:gd name="T26" fmla="*/ 843 w 847"/>
                <a:gd name="T27" fmla="*/ 370 h 845"/>
                <a:gd name="T28" fmla="*/ 847 w 847"/>
                <a:gd name="T29" fmla="*/ 423 h 845"/>
                <a:gd name="T30" fmla="*/ 843 w 847"/>
                <a:gd name="T31" fmla="*/ 476 h 845"/>
                <a:gd name="T32" fmla="*/ 833 w 847"/>
                <a:gd name="T33" fmla="*/ 527 h 845"/>
                <a:gd name="T34" fmla="*/ 819 w 847"/>
                <a:gd name="T35" fmla="*/ 575 h 845"/>
                <a:gd name="T36" fmla="*/ 797 w 847"/>
                <a:gd name="T37" fmla="*/ 621 h 845"/>
                <a:gd name="T38" fmla="*/ 770 w 847"/>
                <a:gd name="T39" fmla="*/ 665 h 845"/>
                <a:gd name="T40" fmla="*/ 740 w 847"/>
                <a:gd name="T41" fmla="*/ 703 h 845"/>
                <a:gd name="T42" fmla="*/ 705 w 847"/>
                <a:gd name="T43" fmla="*/ 739 h 845"/>
                <a:gd name="T44" fmla="*/ 665 w 847"/>
                <a:gd name="T45" fmla="*/ 770 h 845"/>
                <a:gd name="T46" fmla="*/ 623 w 847"/>
                <a:gd name="T47" fmla="*/ 797 h 845"/>
                <a:gd name="T48" fmla="*/ 577 w 847"/>
                <a:gd name="T49" fmla="*/ 817 h 845"/>
                <a:gd name="T50" fmla="*/ 527 w 847"/>
                <a:gd name="T51" fmla="*/ 833 h 845"/>
                <a:gd name="T52" fmla="*/ 476 w 847"/>
                <a:gd name="T53" fmla="*/ 843 h 845"/>
                <a:gd name="T54" fmla="*/ 423 w 847"/>
                <a:gd name="T55" fmla="*/ 845 h 845"/>
                <a:gd name="T56" fmla="*/ 369 w 847"/>
                <a:gd name="T57" fmla="*/ 843 h 845"/>
                <a:gd name="T58" fmla="*/ 318 w 847"/>
                <a:gd name="T59" fmla="*/ 833 h 845"/>
                <a:gd name="T60" fmla="*/ 270 w 847"/>
                <a:gd name="T61" fmla="*/ 817 h 845"/>
                <a:gd name="T62" fmla="*/ 224 w 847"/>
                <a:gd name="T63" fmla="*/ 797 h 845"/>
                <a:gd name="T64" fmla="*/ 181 w 847"/>
                <a:gd name="T65" fmla="*/ 770 h 845"/>
                <a:gd name="T66" fmla="*/ 141 w 847"/>
                <a:gd name="T67" fmla="*/ 739 h 845"/>
                <a:gd name="T68" fmla="*/ 106 w 847"/>
                <a:gd name="T69" fmla="*/ 703 h 845"/>
                <a:gd name="T70" fmla="*/ 75 w 847"/>
                <a:gd name="T71" fmla="*/ 665 h 845"/>
                <a:gd name="T72" fmla="*/ 49 w 847"/>
                <a:gd name="T73" fmla="*/ 621 h 845"/>
                <a:gd name="T74" fmla="*/ 27 w 847"/>
                <a:gd name="T75" fmla="*/ 575 h 845"/>
                <a:gd name="T76" fmla="*/ 12 w 847"/>
                <a:gd name="T77" fmla="*/ 527 h 845"/>
                <a:gd name="T78" fmla="*/ 2 w 847"/>
                <a:gd name="T79" fmla="*/ 476 h 845"/>
                <a:gd name="T80" fmla="*/ 0 w 847"/>
                <a:gd name="T81" fmla="*/ 423 h 845"/>
                <a:gd name="T82" fmla="*/ 2 w 847"/>
                <a:gd name="T83" fmla="*/ 370 h 845"/>
                <a:gd name="T84" fmla="*/ 12 w 847"/>
                <a:gd name="T85" fmla="*/ 319 h 845"/>
                <a:gd name="T86" fmla="*/ 27 w 847"/>
                <a:gd name="T87" fmla="*/ 269 h 845"/>
                <a:gd name="T88" fmla="*/ 49 w 847"/>
                <a:gd name="T89" fmla="*/ 223 h 845"/>
                <a:gd name="T90" fmla="*/ 75 w 847"/>
                <a:gd name="T91" fmla="*/ 181 h 845"/>
                <a:gd name="T92" fmla="*/ 106 w 847"/>
                <a:gd name="T93" fmla="*/ 142 h 845"/>
                <a:gd name="T94" fmla="*/ 141 w 847"/>
                <a:gd name="T95" fmla="*/ 106 h 845"/>
                <a:gd name="T96" fmla="*/ 181 w 847"/>
                <a:gd name="T97" fmla="*/ 76 h 845"/>
                <a:gd name="T98" fmla="*/ 224 w 847"/>
                <a:gd name="T99" fmla="*/ 49 h 845"/>
                <a:gd name="T100" fmla="*/ 270 w 847"/>
                <a:gd name="T101" fmla="*/ 29 h 845"/>
                <a:gd name="T102" fmla="*/ 318 w 847"/>
                <a:gd name="T103" fmla="*/ 13 h 845"/>
                <a:gd name="T104" fmla="*/ 369 w 847"/>
                <a:gd name="T105" fmla="*/ 3 h 845"/>
                <a:gd name="T106" fmla="*/ 423 w 847"/>
                <a:gd name="T107"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7" h="845">
                  <a:moveTo>
                    <a:pt x="423" y="0"/>
                  </a:moveTo>
                  <a:lnTo>
                    <a:pt x="423" y="0"/>
                  </a:lnTo>
                  <a:lnTo>
                    <a:pt x="476" y="3"/>
                  </a:lnTo>
                  <a:lnTo>
                    <a:pt x="527" y="13"/>
                  </a:lnTo>
                  <a:lnTo>
                    <a:pt x="577" y="29"/>
                  </a:lnTo>
                  <a:lnTo>
                    <a:pt x="623" y="49"/>
                  </a:lnTo>
                  <a:lnTo>
                    <a:pt x="665" y="76"/>
                  </a:lnTo>
                  <a:lnTo>
                    <a:pt x="705" y="106"/>
                  </a:lnTo>
                  <a:lnTo>
                    <a:pt x="740" y="142"/>
                  </a:lnTo>
                  <a:lnTo>
                    <a:pt x="770" y="181"/>
                  </a:lnTo>
                  <a:lnTo>
                    <a:pt x="797" y="223"/>
                  </a:lnTo>
                  <a:lnTo>
                    <a:pt x="819" y="269"/>
                  </a:lnTo>
                  <a:lnTo>
                    <a:pt x="833" y="319"/>
                  </a:lnTo>
                  <a:lnTo>
                    <a:pt x="843" y="370"/>
                  </a:lnTo>
                  <a:lnTo>
                    <a:pt x="847" y="423"/>
                  </a:lnTo>
                  <a:lnTo>
                    <a:pt x="843" y="476"/>
                  </a:lnTo>
                  <a:lnTo>
                    <a:pt x="833" y="527"/>
                  </a:lnTo>
                  <a:lnTo>
                    <a:pt x="819" y="575"/>
                  </a:lnTo>
                  <a:lnTo>
                    <a:pt x="797" y="621"/>
                  </a:lnTo>
                  <a:lnTo>
                    <a:pt x="770" y="665"/>
                  </a:lnTo>
                  <a:lnTo>
                    <a:pt x="740" y="703"/>
                  </a:lnTo>
                  <a:lnTo>
                    <a:pt x="705" y="739"/>
                  </a:lnTo>
                  <a:lnTo>
                    <a:pt x="665" y="770"/>
                  </a:lnTo>
                  <a:lnTo>
                    <a:pt x="623" y="797"/>
                  </a:lnTo>
                  <a:lnTo>
                    <a:pt x="577" y="817"/>
                  </a:lnTo>
                  <a:lnTo>
                    <a:pt x="527" y="833"/>
                  </a:lnTo>
                  <a:lnTo>
                    <a:pt x="476" y="843"/>
                  </a:lnTo>
                  <a:lnTo>
                    <a:pt x="423" y="845"/>
                  </a:lnTo>
                  <a:lnTo>
                    <a:pt x="369" y="843"/>
                  </a:lnTo>
                  <a:lnTo>
                    <a:pt x="318" y="833"/>
                  </a:lnTo>
                  <a:lnTo>
                    <a:pt x="270" y="817"/>
                  </a:lnTo>
                  <a:lnTo>
                    <a:pt x="224" y="797"/>
                  </a:lnTo>
                  <a:lnTo>
                    <a:pt x="181" y="770"/>
                  </a:lnTo>
                  <a:lnTo>
                    <a:pt x="141" y="739"/>
                  </a:lnTo>
                  <a:lnTo>
                    <a:pt x="106" y="703"/>
                  </a:lnTo>
                  <a:lnTo>
                    <a:pt x="75" y="665"/>
                  </a:lnTo>
                  <a:lnTo>
                    <a:pt x="49" y="621"/>
                  </a:lnTo>
                  <a:lnTo>
                    <a:pt x="27" y="575"/>
                  </a:lnTo>
                  <a:lnTo>
                    <a:pt x="12" y="527"/>
                  </a:lnTo>
                  <a:lnTo>
                    <a:pt x="2" y="476"/>
                  </a:lnTo>
                  <a:lnTo>
                    <a:pt x="0" y="423"/>
                  </a:lnTo>
                  <a:lnTo>
                    <a:pt x="2" y="370"/>
                  </a:lnTo>
                  <a:lnTo>
                    <a:pt x="12" y="319"/>
                  </a:lnTo>
                  <a:lnTo>
                    <a:pt x="27" y="269"/>
                  </a:lnTo>
                  <a:lnTo>
                    <a:pt x="49" y="223"/>
                  </a:lnTo>
                  <a:lnTo>
                    <a:pt x="75" y="181"/>
                  </a:lnTo>
                  <a:lnTo>
                    <a:pt x="106" y="142"/>
                  </a:lnTo>
                  <a:lnTo>
                    <a:pt x="141" y="106"/>
                  </a:lnTo>
                  <a:lnTo>
                    <a:pt x="181" y="76"/>
                  </a:lnTo>
                  <a:lnTo>
                    <a:pt x="224" y="49"/>
                  </a:lnTo>
                  <a:lnTo>
                    <a:pt x="270" y="29"/>
                  </a:lnTo>
                  <a:lnTo>
                    <a:pt x="318" y="13"/>
                  </a:lnTo>
                  <a:lnTo>
                    <a:pt x="369" y="3"/>
                  </a:lnTo>
                  <a:lnTo>
                    <a:pt x="4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69">
              <a:extLst>
                <a:ext uri="{FF2B5EF4-FFF2-40B4-BE49-F238E27FC236}">
                  <a16:creationId xmlns:a16="http://schemas.microsoft.com/office/drawing/2014/main" id="{575D9F6A-0DE7-4DAB-5725-08047A52C076}"/>
                </a:ext>
              </a:extLst>
            </p:cNvPr>
            <p:cNvSpPr>
              <a:spLocks/>
            </p:cNvSpPr>
            <p:nvPr/>
          </p:nvSpPr>
          <p:spPr bwMode="auto">
            <a:xfrm>
              <a:off x="-630238" y="2587625"/>
              <a:ext cx="269875" cy="269875"/>
            </a:xfrm>
            <a:custGeom>
              <a:avLst/>
              <a:gdLst>
                <a:gd name="T0" fmla="*/ 424 w 848"/>
                <a:gd name="T1" fmla="*/ 0 h 846"/>
                <a:gd name="T2" fmla="*/ 477 w 848"/>
                <a:gd name="T3" fmla="*/ 3 h 846"/>
                <a:gd name="T4" fmla="*/ 528 w 848"/>
                <a:gd name="T5" fmla="*/ 13 h 846"/>
                <a:gd name="T6" fmla="*/ 577 w 848"/>
                <a:gd name="T7" fmla="*/ 29 h 846"/>
                <a:gd name="T8" fmla="*/ 623 w 848"/>
                <a:gd name="T9" fmla="*/ 49 h 846"/>
                <a:gd name="T10" fmla="*/ 666 w 848"/>
                <a:gd name="T11" fmla="*/ 76 h 846"/>
                <a:gd name="T12" fmla="*/ 705 w 848"/>
                <a:gd name="T13" fmla="*/ 107 h 846"/>
                <a:gd name="T14" fmla="*/ 740 w 848"/>
                <a:gd name="T15" fmla="*/ 142 h 846"/>
                <a:gd name="T16" fmla="*/ 772 w 848"/>
                <a:gd name="T17" fmla="*/ 181 h 846"/>
                <a:gd name="T18" fmla="*/ 798 w 848"/>
                <a:gd name="T19" fmla="*/ 225 h 846"/>
                <a:gd name="T20" fmla="*/ 819 w 848"/>
                <a:gd name="T21" fmla="*/ 271 h 846"/>
                <a:gd name="T22" fmla="*/ 835 w 848"/>
                <a:gd name="T23" fmla="*/ 319 h 846"/>
                <a:gd name="T24" fmla="*/ 844 w 848"/>
                <a:gd name="T25" fmla="*/ 370 h 846"/>
                <a:gd name="T26" fmla="*/ 848 w 848"/>
                <a:gd name="T27" fmla="*/ 423 h 846"/>
                <a:gd name="T28" fmla="*/ 844 w 848"/>
                <a:gd name="T29" fmla="*/ 476 h 846"/>
                <a:gd name="T30" fmla="*/ 835 w 848"/>
                <a:gd name="T31" fmla="*/ 527 h 846"/>
                <a:gd name="T32" fmla="*/ 819 w 848"/>
                <a:gd name="T33" fmla="*/ 575 h 846"/>
                <a:gd name="T34" fmla="*/ 798 w 848"/>
                <a:gd name="T35" fmla="*/ 621 h 846"/>
                <a:gd name="T36" fmla="*/ 772 w 848"/>
                <a:gd name="T37" fmla="*/ 665 h 846"/>
                <a:gd name="T38" fmla="*/ 740 w 848"/>
                <a:gd name="T39" fmla="*/ 703 h 846"/>
                <a:gd name="T40" fmla="*/ 705 w 848"/>
                <a:gd name="T41" fmla="*/ 739 h 846"/>
                <a:gd name="T42" fmla="*/ 666 w 848"/>
                <a:gd name="T43" fmla="*/ 770 h 846"/>
                <a:gd name="T44" fmla="*/ 623 w 848"/>
                <a:gd name="T45" fmla="*/ 797 h 846"/>
                <a:gd name="T46" fmla="*/ 577 w 848"/>
                <a:gd name="T47" fmla="*/ 817 h 846"/>
                <a:gd name="T48" fmla="*/ 528 w 848"/>
                <a:gd name="T49" fmla="*/ 833 h 846"/>
                <a:gd name="T50" fmla="*/ 477 w 848"/>
                <a:gd name="T51" fmla="*/ 843 h 846"/>
                <a:gd name="T52" fmla="*/ 424 w 848"/>
                <a:gd name="T53" fmla="*/ 846 h 846"/>
                <a:gd name="T54" fmla="*/ 370 w 848"/>
                <a:gd name="T55" fmla="*/ 843 h 846"/>
                <a:gd name="T56" fmla="*/ 320 w 848"/>
                <a:gd name="T57" fmla="*/ 833 h 846"/>
                <a:gd name="T58" fmla="*/ 271 w 848"/>
                <a:gd name="T59" fmla="*/ 817 h 846"/>
                <a:gd name="T60" fmla="*/ 225 w 848"/>
                <a:gd name="T61" fmla="*/ 797 h 846"/>
                <a:gd name="T62" fmla="*/ 181 w 848"/>
                <a:gd name="T63" fmla="*/ 770 h 846"/>
                <a:gd name="T64" fmla="*/ 143 w 848"/>
                <a:gd name="T65" fmla="*/ 739 h 846"/>
                <a:gd name="T66" fmla="*/ 107 w 848"/>
                <a:gd name="T67" fmla="*/ 703 h 846"/>
                <a:gd name="T68" fmla="*/ 76 w 848"/>
                <a:gd name="T69" fmla="*/ 665 h 846"/>
                <a:gd name="T70" fmla="*/ 49 w 848"/>
                <a:gd name="T71" fmla="*/ 621 h 846"/>
                <a:gd name="T72" fmla="*/ 29 w 848"/>
                <a:gd name="T73" fmla="*/ 575 h 846"/>
                <a:gd name="T74" fmla="*/ 13 w 848"/>
                <a:gd name="T75" fmla="*/ 527 h 846"/>
                <a:gd name="T76" fmla="*/ 3 w 848"/>
                <a:gd name="T77" fmla="*/ 476 h 846"/>
                <a:gd name="T78" fmla="*/ 0 w 848"/>
                <a:gd name="T79" fmla="*/ 423 h 846"/>
                <a:gd name="T80" fmla="*/ 3 w 848"/>
                <a:gd name="T81" fmla="*/ 370 h 846"/>
                <a:gd name="T82" fmla="*/ 13 w 848"/>
                <a:gd name="T83" fmla="*/ 319 h 846"/>
                <a:gd name="T84" fmla="*/ 29 w 848"/>
                <a:gd name="T85" fmla="*/ 271 h 846"/>
                <a:gd name="T86" fmla="*/ 49 w 848"/>
                <a:gd name="T87" fmla="*/ 225 h 846"/>
                <a:gd name="T88" fmla="*/ 76 w 848"/>
                <a:gd name="T89" fmla="*/ 181 h 846"/>
                <a:gd name="T90" fmla="*/ 107 w 848"/>
                <a:gd name="T91" fmla="*/ 142 h 846"/>
                <a:gd name="T92" fmla="*/ 143 w 848"/>
                <a:gd name="T93" fmla="*/ 107 h 846"/>
                <a:gd name="T94" fmla="*/ 181 w 848"/>
                <a:gd name="T95" fmla="*/ 76 h 846"/>
                <a:gd name="T96" fmla="*/ 225 w 848"/>
                <a:gd name="T97" fmla="*/ 49 h 846"/>
                <a:gd name="T98" fmla="*/ 271 w 848"/>
                <a:gd name="T99" fmla="*/ 29 h 846"/>
                <a:gd name="T100" fmla="*/ 320 w 848"/>
                <a:gd name="T101" fmla="*/ 13 h 846"/>
                <a:gd name="T102" fmla="*/ 370 w 848"/>
                <a:gd name="T103" fmla="*/ 3 h 846"/>
                <a:gd name="T104" fmla="*/ 424 w 848"/>
                <a:gd name="T105"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8" h="846">
                  <a:moveTo>
                    <a:pt x="424" y="0"/>
                  </a:moveTo>
                  <a:lnTo>
                    <a:pt x="477" y="3"/>
                  </a:lnTo>
                  <a:lnTo>
                    <a:pt x="528" y="13"/>
                  </a:lnTo>
                  <a:lnTo>
                    <a:pt x="577" y="29"/>
                  </a:lnTo>
                  <a:lnTo>
                    <a:pt x="623" y="49"/>
                  </a:lnTo>
                  <a:lnTo>
                    <a:pt x="666" y="76"/>
                  </a:lnTo>
                  <a:lnTo>
                    <a:pt x="705" y="107"/>
                  </a:lnTo>
                  <a:lnTo>
                    <a:pt x="740" y="142"/>
                  </a:lnTo>
                  <a:lnTo>
                    <a:pt x="772" y="181"/>
                  </a:lnTo>
                  <a:lnTo>
                    <a:pt x="798" y="225"/>
                  </a:lnTo>
                  <a:lnTo>
                    <a:pt x="819" y="271"/>
                  </a:lnTo>
                  <a:lnTo>
                    <a:pt x="835" y="319"/>
                  </a:lnTo>
                  <a:lnTo>
                    <a:pt x="844" y="370"/>
                  </a:lnTo>
                  <a:lnTo>
                    <a:pt x="848" y="423"/>
                  </a:lnTo>
                  <a:lnTo>
                    <a:pt x="844" y="476"/>
                  </a:lnTo>
                  <a:lnTo>
                    <a:pt x="835" y="527"/>
                  </a:lnTo>
                  <a:lnTo>
                    <a:pt x="819" y="575"/>
                  </a:lnTo>
                  <a:lnTo>
                    <a:pt x="798" y="621"/>
                  </a:lnTo>
                  <a:lnTo>
                    <a:pt x="772" y="665"/>
                  </a:lnTo>
                  <a:lnTo>
                    <a:pt x="740" y="703"/>
                  </a:lnTo>
                  <a:lnTo>
                    <a:pt x="705" y="739"/>
                  </a:lnTo>
                  <a:lnTo>
                    <a:pt x="666" y="770"/>
                  </a:lnTo>
                  <a:lnTo>
                    <a:pt x="623" y="797"/>
                  </a:lnTo>
                  <a:lnTo>
                    <a:pt x="577" y="817"/>
                  </a:lnTo>
                  <a:lnTo>
                    <a:pt x="528" y="833"/>
                  </a:lnTo>
                  <a:lnTo>
                    <a:pt x="477" y="843"/>
                  </a:lnTo>
                  <a:lnTo>
                    <a:pt x="424" y="846"/>
                  </a:lnTo>
                  <a:lnTo>
                    <a:pt x="370" y="843"/>
                  </a:lnTo>
                  <a:lnTo>
                    <a:pt x="320" y="833"/>
                  </a:lnTo>
                  <a:lnTo>
                    <a:pt x="271" y="817"/>
                  </a:lnTo>
                  <a:lnTo>
                    <a:pt x="225" y="797"/>
                  </a:lnTo>
                  <a:lnTo>
                    <a:pt x="181" y="770"/>
                  </a:lnTo>
                  <a:lnTo>
                    <a:pt x="143" y="739"/>
                  </a:lnTo>
                  <a:lnTo>
                    <a:pt x="107" y="703"/>
                  </a:lnTo>
                  <a:lnTo>
                    <a:pt x="76" y="665"/>
                  </a:lnTo>
                  <a:lnTo>
                    <a:pt x="49" y="621"/>
                  </a:lnTo>
                  <a:lnTo>
                    <a:pt x="29" y="575"/>
                  </a:lnTo>
                  <a:lnTo>
                    <a:pt x="13" y="527"/>
                  </a:lnTo>
                  <a:lnTo>
                    <a:pt x="3" y="476"/>
                  </a:lnTo>
                  <a:lnTo>
                    <a:pt x="0" y="423"/>
                  </a:lnTo>
                  <a:lnTo>
                    <a:pt x="3" y="370"/>
                  </a:lnTo>
                  <a:lnTo>
                    <a:pt x="13" y="319"/>
                  </a:lnTo>
                  <a:lnTo>
                    <a:pt x="29" y="271"/>
                  </a:lnTo>
                  <a:lnTo>
                    <a:pt x="49" y="225"/>
                  </a:lnTo>
                  <a:lnTo>
                    <a:pt x="76" y="181"/>
                  </a:lnTo>
                  <a:lnTo>
                    <a:pt x="107" y="142"/>
                  </a:lnTo>
                  <a:lnTo>
                    <a:pt x="143" y="107"/>
                  </a:lnTo>
                  <a:lnTo>
                    <a:pt x="181" y="76"/>
                  </a:lnTo>
                  <a:lnTo>
                    <a:pt x="225" y="49"/>
                  </a:lnTo>
                  <a:lnTo>
                    <a:pt x="271" y="29"/>
                  </a:lnTo>
                  <a:lnTo>
                    <a:pt x="320" y="13"/>
                  </a:lnTo>
                  <a:lnTo>
                    <a:pt x="370" y="3"/>
                  </a:lnTo>
                  <a:lnTo>
                    <a:pt x="42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70">
              <a:extLst>
                <a:ext uri="{FF2B5EF4-FFF2-40B4-BE49-F238E27FC236}">
                  <a16:creationId xmlns:a16="http://schemas.microsoft.com/office/drawing/2014/main" id="{1E0702D2-6D43-B3D5-6E8B-9A3C04F89BFA}"/>
                </a:ext>
              </a:extLst>
            </p:cNvPr>
            <p:cNvSpPr>
              <a:spLocks/>
            </p:cNvSpPr>
            <p:nvPr/>
          </p:nvSpPr>
          <p:spPr bwMode="auto">
            <a:xfrm>
              <a:off x="-411163" y="3667125"/>
              <a:ext cx="142875" cy="168275"/>
            </a:xfrm>
            <a:custGeom>
              <a:avLst/>
              <a:gdLst>
                <a:gd name="T0" fmla="*/ 0 w 449"/>
                <a:gd name="T1" fmla="*/ 0 h 529"/>
                <a:gd name="T2" fmla="*/ 449 w 449"/>
                <a:gd name="T3" fmla="*/ 0 h 529"/>
                <a:gd name="T4" fmla="*/ 449 w 449"/>
                <a:gd name="T5" fmla="*/ 305 h 529"/>
                <a:gd name="T6" fmla="*/ 445 w 449"/>
                <a:gd name="T7" fmla="*/ 345 h 529"/>
                <a:gd name="T8" fmla="*/ 436 w 449"/>
                <a:gd name="T9" fmla="*/ 383 h 529"/>
                <a:gd name="T10" fmla="*/ 419 w 449"/>
                <a:gd name="T11" fmla="*/ 418 h 529"/>
                <a:gd name="T12" fmla="*/ 397 w 449"/>
                <a:gd name="T13" fmla="*/ 449 h 529"/>
                <a:gd name="T14" fmla="*/ 369 w 449"/>
                <a:gd name="T15" fmla="*/ 476 h 529"/>
                <a:gd name="T16" fmla="*/ 339 w 449"/>
                <a:gd name="T17" fmla="*/ 499 h 529"/>
                <a:gd name="T18" fmla="*/ 303 w 449"/>
                <a:gd name="T19" fmla="*/ 515 h 529"/>
                <a:gd name="T20" fmla="*/ 265 w 449"/>
                <a:gd name="T21" fmla="*/ 525 h 529"/>
                <a:gd name="T22" fmla="*/ 225 w 449"/>
                <a:gd name="T23" fmla="*/ 529 h 529"/>
                <a:gd name="T24" fmla="*/ 225 w 449"/>
                <a:gd name="T25" fmla="*/ 529 h 529"/>
                <a:gd name="T26" fmla="*/ 185 w 449"/>
                <a:gd name="T27" fmla="*/ 525 h 529"/>
                <a:gd name="T28" fmla="*/ 147 w 449"/>
                <a:gd name="T29" fmla="*/ 515 h 529"/>
                <a:gd name="T30" fmla="*/ 112 w 449"/>
                <a:gd name="T31" fmla="*/ 499 h 529"/>
                <a:gd name="T32" fmla="*/ 80 w 449"/>
                <a:gd name="T33" fmla="*/ 477 h 529"/>
                <a:gd name="T34" fmla="*/ 54 w 449"/>
                <a:gd name="T35" fmla="*/ 449 h 529"/>
                <a:gd name="T36" fmla="*/ 31 w 449"/>
                <a:gd name="T37" fmla="*/ 418 h 529"/>
                <a:gd name="T38" fmla="*/ 15 w 449"/>
                <a:gd name="T39" fmla="*/ 384 h 529"/>
                <a:gd name="T40" fmla="*/ 4 w 449"/>
                <a:gd name="T41" fmla="*/ 345 h 529"/>
                <a:gd name="T42" fmla="*/ 0 w 449"/>
                <a:gd name="T43" fmla="*/ 305 h 529"/>
                <a:gd name="T44" fmla="*/ 0 w 449"/>
                <a:gd name="T45"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529">
                  <a:moveTo>
                    <a:pt x="0" y="0"/>
                  </a:moveTo>
                  <a:lnTo>
                    <a:pt x="449" y="0"/>
                  </a:lnTo>
                  <a:lnTo>
                    <a:pt x="449" y="305"/>
                  </a:lnTo>
                  <a:lnTo>
                    <a:pt x="445" y="345"/>
                  </a:lnTo>
                  <a:lnTo>
                    <a:pt x="436" y="383"/>
                  </a:lnTo>
                  <a:lnTo>
                    <a:pt x="419" y="418"/>
                  </a:lnTo>
                  <a:lnTo>
                    <a:pt x="397" y="449"/>
                  </a:lnTo>
                  <a:lnTo>
                    <a:pt x="369" y="476"/>
                  </a:lnTo>
                  <a:lnTo>
                    <a:pt x="339" y="499"/>
                  </a:lnTo>
                  <a:lnTo>
                    <a:pt x="303" y="515"/>
                  </a:lnTo>
                  <a:lnTo>
                    <a:pt x="265" y="525"/>
                  </a:lnTo>
                  <a:lnTo>
                    <a:pt x="225" y="529"/>
                  </a:lnTo>
                  <a:lnTo>
                    <a:pt x="225" y="529"/>
                  </a:lnTo>
                  <a:lnTo>
                    <a:pt x="185" y="525"/>
                  </a:lnTo>
                  <a:lnTo>
                    <a:pt x="147" y="515"/>
                  </a:lnTo>
                  <a:lnTo>
                    <a:pt x="112" y="499"/>
                  </a:lnTo>
                  <a:lnTo>
                    <a:pt x="80" y="477"/>
                  </a:lnTo>
                  <a:lnTo>
                    <a:pt x="54" y="449"/>
                  </a:lnTo>
                  <a:lnTo>
                    <a:pt x="31" y="418"/>
                  </a:lnTo>
                  <a:lnTo>
                    <a:pt x="15" y="384"/>
                  </a:lnTo>
                  <a:lnTo>
                    <a:pt x="4" y="345"/>
                  </a:lnTo>
                  <a:lnTo>
                    <a:pt x="0" y="30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1">
              <a:extLst>
                <a:ext uri="{FF2B5EF4-FFF2-40B4-BE49-F238E27FC236}">
                  <a16:creationId xmlns:a16="http://schemas.microsoft.com/office/drawing/2014/main" id="{8D3BEEBA-7A98-87D8-D5C6-C21245071BD6}"/>
                </a:ext>
              </a:extLst>
            </p:cNvPr>
            <p:cNvSpPr>
              <a:spLocks noEditPoints="1"/>
            </p:cNvSpPr>
            <p:nvPr/>
          </p:nvSpPr>
          <p:spPr bwMode="auto">
            <a:xfrm>
              <a:off x="-1206500" y="2849563"/>
              <a:ext cx="1133475" cy="985838"/>
            </a:xfrm>
            <a:custGeom>
              <a:avLst/>
              <a:gdLst>
                <a:gd name="T0" fmla="*/ 2967 w 3570"/>
                <a:gd name="T1" fmla="*/ 1562 h 3106"/>
                <a:gd name="T2" fmla="*/ 2816 w 3570"/>
                <a:gd name="T3" fmla="*/ 1513 h 3106"/>
                <a:gd name="T4" fmla="*/ 2732 w 3570"/>
                <a:gd name="T5" fmla="*/ 1583 h 3106"/>
                <a:gd name="T6" fmla="*/ 3079 w 3570"/>
                <a:gd name="T7" fmla="*/ 1519 h 3106"/>
                <a:gd name="T8" fmla="*/ 575 w 3570"/>
                <a:gd name="T9" fmla="*/ 0 h 3106"/>
                <a:gd name="T10" fmla="*/ 675 w 3570"/>
                <a:gd name="T11" fmla="*/ 13 h 3106"/>
                <a:gd name="T12" fmla="*/ 742 w 3570"/>
                <a:gd name="T13" fmla="*/ 39 h 3106"/>
                <a:gd name="T14" fmla="*/ 878 w 3570"/>
                <a:gd name="T15" fmla="*/ 140 h 3106"/>
                <a:gd name="T16" fmla="*/ 968 w 3570"/>
                <a:gd name="T17" fmla="*/ 331 h 3106"/>
                <a:gd name="T18" fmla="*/ 995 w 3570"/>
                <a:gd name="T19" fmla="*/ 496 h 3106"/>
                <a:gd name="T20" fmla="*/ 1067 w 3570"/>
                <a:gd name="T21" fmla="*/ 739 h 3106"/>
                <a:gd name="T22" fmla="*/ 1217 w 3570"/>
                <a:gd name="T23" fmla="*/ 851 h 3106"/>
                <a:gd name="T24" fmla="*/ 1428 w 3570"/>
                <a:gd name="T25" fmla="*/ 849 h 3106"/>
                <a:gd name="T26" fmla="*/ 1663 w 3570"/>
                <a:gd name="T27" fmla="*/ 815 h 3106"/>
                <a:gd name="T28" fmla="*/ 1905 w 3570"/>
                <a:gd name="T29" fmla="*/ 777 h 3106"/>
                <a:gd name="T30" fmla="*/ 2022 w 3570"/>
                <a:gd name="T31" fmla="*/ 687 h 3106"/>
                <a:gd name="T32" fmla="*/ 2085 w 3570"/>
                <a:gd name="T33" fmla="*/ 474 h 3106"/>
                <a:gd name="T34" fmla="*/ 2109 w 3570"/>
                <a:gd name="T35" fmla="*/ 331 h 3106"/>
                <a:gd name="T36" fmla="*/ 2199 w 3570"/>
                <a:gd name="T37" fmla="*/ 140 h 3106"/>
                <a:gd name="T38" fmla="*/ 2336 w 3570"/>
                <a:gd name="T39" fmla="*/ 39 h 3106"/>
                <a:gd name="T40" fmla="*/ 2401 w 3570"/>
                <a:gd name="T41" fmla="*/ 13 h 3106"/>
                <a:gd name="T42" fmla="*/ 2502 w 3570"/>
                <a:gd name="T43" fmla="*/ 0 h 3106"/>
                <a:gd name="T44" fmla="*/ 2595 w 3570"/>
                <a:gd name="T45" fmla="*/ 10 h 3106"/>
                <a:gd name="T46" fmla="*/ 2750 w 3570"/>
                <a:gd name="T47" fmla="*/ 105 h 3106"/>
                <a:gd name="T48" fmla="*/ 2821 w 3570"/>
                <a:gd name="T49" fmla="*/ 259 h 3106"/>
                <a:gd name="T50" fmla="*/ 2848 w 3570"/>
                <a:gd name="T51" fmla="*/ 368 h 3106"/>
                <a:gd name="T52" fmla="*/ 2903 w 3570"/>
                <a:gd name="T53" fmla="*/ 586 h 3106"/>
                <a:gd name="T54" fmla="*/ 2971 w 3570"/>
                <a:gd name="T55" fmla="*/ 855 h 3106"/>
                <a:gd name="T56" fmla="*/ 3036 w 3570"/>
                <a:gd name="T57" fmla="*/ 1116 h 3106"/>
                <a:gd name="T58" fmla="*/ 3084 w 3570"/>
                <a:gd name="T59" fmla="*/ 1309 h 3106"/>
                <a:gd name="T60" fmla="*/ 3099 w 3570"/>
                <a:gd name="T61" fmla="*/ 1411 h 3106"/>
                <a:gd name="T62" fmla="*/ 3230 w 3570"/>
                <a:gd name="T63" fmla="*/ 1516 h 3106"/>
                <a:gd name="T64" fmla="*/ 2302 w 3570"/>
                <a:gd name="T65" fmla="*/ 2516 h 3106"/>
                <a:gd name="T66" fmla="*/ 2659 w 3570"/>
                <a:gd name="T67" fmla="*/ 1488 h 3106"/>
                <a:gd name="T68" fmla="*/ 2760 w 3570"/>
                <a:gd name="T69" fmla="*/ 1361 h 3106"/>
                <a:gd name="T70" fmla="*/ 2690 w 3570"/>
                <a:gd name="T71" fmla="*/ 1088 h 3106"/>
                <a:gd name="T72" fmla="*/ 2612 w 3570"/>
                <a:gd name="T73" fmla="*/ 833 h 3106"/>
                <a:gd name="T74" fmla="*/ 2559 w 3570"/>
                <a:gd name="T75" fmla="*/ 676 h 3106"/>
                <a:gd name="T76" fmla="*/ 2508 w 3570"/>
                <a:gd name="T77" fmla="*/ 624 h 3106"/>
                <a:gd name="T78" fmla="*/ 2497 w 3570"/>
                <a:gd name="T79" fmla="*/ 679 h 3106"/>
                <a:gd name="T80" fmla="*/ 2599 w 3570"/>
                <a:gd name="T81" fmla="*/ 964 h 3106"/>
                <a:gd name="T82" fmla="*/ 2707 w 3570"/>
                <a:gd name="T83" fmla="*/ 1384 h 3106"/>
                <a:gd name="T84" fmla="*/ 2576 w 3570"/>
                <a:gd name="T85" fmla="*/ 1534 h 3106"/>
                <a:gd name="T86" fmla="*/ 2358 w 3570"/>
                <a:gd name="T87" fmla="*/ 1439 h 3106"/>
                <a:gd name="T88" fmla="*/ 2195 w 3570"/>
                <a:gd name="T89" fmla="*/ 989 h 3106"/>
                <a:gd name="T90" fmla="*/ 1959 w 3570"/>
                <a:gd name="T91" fmla="*/ 1104 h 3106"/>
                <a:gd name="T92" fmla="*/ 1667 w 3570"/>
                <a:gd name="T93" fmla="*/ 1168 h 3106"/>
                <a:gd name="T94" fmla="*/ 1554 w 3570"/>
                <a:gd name="T95" fmla="*/ 1248 h 3106"/>
                <a:gd name="T96" fmla="*/ 1250 w 3570"/>
                <a:gd name="T97" fmla="*/ 1202 h 3106"/>
                <a:gd name="T98" fmla="*/ 956 w 3570"/>
                <a:gd name="T99" fmla="*/ 1085 h 3106"/>
                <a:gd name="T100" fmla="*/ 755 w 3570"/>
                <a:gd name="T101" fmla="*/ 1370 h 3106"/>
                <a:gd name="T102" fmla="*/ 639 w 3570"/>
                <a:gd name="T103" fmla="*/ 1516 h 3106"/>
                <a:gd name="T104" fmla="*/ 558 w 3570"/>
                <a:gd name="T105" fmla="*/ 2960 h 3106"/>
                <a:gd name="T106" fmla="*/ 425 w 3570"/>
                <a:gd name="T107" fmla="*/ 3092 h 3106"/>
                <a:gd name="T108" fmla="*/ 234 w 3570"/>
                <a:gd name="T109" fmla="*/ 3076 h 3106"/>
                <a:gd name="T110" fmla="*/ 126 w 3570"/>
                <a:gd name="T111" fmla="*/ 2922 h 3106"/>
                <a:gd name="T112" fmla="*/ 41 w 3570"/>
                <a:gd name="T113" fmla="*/ 1376 h 3106"/>
                <a:gd name="T114" fmla="*/ 6 w 3570"/>
                <a:gd name="T115" fmla="*/ 1168 h 3106"/>
                <a:gd name="T116" fmla="*/ 279 w 3570"/>
                <a:gd name="T117" fmla="*/ 115 h 3106"/>
                <a:gd name="T118" fmla="*/ 446 w 3570"/>
                <a:gd name="T119" fmla="*/ 18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106">
                  <a:moveTo>
                    <a:pt x="3057" y="1513"/>
                  </a:moveTo>
                  <a:lnTo>
                    <a:pt x="3038" y="1529"/>
                  </a:lnTo>
                  <a:lnTo>
                    <a:pt x="3017" y="1544"/>
                  </a:lnTo>
                  <a:lnTo>
                    <a:pt x="2993" y="1555"/>
                  </a:lnTo>
                  <a:lnTo>
                    <a:pt x="2967" y="1562"/>
                  </a:lnTo>
                  <a:lnTo>
                    <a:pt x="2936" y="1566"/>
                  </a:lnTo>
                  <a:lnTo>
                    <a:pt x="2902" y="1562"/>
                  </a:lnTo>
                  <a:lnTo>
                    <a:pt x="2869" y="1551"/>
                  </a:lnTo>
                  <a:lnTo>
                    <a:pt x="2840" y="1534"/>
                  </a:lnTo>
                  <a:lnTo>
                    <a:pt x="2816" y="1513"/>
                  </a:lnTo>
                  <a:lnTo>
                    <a:pt x="2793" y="1519"/>
                  </a:lnTo>
                  <a:lnTo>
                    <a:pt x="2773" y="1529"/>
                  </a:lnTo>
                  <a:lnTo>
                    <a:pt x="2756" y="1544"/>
                  </a:lnTo>
                  <a:lnTo>
                    <a:pt x="2742" y="1562"/>
                  </a:lnTo>
                  <a:lnTo>
                    <a:pt x="2732" y="1583"/>
                  </a:lnTo>
                  <a:lnTo>
                    <a:pt x="3139" y="1583"/>
                  </a:lnTo>
                  <a:lnTo>
                    <a:pt x="3130" y="1562"/>
                  </a:lnTo>
                  <a:lnTo>
                    <a:pt x="3116" y="1544"/>
                  </a:lnTo>
                  <a:lnTo>
                    <a:pt x="3098" y="1529"/>
                  </a:lnTo>
                  <a:lnTo>
                    <a:pt x="3079" y="1519"/>
                  </a:lnTo>
                  <a:lnTo>
                    <a:pt x="3057" y="1513"/>
                  </a:lnTo>
                  <a:close/>
                  <a:moveTo>
                    <a:pt x="559" y="0"/>
                  </a:moveTo>
                  <a:lnTo>
                    <a:pt x="560" y="0"/>
                  </a:lnTo>
                  <a:lnTo>
                    <a:pt x="564" y="0"/>
                  </a:lnTo>
                  <a:lnTo>
                    <a:pt x="575" y="0"/>
                  </a:lnTo>
                  <a:lnTo>
                    <a:pt x="592" y="1"/>
                  </a:lnTo>
                  <a:lnTo>
                    <a:pt x="611" y="2"/>
                  </a:lnTo>
                  <a:lnTo>
                    <a:pt x="634" y="5"/>
                  </a:lnTo>
                  <a:lnTo>
                    <a:pt x="656" y="8"/>
                  </a:lnTo>
                  <a:lnTo>
                    <a:pt x="675" y="13"/>
                  </a:lnTo>
                  <a:lnTo>
                    <a:pt x="695" y="18"/>
                  </a:lnTo>
                  <a:lnTo>
                    <a:pt x="710" y="24"/>
                  </a:lnTo>
                  <a:lnTo>
                    <a:pt x="724" y="30"/>
                  </a:lnTo>
                  <a:lnTo>
                    <a:pt x="735" y="35"/>
                  </a:lnTo>
                  <a:lnTo>
                    <a:pt x="742" y="39"/>
                  </a:lnTo>
                  <a:lnTo>
                    <a:pt x="744" y="40"/>
                  </a:lnTo>
                  <a:lnTo>
                    <a:pt x="779" y="59"/>
                  </a:lnTo>
                  <a:lnTo>
                    <a:pt x="815" y="82"/>
                  </a:lnTo>
                  <a:lnTo>
                    <a:pt x="847" y="110"/>
                  </a:lnTo>
                  <a:lnTo>
                    <a:pt x="878" y="140"/>
                  </a:lnTo>
                  <a:lnTo>
                    <a:pt x="905" y="173"/>
                  </a:lnTo>
                  <a:lnTo>
                    <a:pt x="928" y="209"/>
                  </a:lnTo>
                  <a:lnTo>
                    <a:pt x="947" y="248"/>
                  </a:lnTo>
                  <a:lnTo>
                    <a:pt x="961" y="289"/>
                  </a:lnTo>
                  <a:lnTo>
                    <a:pt x="968" y="331"/>
                  </a:lnTo>
                  <a:lnTo>
                    <a:pt x="970" y="337"/>
                  </a:lnTo>
                  <a:lnTo>
                    <a:pt x="972" y="345"/>
                  </a:lnTo>
                  <a:lnTo>
                    <a:pt x="973" y="351"/>
                  </a:lnTo>
                  <a:lnTo>
                    <a:pt x="984" y="427"/>
                  </a:lnTo>
                  <a:lnTo>
                    <a:pt x="995" y="496"/>
                  </a:lnTo>
                  <a:lnTo>
                    <a:pt x="1006" y="557"/>
                  </a:lnTo>
                  <a:lnTo>
                    <a:pt x="1018" y="613"/>
                  </a:lnTo>
                  <a:lnTo>
                    <a:pt x="1033" y="661"/>
                  </a:lnTo>
                  <a:lnTo>
                    <a:pt x="1048" y="704"/>
                  </a:lnTo>
                  <a:lnTo>
                    <a:pt x="1067" y="739"/>
                  </a:lnTo>
                  <a:lnTo>
                    <a:pt x="1088" y="769"/>
                  </a:lnTo>
                  <a:lnTo>
                    <a:pt x="1112" y="792"/>
                  </a:lnTo>
                  <a:lnTo>
                    <a:pt x="1141" y="814"/>
                  </a:lnTo>
                  <a:lnTo>
                    <a:pt x="1176" y="833"/>
                  </a:lnTo>
                  <a:lnTo>
                    <a:pt x="1217" y="851"/>
                  </a:lnTo>
                  <a:lnTo>
                    <a:pt x="1265" y="867"/>
                  </a:lnTo>
                  <a:lnTo>
                    <a:pt x="1320" y="883"/>
                  </a:lnTo>
                  <a:lnTo>
                    <a:pt x="1383" y="896"/>
                  </a:lnTo>
                  <a:lnTo>
                    <a:pt x="1402" y="870"/>
                  </a:lnTo>
                  <a:lnTo>
                    <a:pt x="1428" y="849"/>
                  </a:lnTo>
                  <a:lnTo>
                    <a:pt x="1456" y="832"/>
                  </a:lnTo>
                  <a:lnTo>
                    <a:pt x="1488" y="821"/>
                  </a:lnTo>
                  <a:lnTo>
                    <a:pt x="1522" y="817"/>
                  </a:lnTo>
                  <a:lnTo>
                    <a:pt x="1596" y="817"/>
                  </a:lnTo>
                  <a:lnTo>
                    <a:pt x="1663" y="815"/>
                  </a:lnTo>
                  <a:lnTo>
                    <a:pt x="1724" y="810"/>
                  </a:lnTo>
                  <a:lnTo>
                    <a:pt x="1778" y="805"/>
                  </a:lnTo>
                  <a:lnTo>
                    <a:pt x="1827" y="798"/>
                  </a:lnTo>
                  <a:lnTo>
                    <a:pt x="1869" y="788"/>
                  </a:lnTo>
                  <a:lnTo>
                    <a:pt x="1905" y="777"/>
                  </a:lnTo>
                  <a:lnTo>
                    <a:pt x="1937" y="765"/>
                  </a:lnTo>
                  <a:lnTo>
                    <a:pt x="1964" y="751"/>
                  </a:lnTo>
                  <a:lnTo>
                    <a:pt x="1985" y="734"/>
                  </a:lnTo>
                  <a:lnTo>
                    <a:pt x="2005" y="713"/>
                  </a:lnTo>
                  <a:lnTo>
                    <a:pt x="2022" y="687"/>
                  </a:lnTo>
                  <a:lnTo>
                    <a:pt x="2038" y="654"/>
                  </a:lnTo>
                  <a:lnTo>
                    <a:pt x="2051" y="618"/>
                  </a:lnTo>
                  <a:lnTo>
                    <a:pt x="2063" y="574"/>
                  </a:lnTo>
                  <a:lnTo>
                    <a:pt x="2074" y="527"/>
                  </a:lnTo>
                  <a:lnTo>
                    <a:pt x="2085" y="474"/>
                  </a:lnTo>
                  <a:lnTo>
                    <a:pt x="2095" y="415"/>
                  </a:lnTo>
                  <a:lnTo>
                    <a:pt x="2104" y="351"/>
                  </a:lnTo>
                  <a:lnTo>
                    <a:pt x="2105" y="345"/>
                  </a:lnTo>
                  <a:lnTo>
                    <a:pt x="2107" y="337"/>
                  </a:lnTo>
                  <a:lnTo>
                    <a:pt x="2109" y="331"/>
                  </a:lnTo>
                  <a:lnTo>
                    <a:pt x="2116" y="289"/>
                  </a:lnTo>
                  <a:lnTo>
                    <a:pt x="2130" y="248"/>
                  </a:lnTo>
                  <a:lnTo>
                    <a:pt x="2149" y="209"/>
                  </a:lnTo>
                  <a:lnTo>
                    <a:pt x="2172" y="173"/>
                  </a:lnTo>
                  <a:lnTo>
                    <a:pt x="2199" y="140"/>
                  </a:lnTo>
                  <a:lnTo>
                    <a:pt x="2230" y="110"/>
                  </a:lnTo>
                  <a:lnTo>
                    <a:pt x="2263" y="82"/>
                  </a:lnTo>
                  <a:lnTo>
                    <a:pt x="2297" y="59"/>
                  </a:lnTo>
                  <a:lnTo>
                    <a:pt x="2333" y="40"/>
                  </a:lnTo>
                  <a:lnTo>
                    <a:pt x="2336" y="39"/>
                  </a:lnTo>
                  <a:lnTo>
                    <a:pt x="2342" y="35"/>
                  </a:lnTo>
                  <a:lnTo>
                    <a:pt x="2353" y="30"/>
                  </a:lnTo>
                  <a:lnTo>
                    <a:pt x="2366" y="24"/>
                  </a:lnTo>
                  <a:lnTo>
                    <a:pt x="2383" y="18"/>
                  </a:lnTo>
                  <a:lnTo>
                    <a:pt x="2401" y="13"/>
                  </a:lnTo>
                  <a:lnTo>
                    <a:pt x="2421" y="8"/>
                  </a:lnTo>
                  <a:lnTo>
                    <a:pt x="2444" y="5"/>
                  </a:lnTo>
                  <a:lnTo>
                    <a:pt x="2465" y="2"/>
                  </a:lnTo>
                  <a:lnTo>
                    <a:pt x="2486" y="1"/>
                  </a:lnTo>
                  <a:lnTo>
                    <a:pt x="2502" y="0"/>
                  </a:lnTo>
                  <a:lnTo>
                    <a:pt x="2513" y="0"/>
                  </a:lnTo>
                  <a:lnTo>
                    <a:pt x="2516" y="0"/>
                  </a:lnTo>
                  <a:lnTo>
                    <a:pt x="2518" y="0"/>
                  </a:lnTo>
                  <a:lnTo>
                    <a:pt x="2558" y="2"/>
                  </a:lnTo>
                  <a:lnTo>
                    <a:pt x="2595" y="10"/>
                  </a:lnTo>
                  <a:lnTo>
                    <a:pt x="2630" y="21"/>
                  </a:lnTo>
                  <a:lnTo>
                    <a:pt x="2664" y="35"/>
                  </a:lnTo>
                  <a:lnTo>
                    <a:pt x="2696" y="54"/>
                  </a:lnTo>
                  <a:lnTo>
                    <a:pt x="2724" y="77"/>
                  </a:lnTo>
                  <a:lnTo>
                    <a:pt x="2750" y="105"/>
                  </a:lnTo>
                  <a:lnTo>
                    <a:pt x="2772" y="135"/>
                  </a:lnTo>
                  <a:lnTo>
                    <a:pt x="2792" y="172"/>
                  </a:lnTo>
                  <a:lnTo>
                    <a:pt x="2807" y="212"/>
                  </a:lnTo>
                  <a:lnTo>
                    <a:pt x="2819" y="255"/>
                  </a:lnTo>
                  <a:lnTo>
                    <a:pt x="2821" y="259"/>
                  </a:lnTo>
                  <a:lnTo>
                    <a:pt x="2823" y="270"/>
                  </a:lnTo>
                  <a:lnTo>
                    <a:pt x="2827" y="285"/>
                  </a:lnTo>
                  <a:lnTo>
                    <a:pt x="2833" y="308"/>
                  </a:lnTo>
                  <a:lnTo>
                    <a:pt x="2840" y="336"/>
                  </a:lnTo>
                  <a:lnTo>
                    <a:pt x="2848" y="368"/>
                  </a:lnTo>
                  <a:lnTo>
                    <a:pt x="2857" y="405"/>
                  </a:lnTo>
                  <a:lnTo>
                    <a:pt x="2868" y="445"/>
                  </a:lnTo>
                  <a:lnTo>
                    <a:pt x="2879" y="490"/>
                  </a:lnTo>
                  <a:lnTo>
                    <a:pt x="2891" y="537"/>
                  </a:lnTo>
                  <a:lnTo>
                    <a:pt x="2903" y="586"/>
                  </a:lnTo>
                  <a:lnTo>
                    <a:pt x="2916" y="637"/>
                  </a:lnTo>
                  <a:lnTo>
                    <a:pt x="2930" y="690"/>
                  </a:lnTo>
                  <a:lnTo>
                    <a:pt x="2944" y="745"/>
                  </a:lnTo>
                  <a:lnTo>
                    <a:pt x="2958" y="800"/>
                  </a:lnTo>
                  <a:lnTo>
                    <a:pt x="2971" y="855"/>
                  </a:lnTo>
                  <a:lnTo>
                    <a:pt x="2985" y="909"/>
                  </a:lnTo>
                  <a:lnTo>
                    <a:pt x="2999" y="964"/>
                  </a:lnTo>
                  <a:lnTo>
                    <a:pt x="3012" y="1016"/>
                  </a:lnTo>
                  <a:lnTo>
                    <a:pt x="3024" y="1068"/>
                  </a:lnTo>
                  <a:lnTo>
                    <a:pt x="3036" y="1116"/>
                  </a:lnTo>
                  <a:lnTo>
                    <a:pt x="3048" y="1162"/>
                  </a:lnTo>
                  <a:lnTo>
                    <a:pt x="3058" y="1204"/>
                  </a:lnTo>
                  <a:lnTo>
                    <a:pt x="3068" y="1244"/>
                  </a:lnTo>
                  <a:lnTo>
                    <a:pt x="3076" y="1279"/>
                  </a:lnTo>
                  <a:lnTo>
                    <a:pt x="3084" y="1309"/>
                  </a:lnTo>
                  <a:lnTo>
                    <a:pt x="3090" y="1336"/>
                  </a:lnTo>
                  <a:lnTo>
                    <a:pt x="3095" y="1355"/>
                  </a:lnTo>
                  <a:lnTo>
                    <a:pt x="3098" y="1370"/>
                  </a:lnTo>
                  <a:lnTo>
                    <a:pt x="3101" y="1390"/>
                  </a:lnTo>
                  <a:lnTo>
                    <a:pt x="3099" y="1411"/>
                  </a:lnTo>
                  <a:lnTo>
                    <a:pt x="3132" y="1423"/>
                  </a:lnTo>
                  <a:lnTo>
                    <a:pt x="3162" y="1441"/>
                  </a:lnTo>
                  <a:lnTo>
                    <a:pt x="3189" y="1463"/>
                  </a:lnTo>
                  <a:lnTo>
                    <a:pt x="3212" y="1488"/>
                  </a:lnTo>
                  <a:lnTo>
                    <a:pt x="3230" y="1516"/>
                  </a:lnTo>
                  <a:lnTo>
                    <a:pt x="3244" y="1549"/>
                  </a:lnTo>
                  <a:lnTo>
                    <a:pt x="3253" y="1583"/>
                  </a:lnTo>
                  <a:lnTo>
                    <a:pt x="3570" y="1583"/>
                  </a:lnTo>
                  <a:lnTo>
                    <a:pt x="3570" y="2516"/>
                  </a:lnTo>
                  <a:lnTo>
                    <a:pt x="2302" y="2516"/>
                  </a:lnTo>
                  <a:lnTo>
                    <a:pt x="2302" y="1583"/>
                  </a:lnTo>
                  <a:lnTo>
                    <a:pt x="2619" y="1583"/>
                  </a:lnTo>
                  <a:lnTo>
                    <a:pt x="2628" y="1549"/>
                  </a:lnTo>
                  <a:lnTo>
                    <a:pt x="2641" y="1517"/>
                  </a:lnTo>
                  <a:lnTo>
                    <a:pt x="2659" y="1488"/>
                  </a:lnTo>
                  <a:lnTo>
                    <a:pt x="2682" y="1463"/>
                  </a:lnTo>
                  <a:lnTo>
                    <a:pt x="2709" y="1441"/>
                  </a:lnTo>
                  <a:lnTo>
                    <a:pt x="2738" y="1424"/>
                  </a:lnTo>
                  <a:lnTo>
                    <a:pt x="2770" y="1412"/>
                  </a:lnTo>
                  <a:lnTo>
                    <a:pt x="2760" y="1361"/>
                  </a:lnTo>
                  <a:lnTo>
                    <a:pt x="2748" y="1309"/>
                  </a:lnTo>
                  <a:lnTo>
                    <a:pt x="2735" y="1256"/>
                  </a:lnTo>
                  <a:lnTo>
                    <a:pt x="2720" y="1201"/>
                  </a:lnTo>
                  <a:lnTo>
                    <a:pt x="2705" y="1144"/>
                  </a:lnTo>
                  <a:lnTo>
                    <a:pt x="2690" y="1088"/>
                  </a:lnTo>
                  <a:lnTo>
                    <a:pt x="2674" y="1034"/>
                  </a:lnTo>
                  <a:lnTo>
                    <a:pt x="2658" y="979"/>
                  </a:lnTo>
                  <a:lnTo>
                    <a:pt x="2642" y="927"/>
                  </a:lnTo>
                  <a:lnTo>
                    <a:pt x="2627" y="879"/>
                  </a:lnTo>
                  <a:lnTo>
                    <a:pt x="2612" y="833"/>
                  </a:lnTo>
                  <a:lnTo>
                    <a:pt x="2599" y="791"/>
                  </a:lnTo>
                  <a:lnTo>
                    <a:pt x="2587" y="753"/>
                  </a:lnTo>
                  <a:lnTo>
                    <a:pt x="2576" y="722"/>
                  </a:lnTo>
                  <a:lnTo>
                    <a:pt x="2566" y="695"/>
                  </a:lnTo>
                  <a:lnTo>
                    <a:pt x="2559" y="676"/>
                  </a:lnTo>
                  <a:lnTo>
                    <a:pt x="2549" y="654"/>
                  </a:lnTo>
                  <a:lnTo>
                    <a:pt x="2538" y="640"/>
                  </a:lnTo>
                  <a:lnTo>
                    <a:pt x="2527" y="629"/>
                  </a:lnTo>
                  <a:lnTo>
                    <a:pt x="2516" y="624"/>
                  </a:lnTo>
                  <a:lnTo>
                    <a:pt x="2508" y="624"/>
                  </a:lnTo>
                  <a:lnTo>
                    <a:pt x="2499" y="627"/>
                  </a:lnTo>
                  <a:lnTo>
                    <a:pt x="2495" y="635"/>
                  </a:lnTo>
                  <a:lnTo>
                    <a:pt x="2491" y="647"/>
                  </a:lnTo>
                  <a:lnTo>
                    <a:pt x="2492" y="661"/>
                  </a:lnTo>
                  <a:lnTo>
                    <a:pt x="2497" y="679"/>
                  </a:lnTo>
                  <a:lnTo>
                    <a:pt x="2507" y="701"/>
                  </a:lnTo>
                  <a:lnTo>
                    <a:pt x="2530" y="757"/>
                  </a:lnTo>
                  <a:lnTo>
                    <a:pt x="2553" y="821"/>
                  </a:lnTo>
                  <a:lnTo>
                    <a:pt x="2576" y="890"/>
                  </a:lnTo>
                  <a:lnTo>
                    <a:pt x="2599" y="964"/>
                  </a:lnTo>
                  <a:lnTo>
                    <a:pt x="2622" y="1042"/>
                  </a:lnTo>
                  <a:lnTo>
                    <a:pt x="2645" y="1124"/>
                  </a:lnTo>
                  <a:lnTo>
                    <a:pt x="2667" y="1209"/>
                  </a:lnTo>
                  <a:lnTo>
                    <a:pt x="2687" y="1296"/>
                  </a:lnTo>
                  <a:lnTo>
                    <a:pt x="2707" y="1384"/>
                  </a:lnTo>
                  <a:lnTo>
                    <a:pt x="2672" y="1406"/>
                  </a:lnTo>
                  <a:lnTo>
                    <a:pt x="2641" y="1433"/>
                  </a:lnTo>
                  <a:lnTo>
                    <a:pt x="2615" y="1463"/>
                  </a:lnTo>
                  <a:lnTo>
                    <a:pt x="2593" y="1497"/>
                  </a:lnTo>
                  <a:lnTo>
                    <a:pt x="2576" y="1534"/>
                  </a:lnTo>
                  <a:lnTo>
                    <a:pt x="2469" y="1534"/>
                  </a:lnTo>
                  <a:lnTo>
                    <a:pt x="2438" y="1515"/>
                  </a:lnTo>
                  <a:lnTo>
                    <a:pt x="2407" y="1493"/>
                  </a:lnTo>
                  <a:lnTo>
                    <a:pt x="2381" y="1468"/>
                  </a:lnTo>
                  <a:lnTo>
                    <a:pt x="2358" y="1439"/>
                  </a:lnTo>
                  <a:lnTo>
                    <a:pt x="2337" y="1406"/>
                  </a:lnTo>
                  <a:lnTo>
                    <a:pt x="2321" y="1370"/>
                  </a:lnTo>
                  <a:lnTo>
                    <a:pt x="2309" y="1331"/>
                  </a:lnTo>
                  <a:lnTo>
                    <a:pt x="2229" y="956"/>
                  </a:lnTo>
                  <a:lnTo>
                    <a:pt x="2195" y="989"/>
                  </a:lnTo>
                  <a:lnTo>
                    <a:pt x="2156" y="1019"/>
                  </a:lnTo>
                  <a:lnTo>
                    <a:pt x="2114" y="1045"/>
                  </a:lnTo>
                  <a:lnTo>
                    <a:pt x="2067" y="1068"/>
                  </a:lnTo>
                  <a:lnTo>
                    <a:pt x="2015" y="1087"/>
                  </a:lnTo>
                  <a:lnTo>
                    <a:pt x="1959" y="1104"/>
                  </a:lnTo>
                  <a:lnTo>
                    <a:pt x="1897" y="1117"/>
                  </a:lnTo>
                  <a:lnTo>
                    <a:pt x="1830" y="1128"/>
                  </a:lnTo>
                  <a:lnTo>
                    <a:pt x="1758" y="1136"/>
                  </a:lnTo>
                  <a:lnTo>
                    <a:pt x="1679" y="1143"/>
                  </a:lnTo>
                  <a:lnTo>
                    <a:pt x="1667" y="1168"/>
                  </a:lnTo>
                  <a:lnTo>
                    <a:pt x="1650" y="1192"/>
                  </a:lnTo>
                  <a:lnTo>
                    <a:pt x="1630" y="1211"/>
                  </a:lnTo>
                  <a:lnTo>
                    <a:pt x="1607" y="1228"/>
                  </a:lnTo>
                  <a:lnTo>
                    <a:pt x="1582" y="1240"/>
                  </a:lnTo>
                  <a:lnTo>
                    <a:pt x="1554" y="1248"/>
                  </a:lnTo>
                  <a:lnTo>
                    <a:pt x="1525" y="1250"/>
                  </a:lnTo>
                  <a:lnTo>
                    <a:pt x="1502" y="1249"/>
                  </a:lnTo>
                  <a:lnTo>
                    <a:pt x="1411" y="1234"/>
                  </a:lnTo>
                  <a:lnTo>
                    <a:pt x="1327" y="1220"/>
                  </a:lnTo>
                  <a:lnTo>
                    <a:pt x="1250" y="1202"/>
                  </a:lnTo>
                  <a:lnTo>
                    <a:pt x="1179" y="1184"/>
                  </a:lnTo>
                  <a:lnTo>
                    <a:pt x="1115" y="1162"/>
                  </a:lnTo>
                  <a:lnTo>
                    <a:pt x="1057" y="1139"/>
                  </a:lnTo>
                  <a:lnTo>
                    <a:pt x="1004" y="1114"/>
                  </a:lnTo>
                  <a:lnTo>
                    <a:pt x="956" y="1085"/>
                  </a:lnTo>
                  <a:lnTo>
                    <a:pt x="914" y="1054"/>
                  </a:lnTo>
                  <a:lnTo>
                    <a:pt x="875" y="1022"/>
                  </a:lnTo>
                  <a:lnTo>
                    <a:pt x="841" y="985"/>
                  </a:lnTo>
                  <a:lnTo>
                    <a:pt x="767" y="1330"/>
                  </a:lnTo>
                  <a:lnTo>
                    <a:pt x="755" y="1370"/>
                  </a:lnTo>
                  <a:lnTo>
                    <a:pt x="739" y="1406"/>
                  </a:lnTo>
                  <a:lnTo>
                    <a:pt x="719" y="1439"/>
                  </a:lnTo>
                  <a:lnTo>
                    <a:pt x="696" y="1468"/>
                  </a:lnTo>
                  <a:lnTo>
                    <a:pt x="668" y="1493"/>
                  </a:lnTo>
                  <a:lnTo>
                    <a:pt x="639" y="1516"/>
                  </a:lnTo>
                  <a:lnTo>
                    <a:pt x="606" y="1534"/>
                  </a:lnTo>
                  <a:lnTo>
                    <a:pt x="572" y="1550"/>
                  </a:lnTo>
                  <a:lnTo>
                    <a:pt x="571" y="2882"/>
                  </a:lnTo>
                  <a:lnTo>
                    <a:pt x="567" y="2922"/>
                  </a:lnTo>
                  <a:lnTo>
                    <a:pt x="558" y="2960"/>
                  </a:lnTo>
                  <a:lnTo>
                    <a:pt x="541" y="2995"/>
                  </a:lnTo>
                  <a:lnTo>
                    <a:pt x="519" y="3026"/>
                  </a:lnTo>
                  <a:lnTo>
                    <a:pt x="491" y="3053"/>
                  </a:lnTo>
                  <a:lnTo>
                    <a:pt x="461" y="3076"/>
                  </a:lnTo>
                  <a:lnTo>
                    <a:pt x="425" y="3092"/>
                  </a:lnTo>
                  <a:lnTo>
                    <a:pt x="387" y="3102"/>
                  </a:lnTo>
                  <a:lnTo>
                    <a:pt x="347" y="3106"/>
                  </a:lnTo>
                  <a:lnTo>
                    <a:pt x="307" y="3102"/>
                  </a:lnTo>
                  <a:lnTo>
                    <a:pt x="269" y="3092"/>
                  </a:lnTo>
                  <a:lnTo>
                    <a:pt x="234" y="3076"/>
                  </a:lnTo>
                  <a:lnTo>
                    <a:pt x="202" y="3053"/>
                  </a:lnTo>
                  <a:lnTo>
                    <a:pt x="176" y="3026"/>
                  </a:lnTo>
                  <a:lnTo>
                    <a:pt x="153" y="2995"/>
                  </a:lnTo>
                  <a:lnTo>
                    <a:pt x="137" y="2960"/>
                  </a:lnTo>
                  <a:lnTo>
                    <a:pt x="126" y="2922"/>
                  </a:lnTo>
                  <a:lnTo>
                    <a:pt x="122" y="2882"/>
                  </a:lnTo>
                  <a:lnTo>
                    <a:pt x="124" y="1474"/>
                  </a:lnTo>
                  <a:lnTo>
                    <a:pt x="92" y="1444"/>
                  </a:lnTo>
                  <a:lnTo>
                    <a:pt x="64" y="1411"/>
                  </a:lnTo>
                  <a:lnTo>
                    <a:pt x="41" y="1376"/>
                  </a:lnTo>
                  <a:lnTo>
                    <a:pt x="22" y="1338"/>
                  </a:lnTo>
                  <a:lnTo>
                    <a:pt x="8" y="1299"/>
                  </a:lnTo>
                  <a:lnTo>
                    <a:pt x="1" y="1256"/>
                  </a:lnTo>
                  <a:lnTo>
                    <a:pt x="0" y="1213"/>
                  </a:lnTo>
                  <a:lnTo>
                    <a:pt x="6" y="1168"/>
                  </a:lnTo>
                  <a:lnTo>
                    <a:pt x="202" y="255"/>
                  </a:lnTo>
                  <a:lnTo>
                    <a:pt x="215" y="215"/>
                  </a:lnTo>
                  <a:lnTo>
                    <a:pt x="232" y="178"/>
                  </a:lnTo>
                  <a:lnTo>
                    <a:pt x="253" y="144"/>
                  </a:lnTo>
                  <a:lnTo>
                    <a:pt x="279" y="115"/>
                  </a:lnTo>
                  <a:lnTo>
                    <a:pt x="308" y="88"/>
                  </a:lnTo>
                  <a:lnTo>
                    <a:pt x="339" y="65"/>
                  </a:lnTo>
                  <a:lnTo>
                    <a:pt x="373" y="46"/>
                  </a:lnTo>
                  <a:lnTo>
                    <a:pt x="410" y="30"/>
                  </a:lnTo>
                  <a:lnTo>
                    <a:pt x="446" y="18"/>
                  </a:lnTo>
                  <a:lnTo>
                    <a:pt x="484" y="8"/>
                  </a:lnTo>
                  <a:lnTo>
                    <a:pt x="521" y="2"/>
                  </a:lnTo>
                  <a:lnTo>
                    <a:pt x="55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7">
            <a:extLst>
              <a:ext uri="{FF2B5EF4-FFF2-40B4-BE49-F238E27FC236}">
                <a16:creationId xmlns:a16="http://schemas.microsoft.com/office/drawing/2014/main" id="{633FBF13-0864-35BD-C2FC-6C527EADF090}"/>
              </a:ext>
            </a:extLst>
          </p:cNvPr>
          <p:cNvGrpSpPr/>
          <p:nvPr/>
        </p:nvGrpSpPr>
        <p:grpSpPr>
          <a:xfrm>
            <a:off x="5563147" y="4777433"/>
            <a:ext cx="271275" cy="392294"/>
            <a:chOff x="-1103313" y="2519361"/>
            <a:chExt cx="414338" cy="598488"/>
          </a:xfrm>
        </p:grpSpPr>
        <p:sp>
          <p:nvSpPr>
            <p:cNvPr id="9" name="Freeform 91">
              <a:extLst>
                <a:ext uri="{FF2B5EF4-FFF2-40B4-BE49-F238E27FC236}">
                  <a16:creationId xmlns:a16="http://schemas.microsoft.com/office/drawing/2014/main" id="{E1733AC6-1E7C-8D18-2807-DFB6D3847F15}"/>
                </a:ext>
              </a:extLst>
            </p:cNvPr>
            <p:cNvSpPr>
              <a:spLocks noEditPoints="1"/>
            </p:cNvSpPr>
            <p:nvPr/>
          </p:nvSpPr>
          <p:spPr bwMode="auto">
            <a:xfrm>
              <a:off x="-1103313" y="2519361"/>
              <a:ext cx="414338" cy="598488"/>
            </a:xfrm>
            <a:custGeom>
              <a:avLst/>
              <a:gdLst>
                <a:gd name="T0" fmla="*/ 1610 w 2347"/>
                <a:gd name="T1" fmla="*/ 805 h 3396"/>
                <a:gd name="T2" fmla="*/ 373 w 2347"/>
                <a:gd name="T3" fmla="*/ 449 h 3396"/>
                <a:gd name="T4" fmla="*/ 283 w 2347"/>
                <a:gd name="T5" fmla="*/ 477 h 3396"/>
                <a:gd name="T6" fmla="*/ 226 w 2347"/>
                <a:gd name="T7" fmla="*/ 547 h 3396"/>
                <a:gd name="T8" fmla="*/ 213 w 2347"/>
                <a:gd name="T9" fmla="*/ 3025 h 3396"/>
                <a:gd name="T10" fmla="*/ 241 w 2347"/>
                <a:gd name="T11" fmla="*/ 3113 h 3396"/>
                <a:gd name="T12" fmla="*/ 311 w 2347"/>
                <a:gd name="T13" fmla="*/ 3170 h 3396"/>
                <a:gd name="T14" fmla="*/ 1974 w 2347"/>
                <a:gd name="T15" fmla="*/ 3183 h 3396"/>
                <a:gd name="T16" fmla="*/ 2064 w 2347"/>
                <a:gd name="T17" fmla="*/ 3155 h 3396"/>
                <a:gd name="T18" fmla="*/ 2122 w 2347"/>
                <a:gd name="T19" fmla="*/ 3086 h 3396"/>
                <a:gd name="T20" fmla="*/ 2134 w 2347"/>
                <a:gd name="T21" fmla="*/ 609 h 3396"/>
                <a:gd name="T22" fmla="*/ 2107 w 2347"/>
                <a:gd name="T23" fmla="*/ 520 h 3396"/>
                <a:gd name="T24" fmla="*/ 2036 w 2347"/>
                <a:gd name="T25" fmla="*/ 462 h 3396"/>
                <a:gd name="T26" fmla="*/ 1821 w 2347"/>
                <a:gd name="T27" fmla="*/ 449 h 3396"/>
                <a:gd name="T28" fmla="*/ 1809 w 2347"/>
                <a:gd name="T29" fmla="*/ 894 h 3396"/>
                <a:gd name="T30" fmla="*/ 1755 w 2347"/>
                <a:gd name="T31" fmla="*/ 971 h 3396"/>
                <a:gd name="T32" fmla="*/ 1668 w 2347"/>
                <a:gd name="T33" fmla="*/ 1011 h 3396"/>
                <a:gd name="T34" fmla="*/ 679 w 2347"/>
                <a:gd name="T35" fmla="*/ 1011 h 3396"/>
                <a:gd name="T36" fmla="*/ 592 w 2347"/>
                <a:gd name="T37" fmla="*/ 971 h 3396"/>
                <a:gd name="T38" fmla="*/ 538 w 2347"/>
                <a:gd name="T39" fmla="*/ 894 h 3396"/>
                <a:gd name="T40" fmla="*/ 526 w 2347"/>
                <a:gd name="T41" fmla="*/ 449 h 3396"/>
                <a:gd name="T42" fmla="*/ 1152 w 2347"/>
                <a:gd name="T43" fmla="*/ 75 h 3396"/>
                <a:gd name="T44" fmla="*/ 1104 w 2347"/>
                <a:gd name="T45" fmla="*/ 112 h 3396"/>
                <a:gd name="T46" fmla="*/ 1096 w 2347"/>
                <a:gd name="T47" fmla="*/ 174 h 3396"/>
                <a:gd name="T48" fmla="*/ 1132 w 2347"/>
                <a:gd name="T49" fmla="*/ 222 h 3396"/>
                <a:gd name="T50" fmla="*/ 1195 w 2347"/>
                <a:gd name="T51" fmla="*/ 230 h 3396"/>
                <a:gd name="T52" fmla="*/ 1244 w 2347"/>
                <a:gd name="T53" fmla="*/ 193 h 3396"/>
                <a:gd name="T54" fmla="*/ 1251 w 2347"/>
                <a:gd name="T55" fmla="*/ 131 h 3396"/>
                <a:gd name="T56" fmla="*/ 1215 w 2347"/>
                <a:gd name="T57" fmla="*/ 84 h 3396"/>
                <a:gd name="T58" fmla="*/ 989 w 2347"/>
                <a:gd name="T59" fmla="*/ 0 h 3396"/>
                <a:gd name="T60" fmla="*/ 1421 w 2347"/>
                <a:gd name="T61" fmla="*/ 12 h 3396"/>
                <a:gd name="T62" fmla="*/ 1493 w 2347"/>
                <a:gd name="T63" fmla="*/ 71 h 3396"/>
                <a:gd name="T64" fmla="*/ 1519 w 2347"/>
                <a:gd name="T65" fmla="*/ 161 h 3396"/>
                <a:gd name="T66" fmla="*/ 2021 w 2347"/>
                <a:gd name="T67" fmla="*/ 241 h 3396"/>
                <a:gd name="T68" fmla="*/ 2149 w 2347"/>
                <a:gd name="T69" fmla="*/ 281 h 3396"/>
                <a:gd name="T70" fmla="*/ 2253 w 2347"/>
                <a:gd name="T71" fmla="*/ 362 h 3396"/>
                <a:gd name="T72" fmla="*/ 2323 w 2347"/>
                <a:gd name="T73" fmla="*/ 475 h 3396"/>
                <a:gd name="T74" fmla="*/ 2347 w 2347"/>
                <a:gd name="T75" fmla="*/ 609 h 3396"/>
                <a:gd name="T76" fmla="*/ 2335 w 2347"/>
                <a:gd name="T77" fmla="*/ 3115 h 3396"/>
                <a:gd name="T78" fmla="*/ 2281 w 2347"/>
                <a:gd name="T79" fmla="*/ 3236 h 3396"/>
                <a:gd name="T80" fmla="*/ 2187 w 2347"/>
                <a:gd name="T81" fmla="*/ 3329 h 3396"/>
                <a:gd name="T82" fmla="*/ 2066 w 2347"/>
                <a:gd name="T83" fmla="*/ 3384 h 3396"/>
                <a:gd name="T84" fmla="*/ 373 w 2347"/>
                <a:gd name="T85" fmla="*/ 3396 h 3396"/>
                <a:gd name="T86" fmla="*/ 238 w 2347"/>
                <a:gd name="T87" fmla="*/ 3370 h 3396"/>
                <a:gd name="T88" fmla="*/ 125 w 2347"/>
                <a:gd name="T89" fmla="*/ 3301 h 3396"/>
                <a:gd name="T90" fmla="*/ 44 w 2347"/>
                <a:gd name="T91" fmla="*/ 3198 h 3396"/>
                <a:gd name="T92" fmla="*/ 3 w 2347"/>
                <a:gd name="T93" fmla="*/ 3070 h 3396"/>
                <a:gd name="T94" fmla="*/ 3 w 2347"/>
                <a:gd name="T95" fmla="*/ 562 h 3396"/>
                <a:gd name="T96" fmla="*/ 44 w 2347"/>
                <a:gd name="T97" fmla="*/ 435 h 3396"/>
                <a:gd name="T98" fmla="*/ 125 w 2347"/>
                <a:gd name="T99" fmla="*/ 331 h 3396"/>
                <a:gd name="T100" fmla="*/ 238 w 2347"/>
                <a:gd name="T101" fmla="*/ 262 h 3396"/>
                <a:gd name="T102" fmla="*/ 373 w 2347"/>
                <a:gd name="T103" fmla="*/ 238 h 3396"/>
                <a:gd name="T104" fmla="*/ 831 w 2347"/>
                <a:gd name="T105" fmla="*/ 128 h 3396"/>
                <a:gd name="T106" fmla="*/ 875 w 2347"/>
                <a:gd name="T107" fmla="*/ 47 h 3396"/>
                <a:gd name="T108" fmla="*/ 956 w 2347"/>
                <a:gd name="T109" fmla="*/ 3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7" h="3396">
                  <a:moveTo>
                    <a:pt x="737" y="465"/>
                  </a:moveTo>
                  <a:lnTo>
                    <a:pt x="737" y="805"/>
                  </a:lnTo>
                  <a:lnTo>
                    <a:pt x="1610" y="805"/>
                  </a:lnTo>
                  <a:lnTo>
                    <a:pt x="1610" y="465"/>
                  </a:lnTo>
                  <a:lnTo>
                    <a:pt x="737" y="465"/>
                  </a:lnTo>
                  <a:close/>
                  <a:moveTo>
                    <a:pt x="373" y="449"/>
                  </a:moveTo>
                  <a:lnTo>
                    <a:pt x="341" y="453"/>
                  </a:lnTo>
                  <a:lnTo>
                    <a:pt x="311" y="462"/>
                  </a:lnTo>
                  <a:lnTo>
                    <a:pt x="283" y="477"/>
                  </a:lnTo>
                  <a:lnTo>
                    <a:pt x="260" y="496"/>
                  </a:lnTo>
                  <a:lnTo>
                    <a:pt x="241" y="520"/>
                  </a:lnTo>
                  <a:lnTo>
                    <a:pt x="226" y="547"/>
                  </a:lnTo>
                  <a:lnTo>
                    <a:pt x="217" y="577"/>
                  </a:lnTo>
                  <a:lnTo>
                    <a:pt x="213" y="609"/>
                  </a:lnTo>
                  <a:lnTo>
                    <a:pt x="213" y="3025"/>
                  </a:lnTo>
                  <a:lnTo>
                    <a:pt x="217" y="3056"/>
                  </a:lnTo>
                  <a:lnTo>
                    <a:pt x="226" y="3086"/>
                  </a:lnTo>
                  <a:lnTo>
                    <a:pt x="241" y="3113"/>
                  </a:lnTo>
                  <a:lnTo>
                    <a:pt x="260" y="3136"/>
                  </a:lnTo>
                  <a:lnTo>
                    <a:pt x="283" y="3155"/>
                  </a:lnTo>
                  <a:lnTo>
                    <a:pt x="311" y="3170"/>
                  </a:lnTo>
                  <a:lnTo>
                    <a:pt x="341" y="3180"/>
                  </a:lnTo>
                  <a:lnTo>
                    <a:pt x="373" y="3183"/>
                  </a:lnTo>
                  <a:lnTo>
                    <a:pt x="1974" y="3183"/>
                  </a:lnTo>
                  <a:lnTo>
                    <a:pt x="2006" y="3180"/>
                  </a:lnTo>
                  <a:lnTo>
                    <a:pt x="2036" y="3170"/>
                  </a:lnTo>
                  <a:lnTo>
                    <a:pt x="2064" y="3155"/>
                  </a:lnTo>
                  <a:lnTo>
                    <a:pt x="2087" y="3136"/>
                  </a:lnTo>
                  <a:lnTo>
                    <a:pt x="2107" y="3113"/>
                  </a:lnTo>
                  <a:lnTo>
                    <a:pt x="2122" y="3086"/>
                  </a:lnTo>
                  <a:lnTo>
                    <a:pt x="2131" y="3056"/>
                  </a:lnTo>
                  <a:lnTo>
                    <a:pt x="2134" y="3025"/>
                  </a:lnTo>
                  <a:lnTo>
                    <a:pt x="2134" y="609"/>
                  </a:lnTo>
                  <a:lnTo>
                    <a:pt x="2131" y="577"/>
                  </a:lnTo>
                  <a:lnTo>
                    <a:pt x="2122" y="547"/>
                  </a:lnTo>
                  <a:lnTo>
                    <a:pt x="2107" y="520"/>
                  </a:lnTo>
                  <a:lnTo>
                    <a:pt x="2087" y="496"/>
                  </a:lnTo>
                  <a:lnTo>
                    <a:pt x="2064" y="477"/>
                  </a:lnTo>
                  <a:lnTo>
                    <a:pt x="2036" y="462"/>
                  </a:lnTo>
                  <a:lnTo>
                    <a:pt x="2006" y="453"/>
                  </a:lnTo>
                  <a:lnTo>
                    <a:pt x="1974" y="449"/>
                  </a:lnTo>
                  <a:lnTo>
                    <a:pt x="1821" y="449"/>
                  </a:lnTo>
                  <a:lnTo>
                    <a:pt x="1821" y="829"/>
                  </a:lnTo>
                  <a:lnTo>
                    <a:pt x="1818" y="862"/>
                  </a:lnTo>
                  <a:lnTo>
                    <a:pt x="1809" y="894"/>
                  </a:lnTo>
                  <a:lnTo>
                    <a:pt x="1795" y="923"/>
                  </a:lnTo>
                  <a:lnTo>
                    <a:pt x="1777" y="948"/>
                  </a:lnTo>
                  <a:lnTo>
                    <a:pt x="1755" y="971"/>
                  </a:lnTo>
                  <a:lnTo>
                    <a:pt x="1729" y="989"/>
                  </a:lnTo>
                  <a:lnTo>
                    <a:pt x="1700" y="1003"/>
                  </a:lnTo>
                  <a:lnTo>
                    <a:pt x="1668" y="1011"/>
                  </a:lnTo>
                  <a:lnTo>
                    <a:pt x="1635" y="1014"/>
                  </a:lnTo>
                  <a:lnTo>
                    <a:pt x="712" y="1014"/>
                  </a:lnTo>
                  <a:lnTo>
                    <a:pt x="679" y="1011"/>
                  </a:lnTo>
                  <a:lnTo>
                    <a:pt x="647" y="1003"/>
                  </a:lnTo>
                  <a:lnTo>
                    <a:pt x="618" y="989"/>
                  </a:lnTo>
                  <a:lnTo>
                    <a:pt x="592" y="971"/>
                  </a:lnTo>
                  <a:lnTo>
                    <a:pt x="570" y="948"/>
                  </a:lnTo>
                  <a:lnTo>
                    <a:pt x="552" y="923"/>
                  </a:lnTo>
                  <a:lnTo>
                    <a:pt x="538" y="894"/>
                  </a:lnTo>
                  <a:lnTo>
                    <a:pt x="529" y="862"/>
                  </a:lnTo>
                  <a:lnTo>
                    <a:pt x="526" y="829"/>
                  </a:lnTo>
                  <a:lnTo>
                    <a:pt x="526" y="449"/>
                  </a:lnTo>
                  <a:lnTo>
                    <a:pt x="373" y="449"/>
                  </a:lnTo>
                  <a:close/>
                  <a:moveTo>
                    <a:pt x="1174" y="73"/>
                  </a:moveTo>
                  <a:lnTo>
                    <a:pt x="1152" y="75"/>
                  </a:lnTo>
                  <a:lnTo>
                    <a:pt x="1132" y="84"/>
                  </a:lnTo>
                  <a:lnTo>
                    <a:pt x="1116" y="96"/>
                  </a:lnTo>
                  <a:lnTo>
                    <a:pt x="1104" y="112"/>
                  </a:lnTo>
                  <a:lnTo>
                    <a:pt x="1096" y="131"/>
                  </a:lnTo>
                  <a:lnTo>
                    <a:pt x="1093" y="153"/>
                  </a:lnTo>
                  <a:lnTo>
                    <a:pt x="1096" y="174"/>
                  </a:lnTo>
                  <a:lnTo>
                    <a:pt x="1104" y="193"/>
                  </a:lnTo>
                  <a:lnTo>
                    <a:pt x="1116" y="209"/>
                  </a:lnTo>
                  <a:lnTo>
                    <a:pt x="1132" y="222"/>
                  </a:lnTo>
                  <a:lnTo>
                    <a:pt x="1152" y="230"/>
                  </a:lnTo>
                  <a:lnTo>
                    <a:pt x="1174" y="234"/>
                  </a:lnTo>
                  <a:lnTo>
                    <a:pt x="1195" y="230"/>
                  </a:lnTo>
                  <a:lnTo>
                    <a:pt x="1215" y="222"/>
                  </a:lnTo>
                  <a:lnTo>
                    <a:pt x="1231" y="209"/>
                  </a:lnTo>
                  <a:lnTo>
                    <a:pt x="1244" y="193"/>
                  </a:lnTo>
                  <a:lnTo>
                    <a:pt x="1251" y="174"/>
                  </a:lnTo>
                  <a:lnTo>
                    <a:pt x="1254" y="153"/>
                  </a:lnTo>
                  <a:lnTo>
                    <a:pt x="1251" y="131"/>
                  </a:lnTo>
                  <a:lnTo>
                    <a:pt x="1244" y="112"/>
                  </a:lnTo>
                  <a:lnTo>
                    <a:pt x="1231" y="96"/>
                  </a:lnTo>
                  <a:lnTo>
                    <a:pt x="1215" y="84"/>
                  </a:lnTo>
                  <a:lnTo>
                    <a:pt x="1195" y="75"/>
                  </a:lnTo>
                  <a:lnTo>
                    <a:pt x="1174" y="73"/>
                  </a:lnTo>
                  <a:close/>
                  <a:moveTo>
                    <a:pt x="989" y="0"/>
                  </a:moveTo>
                  <a:lnTo>
                    <a:pt x="1358" y="0"/>
                  </a:lnTo>
                  <a:lnTo>
                    <a:pt x="1390" y="3"/>
                  </a:lnTo>
                  <a:lnTo>
                    <a:pt x="1421" y="12"/>
                  </a:lnTo>
                  <a:lnTo>
                    <a:pt x="1449" y="27"/>
                  </a:lnTo>
                  <a:lnTo>
                    <a:pt x="1472" y="47"/>
                  </a:lnTo>
                  <a:lnTo>
                    <a:pt x="1493" y="71"/>
                  </a:lnTo>
                  <a:lnTo>
                    <a:pt x="1507" y="98"/>
                  </a:lnTo>
                  <a:lnTo>
                    <a:pt x="1516" y="128"/>
                  </a:lnTo>
                  <a:lnTo>
                    <a:pt x="1519" y="161"/>
                  </a:lnTo>
                  <a:lnTo>
                    <a:pt x="1519" y="238"/>
                  </a:lnTo>
                  <a:lnTo>
                    <a:pt x="1974" y="238"/>
                  </a:lnTo>
                  <a:lnTo>
                    <a:pt x="2021" y="241"/>
                  </a:lnTo>
                  <a:lnTo>
                    <a:pt x="2066" y="250"/>
                  </a:lnTo>
                  <a:lnTo>
                    <a:pt x="2109" y="262"/>
                  </a:lnTo>
                  <a:lnTo>
                    <a:pt x="2149" y="281"/>
                  </a:lnTo>
                  <a:lnTo>
                    <a:pt x="2187" y="304"/>
                  </a:lnTo>
                  <a:lnTo>
                    <a:pt x="2222" y="331"/>
                  </a:lnTo>
                  <a:lnTo>
                    <a:pt x="2253" y="362"/>
                  </a:lnTo>
                  <a:lnTo>
                    <a:pt x="2281" y="397"/>
                  </a:lnTo>
                  <a:lnTo>
                    <a:pt x="2303" y="435"/>
                  </a:lnTo>
                  <a:lnTo>
                    <a:pt x="2323" y="475"/>
                  </a:lnTo>
                  <a:lnTo>
                    <a:pt x="2336" y="518"/>
                  </a:lnTo>
                  <a:lnTo>
                    <a:pt x="2344" y="562"/>
                  </a:lnTo>
                  <a:lnTo>
                    <a:pt x="2347" y="609"/>
                  </a:lnTo>
                  <a:lnTo>
                    <a:pt x="2347" y="3025"/>
                  </a:lnTo>
                  <a:lnTo>
                    <a:pt x="2344" y="3070"/>
                  </a:lnTo>
                  <a:lnTo>
                    <a:pt x="2335" y="3115"/>
                  </a:lnTo>
                  <a:lnTo>
                    <a:pt x="2323" y="3159"/>
                  </a:lnTo>
                  <a:lnTo>
                    <a:pt x="2303" y="3198"/>
                  </a:lnTo>
                  <a:lnTo>
                    <a:pt x="2281" y="3236"/>
                  </a:lnTo>
                  <a:lnTo>
                    <a:pt x="2253" y="3270"/>
                  </a:lnTo>
                  <a:lnTo>
                    <a:pt x="2222" y="3301"/>
                  </a:lnTo>
                  <a:lnTo>
                    <a:pt x="2187" y="3329"/>
                  </a:lnTo>
                  <a:lnTo>
                    <a:pt x="2149" y="3352"/>
                  </a:lnTo>
                  <a:lnTo>
                    <a:pt x="2109" y="3370"/>
                  </a:lnTo>
                  <a:lnTo>
                    <a:pt x="2066" y="3384"/>
                  </a:lnTo>
                  <a:lnTo>
                    <a:pt x="2021" y="3393"/>
                  </a:lnTo>
                  <a:lnTo>
                    <a:pt x="1974" y="3396"/>
                  </a:lnTo>
                  <a:lnTo>
                    <a:pt x="373" y="3396"/>
                  </a:lnTo>
                  <a:lnTo>
                    <a:pt x="326" y="3393"/>
                  </a:lnTo>
                  <a:lnTo>
                    <a:pt x="281" y="3384"/>
                  </a:lnTo>
                  <a:lnTo>
                    <a:pt x="238" y="3370"/>
                  </a:lnTo>
                  <a:lnTo>
                    <a:pt x="198" y="3352"/>
                  </a:lnTo>
                  <a:lnTo>
                    <a:pt x="160" y="3329"/>
                  </a:lnTo>
                  <a:lnTo>
                    <a:pt x="125" y="3301"/>
                  </a:lnTo>
                  <a:lnTo>
                    <a:pt x="94" y="3270"/>
                  </a:lnTo>
                  <a:lnTo>
                    <a:pt x="66" y="3236"/>
                  </a:lnTo>
                  <a:lnTo>
                    <a:pt x="44" y="3198"/>
                  </a:lnTo>
                  <a:lnTo>
                    <a:pt x="25" y="3159"/>
                  </a:lnTo>
                  <a:lnTo>
                    <a:pt x="11" y="3115"/>
                  </a:lnTo>
                  <a:lnTo>
                    <a:pt x="3" y="3070"/>
                  </a:lnTo>
                  <a:lnTo>
                    <a:pt x="0" y="3025"/>
                  </a:lnTo>
                  <a:lnTo>
                    <a:pt x="0" y="609"/>
                  </a:lnTo>
                  <a:lnTo>
                    <a:pt x="3" y="562"/>
                  </a:lnTo>
                  <a:lnTo>
                    <a:pt x="11" y="518"/>
                  </a:lnTo>
                  <a:lnTo>
                    <a:pt x="25" y="475"/>
                  </a:lnTo>
                  <a:lnTo>
                    <a:pt x="44" y="435"/>
                  </a:lnTo>
                  <a:lnTo>
                    <a:pt x="66" y="397"/>
                  </a:lnTo>
                  <a:lnTo>
                    <a:pt x="94" y="362"/>
                  </a:lnTo>
                  <a:lnTo>
                    <a:pt x="125" y="331"/>
                  </a:lnTo>
                  <a:lnTo>
                    <a:pt x="160" y="304"/>
                  </a:lnTo>
                  <a:lnTo>
                    <a:pt x="198" y="281"/>
                  </a:lnTo>
                  <a:lnTo>
                    <a:pt x="238" y="262"/>
                  </a:lnTo>
                  <a:lnTo>
                    <a:pt x="281" y="250"/>
                  </a:lnTo>
                  <a:lnTo>
                    <a:pt x="326" y="241"/>
                  </a:lnTo>
                  <a:lnTo>
                    <a:pt x="373" y="238"/>
                  </a:lnTo>
                  <a:lnTo>
                    <a:pt x="828" y="238"/>
                  </a:lnTo>
                  <a:lnTo>
                    <a:pt x="828" y="161"/>
                  </a:lnTo>
                  <a:lnTo>
                    <a:pt x="831" y="128"/>
                  </a:lnTo>
                  <a:lnTo>
                    <a:pt x="840" y="98"/>
                  </a:lnTo>
                  <a:lnTo>
                    <a:pt x="855" y="71"/>
                  </a:lnTo>
                  <a:lnTo>
                    <a:pt x="875" y="47"/>
                  </a:lnTo>
                  <a:lnTo>
                    <a:pt x="898" y="27"/>
                  </a:lnTo>
                  <a:lnTo>
                    <a:pt x="926" y="12"/>
                  </a:lnTo>
                  <a:lnTo>
                    <a:pt x="956" y="3"/>
                  </a:lnTo>
                  <a:lnTo>
                    <a:pt x="98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92">
              <a:extLst>
                <a:ext uri="{FF2B5EF4-FFF2-40B4-BE49-F238E27FC236}">
                  <a16:creationId xmlns:a16="http://schemas.microsoft.com/office/drawing/2014/main" id="{0BDF7109-C79B-0562-57A2-2DC41C8971D9}"/>
                </a:ext>
              </a:extLst>
            </p:cNvPr>
            <p:cNvSpPr>
              <a:spLocks noEditPoints="1"/>
            </p:cNvSpPr>
            <p:nvPr/>
          </p:nvSpPr>
          <p:spPr bwMode="auto">
            <a:xfrm>
              <a:off x="-1041401" y="2757488"/>
              <a:ext cx="96838" cy="79375"/>
            </a:xfrm>
            <a:custGeom>
              <a:avLst/>
              <a:gdLst>
                <a:gd name="T0" fmla="*/ 75 w 546"/>
                <a:gd name="T1" fmla="*/ 69 h 453"/>
                <a:gd name="T2" fmla="*/ 60 w 546"/>
                <a:gd name="T3" fmla="*/ 83 h 453"/>
                <a:gd name="T4" fmla="*/ 58 w 546"/>
                <a:gd name="T5" fmla="*/ 367 h 453"/>
                <a:gd name="T6" fmla="*/ 66 w 546"/>
                <a:gd name="T7" fmla="*/ 388 h 453"/>
                <a:gd name="T8" fmla="*/ 86 w 546"/>
                <a:gd name="T9" fmla="*/ 395 h 453"/>
                <a:gd name="T10" fmla="*/ 345 w 546"/>
                <a:gd name="T11" fmla="*/ 393 h 453"/>
                <a:gd name="T12" fmla="*/ 361 w 546"/>
                <a:gd name="T13" fmla="*/ 378 h 453"/>
                <a:gd name="T14" fmla="*/ 363 w 546"/>
                <a:gd name="T15" fmla="*/ 290 h 453"/>
                <a:gd name="T16" fmla="*/ 292 w 546"/>
                <a:gd name="T17" fmla="*/ 372 h 453"/>
                <a:gd name="T18" fmla="*/ 265 w 546"/>
                <a:gd name="T19" fmla="*/ 380 h 453"/>
                <a:gd name="T20" fmla="*/ 249 w 546"/>
                <a:gd name="T21" fmla="*/ 379 h 453"/>
                <a:gd name="T22" fmla="*/ 225 w 546"/>
                <a:gd name="T23" fmla="*/ 366 h 453"/>
                <a:gd name="T24" fmla="*/ 91 w 546"/>
                <a:gd name="T25" fmla="*/ 238 h 453"/>
                <a:gd name="T26" fmla="*/ 84 w 546"/>
                <a:gd name="T27" fmla="*/ 206 h 453"/>
                <a:gd name="T28" fmla="*/ 98 w 546"/>
                <a:gd name="T29" fmla="*/ 176 h 453"/>
                <a:gd name="T30" fmla="*/ 127 w 546"/>
                <a:gd name="T31" fmla="*/ 160 h 453"/>
                <a:gd name="T32" fmla="*/ 159 w 546"/>
                <a:gd name="T33" fmla="*/ 164 h 453"/>
                <a:gd name="T34" fmla="*/ 218 w 546"/>
                <a:gd name="T35" fmla="*/ 214 h 453"/>
                <a:gd name="T36" fmla="*/ 248 w 546"/>
                <a:gd name="T37" fmla="*/ 228 h 453"/>
                <a:gd name="T38" fmla="*/ 279 w 546"/>
                <a:gd name="T39" fmla="*/ 221 h 453"/>
                <a:gd name="T40" fmla="*/ 363 w 546"/>
                <a:gd name="T41" fmla="*/ 125 h 453"/>
                <a:gd name="T42" fmla="*/ 361 w 546"/>
                <a:gd name="T43" fmla="*/ 83 h 453"/>
                <a:gd name="T44" fmla="*/ 345 w 546"/>
                <a:gd name="T45" fmla="*/ 69 h 453"/>
                <a:gd name="T46" fmla="*/ 86 w 546"/>
                <a:gd name="T47" fmla="*/ 66 h 453"/>
                <a:gd name="T48" fmla="*/ 513 w 546"/>
                <a:gd name="T49" fmla="*/ 4 h 453"/>
                <a:gd name="T50" fmla="*/ 539 w 546"/>
                <a:gd name="T51" fmla="*/ 25 h 453"/>
                <a:gd name="T52" fmla="*/ 546 w 546"/>
                <a:gd name="T53" fmla="*/ 57 h 453"/>
                <a:gd name="T54" fmla="*/ 533 w 546"/>
                <a:gd name="T55" fmla="*/ 87 h 453"/>
                <a:gd name="T56" fmla="*/ 421 w 546"/>
                <a:gd name="T57" fmla="*/ 367 h 453"/>
                <a:gd name="T58" fmla="*/ 409 w 546"/>
                <a:gd name="T59" fmla="*/ 410 h 453"/>
                <a:gd name="T60" fmla="*/ 378 w 546"/>
                <a:gd name="T61" fmla="*/ 441 h 453"/>
                <a:gd name="T62" fmla="*/ 335 w 546"/>
                <a:gd name="T63" fmla="*/ 453 h 453"/>
                <a:gd name="T64" fmla="*/ 63 w 546"/>
                <a:gd name="T65" fmla="*/ 449 h 453"/>
                <a:gd name="T66" fmla="*/ 26 w 546"/>
                <a:gd name="T67" fmla="*/ 428 h 453"/>
                <a:gd name="T68" fmla="*/ 3 w 546"/>
                <a:gd name="T69" fmla="*/ 390 h 453"/>
                <a:gd name="T70" fmla="*/ 0 w 546"/>
                <a:gd name="T71" fmla="*/ 95 h 453"/>
                <a:gd name="T72" fmla="*/ 12 w 546"/>
                <a:gd name="T73" fmla="*/ 52 h 453"/>
                <a:gd name="T74" fmla="*/ 43 w 546"/>
                <a:gd name="T75" fmla="*/ 21 h 453"/>
                <a:gd name="T76" fmla="*/ 86 w 546"/>
                <a:gd name="T77" fmla="*/ 9 h 453"/>
                <a:gd name="T78" fmla="*/ 356 w 546"/>
                <a:gd name="T79" fmla="*/ 11 h 453"/>
                <a:gd name="T80" fmla="*/ 391 w 546"/>
                <a:gd name="T81" fmla="*/ 30 h 453"/>
                <a:gd name="T82" fmla="*/ 415 w 546"/>
                <a:gd name="T83" fmla="*/ 63 h 453"/>
                <a:gd name="T84" fmla="*/ 465 w 546"/>
                <a:gd name="T85" fmla="*/ 8 h 453"/>
                <a:gd name="T86" fmla="*/ 497 w 546"/>
                <a:gd name="T8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53">
                  <a:moveTo>
                    <a:pt x="86" y="66"/>
                  </a:moveTo>
                  <a:lnTo>
                    <a:pt x="75" y="69"/>
                  </a:lnTo>
                  <a:lnTo>
                    <a:pt x="66" y="75"/>
                  </a:lnTo>
                  <a:lnTo>
                    <a:pt x="60" y="83"/>
                  </a:lnTo>
                  <a:lnTo>
                    <a:pt x="58" y="95"/>
                  </a:lnTo>
                  <a:lnTo>
                    <a:pt x="58" y="367"/>
                  </a:lnTo>
                  <a:lnTo>
                    <a:pt x="60" y="378"/>
                  </a:lnTo>
                  <a:lnTo>
                    <a:pt x="66" y="388"/>
                  </a:lnTo>
                  <a:lnTo>
                    <a:pt x="75" y="393"/>
                  </a:lnTo>
                  <a:lnTo>
                    <a:pt x="86" y="395"/>
                  </a:lnTo>
                  <a:lnTo>
                    <a:pt x="335" y="395"/>
                  </a:lnTo>
                  <a:lnTo>
                    <a:pt x="345" y="393"/>
                  </a:lnTo>
                  <a:lnTo>
                    <a:pt x="355" y="388"/>
                  </a:lnTo>
                  <a:lnTo>
                    <a:pt x="361" y="378"/>
                  </a:lnTo>
                  <a:lnTo>
                    <a:pt x="363" y="367"/>
                  </a:lnTo>
                  <a:lnTo>
                    <a:pt x="363" y="290"/>
                  </a:lnTo>
                  <a:lnTo>
                    <a:pt x="302" y="362"/>
                  </a:lnTo>
                  <a:lnTo>
                    <a:pt x="292" y="372"/>
                  </a:lnTo>
                  <a:lnTo>
                    <a:pt x="279" y="378"/>
                  </a:lnTo>
                  <a:lnTo>
                    <a:pt x="265" y="380"/>
                  </a:lnTo>
                  <a:lnTo>
                    <a:pt x="262" y="380"/>
                  </a:lnTo>
                  <a:lnTo>
                    <a:pt x="249" y="379"/>
                  </a:lnTo>
                  <a:lnTo>
                    <a:pt x="236" y="374"/>
                  </a:lnTo>
                  <a:lnTo>
                    <a:pt x="225" y="366"/>
                  </a:lnTo>
                  <a:lnTo>
                    <a:pt x="101" y="252"/>
                  </a:lnTo>
                  <a:lnTo>
                    <a:pt x="91" y="238"/>
                  </a:lnTo>
                  <a:lnTo>
                    <a:pt x="85" y="223"/>
                  </a:lnTo>
                  <a:lnTo>
                    <a:pt x="84" y="206"/>
                  </a:lnTo>
                  <a:lnTo>
                    <a:pt x="89" y="191"/>
                  </a:lnTo>
                  <a:lnTo>
                    <a:pt x="98" y="176"/>
                  </a:lnTo>
                  <a:lnTo>
                    <a:pt x="112" y="166"/>
                  </a:lnTo>
                  <a:lnTo>
                    <a:pt x="127" y="160"/>
                  </a:lnTo>
                  <a:lnTo>
                    <a:pt x="143" y="160"/>
                  </a:lnTo>
                  <a:lnTo>
                    <a:pt x="159" y="164"/>
                  </a:lnTo>
                  <a:lnTo>
                    <a:pt x="173" y="174"/>
                  </a:lnTo>
                  <a:lnTo>
                    <a:pt x="218" y="214"/>
                  </a:lnTo>
                  <a:lnTo>
                    <a:pt x="232" y="224"/>
                  </a:lnTo>
                  <a:lnTo>
                    <a:pt x="248" y="228"/>
                  </a:lnTo>
                  <a:lnTo>
                    <a:pt x="264" y="227"/>
                  </a:lnTo>
                  <a:lnTo>
                    <a:pt x="279" y="221"/>
                  </a:lnTo>
                  <a:lnTo>
                    <a:pt x="292" y="210"/>
                  </a:lnTo>
                  <a:lnTo>
                    <a:pt x="363" y="125"/>
                  </a:lnTo>
                  <a:lnTo>
                    <a:pt x="363" y="95"/>
                  </a:lnTo>
                  <a:lnTo>
                    <a:pt x="361" y="83"/>
                  </a:lnTo>
                  <a:lnTo>
                    <a:pt x="355" y="75"/>
                  </a:lnTo>
                  <a:lnTo>
                    <a:pt x="345" y="69"/>
                  </a:lnTo>
                  <a:lnTo>
                    <a:pt x="335" y="66"/>
                  </a:lnTo>
                  <a:lnTo>
                    <a:pt x="86" y="66"/>
                  </a:lnTo>
                  <a:close/>
                  <a:moveTo>
                    <a:pt x="497" y="0"/>
                  </a:moveTo>
                  <a:lnTo>
                    <a:pt x="513" y="4"/>
                  </a:lnTo>
                  <a:lnTo>
                    <a:pt x="527" y="12"/>
                  </a:lnTo>
                  <a:lnTo>
                    <a:pt x="539" y="25"/>
                  </a:lnTo>
                  <a:lnTo>
                    <a:pt x="545" y="41"/>
                  </a:lnTo>
                  <a:lnTo>
                    <a:pt x="546" y="57"/>
                  </a:lnTo>
                  <a:lnTo>
                    <a:pt x="543" y="73"/>
                  </a:lnTo>
                  <a:lnTo>
                    <a:pt x="533" y="87"/>
                  </a:lnTo>
                  <a:lnTo>
                    <a:pt x="421" y="221"/>
                  </a:lnTo>
                  <a:lnTo>
                    <a:pt x="421" y="367"/>
                  </a:lnTo>
                  <a:lnTo>
                    <a:pt x="418" y="390"/>
                  </a:lnTo>
                  <a:lnTo>
                    <a:pt x="409" y="410"/>
                  </a:lnTo>
                  <a:lnTo>
                    <a:pt x="396" y="428"/>
                  </a:lnTo>
                  <a:lnTo>
                    <a:pt x="378" y="441"/>
                  </a:lnTo>
                  <a:lnTo>
                    <a:pt x="357" y="449"/>
                  </a:lnTo>
                  <a:lnTo>
                    <a:pt x="335" y="453"/>
                  </a:lnTo>
                  <a:lnTo>
                    <a:pt x="86" y="453"/>
                  </a:lnTo>
                  <a:lnTo>
                    <a:pt x="63" y="449"/>
                  </a:lnTo>
                  <a:lnTo>
                    <a:pt x="43" y="441"/>
                  </a:lnTo>
                  <a:lnTo>
                    <a:pt x="26" y="428"/>
                  </a:lnTo>
                  <a:lnTo>
                    <a:pt x="12" y="410"/>
                  </a:lnTo>
                  <a:lnTo>
                    <a:pt x="3" y="390"/>
                  </a:lnTo>
                  <a:lnTo>
                    <a:pt x="0" y="367"/>
                  </a:lnTo>
                  <a:lnTo>
                    <a:pt x="0" y="95"/>
                  </a:lnTo>
                  <a:lnTo>
                    <a:pt x="3" y="72"/>
                  </a:lnTo>
                  <a:lnTo>
                    <a:pt x="12" y="52"/>
                  </a:lnTo>
                  <a:lnTo>
                    <a:pt x="26" y="33"/>
                  </a:lnTo>
                  <a:lnTo>
                    <a:pt x="43" y="21"/>
                  </a:lnTo>
                  <a:lnTo>
                    <a:pt x="63" y="12"/>
                  </a:lnTo>
                  <a:lnTo>
                    <a:pt x="86" y="9"/>
                  </a:lnTo>
                  <a:lnTo>
                    <a:pt x="335" y="9"/>
                  </a:lnTo>
                  <a:lnTo>
                    <a:pt x="356" y="11"/>
                  </a:lnTo>
                  <a:lnTo>
                    <a:pt x="375" y="19"/>
                  </a:lnTo>
                  <a:lnTo>
                    <a:pt x="391" y="30"/>
                  </a:lnTo>
                  <a:lnTo>
                    <a:pt x="405" y="45"/>
                  </a:lnTo>
                  <a:lnTo>
                    <a:pt x="415" y="63"/>
                  </a:lnTo>
                  <a:lnTo>
                    <a:pt x="452" y="20"/>
                  </a:lnTo>
                  <a:lnTo>
                    <a:pt x="465" y="8"/>
                  </a:lnTo>
                  <a:lnTo>
                    <a:pt x="480" y="2"/>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93">
              <a:extLst>
                <a:ext uri="{FF2B5EF4-FFF2-40B4-BE49-F238E27FC236}">
                  <a16:creationId xmlns:a16="http://schemas.microsoft.com/office/drawing/2014/main" id="{F97623F3-A1F4-69CF-641C-B5151284B4C4}"/>
                </a:ext>
              </a:extLst>
            </p:cNvPr>
            <p:cNvSpPr>
              <a:spLocks noEditPoints="1"/>
            </p:cNvSpPr>
            <p:nvPr/>
          </p:nvSpPr>
          <p:spPr bwMode="auto">
            <a:xfrm>
              <a:off x="-1041401" y="2859088"/>
              <a:ext cx="96838" cy="82550"/>
            </a:xfrm>
            <a:custGeom>
              <a:avLst/>
              <a:gdLst>
                <a:gd name="T0" fmla="*/ 75 w 546"/>
                <a:gd name="T1" fmla="*/ 80 h 465"/>
                <a:gd name="T2" fmla="*/ 60 w 546"/>
                <a:gd name="T3" fmla="*/ 96 h 465"/>
                <a:gd name="T4" fmla="*/ 58 w 546"/>
                <a:gd name="T5" fmla="*/ 379 h 465"/>
                <a:gd name="T6" fmla="*/ 66 w 546"/>
                <a:gd name="T7" fmla="*/ 399 h 465"/>
                <a:gd name="T8" fmla="*/ 86 w 546"/>
                <a:gd name="T9" fmla="*/ 407 h 465"/>
                <a:gd name="T10" fmla="*/ 345 w 546"/>
                <a:gd name="T11" fmla="*/ 405 h 465"/>
                <a:gd name="T12" fmla="*/ 361 w 546"/>
                <a:gd name="T13" fmla="*/ 390 h 465"/>
                <a:gd name="T14" fmla="*/ 363 w 546"/>
                <a:gd name="T15" fmla="*/ 289 h 465"/>
                <a:gd name="T16" fmla="*/ 292 w 546"/>
                <a:gd name="T17" fmla="*/ 370 h 465"/>
                <a:gd name="T18" fmla="*/ 265 w 546"/>
                <a:gd name="T19" fmla="*/ 380 h 465"/>
                <a:gd name="T20" fmla="*/ 249 w 546"/>
                <a:gd name="T21" fmla="*/ 378 h 465"/>
                <a:gd name="T22" fmla="*/ 225 w 546"/>
                <a:gd name="T23" fmla="*/ 366 h 465"/>
                <a:gd name="T24" fmla="*/ 91 w 546"/>
                <a:gd name="T25" fmla="*/ 237 h 465"/>
                <a:gd name="T26" fmla="*/ 84 w 546"/>
                <a:gd name="T27" fmla="*/ 205 h 465"/>
                <a:gd name="T28" fmla="*/ 98 w 546"/>
                <a:gd name="T29" fmla="*/ 176 h 465"/>
                <a:gd name="T30" fmla="*/ 127 w 546"/>
                <a:gd name="T31" fmla="*/ 160 h 465"/>
                <a:gd name="T32" fmla="*/ 159 w 546"/>
                <a:gd name="T33" fmla="*/ 164 h 465"/>
                <a:gd name="T34" fmla="*/ 218 w 546"/>
                <a:gd name="T35" fmla="*/ 214 h 465"/>
                <a:gd name="T36" fmla="*/ 248 w 546"/>
                <a:gd name="T37" fmla="*/ 228 h 465"/>
                <a:gd name="T38" fmla="*/ 279 w 546"/>
                <a:gd name="T39" fmla="*/ 220 h 465"/>
                <a:gd name="T40" fmla="*/ 363 w 546"/>
                <a:gd name="T41" fmla="*/ 123 h 465"/>
                <a:gd name="T42" fmla="*/ 361 w 546"/>
                <a:gd name="T43" fmla="*/ 96 h 465"/>
                <a:gd name="T44" fmla="*/ 345 w 546"/>
                <a:gd name="T45" fmla="*/ 80 h 465"/>
                <a:gd name="T46" fmla="*/ 86 w 546"/>
                <a:gd name="T47" fmla="*/ 78 h 465"/>
                <a:gd name="T48" fmla="*/ 513 w 546"/>
                <a:gd name="T49" fmla="*/ 3 h 465"/>
                <a:gd name="T50" fmla="*/ 539 w 546"/>
                <a:gd name="T51" fmla="*/ 25 h 465"/>
                <a:gd name="T52" fmla="*/ 546 w 546"/>
                <a:gd name="T53" fmla="*/ 55 h 465"/>
                <a:gd name="T54" fmla="*/ 533 w 546"/>
                <a:gd name="T55" fmla="*/ 86 h 465"/>
                <a:gd name="T56" fmla="*/ 421 w 546"/>
                <a:gd name="T57" fmla="*/ 379 h 465"/>
                <a:gd name="T58" fmla="*/ 409 w 546"/>
                <a:gd name="T59" fmla="*/ 422 h 465"/>
                <a:gd name="T60" fmla="*/ 378 w 546"/>
                <a:gd name="T61" fmla="*/ 453 h 465"/>
                <a:gd name="T62" fmla="*/ 335 w 546"/>
                <a:gd name="T63" fmla="*/ 465 h 465"/>
                <a:gd name="T64" fmla="*/ 63 w 546"/>
                <a:gd name="T65" fmla="*/ 462 h 465"/>
                <a:gd name="T66" fmla="*/ 26 w 546"/>
                <a:gd name="T67" fmla="*/ 439 h 465"/>
                <a:gd name="T68" fmla="*/ 3 w 546"/>
                <a:gd name="T69" fmla="*/ 402 h 465"/>
                <a:gd name="T70" fmla="*/ 0 w 546"/>
                <a:gd name="T71" fmla="*/ 106 h 465"/>
                <a:gd name="T72" fmla="*/ 12 w 546"/>
                <a:gd name="T73" fmla="*/ 63 h 465"/>
                <a:gd name="T74" fmla="*/ 43 w 546"/>
                <a:gd name="T75" fmla="*/ 32 h 465"/>
                <a:gd name="T76" fmla="*/ 86 w 546"/>
                <a:gd name="T77" fmla="*/ 20 h 465"/>
                <a:gd name="T78" fmla="*/ 354 w 546"/>
                <a:gd name="T79" fmla="*/ 22 h 465"/>
                <a:gd name="T80" fmla="*/ 387 w 546"/>
                <a:gd name="T81" fmla="*/ 39 h 465"/>
                <a:gd name="T82" fmla="*/ 410 w 546"/>
                <a:gd name="T83" fmla="*/ 67 h 465"/>
                <a:gd name="T84" fmla="*/ 465 w 546"/>
                <a:gd name="T85" fmla="*/ 7 h 465"/>
                <a:gd name="T86" fmla="*/ 497 w 546"/>
                <a:gd name="T87"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65">
                  <a:moveTo>
                    <a:pt x="86" y="78"/>
                  </a:moveTo>
                  <a:lnTo>
                    <a:pt x="75" y="80"/>
                  </a:lnTo>
                  <a:lnTo>
                    <a:pt x="66" y="86"/>
                  </a:lnTo>
                  <a:lnTo>
                    <a:pt x="60" y="96"/>
                  </a:lnTo>
                  <a:lnTo>
                    <a:pt x="58" y="106"/>
                  </a:lnTo>
                  <a:lnTo>
                    <a:pt x="58" y="379"/>
                  </a:lnTo>
                  <a:lnTo>
                    <a:pt x="60" y="390"/>
                  </a:lnTo>
                  <a:lnTo>
                    <a:pt x="66" y="399"/>
                  </a:lnTo>
                  <a:lnTo>
                    <a:pt x="75" y="405"/>
                  </a:lnTo>
                  <a:lnTo>
                    <a:pt x="86" y="407"/>
                  </a:lnTo>
                  <a:lnTo>
                    <a:pt x="335" y="407"/>
                  </a:lnTo>
                  <a:lnTo>
                    <a:pt x="345" y="405"/>
                  </a:lnTo>
                  <a:lnTo>
                    <a:pt x="355" y="399"/>
                  </a:lnTo>
                  <a:lnTo>
                    <a:pt x="361" y="390"/>
                  </a:lnTo>
                  <a:lnTo>
                    <a:pt x="363" y="379"/>
                  </a:lnTo>
                  <a:lnTo>
                    <a:pt x="363" y="289"/>
                  </a:lnTo>
                  <a:lnTo>
                    <a:pt x="302" y="361"/>
                  </a:lnTo>
                  <a:lnTo>
                    <a:pt x="292" y="370"/>
                  </a:lnTo>
                  <a:lnTo>
                    <a:pt x="279" y="377"/>
                  </a:lnTo>
                  <a:lnTo>
                    <a:pt x="265" y="380"/>
                  </a:lnTo>
                  <a:lnTo>
                    <a:pt x="262" y="380"/>
                  </a:lnTo>
                  <a:lnTo>
                    <a:pt x="249" y="378"/>
                  </a:lnTo>
                  <a:lnTo>
                    <a:pt x="236" y="373"/>
                  </a:lnTo>
                  <a:lnTo>
                    <a:pt x="225" y="366"/>
                  </a:lnTo>
                  <a:lnTo>
                    <a:pt x="101" y="251"/>
                  </a:lnTo>
                  <a:lnTo>
                    <a:pt x="91" y="237"/>
                  </a:lnTo>
                  <a:lnTo>
                    <a:pt x="85" y="221"/>
                  </a:lnTo>
                  <a:lnTo>
                    <a:pt x="84" y="205"/>
                  </a:lnTo>
                  <a:lnTo>
                    <a:pt x="89" y="189"/>
                  </a:lnTo>
                  <a:lnTo>
                    <a:pt x="98" y="176"/>
                  </a:lnTo>
                  <a:lnTo>
                    <a:pt x="112" y="165"/>
                  </a:lnTo>
                  <a:lnTo>
                    <a:pt x="127" y="160"/>
                  </a:lnTo>
                  <a:lnTo>
                    <a:pt x="143" y="159"/>
                  </a:lnTo>
                  <a:lnTo>
                    <a:pt x="159" y="164"/>
                  </a:lnTo>
                  <a:lnTo>
                    <a:pt x="173" y="173"/>
                  </a:lnTo>
                  <a:lnTo>
                    <a:pt x="218" y="214"/>
                  </a:lnTo>
                  <a:lnTo>
                    <a:pt x="232" y="223"/>
                  </a:lnTo>
                  <a:lnTo>
                    <a:pt x="248" y="228"/>
                  </a:lnTo>
                  <a:lnTo>
                    <a:pt x="264" y="227"/>
                  </a:lnTo>
                  <a:lnTo>
                    <a:pt x="279" y="220"/>
                  </a:lnTo>
                  <a:lnTo>
                    <a:pt x="292" y="210"/>
                  </a:lnTo>
                  <a:lnTo>
                    <a:pt x="363" y="123"/>
                  </a:lnTo>
                  <a:lnTo>
                    <a:pt x="363" y="106"/>
                  </a:lnTo>
                  <a:lnTo>
                    <a:pt x="361" y="96"/>
                  </a:lnTo>
                  <a:lnTo>
                    <a:pt x="355" y="86"/>
                  </a:lnTo>
                  <a:lnTo>
                    <a:pt x="345" y="80"/>
                  </a:lnTo>
                  <a:lnTo>
                    <a:pt x="335" y="78"/>
                  </a:lnTo>
                  <a:lnTo>
                    <a:pt x="86" y="78"/>
                  </a:lnTo>
                  <a:close/>
                  <a:moveTo>
                    <a:pt x="497" y="0"/>
                  </a:moveTo>
                  <a:lnTo>
                    <a:pt x="513" y="3"/>
                  </a:lnTo>
                  <a:lnTo>
                    <a:pt x="527" y="12"/>
                  </a:lnTo>
                  <a:lnTo>
                    <a:pt x="539" y="25"/>
                  </a:lnTo>
                  <a:lnTo>
                    <a:pt x="545" y="39"/>
                  </a:lnTo>
                  <a:lnTo>
                    <a:pt x="546" y="55"/>
                  </a:lnTo>
                  <a:lnTo>
                    <a:pt x="543" y="72"/>
                  </a:lnTo>
                  <a:lnTo>
                    <a:pt x="533" y="86"/>
                  </a:lnTo>
                  <a:lnTo>
                    <a:pt x="421" y="221"/>
                  </a:lnTo>
                  <a:lnTo>
                    <a:pt x="421" y="379"/>
                  </a:lnTo>
                  <a:lnTo>
                    <a:pt x="418" y="402"/>
                  </a:lnTo>
                  <a:lnTo>
                    <a:pt x="409" y="422"/>
                  </a:lnTo>
                  <a:lnTo>
                    <a:pt x="396" y="439"/>
                  </a:lnTo>
                  <a:lnTo>
                    <a:pt x="378" y="453"/>
                  </a:lnTo>
                  <a:lnTo>
                    <a:pt x="357" y="462"/>
                  </a:lnTo>
                  <a:lnTo>
                    <a:pt x="335" y="465"/>
                  </a:lnTo>
                  <a:lnTo>
                    <a:pt x="86" y="465"/>
                  </a:lnTo>
                  <a:lnTo>
                    <a:pt x="63" y="462"/>
                  </a:lnTo>
                  <a:lnTo>
                    <a:pt x="43" y="453"/>
                  </a:lnTo>
                  <a:lnTo>
                    <a:pt x="26" y="439"/>
                  </a:lnTo>
                  <a:lnTo>
                    <a:pt x="12" y="422"/>
                  </a:lnTo>
                  <a:lnTo>
                    <a:pt x="3" y="402"/>
                  </a:lnTo>
                  <a:lnTo>
                    <a:pt x="0" y="379"/>
                  </a:lnTo>
                  <a:lnTo>
                    <a:pt x="0" y="106"/>
                  </a:lnTo>
                  <a:lnTo>
                    <a:pt x="3" y="84"/>
                  </a:lnTo>
                  <a:lnTo>
                    <a:pt x="12" y="63"/>
                  </a:lnTo>
                  <a:lnTo>
                    <a:pt x="26" y="46"/>
                  </a:lnTo>
                  <a:lnTo>
                    <a:pt x="43" y="32"/>
                  </a:lnTo>
                  <a:lnTo>
                    <a:pt x="63" y="23"/>
                  </a:lnTo>
                  <a:lnTo>
                    <a:pt x="86" y="20"/>
                  </a:lnTo>
                  <a:lnTo>
                    <a:pt x="335" y="20"/>
                  </a:lnTo>
                  <a:lnTo>
                    <a:pt x="354" y="22"/>
                  </a:lnTo>
                  <a:lnTo>
                    <a:pt x="372" y="29"/>
                  </a:lnTo>
                  <a:lnTo>
                    <a:pt x="387" y="39"/>
                  </a:lnTo>
                  <a:lnTo>
                    <a:pt x="401" y="52"/>
                  </a:lnTo>
                  <a:lnTo>
                    <a:pt x="410" y="67"/>
                  </a:lnTo>
                  <a:lnTo>
                    <a:pt x="452" y="18"/>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94">
              <a:extLst>
                <a:ext uri="{FF2B5EF4-FFF2-40B4-BE49-F238E27FC236}">
                  <a16:creationId xmlns:a16="http://schemas.microsoft.com/office/drawing/2014/main" id="{D8255CCD-64E8-F198-9813-926688284943}"/>
                </a:ext>
              </a:extLst>
            </p:cNvPr>
            <p:cNvSpPr>
              <a:spLocks noEditPoints="1"/>
            </p:cNvSpPr>
            <p:nvPr/>
          </p:nvSpPr>
          <p:spPr bwMode="auto">
            <a:xfrm>
              <a:off x="-1041401" y="2962275"/>
              <a:ext cx="96838" cy="82550"/>
            </a:xfrm>
            <a:custGeom>
              <a:avLst/>
              <a:gdLst>
                <a:gd name="T0" fmla="*/ 75 w 546"/>
                <a:gd name="T1" fmla="*/ 85 h 470"/>
                <a:gd name="T2" fmla="*/ 60 w 546"/>
                <a:gd name="T3" fmla="*/ 101 h 470"/>
                <a:gd name="T4" fmla="*/ 58 w 546"/>
                <a:gd name="T5" fmla="*/ 384 h 470"/>
                <a:gd name="T6" fmla="*/ 66 w 546"/>
                <a:gd name="T7" fmla="*/ 404 h 470"/>
                <a:gd name="T8" fmla="*/ 86 w 546"/>
                <a:gd name="T9" fmla="*/ 412 h 470"/>
                <a:gd name="T10" fmla="*/ 345 w 546"/>
                <a:gd name="T11" fmla="*/ 410 h 470"/>
                <a:gd name="T12" fmla="*/ 361 w 546"/>
                <a:gd name="T13" fmla="*/ 395 h 470"/>
                <a:gd name="T14" fmla="*/ 363 w 546"/>
                <a:gd name="T15" fmla="*/ 289 h 470"/>
                <a:gd name="T16" fmla="*/ 292 w 546"/>
                <a:gd name="T17" fmla="*/ 371 h 470"/>
                <a:gd name="T18" fmla="*/ 265 w 546"/>
                <a:gd name="T19" fmla="*/ 379 h 470"/>
                <a:gd name="T20" fmla="*/ 262 w 546"/>
                <a:gd name="T21" fmla="*/ 381 h 470"/>
                <a:gd name="T22" fmla="*/ 236 w 546"/>
                <a:gd name="T23" fmla="*/ 373 h 470"/>
                <a:gd name="T24" fmla="*/ 101 w 546"/>
                <a:gd name="T25" fmla="*/ 251 h 470"/>
                <a:gd name="T26" fmla="*/ 85 w 546"/>
                <a:gd name="T27" fmla="*/ 222 h 470"/>
                <a:gd name="T28" fmla="*/ 89 w 546"/>
                <a:gd name="T29" fmla="*/ 190 h 470"/>
                <a:gd name="T30" fmla="*/ 112 w 546"/>
                <a:gd name="T31" fmla="*/ 166 h 470"/>
                <a:gd name="T32" fmla="*/ 143 w 546"/>
                <a:gd name="T33" fmla="*/ 159 h 470"/>
                <a:gd name="T34" fmla="*/ 173 w 546"/>
                <a:gd name="T35" fmla="*/ 173 h 470"/>
                <a:gd name="T36" fmla="*/ 232 w 546"/>
                <a:gd name="T37" fmla="*/ 223 h 470"/>
                <a:gd name="T38" fmla="*/ 264 w 546"/>
                <a:gd name="T39" fmla="*/ 226 h 470"/>
                <a:gd name="T40" fmla="*/ 292 w 546"/>
                <a:gd name="T41" fmla="*/ 209 h 470"/>
                <a:gd name="T42" fmla="*/ 363 w 546"/>
                <a:gd name="T43" fmla="*/ 111 h 470"/>
                <a:gd name="T44" fmla="*/ 355 w 546"/>
                <a:gd name="T45" fmla="*/ 91 h 470"/>
                <a:gd name="T46" fmla="*/ 335 w 546"/>
                <a:gd name="T47" fmla="*/ 83 h 470"/>
                <a:gd name="T48" fmla="*/ 497 w 546"/>
                <a:gd name="T49" fmla="*/ 0 h 470"/>
                <a:gd name="T50" fmla="*/ 527 w 546"/>
                <a:gd name="T51" fmla="*/ 11 h 470"/>
                <a:gd name="T52" fmla="*/ 545 w 546"/>
                <a:gd name="T53" fmla="*/ 40 h 470"/>
                <a:gd name="T54" fmla="*/ 543 w 546"/>
                <a:gd name="T55" fmla="*/ 72 h 470"/>
                <a:gd name="T56" fmla="*/ 421 w 546"/>
                <a:gd name="T57" fmla="*/ 221 h 470"/>
                <a:gd name="T58" fmla="*/ 418 w 546"/>
                <a:gd name="T59" fmla="*/ 406 h 470"/>
                <a:gd name="T60" fmla="*/ 396 w 546"/>
                <a:gd name="T61" fmla="*/ 444 h 470"/>
                <a:gd name="T62" fmla="*/ 357 w 546"/>
                <a:gd name="T63" fmla="*/ 467 h 470"/>
                <a:gd name="T64" fmla="*/ 86 w 546"/>
                <a:gd name="T65" fmla="*/ 470 h 470"/>
                <a:gd name="T66" fmla="*/ 43 w 546"/>
                <a:gd name="T67" fmla="*/ 458 h 470"/>
                <a:gd name="T68" fmla="*/ 12 w 546"/>
                <a:gd name="T69" fmla="*/ 427 h 470"/>
                <a:gd name="T70" fmla="*/ 0 w 546"/>
                <a:gd name="T71" fmla="*/ 384 h 470"/>
                <a:gd name="T72" fmla="*/ 3 w 546"/>
                <a:gd name="T73" fmla="*/ 89 h 470"/>
                <a:gd name="T74" fmla="*/ 26 w 546"/>
                <a:gd name="T75" fmla="*/ 51 h 470"/>
                <a:gd name="T76" fmla="*/ 63 w 546"/>
                <a:gd name="T77" fmla="*/ 28 h 470"/>
                <a:gd name="T78" fmla="*/ 335 w 546"/>
                <a:gd name="T79" fmla="*/ 25 h 470"/>
                <a:gd name="T80" fmla="*/ 378 w 546"/>
                <a:gd name="T81" fmla="*/ 38 h 470"/>
                <a:gd name="T82" fmla="*/ 409 w 546"/>
                <a:gd name="T83" fmla="*/ 70 h 470"/>
                <a:gd name="T84" fmla="*/ 465 w 546"/>
                <a:gd name="T85" fmla="*/ 7 h 470"/>
                <a:gd name="T86" fmla="*/ 497 w 546"/>
                <a:gd name="T8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70">
                  <a:moveTo>
                    <a:pt x="86" y="83"/>
                  </a:moveTo>
                  <a:lnTo>
                    <a:pt x="75" y="85"/>
                  </a:lnTo>
                  <a:lnTo>
                    <a:pt x="66" y="91"/>
                  </a:lnTo>
                  <a:lnTo>
                    <a:pt x="60" y="101"/>
                  </a:lnTo>
                  <a:lnTo>
                    <a:pt x="58" y="111"/>
                  </a:lnTo>
                  <a:lnTo>
                    <a:pt x="58" y="384"/>
                  </a:lnTo>
                  <a:lnTo>
                    <a:pt x="60" y="395"/>
                  </a:lnTo>
                  <a:lnTo>
                    <a:pt x="66" y="404"/>
                  </a:lnTo>
                  <a:lnTo>
                    <a:pt x="75" y="410"/>
                  </a:lnTo>
                  <a:lnTo>
                    <a:pt x="86" y="412"/>
                  </a:lnTo>
                  <a:lnTo>
                    <a:pt x="335" y="412"/>
                  </a:lnTo>
                  <a:lnTo>
                    <a:pt x="345" y="410"/>
                  </a:lnTo>
                  <a:lnTo>
                    <a:pt x="355" y="404"/>
                  </a:lnTo>
                  <a:lnTo>
                    <a:pt x="361" y="395"/>
                  </a:lnTo>
                  <a:lnTo>
                    <a:pt x="363" y="384"/>
                  </a:lnTo>
                  <a:lnTo>
                    <a:pt x="363" y="289"/>
                  </a:lnTo>
                  <a:lnTo>
                    <a:pt x="302" y="361"/>
                  </a:lnTo>
                  <a:lnTo>
                    <a:pt x="292" y="371"/>
                  </a:lnTo>
                  <a:lnTo>
                    <a:pt x="279" y="377"/>
                  </a:lnTo>
                  <a:lnTo>
                    <a:pt x="265" y="379"/>
                  </a:lnTo>
                  <a:lnTo>
                    <a:pt x="264" y="379"/>
                  </a:lnTo>
                  <a:lnTo>
                    <a:pt x="262" y="381"/>
                  </a:lnTo>
                  <a:lnTo>
                    <a:pt x="249" y="378"/>
                  </a:lnTo>
                  <a:lnTo>
                    <a:pt x="236" y="373"/>
                  </a:lnTo>
                  <a:lnTo>
                    <a:pt x="225" y="366"/>
                  </a:lnTo>
                  <a:lnTo>
                    <a:pt x="101" y="251"/>
                  </a:lnTo>
                  <a:lnTo>
                    <a:pt x="91" y="237"/>
                  </a:lnTo>
                  <a:lnTo>
                    <a:pt x="85" y="222"/>
                  </a:lnTo>
                  <a:lnTo>
                    <a:pt x="84" y="206"/>
                  </a:lnTo>
                  <a:lnTo>
                    <a:pt x="89" y="190"/>
                  </a:lnTo>
                  <a:lnTo>
                    <a:pt x="98" y="176"/>
                  </a:lnTo>
                  <a:lnTo>
                    <a:pt x="112" y="166"/>
                  </a:lnTo>
                  <a:lnTo>
                    <a:pt x="127" y="159"/>
                  </a:lnTo>
                  <a:lnTo>
                    <a:pt x="143" y="159"/>
                  </a:lnTo>
                  <a:lnTo>
                    <a:pt x="159" y="164"/>
                  </a:lnTo>
                  <a:lnTo>
                    <a:pt x="173" y="173"/>
                  </a:lnTo>
                  <a:lnTo>
                    <a:pt x="218" y="214"/>
                  </a:lnTo>
                  <a:lnTo>
                    <a:pt x="232" y="223"/>
                  </a:lnTo>
                  <a:lnTo>
                    <a:pt x="248" y="227"/>
                  </a:lnTo>
                  <a:lnTo>
                    <a:pt x="264" y="226"/>
                  </a:lnTo>
                  <a:lnTo>
                    <a:pt x="279" y="220"/>
                  </a:lnTo>
                  <a:lnTo>
                    <a:pt x="292" y="209"/>
                  </a:lnTo>
                  <a:lnTo>
                    <a:pt x="363" y="124"/>
                  </a:lnTo>
                  <a:lnTo>
                    <a:pt x="363" y="111"/>
                  </a:lnTo>
                  <a:lnTo>
                    <a:pt x="361" y="101"/>
                  </a:lnTo>
                  <a:lnTo>
                    <a:pt x="355" y="91"/>
                  </a:lnTo>
                  <a:lnTo>
                    <a:pt x="345" y="85"/>
                  </a:lnTo>
                  <a:lnTo>
                    <a:pt x="335" y="83"/>
                  </a:lnTo>
                  <a:lnTo>
                    <a:pt x="86" y="83"/>
                  </a:lnTo>
                  <a:close/>
                  <a:moveTo>
                    <a:pt x="497" y="0"/>
                  </a:moveTo>
                  <a:lnTo>
                    <a:pt x="513" y="3"/>
                  </a:lnTo>
                  <a:lnTo>
                    <a:pt x="527" y="11"/>
                  </a:lnTo>
                  <a:lnTo>
                    <a:pt x="539" y="24"/>
                  </a:lnTo>
                  <a:lnTo>
                    <a:pt x="545" y="40"/>
                  </a:lnTo>
                  <a:lnTo>
                    <a:pt x="546" y="56"/>
                  </a:lnTo>
                  <a:lnTo>
                    <a:pt x="543" y="72"/>
                  </a:lnTo>
                  <a:lnTo>
                    <a:pt x="533" y="87"/>
                  </a:lnTo>
                  <a:lnTo>
                    <a:pt x="421" y="221"/>
                  </a:lnTo>
                  <a:lnTo>
                    <a:pt x="421" y="384"/>
                  </a:lnTo>
                  <a:lnTo>
                    <a:pt x="418" y="406"/>
                  </a:lnTo>
                  <a:lnTo>
                    <a:pt x="409" y="427"/>
                  </a:lnTo>
                  <a:lnTo>
                    <a:pt x="396" y="444"/>
                  </a:lnTo>
                  <a:lnTo>
                    <a:pt x="378" y="458"/>
                  </a:lnTo>
                  <a:lnTo>
                    <a:pt x="357" y="467"/>
                  </a:lnTo>
                  <a:lnTo>
                    <a:pt x="335" y="470"/>
                  </a:lnTo>
                  <a:lnTo>
                    <a:pt x="86" y="470"/>
                  </a:lnTo>
                  <a:lnTo>
                    <a:pt x="63" y="467"/>
                  </a:lnTo>
                  <a:lnTo>
                    <a:pt x="43" y="458"/>
                  </a:lnTo>
                  <a:lnTo>
                    <a:pt x="26" y="444"/>
                  </a:lnTo>
                  <a:lnTo>
                    <a:pt x="12" y="427"/>
                  </a:lnTo>
                  <a:lnTo>
                    <a:pt x="3" y="406"/>
                  </a:lnTo>
                  <a:lnTo>
                    <a:pt x="0" y="384"/>
                  </a:lnTo>
                  <a:lnTo>
                    <a:pt x="0" y="111"/>
                  </a:lnTo>
                  <a:lnTo>
                    <a:pt x="3" y="89"/>
                  </a:lnTo>
                  <a:lnTo>
                    <a:pt x="12" y="68"/>
                  </a:lnTo>
                  <a:lnTo>
                    <a:pt x="26" y="51"/>
                  </a:lnTo>
                  <a:lnTo>
                    <a:pt x="43" y="37"/>
                  </a:lnTo>
                  <a:lnTo>
                    <a:pt x="63" y="28"/>
                  </a:lnTo>
                  <a:lnTo>
                    <a:pt x="86" y="25"/>
                  </a:lnTo>
                  <a:lnTo>
                    <a:pt x="335" y="25"/>
                  </a:lnTo>
                  <a:lnTo>
                    <a:pt x="358" y="28"/>
                  </a:lnTo>
                  <a:lnTo>
                    <a:pt x="378" y="38"/>
                  </a:lnTo>
                  <a:lnTo>
                    <a:pt x="396" y="52"/>
                  </a:lnTo>
                  <a:lnTo>
                    <a:pt x="409" y="70"/>
                  </a:lnTo>
                  <a:lnTo>
                    <a:pt x="452" y="19"/>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95">
              <a:extLst>
                <a:ext uri="{FF2B5EF4-FFF2-40B4-BE49-F238E27FC236}">
                  <a16:creationId xmlns:a16="http://schemas.microsoft.com/office/drawing/2014/main" id="{FD45AE1D-242C-8E44-AF54-FE40F7D3E348}"/>
                </a:ext>
              </a:extLst>
            </p:cNvPr>
            <p:cNvSpPr>
              <a:spLocks/>
            </p:cNvSpPr>
            <p:nvPr/>
          </p:nvSpPr>
          <p:spPr bwMode="auto">
            <a:xfrm>
              <a:off x="-919163" y="2792413"/>
              <a:ext cx="169863" cy="17463"/>
            </a:xfrm>
            <a:custGeom>
              <a:avLst/>
              <a:gdLst>
                <a:gd name="T0" fmla="*/ 53 w 969"/>
                <a:gd name="T1" fmla="*/ 0 h 106"/>
                <a:gd name="T2" fmla="*/ 916 w 969"/>
                <a:gd name="T3" fmla="*/ 0 h 106"/>
                <a:gd name="T4" fmla="*/ 933 w 969"/>
                <a:gd name="T5" fmla="*/ 3 h 106"/>
                <a:gd name="T6" fmla="*/ 947 w 969"/>
                <a:gd name="T7" fmla="*/ 11 h 106"/>
                <a:gd name="T8" fmla="*/ 959 w 969"/>
                <a:gd name="T9" fmla="*/ 22 h 106"/>
                <a:gd name="T10" fmla="*/ 966 w 969"/>
                <a:gd name="T11" fmla="*/ 37 h 106"/>
                <a:gd name="T12" fmla="*/ 969 w 969"/>
                <a:gd name="T13" fmla="*/ 54 h 106"/>
                <a:gd name="T14" fmla="*/ 966 w 969"/>
                <a:gd name="T15" fmla="*/ 70 h 106"/>
                <a:gd name="T16" fmla="*/ 959 w 969"/>
                <a:gd name="T17" fmla="*/ 85 h 106"/>
                <a:gd name="T18" fmla="*/ 947 w 969"/>
                <a:gd name="T19" fmla="*/ 97 h 106"/>
                <a:gd name="T20" fmla="*/ 933 w 969"/>
                <a:gd name="T21" fmla="*/ 104 h 106"/>
                <a:gd name="T22" fmla="*/ 916 w 969"/>
                <a:gd name="T23" fmla="*/ 106 h 106"/>
                <a:gd name="T24" fmla="*/ 53 w 969"/>
                <a:gd name="T25" fmla="*/ 106 h 106"/>
                <a:gd name="T26" fmla="*/ 36 w 969"/>
                <a:gd name="T27" fmla="*/ 104 h 106"/>
                <a:gd name="T28" fmla="*/ 22 w 969"/>
                <a:gd name="T29" fmla="*/ 97 h 106"/>
                <a:gd name="T30" fmla="*/ 10 w 969"/>
                <a:gd name="T31" fmla="*/ 85 h 106"/>
                <a:gd name="T32" fmla="*/ 3 w 969"/>
                <a:gd name="T33" fmla="*/ 70 h 106"/>
                <a:gd name="T34" fmla="*/ 0 w 969"/>
                <a:gd name="T35" fmla="*/ 54 h 106"/>
                <a:gd name="T36" fmla="*/ 3 w 969"/>
                <a:gd name="T37" fmla="*/ 37 h 106"/>
                <a:gd name="T38" fmla="*/ 10 w 969"/>
                <a:gd name="T39" fmla="*/ 22 h 106"/>
                <a:gd name="T40" fmla="*/ 22 w 969"/>
                <a:gd name="T41" fmla="*/ 11 h 106"/>
                <a:gd name="T42" fmla="*/ 36 w 969"/>
                <a:gd name="T43" fmla="*/ 3 h 106"/>
                <a:gd name="T44" fmla="*/ 53 w 969"/>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6">
                  <a:moveTo>
                    <a:pt x="53" y="0"/>
                  </a:moveTo>
                  <a:lnTo>
                    <a:pt x="916" y="0"/>
                  </a:lnTo>
                  <a:lnTo>
                    <a:pt x="933" y="3"/>
                  </a:lnTo>
                  <a:lnTo>
                    <a:pt x="947" y="11"/>
                  </a:lnTo>
                  <a:lnTo>
                    <a:pt x="959" y="22"/>
                  </a:lnTo>
                  <a:lnTo>
                    <a:pt x="966" y="37"/>
                  </a:lnTo>
                  <a:lnTo>
                    <a:pt x="969" y="54"/>
                  </a:lnTo>
                  <a:lnTo>
                    <a:pt x="966" y="70"/>
                  </a:lnTo>
                  <a:lnTo>
                    <a:pt x="959" y="85"/>
                  </a:lnTo>
                  <a:lnTo>
                    <a:pt x="947" y="97"/>
                  </a:lnTo>
                  <a:lnTo>
                    <a:pt x="933" y="104"/>
                  </a:lnTo>
                  <a:lnTo>
                    <a:pt x="916" y="106"/>
                  </a:lnTo>
                  <a:lnTo>
                    <a:pt x="53" y="106"/>
                  </a:lnTo>
                  <a:lnTo>
                    <a:pt x="36" y="104"/>
                  </a:lnTo>
                  <a:lnTo>
                    <a:pt x="22" y="97"/>
                  </a:lnTo>
                  <a:lnTo>
                    <a:pt x="10" y="85"/>
                  </a:lnTo>
                  <a:lnTo>
                    <a:pt x="3" y="70"/>
                  </a:lnTo>
                  <a:lnTo>
                    <a:pt x="0" y="54"/>
                  </a:lnTo>
                  <a:lnTo>
                    <a:pt x="3" y="37"/>
                  </a:lnTo>
                  <a:lnTo>
                    <a:pt x="10" y="22"/>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96">
              <a:extLst>
                <a:ext uri="{FF2B5EF4-FFF2-40B4-BE49-F238E27FC236}">
                  <a16:creationId xmlns:a16="http://schemas.microsoft.com/office/drawing/2014/main" id="{CD6B6BDE-0AD2-B7FF-B4CC-004114C3C95C}"/>
                </a:ext>
              </a:extLst>
            </p:cNvPr>
            <p:cNvSpPr>
              <a:spLocks/>
            </p:cNvSpPr>
            <p:nvPr/>
          </p:nvSpPr>
          <p:spPr bwMode="auto">
            <a:xfrm>
              <a:off x="-919163" y="2882900"/>
              <a:ext cx="169863" cy="19050"/>
            </a:xfrm>
            <a:custGeom>
              <a:avLst/>
              <a:gdLst>
                <a:gd name="T0" fmla="*/ 53 w 969"/>
                <a:gd name="T1" fmla="*/ 0 h 107"/>
                <a:gd name="T2" fmla="*/ 916 w 969"/>
                <a:gd name="T3" fmla="*/ 0 h 107"/>
                <a:gd name="T4" fmla="*/ 933 w 969"/>
                <a:gd name="T5" fmla="*/ 3 h 107"/>
                <a:gd name="T6" fmla="*/ 947 w 969"/>
                <a:gd name="T7" fmla="*/ 11 h 107"/>
                <a:gd name="T8" fmla="*/ 959 w 969"/>
                <a:gd name="T9" fmla="*/ 23 h 107"/>
                <a:gd name="T10" fmla="*/ 966 w 969"/>
                <a:gd name="T11" fmla="*/ 36 h 107"/>
                <a:gd name="T12" fmla="*/ 969 w 969"/>
                <a:gd name="T13" fmla="*/ 53 h 107"/>
                <a:gd name="T14" fmla="*/ 966 w 969"/>
                <a:gd name="T15" fmla="*/ 70 h 107"/>
                <a:gd name="T16" fmla="*/ 959 w 969"/>
                <a:gd name="T17" fmla="*/ 85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5 h 107"/>
                <a:gd name="T32" fmla="*/ 3 w 969"/>
                <a:gd name="T33" fmla="*/ 70 h 107"/>
                <a:gd name="T34" fmla="*/ 0 w 969"/>
                <a:gd name="T35" fmla="*/ 53 h 107"/>
                <a:gd name="T36" fmla="*/ 3 w 969"/>
                <a:gd name="T37" fmla="*/ 36 h 107"/>
                <a:gd name="T38" fmla="*/ 10 w 969"/>
                <a:gd name="T39" fmla="*/ 23 h 107"/>
                <a:gd name="T40" fmla="*/ 22 w 969"/>
                <a:gd name="T41" fmla="*/ 11 h 107"/>
                <a:gd name="T42" fmla="*/ 36 w 969"/>
                <a:gd name="T43" fmla="*/ 3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3"/>
                  </a:lnTo>
                  <a:lnTo>
                    <a:pt x="947" y="11"/>
                  </a:lnTo>
                  <a:lnTo>
                    <a:pt x="959" y="23"/>
                  </a:lnTo>
                  <a:lnTo>
                    <a:pt x="966" y="36"/>
                  </a:lnTo>
                  <a:lnTo>
                    <a:pt x="969" y="53"/>
                  </a:lnTo>
                  <a:lnTo>
                    <a:pt x="966" y="70"/>
                  </a:lnTo>
                  <a:lnTo>
                    <a:pt x="959" y="85"/>
                  </a:lnTo>
                  <a:lnTo>
                    <a:pt x="947" y="96"/>
                  </a:lnTo>
                  <a:lnTo>
                    <a:pt x="933" y="103"/>
                  </a:lnTo>
                  <a:lnTo>
                    <a:pt x="916" y="107"/>
                  </a:lnTo>
                  <a:lnTo>
                    <a:pt x="53" y="107"/>
                  </a:lnTo>
                  <a:lnTo>
                    <a:pt x="36" y="103"/>
                  </a:lnTo>
                  <a:lnTo>
                    <a:pt x="22" y="96"/>
                  </a:lnTo>
                  <a:lnTo>
                    <a:pt x="10" y="85"/>
                  </a:lnTo>
                  <a:lnTo>
                    <a:pt x="3" y="70"/>
                  </a:lnTo>
                  <a:lnTo>
                    <a:pt x="0" y="53"/>
                  </a:lnTo>
                  <a:lnTo>
                    <a:pt x="3" y="36"/>
                  </a:lnTo>
                  <a:lnTo>
                    <a:pt x="10" y="23"/>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97">
              <a:extLst>
                <a:ext uri="{FF2B5EF4-FFF2-40B4-BE49-F238E27FC236}">
                  <a16:creationId xmlns:a16="http://schemas.microsoft.com/office/drawing/2014/main" id="{B27E7E8A-D7DC-AD9B-F2D3-A342FD12817F}"/>
                </a:ext>
              </a:extLst>
            </p:cNvPr>
            <p:cNvSpPr>
              <a:spLocks/>
            </p:cNvSpPr>
            <p:nvPr/>
          </p:nvSpPr>
          <p:spPr bwMode="auto">
            <a:xfrm>
              <a:off x="-919163" y="2974975"/>
              <a:ext cx="169863" cy="19050"/>
            </a:xfrm>
            <a:custGeom>
              <a:avLst/>
              <a:gdLst>
                <a:gd name="T0" fmla="*/ 53 w 969"/>
                <a:gd name="T1" fmla="*/ 0 h 107"/>
                <a:gd name="T2" fmla="*/ 916 w 969"/>
                <a:gd name="T3" fmla="*/ 0 h 107"/>
                <a:gd name="T4" fmla="*/ 933 w 969"/>
                <a:gd name="T5" fmla="*/ 2 h 107"/>
                <a:gd name="T6" fmla="*/ 947 w 969"/>
                <a:gd name="T7" fmla="*/ 10 h 107"/>
                <a:gd name="T8" fmla="*/ 959 w 969"/>
                <a:gd name="T9" fmla="*/ 22 h 107"/>
                <a:gd name="T10" fmla="*/ 966 w 969"/>
                <a:gd name="T11" fmla="*/ 36 h 107"/>
                <a:gd name="T12" fmla="*/ 969 w 969"/>
                <a:gd name="T13" fmla="*/ 53 h 107"/>
                <a:gd name="T14" fmla="*/ 966 w 969"/>
                <a:gd name="T15" fmla="*/ 71 h 107"/>
                <a:gd name="T16" fmla="*/ 959 w 969"/>
                <a:gd name="T17" fmla="*/ 84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4 h 107"/>
                <a:gd name="T32" fmla="*/ 3 w 969"/>
                <a:gd name="T33" fmla="*/ 71 h 107"/>
                <a:gd name="T34" fmla="*/ 0 w 969"/>
                <a:gd name="T35" fmla="*/ 53 h 107"/>
                <a:gd name="T36" fmla="*/ 3 w 969"/>
                <a:gd name="T37" fmla="*/ 36 h 107"/>
                <a:gd name="T38" fmla="*/ 10 w 969"/>
                <a:gd name="T39" fmla="*/ 22 h 107"/>
                <a:gd name="T40" fmla="*/ 22 w 969"/>
                <a:gd name="T41" fmla="*/ 10 h 107"/>
                <a:gd name="T42" fmla="*/ 36 w 969"/>
                <a:gd name="T43" fmla="*/ 2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2"/>
                  </a:lnTo>
                  <a:lnTo>
                    <a:pt x="947" y="10"/>
                  </a:lnTo>
                  <a:lnTo>
                    <a:pt x="959" y="22"/>
                  </a:lnTo>
                  <a:lnTo>
                    <a:pt x="966" y="36"/>
                  </a:lnTo>
                  <a:lnTo>
                    <a:pt x="969" y="53"/>
                  </a:lnTo>
                  <a:lnTo>
                    <a:pt x="966" y="71"/>
                  </a:lnTo>
                  <a:lnTo>
                    <a:pt x="959" y="84"/>
                  </a:lnTo>
                  <a:lnTo>
                    <a:pt x="947" y="96"/>
                  </a:lnTo>
                  <a:lnTo>
                    <a:pt x="933" y="103"/>
                  </a:lnTo>
                  <a:lnTo>
                    <a:pt x="916" y="107"/>
                  </a:lnTo>
                  <a:lnTo>
                    <a:pt x="53" y="107"/>
                  </a:lnTo>
                  <a:lnTo>
                    <a:pt x="36" y="103"/>
                  </a:lnTo>
                  <a:lnTo>
                    <a:pt x="22" y="96"/>
                  </a:lnTo>
                  <a:lnTo>
                    <a:pt x="10" y="84"/>
                  </a:lnTo>
                  <a:lnTo>
                    <a:pt x="3" y="71"/>
                  </a:lnTo>
                  <a:lnTo>
                    <a:pt x="0" y="53"/>
                  </a:lnTo>
                  <a:lnTo>
                    <a:pt x="3" y="36"/>
                  </a:lnTo>
                  <a:lnTo>
                    <a:pt x="10" y="22"/>
                  </a:lnTo>
                  <a:lnTo>
                    <a:pt x="22" y="10"/>
                  </a:lnTo>
                  <a:lnTo>
                    <a:pt x="36" y="2"/>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id="{5755E0C4-EA22-ED36-38D7-D1981CA73EA2}"/>
              </a:ext>
            </a:extLst>
          </p:cNvPr>
          <p:cNvGrpSpPr/>
          <p:nvPr/>
        </p:nvGrpSpPr>
        <p:grpSpPr>
          <a:xfrm>
            <a:off x="5453148" y="1682198"/>
            <a:ext cx="420617" cy="431850"/>
            <a:chOff x="-1162050" y="2613025"/>
            <a:chExt cx="684212" cy="701675"/>
          </a:xfrm>
          <a:solidFill>
            <a:schemeClr val="tx1"/>
          </a:solidFill>
        </p:grpSpPr>
        <p:sp>
          <p:nvSpPr>
            <p:cNvPr id="17" name="Freeform 112">
              <a:extLst>
                <a:ext uri="{FF2B5EF4-FFF2-40B4-BE49-F238E27FC236}">
                  <a16:creationId xmlns:a16="http://schemas.microsoft.com/office/drawing/2014/main" id="{BEE74EE8-794F-1F8D-E084-2AB97A6F086A}"/>
                </a:ext>
              </a:extLst>
            </p:cNvPr>
            <p:cNvSpPr>
              <a:spLocks/>
            </p:cNvSpPr>
            <p:nvPr/>
          </p:nvSpPr>
          <p:spPr bwMode="auto">
            <a:xfrm>
              <a:off x="-873125" y="2613025"/>
              <a:ext cx="106362" cy="109538"/>
            </a:xfrm>
            <a:custGeom>
              <a:avLst/>
              <a:gdLst>
                <a:gd name="T0" fmla="*/ 267 w 535"/>
                <a:gd name="T1" fmla="*/ 0 h 479"/>
                <a:gd name="T2" fmla="*/ 267 w 535"/>
                <a:gd name="T3" fmla="*/ 0 h 479"/>
                <a:gd name="T4" fmla="*/ 311 w 535"/>
                <a:gd name="T5" fmla="*/ 3 h 479"/>
                <a:gd name="T6" fmla="*/ 352 w 535"/>
                <a:gd name="T7" fmla="*/ 12 h 479"/>
                <a:gd name="T8" fmla="*/ 390 w 535"/>
                <a:gd name="T9" fmla="*/ 27 h 479"/>
                <a:gd name="T10" fmla="*/ 425 w 535"/>
                <a:gd name="T11" fmla="*/ 47 h 479"/>
                <a:gd name="T12" fmla="*/ 456 w 535"/>
                <a:gd name="T13" fmla="*/ 71 h 479"/>
                <a:gd name="T14" fmla="*/ 483 w 535"/>
                <a:gd name="T15" fmla="*/ 99 h 479"/>
                <a:gd name="T16" fmla="*/ 504 w 535"/>
                <a:gd name="T17" fmla="*/ 130 h 479"/>
                <a:gd name="T18" fmla="*/ 521 w 535"/>
                <a:gd name="T19" fmla="*/ 164 h 479"/>
                <a:gd name="T20" fmla="*/ 531 w 535"/>
                <a:gd name="T21" fmla="*/ 201 h 479"/>
                <a:gd name="T22" fmla="*/ 535 w 535"/>
                <a:gd name="T23" fmla="*/ 240 h 479"/>
                <a:gd name="T24" fmla="*/ 531 w 535"/>
                <a:gd name="T25" fmla="*/ 279 h 479"/>
                <a:gd name="T26" fmla="*/ 521 w 535"/>
                <a:gd name="T27" fmla="*/ 316 h 479"/>
                <a:gd name="T28" fmla="*/ 504 w 535"/>
                <a:gd name="T29" fmla="*/ 350 h 479"/>
                <a:gd name="T30" fmla="*/ 483 w 535"/>
                <a:gd name="T31" fmla="*/ 381 h 479"/>
                <a:gd name="T32" fmla="*/ 456 w 535"/>
                <a:gd name="T33" fmla="*/ 410 h 479"/>
                <a:gd name="T34" fmla="*/ 425 w 535"/>
                <a:gd name="T35" fmla="*/ 433 h 479"/>
                <a:gd name="T36" fmla="*/ 390 w 535"/>
                <a:gd name="T37" fmla="*/ 453 h 479"/>
                <a:gd name="T38" fmla="*/ 352 w 535"/>
                <a:gd name="T39" fmla="*/ 467 h 479"/>
                <a:gd name="T40" fmla="*/ 311 w 535"/>
                <a:gd name="T41" fmla="*/ 476 h 479"/>
                <a:gd name="T42" fmla="*/ 267 w 535"/>
                <a:gd name="T43" fmla="*/ 479 h 479"/>
                <a:gd name="T44" fmla="*/ 224 w 535"/>
                <a:gd name="T45" fmla="*/ 476 h 479"/>
                <a:gd name="T46" fmla="*/ 183 w 535"/>
                <a:gd name="T47" fmla="*/ 467 h 479"/>
                <a:gd name="T48" fmla="*/ 145 w 535"/>
                <a:gd name="T49" fmla="*/ 453 h 479"/>
                <a:gd name="T50" fmla="*/ 110 w 535"/>
                <a:gd name="T51" fmla="*/ 433 h 479"/>
                <a:gd name="T52" fmla="*/ 79 w 535"/>
                <a:gd name="T53" fmla="*/ 410 h 479"/>
                <a:gd name="T54" fmla="*/ 52 w 535"/>
                <a:gd name="T55" fmla="*/ 381 h 479"/>
                <a:gd name="T56" fmla="*/ 30 w 535"/>
                <a:gd name="T57" fmla="*/ 350 h 479"/>
                <a:gd name="T58" fmla="*/ 14 w 535"/>
                <a:gd name="T59" fmla="*/ 316 h 479"/>
                <a:gd name="T60" fmla="*/ 4 w 535"/>
                <a:gd name="T61" fmla="*/ 279 h 479"/>
                <a:gd name="T62" fmla="*/ 0 w 535"/>
                <a:gd name="T63" fmla="*/ 240 h 479"/>
                <a:gd name="T64" fmla="*/ 4 w 535"/>
                <a:gd name="T65" fmla="*/ 201 h 479"/>
                <a:gd name="T66" fmla="*/ 14 w 535"/>
                <a:gd name="T67" fmla="*/ 164 h 479"/>
                <a:gd name="T68" fmla="*/ 30 w 535"/>
                <a:gd name="T69" fmla="*/ 130 h 479"/>
                <a:gd name="T70" fmla="*/ 52 w 535"/>
                <a:gd name="T71" fmla="*/ 99 h 479"/>
                <a:gd name="T72" fmla="*/ 79 w 535"/>
                <a:gd name="T73" fmla="*/ 71 h 479"/>
                <a:gd name="T74" fmla="*/ 110 w 535"/>
                <a:gd name="T75" fmla="*/ 47 h 479"/>
                <a:gd name="T76" fmla="*/ 145 w 535"/>
                <a:gd name="T77" fmla="*/ 27 h 479"/>
                <a:gd name="T78" fmla="*/ 183 w 535"/>
                <a:gd name="T79" fmla="*/ 12 h 479"/>
                <a:gd name="T80" fmla="*/ 224 w 535"/>
                <a:gd name="T81" fmla="*/ 3 h 479"/>
                <a:gd name="T82" fmla="*/ 267 w 535"/>
                <a:gd name="T8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5" h="479">
                  <a:moveTo>
                    <a:pt x="267" y="0"/>
                  </a:moveTo>
                  <a:lnTo>
                    <a:pt x="267" y="0"/>
                  </a:lnTo>
                  <a:lnTo>
                    <a:pt x="311" y="3"/>
                  </a:lnTo>
                  <a:lnTo>
                    <a:pt x="352" y="12"/>
                  </a:lnTo>
                  <a:lnTo>
                    <a:pt x="390" y="27"/>
                  </a:lnTo>
                  <a:lnTo>
                    <a:pt x="425" y="47"/>
                  </a:lnTo>
                  <a:lnTo>
                    <a:pt x="456" y="71"/>
                  </a:lnTo>
                  <a:lnTo>
                    <a:pt x="483" y="99"/>
                  </a:lnTo>
                  <a:lnTo>
                    <a:pt x="504" y="130"/>
                  </a:lnTo>
                  <a:lnTo>
                    <a:pt x="521" y="164"/>
                  </a:lnTo>
                  <a:lnTo>
                    <a:pt x="531" y="201"/>
                  </a:lnTo>
                  <a:lnTo>
                    <a:pt x="535" y="240"/>
                  </a:lnTo>
                  <a:lnTo>
                    <a:pt x="531" y="279"/>
                  </a:lnTo>
                  <a:lnTo>
                    <a:pt x="521" y="316"/>
                  </a:lnTo>
                  <a:lnTo>
                    <a:pt x="504" y="350"/>
                  </a:lnTo>
                  <a:lnTo>
                    <a:pt x="483" y="381"/>
                  </a:lnTo>
                  <a:lnTo>
                    <a:pt x="456" y="410"/>
                  </a:lnTo>
                  <a:lnTo>
                    <a:pt x="425" y="433"/>
                  </a:lnTo>
                  <a:lnTo>
                    <a:pt x="390" y="453"/>
                  </a:lnTo>
                  <a:lnTo>
                    <a:pt x="352" y="467"/>
                  </a:lnTo>
                  <a:lnTo>
                    <a:pt x="311" y="476"/>
                  </a:lnTo>
                  <a:lnTo>
                    <a:pt x="267" y="479"/>
                  </a:lnTo>
                  <a:lnTo>
                    <a:pt x="224" y="476"/>
                  </a:lnTo>
                  <a:lnTo>
                    <a:pt x="183" y="467"/>
                  </a:lnTo>
                  <a:lnTo>
                    <a:pt x="145" y="453"/>
                  </a:lnTo>
                  <a:lnTo>
                    <a:pt x="110" y="433"/>
                  </a:lnTo>
                  <a:lnTo>
                    <a:pt x="79" y="410"/>
                  </a:lnTo>
                  <a:lnTo>
                    <a:pt x="52" y="381"/>
                  </a:lnTo>
                  <a:lnTo>
                    <a:pt x="30" y="350"/>
                  </a:lnTo>
                  <a:lnTo>
                    <a:pt x="14" y="316"/>
                  </a:lnTo>
                  <a:lnTo>
                    <a:pt x="4" y="279"/>
                  </a:lnTo>
                  <a:lnTo>
                    <a:pt x="0" y="240"/>
                  </a:lnTo>
                  <a:lnTo>
                    <a:pt x="4" y="201"/>
                  </a:lnTo>
                  <a:lnTo>
                    <a:pt x="14" y="164"/>
                  </a:lnTo>
                  <a:lnTo>
                    <a:pt x="30" y="130"/>
                  </a:lnTo>
                  <a:lnTo>
                    <a:pt x="52" y="99"/>
                  </a:lnTo>
                  <a:lnTo>
                    <a:pt x="79" y="71"/>
                  </a:lnTo>
                  <a:lnTo>
                    <a:pt x="110" y="47"/>
                  </a:lnTo>
                  <a:lnTo>
                    <a:pt x="145" y="27"/>
                  </a:lnTo>
                  <a:lnTo>
                    <a:pt x="183"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13">
              <a:extLst>
                <a:ext uri="{FF2B5EF4-FFF2-40B4-BE49-F238E27FC236}">
                  <a16:creationId xmlns:a16="http://schemas.microsoft.com/office/drawing/2014/main" id="{7A791E87-3917-F5F5-8411-CC292DA06E00}"/>
                </a:ext>
              </a:extLst>
            </p:cNvPr>
            <p:cNvSpPr>
              <a:spLocks/>
            </p:cNvSpPr>
            <p:nvPr/>
          </p:nvSpPr>
          <p:spPr bwMode="auto">
            <a:xfrm>
              <a:off x="-873125" y="3206750"/>
              <a:ext cx="106362" cy="107950"/>
            </a:xfrm>
            <a:custGeom>
              <a:avLst/>
              <a:gdLst>
                <a:gd name="T0" fmla="*/ 267 w 535"/>
                <a:gd name="T1" fmla="*/ 0 h 480"/>
                <a:gd name="T2" fmla="*/ 311 w 535"/>
                <a:gd name="T3" fmla="*/ 5 h 480"/>
                <a:gd name="T4" fmla="*/ 352 w 535"/>
                <a:gd name="T5" fmla="*/ 14 h 480"/>
                <a:gd name="T6" fmla="*/ 390 w 535"/>
                <a:gd name="T7" fmla="*/ 28 h 480"/>
                <a:gd name="T8" fmla="*/ 425 w 535"/>
                <a:gd name="T9" fmla="*/ 48 h 480"/>
                <a:gd name="T10" fmla="*/ 456 w 535"/>
                <a:gd name="T11" fmla="*/ 71 h 480"/>
                <a:gd name="T12" fmla="*/ 483 w 535"/>
                <a:gd name="T13" fmla="*/ 99 h 480"/>
                <a:gd name="T14" fmla="*/ 504 w 535"/>
                <a:gd name="T15" fmla="*/ 130 h 480"/>
                <a:gd name="T16" fmla="*/ 521 w 535"/>
                <a:gd name="T17" fmla="*/ 165 h 480"/>
                <a:gd name="T18" fmla="*/ 531 w 535"/>
                <a:gd name="T19" fmla="*/ 202 h 480"/>
                <a:gd name="T20" fmla="*/ 535 w 535"/>
                <a:gd name="T21" fmla="*/ 241 h 480"/>
                <a:gd name="T22" fmla="*/ 531 w 535"/>
                <a:gd name="T23" fmla="*/ 280 h 480"/>
                <a:gd name="T24" fmla="*/ 521 w 535"/>
                <a:gd name="T25" fmla="*/ 316 h 480"/>
                <a:gd name="T26" fmla="*/ 504 w 535"/>
                <a:gd name="T27" fmla="*/ 350 h 480"/>
                <a:gd name="T28" fmla="*/ 483 w 535"/>
                <a:gd name="T29" fmla="*/ 382 h 480"/>
                <a:gd name="T30" fmla="*/ 456 w 535"/>
                <a:gd name="T31" fmla="*/ 410 h 480"/>
                <a:gd name="T32" fmla="*/ 425 w 535"/>
                <a:gd name="T33" fmla="*/ 434 h 480"/>
                <a:gd name="T34" fmla="*/ 390 w 535"/>
                <a:gd name="T35" fmla="*/ 453 h 480"/>
                <a:gd name="T36" fmla="*/ 352 w 535"/>
                <a:gd name="T37" fmla="*/ 468 h 480"/>
                <a:gd name="T38" fmla="*/ 311 w 535"/>
                <a:gd name="T39" fmla="*/ 477 h 480"/>
                <a:gd name="T40" fmla="*/ 267 w 535"/>
                <a:gd name="T41" fmla="*/ 480 h 480"/>
                <a:gd name="T42" fmla="*/ 224 w 535"/>
                <a:gd name="T43" fmla="*/ 477 h 480"/>
                <a:gd name="T44" fmla="*/ 183 w 535"/>
                <a:gd name="T45" fmla="*/ 468 h 480"/>
                <a:gd name="T46" fmla="*/ 145 w 535"/>
                <a:gd name="T47" fmla="*/ 453 h 480"/>
                <a:gd name="T48" fmla="*/ 110 w 535"/>
                <a:gd name="T49" fmla="*/ 434 h 480"/>
                <a:gd name="T50" fmla="*/ 79 w 535"/>
                <a:gd name="T51" fmla="*/ 410 h 480"/>
                <a:gd name="T52" fmla="*/ 52 w 535"/>
                <a:gd name="T53" fmla="*/ 382 h 480"/>
                <a:gd name="T54" fmla="*/ 30 w 535"/>
                <a:gd name="T55" fmla="*/ 350 h 480"/>
                <a:gd name="T56" fmla="*/ 14 w 535"/>
                <a:gd name="T57" fmla="*/ 316 h 480"/>
                <a:gd name="T58" fmla="*/ 4 w 535"/>
                <a:gd name="T59" fmla="*/ 280 h 480"/>
                <a:gd name="T60" fmla="*/ 0 w 535"/>
                <a:gd name="T61" fmla="*/ 241 h 480"/>
                <a:gd name="T62" fmla="*/ 4 w 535"/>
                <a:gd name="T63" fmla="*/ 202 h 480"/>
                <a:gd name="T64" fmla="*/ 14 w 535"/>
                <a:gd name="T65" fmla="*/ 165 h 480"/>
                <a:gd name="T66" fmla="*/ 30 w 535"/>
                <a:gd name="T67" fmla="*/ 130 h 480"/>
                <a:gd name="T68" fmla="*/ 52 w 535"/>
                <a:gd name="T69" fmla="*/ 99 h 480"/>
                <a:gd name="T70" fmla="*/ 79 w 535"/>
                <a:gd name="T71" fmla="*/ 71 h 480"/>
                <a:gd name="T72" fmla="*/ 110 w 535"/>
                <a:gd name="T73" fmla="*/ 48 h 480"/>
                <a:gd name="T74" fmla="*/ 145 w 535"/>
                <a:gd name="T75" fmla="*/ 28 h 480"/>
                <a:gd name="T76" fmla="*/ 183 w 535"/>
                <a:gd name="T77" fmla="*/ 14 h 480"/>
                <a:gd name="T78" fmla="*/ 224 w 535"/>
                <a:gd name="T79" fmla="*/ 5 h 480"/>
                <a:gd name="T80" fmla="*/ 267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7" y="0"/>
                  </a:moveTo>
                  <a:lnTo>
                    <a:pt x="311" y="5"/>
                  </a:lnTo>
                  <a:lnTo>
                    <a:pt x="352" y="14"/>
                  </a:lnTo>
                  <a:lnTo>
                    <a:pt x="390" y="28"/>
                  </a:lnTo>
                  <a:lnTo>
                    <a:pt x="425" y="48"/>
                  </a:lnTo>
                  <a:lnTo>
                    <a:pt x="456" y="71"/>
                  </a:lnTo>
                  <a:lnTo>
                    <a:pt x="483" y="99"/>
                  </a:lnTo>
                  <a:lnTo>
                    <a:pt x="504" y="130"/>
                  </a:lnTo>
                  <a:lnTo>
                    <a:pt x="521" y="165"/>
                  </a:lnTo>
                  <a:lnTo>
                    <a:pt x="531" y="202"/>
                  </a:lnTo>
                  <a:lnTo>
                    <a:pt x="535" y="241"/>
                  </a:lnTo>
                  <a:lnTo>
                    <a:pt x="531" y="280"/>
                  </a:lnTo>
                  <a:lnTo>
                    <a:pt x="521" y="316"/>
                  </a:lnTo>
                  <a:lnTo>
                    <a:pt x="504" y="350"/>
                  </a:lnTo>
                  <a:lnTo>
                    <a:pt x="483" y="382"/>
                  </a:lnTo>
                  <a:lnTo>
                    <a:pt x="456" y="410"/>
                  </a:lnTo>
                  <a:lnTo>
                    <a:pt x="425" y="434"/>
                  </a:lnTo>
                  <a:lnTo>
                    <a:pt x="390" y="453"/>
                  </a:lnTo>
                  <a:lnTo>
                    <a:pt x="352" y="468"/>
                  </a:lnTo>
                  <a:lnTo>
                    <a:pt x="311" y="477"/>
                  </a:lnTo>
                  <a:lnTo>
                    <a:pt x="267" y="480"/>
                  </a:lnTo>
                  <a:lnTo>
                    <a:pt x="224" y="477"/>
                  </a:lnTo>
                  <a:lnTo>
                    <a:pt x="183" y="468"/>
                  </a:lnTo>
                  <a:lnTo>
                    <a:pt x="145" y="453"/>
                  </a:lnTo>
                  <a:lnTo>
                    <a:pt x="110" y="434"/>
                  </a:lnTo>
                  <a:lnTo>
                    <a:pt x="79" y="410"/>
                  </a:lnTo>
                  <a:lnTo>
                    <a:pt x="52" y="382"/>
                  </a:lnTo>
                  <a:lnTo>
                    <a:pt x="30" y="350"/>
                  </a:lnTo>
                  <a:lnTo>
                    <a:pt x="14" y="316"/>
                  </a:lnTo>
                  <a:lnTo>
                    <a:pt x="4" y="280"/>
                  </a:lnTo>
                  <a:lnTo>
                    <a:pt x="0" y="241"/>
                  </a:lnTo>
                  <a:lnTo>
                    <a:pt x="4" y="202"/>
                  </a:lnTo>
                  <a:lnTo>
                    <a:pt x="14" y="165"/>
                  </a:lnTo>
                  <a:lnTo>
                    <a:pt x="30" y="130"/>
                  </a:lnTo>
                  <a:lnTo>
                    <a:pt x="52" y="99"/>
                  </a:lnTo>
                  <a:lnTo>
                    <a:pt x="79" y="71"/>
                  </a:lnTo>
                  <a:lnTo>
                    <a:pt x="110" y="48"/>
                  </a:lnTo>
                  <a:lnTo>
                    <a:pt x="145" y="28"/>
                  </a:lnTo>
                  <a:lnTo>
                    <a:pt x="183" y="14"/>
                  </a:lnTo>
                  <a:lnTo>
                    <a:pt x="224" y="5"/>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14">
              <a:extLst>
                <a:ext uri="{FF2B5EF4-FFF2-40B4-BE49-F238E27FC236}">
                  <a16:creationId xmlns:a16="http://schemas.microsoft.com/office/drawing/2014/main" id="{D2B7F777-63EE-015F-0638-AD830489AA5E}"/>
                </a:ext>
              </a:extLst>
            </p:cNvPr>
            <p:cNvSpPr>
              <a:spLocks/>
            </p:cNvSpPr>
            <p:nvPr/>
          </p:nvSpPr>
          <p:spPr bwMode="auto">
            <a:xfrm>
              <a:off x="-584200" y="2909888"/>
              <a:ext cx="106362" cy="109538"/>
            </a:xfrm>
            <a:custGeom>
              <a:avLst/>
              <a:gdLst>
                <a:gd name="T0" fmla="*/ 266 w 534"/>
                <a:gd name="T1" fmla="*/ 0 h 480"/>
                <a:gd name="T2" fmla="*/ 310 w 534"/>
                <a:gd name="T3" fmla="*/ 4 h 480"/>
                <a:gd name="T4" fmla="*/ 351 w 534"/>
                <a:gd name="T5" fmla="*/ 13 h 480"/>
                <a:gd name="T6" fmla="*/ 389 w 534"/>
                <a:gd name="T7" fmla="*/ 28 h 480"/>
                <a:gd name="T8" fmla="*/ 424 w 534"/>
                <a:gd name="T9" fmla="*/ 47 h 480"/>
                <a:gd name="T10" fmla="*/ 455 w 534"/>
                <a:gd name="T11" fmla="*/ 71 h 480"/>
                <a:gd name="T12" fmla="*/ 482 w 534"/>
                <a:gd name="T13" fmla="*/ 99 h 480"/>
                <a:gd name="T14" fmla="*/ 504 w 534"/>
                <a:gd name="T15" fmla="*/ 130 h 480"/>
                <a:gd name="T16" fmla="*/ 520 w 534"/>
                <a:gd name="T17" fmla="*/ 165 h 480"/>
                <a:gd name="T18" fmla="*/ 531 w 534"/>
                <a:gd name="T19" fmla="*/ 201 h 480"/>
                <a:gd name="T20" fmla="*/ 534 w 534"/>
                <a:gd name="T21" fmla="*/ 241 h 480"/>
                <a:gd name="T22" fmla="*/ 531 w 534"/>
                <a:gd name="T23" fmla="*/ 280 h 480"/>
                <a:gd name="T24" fmla="*/ 520 w 534"/>
                <a:gd name="T25" fmla="*/ 316 h 480"/>
                <a:gd name="T26" fmla="*/ 504 w 534"/>
                <a:gd name="T27" fmla="*/ 351 h 480"/>
                <a:gd name="T28" fmla="*/ 482 w 534"/>
                <a:gd name="T29" fmla="*/ 382 h 480"/>
                <a:gd name="T30" fmla="*/ 455 w 534"/>
                <a:gd name="T31" fmla="*/ 411 h 480"/>
                <a:gd name="T32" fmla="*/ 424 w 534"/>
                <a:gd name="T33" fmla="*/ 434 h 480"/>
                <a:gd name="T34" fmla="*/ 389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30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30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3 h 480"/>
                <a:gd name="T78" fmla="*/ 224 w 534"/>
                <a:gd name="T79" fmla="*/ 4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4"/>
                  </a:lnTo>
                  <a:lnTo>
                    <a:pt x="351" y="13"/>
                  </a:lnTo>
                  <a:lnTo>
                    <a:pt x="389" y="28"/>
                  </a:lnTo>
                  <a:lnTo>
                    <a:pt x="424" y="47"/>
                  </a:lnTo>
                  <a:lnTo>
                    <a:pt x="455" y="71"/>
                  </a:lnTo>
                  <a:lnTo>
                    <a:pt x="482" y="99"/>
                  </a:lnTo>
                  <a:lnTo>
                    <a:pt x="504" y="130"/>
                  </a:lnTo>
                  <a:lnTo>
                    <a:pt x="520" y="165"/>
                  </a:lnTo>
                  <a:lnTo>
                    <a:pt x="531" y="201"/>
                  </a:lnTo>
                  <a:lnTo>
                    <a:pt x="534" y="241"/>
                  </a:lnTo>
                  <a:lnTo>
                    <a:pt x="531" y="280"/>
                  </a:lnTo>
                  <a:lnTo>
                    <a:pt x="520" y="316"/>
                  </a:lnTo>
                  <a:lnTo>
                    <a:pt x="504" y="351"/>
                  </a:lnTo>
                  <a:lnTo>
                    <a:pt x="482" y="382"/>
                  </a:lnTo>
                  <a:lnTo>
                    <a:pt x="455" y="411"/>
                  </a:lnTo>
                  <a:lnTo>
                    <a:pt x="424" y="434"/>
                  </a:lnTo>
                  <a:lnTo>
                    <a:pt x="389" y="454"/>
                  </a:lnTo>
                  <a:lnTo>
                    <a:pt x="351" y="468"/>
                  </a:lnTo>
                  <a:lnTo>
                    <a:pt x="310" y="477"/>
                  </a:lnTo>
                  <a:lnTo>
                    <a:pt x="266" y="480"/>
                  </a:lnTo>
                  <a:lnTo>
                    <a:pt x="224" y="477"/>
                  </a:lnTo>
                  <a:lnTo>
                    <a:pt x="182" y="468"/>
                  </a:lnTo>
                  <a:lnTo>
                    <a:pt x="144" y="454"/>
                  </a:lnTo>
                  <a:lnTo>
                    <a:pt x="109" y="434"/>
                  </a:lnTo>
                  <a:lnTo>
                    <a:pt x="78" y="411"/>
                  </a:lnTo>
                  <a:lnTo>
                    <a:pt x="51" y="382"/>
                  </a:lnTo>
                  <a:lnTo>
                    <a:pt x="30" y="351"/>
                  </a:lnTo>
                  <a:lnTo>
                    <a:pt x="13" y="316"/>
                  </a:lnTo>
                  <a:lnTo>
                    <a:pt x="3" y="280"/>
                  </a:lnTo>
                  <a:lnTo>
                    <a:pt x="0" y="241"/>
                  </a:lnTo>
                  <a:lnTo>
                    <a:pt x="3" y="201"/>
                  </a:lnTo>
                  <a:lnTo>
                    <a:pt x="13" y="165"/>
                  </a:lnTo>
                  <a:lnTo>
                    <a:pt x="30" y="130"/>
                  </a:lnTo>
                  <a:lnTo>
                    <a:pt x="51" y="99"/>
                  </a:lnTo>
                  <a:lnTo>
                    <a:pt x="78" y="71"/>
                  </a:lnTo>
                  <a:lnTo>
                    <a:pt x="109" y="47"/>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115">
              <a:extLst>
                <a:ext uri="{FF2B5EF4-FFF2-40B4-BE49-F238E27FC236}">
                  <a16:creationId xmlns:a16="http://schemas.microsoft.com/office/drawing/2014/main" id="{0B1AFDAE-146C-9CF3-EAD8-451010957E93}"/>
                </a:ext>
              </a:extLst>
            </p:cNvPr>
            <p:cNvSpPr>
              <a:spLocks/>
            </p:cNvSpPr>
            <p:nvPr/>
          </p:nvSpPr>
          <p:spPr bwMode="auto">
            <a:xfrm>
              <a:off x="-1162050" y="2909888"/>
              <a:ext cx="106362" cy="109538"/>
            </a:xfrm>
            <a:custGeom>
              <a:avLst/>
              <a:gdLst>
                <a:gd name="T0" fmla="*/ 268 w 535"/>
                <a:gd name="T1" fmla="*/ 0 h 480"/>
                <a:gd name="T2" fmla="*/ 311 w 535"/>
                <a:gd name="T3" fmla="*/ 4 h 480"/>
                <a:gd name="T4" fmla="*/ 352 w 535"/>
                <a:gd name="T5" fmla="*/ 13 h 480"/>
                <a:gd name="T6" fmla="*/ 390 w 535"/>
                <a:gd name="T7" fmla="*/ 28 h 480"/>
                <a:gd name="T8" fmla="*/ 426 w 535"/>
                <a:gd name="T9" fmla="*/ 47 h 480"/>
                <a:gd name="T10" fmla="*/ 457 w 535"/>
                <a:gd name="T11" fmla="*/ 71 h 480"/>
                <a:gd name="T12" fmla="*/ 483 w 535"/>
                <a:gd name="T13" fmla="*/ 99 h 480"/>
                <a:gd name="T14" fmla="*/ 505 w 535"/>
                <a:gd name="T15" fmla="*/ 130 h 480"/>
                <a:gd name="T16" fmla="*/ 521 w 535"/>
                <a:gd name="T17" fmla="*/ 165 h 480"/>
                <a:gd name="T18" fmla="*/ 531 w 535"/>
                <a:gd name="T19" fmla="*/ 201 h 480"/>
                <a:gd name="T20" fmla="*/ 535 w 535"/>
                <a:gd name="T21" fmla="*/ 241 h 480"/>
                <a:gd name="T22" fmla="*/ 531 w 535"/>
                <a:gd name="T23" fmla="*/ 280 h 480"/>
                <a:gd name="T24" fmla="*/ 521 w 535"/>
                <a:gd name="T25" fmla="*/ 316 h 480"/>
                <a:gd name="T26" fmla="*/ 505 w 535"/>
                <a:gd name="T27" fmla="*/ 351 h 480"/>
                <a:gd name="T28" fmla="*/ 483 w 535"/>
                <a:gd name="T29" fmla="*/ 382 h 480"/>
                <a:gd name="T30" fmla="*/ 457 w 535"/>
                <a:gd name="T31" fmla="*/ 411 h 480"/>
                <a:gd name="T32" fmla="*/ 426 w 535"/>
                <a:gd name="T33" fmla="*/ 434 h 480"/>
                <a:gd name="T34" fmla="*/ 390 w 535"/>
                <a:gd name="T35" fmla="*/ 454 h 480"/>
                <a:gd name="T36" fmla="*/ 352 w 535"/>
                <a:gd name="T37" fmla="*/ 468 h 480"/>
                <a:gd name="T38" fmla="*/ 311 w 535"/>
                <a:gd name="T39" fmla="*/ 477 h 480"/>
                <a:gd name="T40" fmla="*/ 268 w 535"/>
                <a:gd name="T41" fmla="*/ 480 h 480"/>
                <a:gd name="T42" fmla="*/ 224 w 535"/>
                <a:gd name="T43" fmla="*/ 477 h 480"/>
                <a:gd name="T44" fmla="*/ 184 w 535"/>
                <a:gd name="T45" fmla="*/ 468 h 480"/>
                <a:gd name="T46" fmla="*/ 144 w 535"/>
                <a:gd name="T47" fmla="*/ 454 h 480"/>
                <a:gd name="T48" fmla="*/ 110 w 535"/>
                <a:gd name="T49" fmla="*/ 434 h 480"/>
                <a:gd name="T50" fmla="*/ 78 w 535"/>
                <a:gd name="T51" fmla="*/ 411 h 480"/>
                <a:gd name="T52" fmla="*/ 53 w 535"/>
                <a:gd name="T53" fmla="*/ 382 h 480"/>
                <a:gd name="T54" fmla="*/ 30 w 535"/>
                <a:gd name="T55" fmla="*/ 351 h 480"/>
                <a:gd name="T56" fmla="*/ 14 w 535"/>
                <a:gd name="T57" fmla="*/ 316 h 480"/>
                <a:gd name="T58" fmla="*/ 4 w 535"/>
                <a:gd name="T59" fmla="*/ 280 h 480"/>
                <a:gd name="T60" fmla="*/ 0 w 535"/>
                <a:gd name="T61" fmla="*/ 241 h 480"/>
                <a:gd name="T62" fmla="*/ 4 w 535"/>
                <a:gd name="T63" fmla="*/ 201 h 480"/>
                <a:gd name="T64" fmla="*/ 14 w 535"/>
                <a:gd name="T65" fmla="*/ 165 h 480"/>
                <a:gd name="T66" fmla="*/ 30 w 535"/>
                <a:gd name="T67" fmla="*/ 130 h 480"/>
                <a:gd name="T68" fmla="*/ 53 w 535"/>
                <a:gd name="T69" fmla="*/ 99 h 480"/>
                <a:gd name="T70" fmla="*/ 78 w 535"/>
                <a:gd name="T71" fmla="*/ 71 h 480"/>
                <a:gd name="T72" fmla="*/ 110 w 535"/>
                <a:gd name="T73" fmla="*/ 47 h 480"/>
                <a:gd name="T74" fmla="*/ 144 w 535"/>
                <a:gd name="T75" fmla="*/ 28 h 480"/>
                <a:gd name="T76" fmla="*/ 184 w 535"/>
                <a:gd name="T77" fmla="*/ 13 h 480"/>
                <a:gd name="T78" fmla="*/ 224 w 535"/>
                <a:gd name="T79" fmla="*/ 4 h 480"/>
                <a:gd name="T80" fmla="*/ 268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8" y="0"/>
                  </a:moveTo>
                  <a:lnTo>
                    <a:pt x="311" y="4"/>
                  </a:lnTo>
                  <a:lnTo>
                    <a:pt x="352" y="13"/>
                  </a:lnTo>
                  <a:lnTo>
                    <a:pt x="390" y="28"/>
                  </a:lnTo>
                  <a:lnTo>
                    <a:pt x="426" y="47"/>
                  </a:lnTo>
                  <a:lnTo>
                    <a:pt x="457" y="71"/>
                  </a:lnTo>
                  <a:lnTo>
                    <a:pt x="483" y="99"/>
                  </a:lnTo>
                  <a:lnTo>
                    <a:pt x="505" y="130"/>
                  </a:lnTo>
                  <a:lnTo>
                    <a:pt x="521" y="165"/>
                  </a:lnTo>
                  <a:lnTo>
                    <a:pt x="531" y="201"/>
                  </a:lnTo>
                  <a:lnTo>
                    <a:pt x="535" y="241"/>
                  </a:lnTo>
                  <a:lnTo>
                    <a:pt x="531" y="280"/>
                  </a:lnTo>
                  <a:lnTo>
                    <a:pt x="521" y="316"/>
                  </a:lnTo>
                  <a:lnTo>
                    <a:pt x="505" y="351"/>
                  </a:lnTo>
                  <a:lnTo>
                    <a:pt x="483" y="382"/>
                  </a:lnTo>
                  <a:lnTo>
                    <a:pt x="457" y="411"/>
                  </a:lnTo>
                  <a:lnTo>
                    <a:pt x="426" y="434"/>
                  </a:lnTo>
                  <a:lnTo>
                    <a:pt x="390" y="454"/>
                  </a:lnTo>
                  <a:lnTo>
                    <a:pt x="352" y="468"/>
                  </a:lnTo>
                  <a:lnTo>
                    <a:pt x="311" y="477"/>
                  </a:lnTo>
                  <a:lnTo>
                    <a:pt x="268" y="480"/>
                  </a:lnTo>
                  <a:lnTo>
                    <a:pt x="224" y="477"/>
                  </a:lnTo>
                  <a:lnTo>
                    <a:pt x="184" y="468"/>
                  </a:lnTo>
                  <a:lnTo>
                    <a:pt x="144" y="454"/>
                  </a:lnTo>
                  <a:lnTo>
                    <a:pt x="110" y="434"/>
                  </a:lnTo>
                  <a:lnTo>
                    <a:pt x="78" y="411"/>
                  </a:lnTo>
                  <a:lnTo>
                    <a:pt x="53" y="382"/>
                  </a:lnTo>
                  <a:lnTo>
                    <a:pt x="30" y="351"/>
                  </a:lnTo>
                  <a:lnTo>
                    <a:pt x="14" y="316"/>
                  </a:lnTo>
                  <a:lnTo>
                    <a:pt x="4" y="280"/>
                  </a:lnTo>
                  <a:lnTo>
                    <a:pt x="0" y="241"/>
                  </a:lnTo>
                  <a:lnTo>
                    <a:pt x="4" y="201"/>
                  </a:lnTo>
                  <a:lnTo>
                    <a:pt x="14" y="165"/>
                  </a:lnTo>
                  <a:lnTo>
                    <a:pt x="30" y="130"/>
                  </a:lnTo>
                  <a:lnTo>
                    <a:pt x="53" y="99"/>
                  </a:lnTo>
                  <a:lnTo>
                    <a:pt x="78" y="71"/>
                  </a:lnTo>
                  <a:lnTo>
                    <a:pt x="110" y="47"/>
                  </a:lnTo>
                  <a:lnTo>
                    <a:pt x="144" y="28"/>
                  </a:lnTo>
                  <a:lnTo>
                    <a:pt x="184" y="13"/>
                  </a:lnTo>
                  <a:lnTo>
                    <a:pt x="224" y="4"/>
                  </a:lnTo>
                  <a:lnTo>
                    <a:pt x="2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116">
              <a:extLst>
                <a:ext uri="{FF2B5EF4-FFF2-40B4-BE49-F238E27FC236}">
                  <a16:creationId xmlns:a16="http://schemas.microsoft.com/office/drawing/2014/main" id="{FF18B60D-676D-9D33-82B9-6C051609902E}"/>
                </a:ext>
              </a:extLst>
            </p:cNvPr>
            <p:cNvSpPr>
              <a:spLocks/>
            </p:cNvSpPr>
            <p:nvPr/>
          </p:nvSpPr>
          <p:spPr bwMode="auto">
            <a:xfrm>
              <a:off x="-1041400" y="2738438"/>
              <a:ext cx="441325" cy="452438"/>
            </a:xfrm>
            <a:custGeom>
              <a:avLst/>
              <a:gdLst>
                <a:gd name="T0" fmla="*/ 1222 w 2224"/>
                <a:gd name="T1" fmla="*/ 181 h 1997"/>
                <a:gd name="T2" fmla="*/ 1148 w 2224"/>
                <a:gd name="T3" fmla="*/ 523 h 1997"/>
                <a:gd name="T4" fmla="*/ 1263 w 2224"/>
                <a:gd name="T5" fmla="*/ 541 h 1997"/>
                <a:gd name="T6" fmla="*/ 1368 w 2224"/>
                <a:gd name="T7" fmla="*/ 580 h 1997"/>
                <a:gd name="T8" fmla="*/ 1463 w 2224"/>
                <a:gd name="T9" fmla="*/ 638 h 1997"/>
                <a:gd name="T10" fmla="*/ 1678 w 2224"/>
                <a:gd name="T11" fmla="*/ 350 h 1997"/>
                <a:gd name="T12" fmla="*/ 1833 w 2224"/>
                <a:gd name="T13" fmla="*/ 491 h 1997"/>
                <a:gd name="T14" fmla="*/ 1514 w 2224"/>
                <a:gd name="T15" fmla="*/ 682 h 1997"/>
                <a:gd name="T16" fmla="*/ 1581 w 2224"/>
                <a:gd name="T17" fmla="*/ 766 h 1997"/>
                <a:gd name="T18" fmla="*/ 1627 w 2224"/>
                <a:gd name="T19" fmla="*/ 862 h 1997"/>
                <a:gd name="T20" fmla="*/ 1650 w 2224"/>
                <a:gd name="T21" fmla="*/ 967 h 1997"/>
                <a:gd name="T22" fmla="*/ 2023 w 2224"/>
                <a:gd name="T23" fmla="*/ 899 h 1997"/>
                <a:gd name="T24" fmla="*/ 2023 w 2224"/>
                <a:gd name="T25" fmla="*/ 1098 h 1997"/>
                <a:gd name="T26" fmla="*/ 1651 w 2224"/>
                <a:gd name="T27" fmla="*/ 1031 h 1997"/>
                <a:gd name="T28" fmla="*/ 1636 w 2224"/>
                <a:gd name="T29" fmla="*/ 1123 h 1997"/>
                <a:gd name="T30" fmla="*/ 1603 w 2224"/>
                <a:gd name="T31" fmla="*/ 1210 h 1997"/>
                <a:gd name="T32" fmla="*/ 1553 w 2224"/>
                <a:gd name="T33" fmla="*/ 1287 h 1997"/>
                <a:gd name="T34" fmla="*/ 1781 w 2224"/>
                <a:gd name="T35" fmla="*/ 1554 h 1997"/>
                <a:gd name="T36" fmla="*/ 1897 w 2224"/>
                <a:gd name="T37" fmla="*/ 1705 h 1997"/>
                <a:gd name="T38" fmla="*/ 1730 w 2224"/>
                <a:gd name="T39" fmla="*/ 1599 h 1997"/>
                <a:gd name="T40" fmla="*/ 1433 w 2224"/>
                <a:gd name="T41" fmla="*/ 1397 h 1997"/>
                <a:gd name="T42" fmla="*/ 1347 w 2224"/>
                <a:gd name="T43" fmla="*/ 1444 h 1997"/>
                <a:gd name="T44" fmla="*/ 1251 w 2224"/>
                <a:gd name="T45" fmla="*/ 1476 h 1997"/>
                <a:gd name="T46" fmla="*/ 1148 w 2224"/>
                <a:gd name="T47" fmla="*/ 1491 h 1997"/>
                <a:gd name="T48" fmla="*/ 1222 w 2224"/>
                <a:gd name="T49" fmla="*/ 1816 h 1997"/>
                <a:gd name="T50" fmla="*/ 1001 w 2224"/>
                <a:gd name="T51" fmla="*/ 1816 h 1997"/>
                <a:gd name="T52" fmla="*/ 1076 w 2224"/>
                <a:gd name="T53" fmla="*/ 1491 h 1997"/>
                <a:gd name="T54" fmla="*/ 972 w 2224"/>
                <a:gd name="T55" fmla="*/ 1476 h 1997"/>
                <a:gd name="T56" fmla="*/ 876 w 2224"/>
                <a:gd name="T57" fmla="*/ 1444 h 1997"/>
                <a:gd name="T58" fmla="*/ 788 w 2224"/>
                <a:gd name="T59" fmla="*/ 1397 h 1997"/>
                <a:gd name="T60" fmla="*/ 492 w 2224"/>
                <a:gd name="T61" fmla="*/ 1599 h 1997"/>
                <a:gd name="T62" fmla="*/ 324 w 2224"/>
                <a:gd name="T63" fmla="*/ 1705 h 1997"/>
                <a:gd name="T64" fmla="*/ 442 w 2224"/>
                <a:gd name="T65" fmla="*/ 1554 h 1997"/>
                <a:gd name="T66" fmla="*/ 665 w 2224"/>
                <a:gd name="T67" fmla="*/ 1280 h 1997"/>
                <a:gd name="T68" fmla="*/ 609 w 2224"/>
                <a:gd name="T69" fmla="*/ 1189 h 1997"/>
                <a:gd name="T70" fmla="*/ 578 w 2224"/>
                <a:gd name="T71" fmla="*/ 1086 h 1997"/>
                <a:gd name="T72" fmla="*/ 201 w 2224"/>
                <a:gd name="T73" fmla="*/ 1031 h 1997"/>
                <a:gd name="T74" fmla="*/ 0 w 2224"/>
                <a:gd name="T75" fmla="*/ 999 h 1997"/>
                <a:gd name="T76" fmla="*/ 201 w 2224"/>
                <a:gd name="T77" fmla="*/ 967 h 1997"/>
                <a:gd name="T78" fmla="*/ 581 w 2224"/>
                <a:gd name="T79" fmla="*/ 912 h 1997"/>
                <a:gd name="T80" fmla="*/ 616 w 2224"/>
                <a:gd name="T81" fmla="*/ 812 h 1997"/>
                <a:gd name="T82" fmla="*/ 673 w 2224"/>
                <a:gd name="T83" fmla="*/ 722 h 1997"/>
                <a:gd name="T84" fmla="*/ 442 w 2224"/>
                <a:gd name="T85" fmla="*/ 443 h 1997"/>
                <a:gd name="T86" fmla="*/ 324 w 2224"/>
                <a:gd name="T87" fmla="*/ 293 h 1997"/>
                <a:gd name="T88" fmla="*/ 492 w 2224"/>
                <a:gd name="T89" fmla="*/ 397 h 1997"/>
                <a:gd name="T90" fmla="*/ 805 w 2224"/>
                <a:gd name="T91" fmla="*/ 607 h 1997"/>
                <a:gd name="T92" fmla="*/ 905 w 2224"/>
                <a:gd name="T93" fmla="*/ 558 h 1997"/>
                <a:gd name="T94" fmla="*/ 1017 w 2224"/>
                <a:gd name="T95" fmla="*/ 529 h 1997"/>
                <a:gd name="T96" fmla="*/ 1076 w 2224"/>
                <a:gd name="T97" fmla="*/ 181 h 1997"/>
                <a:gd name="T98" fmla="*/ 1111 w 2224"/>
                <a:gd name="T99" fmla="*/ 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24" h="1997">
                  <a:moveTo>
                    <a:pt x="1111" y="0"/>
                  </a:moveTo>
                  <a:lnTo>
                    <a:pt x="1222" y="181"/>
                  </a:lnTo>
                  <a:lnTo>
                    <a:pt x="1148" y="181"/>
                  </a:lnTo>
                  <a:lnTo>
                    <a:pt x="1148" y="523"/>
                  </a:lnTo>
                  <a:lnTo>
                    <a:pt x="1206" y="529"/>
                  </a:lnTo>
                  <a:lnTo>
                    <a:pt x="1263" y="541"/>
                  </a:lnTo>
                  <a:lnTo>
                    <a:pt x="1317" y="558"/>
                  </a:lnTo>
                  <a:lnTo>
                    <a:pt x="1368" y="580"/>
                  </a:lnTo>
                  <a:lnTo>
                    <a:pt x="1418" y="607"/>
                  </a:lnTo>
                  <a:lnTo>
                    <a:pt x="1463" y="638"/>
                  </a:lnTo>
                  <a:lnTo>
                    <a:pt x="1730" y="397"/>
                  </a:lnTo>
                  <a:lnTo>
                    <a:pt x="1678" y="350"/>
                  </a:lnTo>
                  <a:lnTo>
                    <a:pt x="1897" y="293"/>
                  </a:lnTo>
                  <a:lnTo>
                    <a:pt x="1833" y="491"/>
                  </a:lnTo>
                  <a:lnTo>
                    <a:pt x="1781" y="443"/>
                  </a:lnTo>
                  <a:lnTo>
                    <a:pt x="1514" y="682"/>
                  </a:lnTo>
                  <a:lnTo>
                    <a:pt x="1550" y="722"/>
                  </a:lnTo>
                  <a:lnTo>
                    <a:pt x="1581" y="766"/>
                  </a:lnTo>
                  <a:lnTo>
                    <a:pt x="1607" y="813"/>
                  </a:lnTo>
                  <a:lnTo>
                    <a:pt x="1627" y="862"/>
                  </a:lnTo>
                  <a:lnTo>
                    <a:pt x="1642" y="913"/>
                  </a:lnTo>
                  <a:lnTo>
                    <a:pt x="1650" y="967"/>
                  </a:lnTo>
                  <a:lnTo>
                    <a:pt x="2023" y="967"/>
                  </a:lnTo>
                  <a:lnTo>
                    <a:pt x="2023" y="899"/>
                  </a:lnTo>
                  <a:lnTo>
                    <a:pt x="2224" y="999"/>
                  </a:lnTo>
                  <a:lnTo>
                    <a:pt x="2023" y="1098"/>
                  </a:lnTo>
                  <a:lnTo>
                    <a:pt x="2023" y="1031"/>
                  </a:lnTo>
                  <a:lnTo>
                    <a:pt x="1651" y="1031"/>
                  </a:lnTo>
                  <a:lnTo>
                    <a:pt x="1646" y="1078"/>
                  </a:lnTo>
                  <a:lnTo>
                    <a:pt x="1636" y="1123"/>
                  </a:lnTo>
                  <a:lnTo>
                    <a:pt x="1622" y="1168"/>
                  </a:lnTo>
                  <a:lnTo>
                    <a:pt x="1603" y="1210"/>
                  </a:lnTo>
                  <a:lnTo>
                    <a:pt x="1580" y="1249"/>
                  </a:lnTo>
                  <a:lnTo>
                    <a:pt x="1553" y="1287"/>
                  </a:lnTo>
                  <a:lnTo>
                    <a:pt x="1522" y="1322"/>
                  </a:lnTo>
                  <a:lnTo>
                    <a:pt x="1781" y="1554"/>
                  </a:lnTo>
                  <a:lnTo>
                    <a:pt x="1833" y="1506"/>
                  </a:lnTo>
                  <a:lnTo>
                    <a:pt x="1897" y="1705"/>
                  </a:lnTo>
                  <a:lnTo>
                    <a:pt x="1678" y="1646"/>
                  </a:lnTo>
                  <a:lnTo>
                    <a:pt x="1730" y="1599"/>
                  </a:lnTo>
                  <a:lnTo>
                    <a:pt x="1473" y="1369"/>
                  </a:lnTo>
                  <a:lnTo>
                    <a:pt x="1433" y="1397"/>
                  </a:lnTo>
                  <a:lnTo>
                    <a:pt x="1391" y="1422"/>
                  </a:lnTo>
                  <a:lnTo>
                    <a:pt x="1347" y="1444"/>
                  </a:lnTo>
                  <a:lnTo>
                    <a:pt x="1300" y="1462"/>
                  </a:lnTo>
                  <a:lnTo>
                    <a:pt x="1251" y="1476"/>
                  </a:lnTo>
                  <a:lnTo>
                    <a:pt x="1200" y="1485"/>
                  </a:lnTo>
                  <a:lnTo>
                    <a:pt x="1148" y="1491"/>
                  </a:lnTo>
                  <a:lnTo>
                    <a:pt x="1148" y="1816"/>
                  </a:lnTo>
                  <a:lnTo>
                    <a:pt x="1222" y="1816"/>
                  </a:lnTo>
                  <a:lnTo>
                    <a:pt x="1111" y="1997"/>
                  </a:lnTo>
                  <a:lnTo>
                    <a:pt x="1001" y="1816"/>
                  </a:lnTo>
                  <a:lnTo>
                    <a:pt x="1076" y="1816"/>
                  </a:lnTo>
                  <a:lnTo>
                    <a:pt x="1076" y="1491"/>
                  </a:lnTo>
                  <a:lnTo>
                    <a:pt x="1022" y="1485"/>
                  </a:lnTo>
                  <a:lnTo>
                    <a:pt x="972" y="1476"/>
                  </a:lnTo>
                  <a:lnTo>
                    <a:pt x="923" y="1462"/>
                  </a:lnTo>
                  <a:lnTo>
                    <a:pt x="876" y="1444"/>
                  </a:lnTo>
                  <a:lnTo>
                    <a:pt x="831" y="1422"/>
                  </a:lnTo>
                  <a:lnTo>
                    <a:pt x="788" y="1397"/>
                  </a:lnTo>
                  <a:lnTo>
                    <a:pt x="749" y="1369"/>
                  </a:lnTo>
                  <a:lnTo>
                    <a:pt x="492" y="1599"/>
                  </a:lnTo>
                  <a:lnTo>
                    <a:pt x="546" y="1647"/>
                  </a:lnTo>
                  <a:lnTo>
                    <a:pt x="324" y="1705"/>
                  </a:lnTo>
                  <a:lnTo>
                    <a:pt x="389" y="1506"/>
                  </a:lnTo>
                  <a:lnTo>
                    <a:pt x="442" y="1554"/>
                  </a:lnTo>
                  <a:lnTo>
                    <a:pt x="700" y="1321"/>
                  </a:lnTo>
                  <a:lnTo>
                    <a:pt x="665" y="1280"/>
                  </a:lnTo>
                  <a:lnTo>
                    <a:pt x="635" y="1236"/>
                  </a:lnTo>
                  <a:lnTo>
                    <a:pt x="609" y="1189"/>
                  </a:lnTo>
                  <a:lnTo>
                    <a:pt x="590" y="1138"/>
                  </a:lnTo>
                  <a:lnTo>
                    <a:pt x="578" y="1086"/>
                  </a:lnTo>
                  <a:lnTo>
                    <a:pt x="571" y="1031"/>
                  </a:lnTo>
                  <a:lnTo>
                    <a:pt x="201" y="1031"/>
                  </a:lnTo>
                  <a:lnTo>
                    <a:pt x="201" y="1098"/>
                  </a:lnTo>
                  <a:lnTo>
                    <a:pt x="0" y="999"/>
                  </a:lnTo>
                  <a:lnTo>
                    <a:pt x="201" y="899"/>
                  </a:lnTo>
                  <a:lnTo>
                    <a:pt x="201" y="967"/>
                  </a:lnTo>
                  <a:lnTo>
                    <a:pt x="572" y="967"/>
                  </a:lnTo>
                  <a:lnTo>
                    <a:pt x="581" y="912"/>
                  </a:lnTo>
                  <a:lnTo>
                    <a:pt x="596" y="861"/>
                  </a:lnTo>
                  <a:lnTo>
                    <a:pt x="616" y="812"/>
                  </a:lnTo>
                  <a:lnTo>
                    <a:pt x="641" y="765"/>
                  </a:lnTo>
                  <a:lnTo>
                    <a:pt x="673" y="722"/>
                  </a:lnTo>
                  <a:lnTo>
                    <a:pt x="709" y="682"/>
                  </a:lnTo>
                  <a:lnTo>
                    <a:pt x="442" y="443"/>
                  </a:lnTo>
                  <a:lnTo>
                    <a:pt x="389" y="491"/>
                  </a:lnTo>
                  <a:lnTo>
                    <a:pt x="324" y="293"/>
                  </a:lnTo>
                  <a:lnTo>
                    <a:pt x="546" y="350"/>
                  </a:lnTo>
                  <a:lnTo>
                    <a:pt x="492" y="397"/>
                  </a:lnTo>
                  <a:lnTo>
                    <a:pt x="760" y="638"/>
                  </a:lnTo>
                  <a:lnTo>
                    <a:pt x="805" y="607"/>
                  </a:lnTo>
                  <a:lnTo>
                    <a:pt x="853" y="580"/>
                  </a:lnTo>
                  <a:lnTo>
                    <a:pt x="905" y="558"/>
                  </a:lnTo>
                  <a:lnTo>
                    <a:pt x="960" y="541"/>
                  </a:lnTo>
                  <a:lnTo>
                    <a:pt x="1017" y="529"/>
                  </a:lnTo>
                  <a:lnTo>
                    <a:pt x="1076" y="523"/>
                  </a:lnTo>
                  <a:lnTo>
                    <a:pt x="1076" y="181"/>
                  </a:lnTo>
                  <a:lnTo>
                    <a:pt x="1001" y="181"/>
                  </a:lnTo>
                  <a:lnTo>
                    <a:pt x="11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117">
              <a:extLst>
                <a:ext uri="{FF2B5EF4-FFF2-40B4-BE49-F238E27FC236}">
                  <a16:creationId xmlns:a16="http://schemas.microsoft.com/office/drawing/2014/main" id="{E8A4095F-0F75-D3A8-0620-27753BF9D7CD}"/>
                </a:ext>
              </a:extLst>
            </p:cNvPr>
            <p:cNvSpPr>
              <a:spLocks/>
            </p:cNvSpPr>
            <p:nvPr/>
          </p:nvSpPr>
          <p:spPr bwMode="auto">
            <a:xfrm>
              <a:off x="-668338" y="2700338"/>
              <a:ext cx="104775" cy="109538"/>
            </a:xfrm>
            <a:custGeom>
              <a:avLst/>
              <a:gdLst>
                <a:gd name="T0" fmla="*/ 267 w 534"/>
                <a:gd name="T1" fmla="*/ 0 h 479"/>
                <a:gd name="T2" fmla="*/ 310 w 534"/>
                <a:gd name="T3" fmla="*/ 3 h 479"/>
                <a:gd name="T4" fmla="*/ 351 w 534"/>
                <a:gd name="T5" fmla="*/ 12 h 479"/>
                <a:gd name="T6" fmla="*/ 390 w 534"/>
                <a:gd name="T7" fmla="*/ 27 h 479"/>
                <a:gd name="T8" fmla="*/ 424 w 534"/>
                <a:gd name="T9" fmla="*/ 47 h 479"/>
                <a:gd name="T10" fmla="*/ 456 w 534"/>
                <a:gd name="T11" fmla="*/ 71 h 479"/>
                <a:gd name="T12" fmla="*/ 483 w 534"/>
                <a:gd name="T13" fmla="*/ 98 h 479"/>
                <a:gd name="T14" fmla="*/ 504 w 534"/>
                <a:gd name="T15" fmla="*/ 129 h 479"/>
                <a:gd name="T16" fmla="*/ 521 w 534"/>
                <a:gd name="T17" fmla="*/ 164 h 479"/>
                <a:gd name="T18" fmla="*/ 531 w 534"/>
                <a:gd name="T19" fmla="*/ 200 h 479"/>
                <a:gd name="T20" fmla="*/ 534 w 534"/>
                <a:gd name="T21" fmla="*/ 240 h 479"/>
                <a:gd name="T22" fmla="*/ 531 w 534"/>
                <a:gd name="T23" fmla="*/ 278 h 479"/>
                <a:gd name="T24" fmla="*/ 521 w 534"/>
                <a:gd name="T25" fmla="*/ 315 h 479"/>
                <a:gd name="T26" fmla="*/ 504 w 534"/>
                <a:gd name="T27" fmla="*/ 349 h 479"/>
                <a:gd name="T28" fmla="*/ 483 w 534"/>
                <a:gd name="T29" fmla="*/ 380 h 479"/>
                <a:gd name="T30" fmla="*/ 456 w 534"/>
                <a:gd name="T31" fmla="*/ 409 h 479"/>
                <a:gd name="T32" fmla="*/ 424 w 534"/>
                <a:gd name="T33" fmla="*/ 433 h 479"/>
                <a:gd name="T34" fmla="*/ 390 w 534"/>
                <a:gd name="T35" fmla="*/ 453 h 479"/>
                <a:gd name="T36" fmla="*/ 351 w 534"/>
                <a:gd name="T37" fmla="*/ 467 h 479"/>
                <a:gd name="T38" fmla="*/ 310 w 534"/>
                <a:gd name="T39" fmla="*/ 476 h 479"/>
                <a:gd name="T40" fmla="*/ 267 w 534"/>
                <a:gd name="T41" fmla="*/ 479 h 479"/>
                <a:gd name="T42" fmla="*/ 224 w 534"/>
                <a:gd name="T43" fmla="*/ 476 h 479"/>
                <a:gd name="T44" fmla="*/ 182 w 534"/>
                <a:gd name="T45" fmla="*/ 467 h 479"/>
                <a:gd name="T46" fmla="*/ 144 w 534"/>
                <a:gd name="T47" fmla="*/ 453 h 479"/>
                <a:gd name="T48" fmla="*/ 110 w 534"/>
                <a:gd name="T49" fmla="*/ 433 h 479"/>
                <a:gd name="T50" fmla="*/ 78 w 534"/>
                <a:gd name="T51" fmla="*/ 409 h 479"/>
                <a:gd name="T52" fmla="*/ 51 w 534"/>
                <a:gd name="T53" fmla="*/ 380 h 479"/>
                <a:gd name="T54" fmla="*/ 30 w 534"/>
                <a:gd name="T55" fmla="*/ 349 h 479"/>
                <a:gd name="T56" fmla="*/ 13 w 534"/>
                <a:gd name="T57" fmla="*/ 315 h 479"/>
                <a:gd name="T58" fmla="*/ 3 w 534"/>
                <a:gd name="T59" fmla="*/ 278 h 479"/>
                <a:gd name="T60" fmla="*/ 0 w 534"/>
                <a:gd name="T61" fmla="*/ 240 h 479"/>
                <a:gd name="T62" fmla="*/ 3 w 534"/>
                <a:gd name="T63" fmla="*/ 200 h 479"/>
                <a:gd name="T64" fmla="*/ 13 w 534"/>
                <a:gd name="T65" fmla="*/ 164 h 479"/>
                <a:gd name="T66" fmla="*/ 30 w 534"/>
                <a:gd name="T67" fmla="*/ 129 h 479"/>
                <a:gd name="T68" fmla="*/ 51 w 534"/>
                <a:gd name="T69" fmla="*/ 98 h 479"/>
                <a:gd name="T70" fmla="*/ 78 w 534"/>
                <a:gd name="T71" fmla="*/ 71 h 479"/>
                <a:gd name="T72" fmla="*/ 110 w 534"/>
                <a:gd name="T73" fmla="*/ 47 h 479"/>
                <a:gd name="T74" fmla="*/ 144 w 534"/>
                <a:gd name="T75" fmla="*/ 27 h 479"/>
                <a:gd name="T76" fmla="*/ 182 w 534"/>
                <a:gd name="T77" fmla="*/ 12 h 479"/>
                <a:gd name="T78" fmla="*/ 224 w 534"/>
                <a:gd name="T79" fmla="*/ 3 h 479"/>
                <a:gd name="T80" fmla="*/ 267 w 534"/>
                <a:gd name="T81"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79">
                  <a:moveTo>
                    <a:pt x="267" y="0"/>
                  </a:moveTo>
                  <a:lnTo>
                    <a:pt x="310" y="3"/>
                  </a:lnTo>
                  <a:lnTo>
                    <a:pt x="351" y="12"/>
                  </a:lnTo>
                  <a:lnTo>
                    <a:pt x="390" y="27"/>
                  </a:lnTo>
                  <a:lnTo>
                    <a:pt x="424" y="47"/>
                  </a:lnTo>
                  <a:lnTo>
                    <a:pt x="456" y="71"/>
                  </a:lnTo>
                  <a:lnTo>
                    <a:pt x="483" y="98"/>
                  </a:lnTo>
                  <a:lnTo>
                    <a:pt x="504" y="129"/>
                  </a:lnTo>
                  <a:lnTo>
                    <a:pt x="521" y="164"/>
                  </a:lnTo>
                  <a:lnTo>
                    <a:pt x="531" y="200"/>
                  </a:lnTo>
                  <a:lnTo>
                    <a:pt x="534" y="240"/>
                  </a:lnTo>
                  <a:lnTo>
                    <a:pt x="531" y="278"/>
                  </a:lnTo>
                  <a:lnTo>
                    <a:pt x="521" y="315"/>
                  </a:lnTo>
                  <a:lnTo>
                    <a:pt x="504" y="349"/>
                  </a:lnTo>
                  <a:lnTo>
                    <a:pt x="483" y="380"/>
                  </a:lnTo>
                  <a:lnTo>
                    <a:pt x="456" y="409"/>
                  </a:lnTo>
                  <a:lnTo>
                    <a:pt x="424" y="433"/>
                  </a:lnTo>
                  <a:lnTo>
                    <a:pt x="390" y="453"/>
                  </a:lnTo>
                  <a:lnTo>
                    <a:pt x="351" y="467"/>
                  </a:lnTo>
                  <a:lnTo>
                    <a:pt x="310" y="476"/>
                  </a:lnTo>
                  <a:lnTo>
                    <a:pt x="267" y="479"/>
                  </a:lnTo>
                  <a:lnTo>
                    <a:pt x="224" y="476"/>
                  </a:lnTo>
                  <a:lnTo>
                    <a:pt x="182" y="467"/>
                  </a:lnTo>
                  <a:lnTo>
                    <a:pt x="144" y="453"/>
                  </a:lnTo>
                  <a:lnTo>
                    <a:pt x="110" y="433"/>
                  </a:lnTo>
                  <a:lnTo>
                    <a:pt x="78" y="409"/>
                  </a:lnTo>
                  <a:lnTo>
                    <a:pt x="51" y="380"/>
                  </a:lnTo>
                  <a:lnTo>
                    <a:pt x="30" y="349"/>
                  </a:lnTo>
                  <a:lnTo>
                    <a:pt x="13" y="315"/>
                  </a:lnTo>
                  <a:lnTo>
                    <a:pt x="3" y="278"/>
                  </a:lnTo>
                  <a:lnTo>
                    <a:pt x="0" y="240"/>
                  </a:lnTo>
                  <a:lnTo>
                    <a:pt x="3" y="200"/>
                  </a:lnTo>
                  <a:lnTo>
                    <a:pt x="13" y="164"/>
                  </a:lnTo>
                  <a:lnTo>
                    <a:pt x="30" y="129"/>
                  </a:lnTo>
                  <a:lnTo>
                    <a:pt x="51" y="98"/>
                  </a:lnTo>
                  <a:lnTo>
                    <a:pt x="78" y="71"/>
                  </a:lnTo>
                  <a:lnTo>
                    <a:pt x="110" y="47"/>
                  </a:lnTo>
                  <a:lnTo>
                    <a:pt x="144" y="27"/>
                  </a:lnTo>
                  <a:lnTo>
                    <a:pt x="182"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118">
              <a:extLst>
                <a:ext uri="{FF2B5EF4-FFF2-40B4-BE49-F238E27FC236}">
                  <a16:creationId xmlns:a16="http://schemas.microsoft.com/office/drawing/2014/main" id="{B6BF7233-6D79-A2E3-0AB1-8DC09590C622}"/>
                </a:ext>
              </a:extLst>
            </p:cNvPr>
            <p:cNvSpPr>
              <a:spLocks/>
            </p:cNvSpPr>
            <p:nvPr/>
          </p:nvSpPr>
          <p:spPr bwMode="auto">
            <a:xfrm>
              <a:off x="-1077913" y="3119438"/>
              <a:ext cx="106362" cy="109538"/>
            </a:xfrm>
            <a:custGeom>
              <a:avLst/>
              <a:gdLst>
                <a:gd name="T0" fmla="*/ 266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6 w 534"/>
                <a:gd name="T41" fmla="*/ 481 h 481"/>
                <a:gd name="T42" fmla="*/ 224 w 534"/>
                <a:gd name="T43" fmla="*/ 477 h 481"/>
                <a:gd name="T44" fmla="*/ 182 w 534"/>
                <a:gd name="T45" fmla="*/ 468 h 481"/>
                <a:gd name="T46" fmla="*/ 144 w 534"/>
                <a:gd name="T47" fmla="*/ 454 h 481"/>
                <a:gd name="T48" fmla="*/ 109 w 534"/>
                <a:gd name="T49" fmla="*/ 434 h 481"/>
                <a:gd name="T50" fmla="*/ 78 w 534"/>
                <a:gd name="T51" fmla="*/ 411 h 481"/>
                <a:gd name="T52" fmla="*/ 51 w 534"/>
                <a:gd name="T53" fmla="*/ 382 h 481"/>
                <a:gd name="T54" fmla="*/ 30 w 534"/>
                <a:gd name="T55" fmla="*/ 350 h 481"/>
                <a:gd name="T56" fmla="*/ 14 w 534"/>
                <a:gd name="T57" fmla="*/ 316 h 481"/>
                <a:gd name="T58" fmla="*/ 4 w 534"/>
                <a:gd name="T59" fmla="*/ 280 h 481"/>
                <a:gd name="T60" fmla="*/ 0 w 534"/>
                <a:gd name="T61" fmla="*/ 241 h 481"/>
                <a:gd name="T62" fmla="*/ 4 w 534"/>
                <a:gd name="T63" fmla="*/ 202 h 481"/>
                <a:gd name="T64" fmla="*/ 14 w 534"/>
                <a:gd name="T65" fmla="*/ 165 h 481"/>
                <a:gd name="T66" fmla="*/ 30 w 534"/>
                <a:gd name="T67" fmla="*/ 130 h 481"/>
                <a:gd name="T68" fmla="*/ 51 w 534"/>
                <a:gd name="T69" fmla="*/ 99 h 481"/>
                <a:gd name="T70" fmla="*/ 78 w 534"/>
                <a:gd name="T71" fmla="*/ 71 h 481"/>
                <a:gd name="T72" fmla="*/ 109 w 534"/>
                <a:gd name="T73" fmla="*/ 48 h 481"/>
                <a:gd name="T74" fmla="*/ 144 w 534"/>
                <a:gd name="T75" fmla="*/ 28 h 481"/>
                <a:gd name="T76" fmla="*/ 182 w 534"/>
                <a:gd name="T77" fmla="*/ 13 h 481"/>
                <a:gd name="T78" fmla="*/ 224 w 534"/>
                <a:gd name="T79" fmla="*/ 4 h 481"/>
                <a:gd name="T80" fmla="*/ 266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6"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6" y="481"/>
                  </a:lnTo>
                  <a:lnTo>
                    <a:pt x="224" y="477"/>
                  </a:lnTo>
                  <a:lnTo>
                    <a:pt x="182" y="468"/>
                  </a:lnTo>
                  <a:lnTo>
                    <a:pt x="144" y="454"/>
                  </a:lnTo>
                  <a:lnTo>
                    <a:pt x="109" y="434"/>
                  </a:lnTo>
                  <a:lnTo>
                    <a:pt x="78" y="411"/>
                  </a:lnTo>
                  <a:lnTo>
                    <a:pt x="51" y="382"/>
                  </a:lnTo>
                  <a:lnTo>
                    <a:pt x="30" y="350"/>
                  </a:lnTo>
                  <a:lnTo>
                    <a:pt x="14" y="316"/>
                  </a:lnTo>
                  <a:lnTo>
                    <a:pt x="4" y="280"/>
                  </a:lnTo>
                  <a:lnTo>
                    <a:pt x="0" y="241"/>
                  </a:lnTo>
                  <a:lnTo>
                    <a:pt x="4" y="202"/>
                  </a:lnTo>
                  <a:lnTo>
                    <a:pt x="14" y="165"/>
                  </a:lnTo>
                  <a:lnTo>
                    <a:pt x="30" y="130"/>
                  </a:lnTo>
                  <a:lnTo>
                    <a:pt x="51" y="99"/>
                  </a:lnTo>
                  <a:lnTo>
                    <a:pt x="78" y="71"/>
                  </a:lnTo>
                  <a:lnTo>
                    <a:pt x="109" y="48"/>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119">
              <a:extLst>
                <a:ext uri="{FF2B5EF4-FFF2-40B4-BE49-F238E27FC236}">
                  <a16:creationId xmlns:a16="http://schemas.microsoft.com/office/drawing/2014/main" id="{E33A8667-240C-7A00-742B-F791D0E11854}"/>
                </a:ext>
              </a:extLst>
            </p:cNvPr>
            <p:cNvSpPr>
              <a:spLocks/>
            </p:cNvSpPr>
            <p:nvPr/>
          </p:nvSpPr>
          <p:spPr bwMode="auto">
            <a:xfrm>
              <a:off x="-668338" y="3119438"/>
              <a:ext cx="104775" cy="109538"/>
            </a:xfrm>
            <a:custGeom>
              <a:avLst/>
              <a:gdLst>
                <a:gd name="T0" fmla="*/ 267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7 w 534"/>
                <a:gd name="T41" fmla="*/ 481 h 481"/>
                <a:gd name="T42" fmla="*/ 224 w 534"/>
                <a:gd name="T43" fmla="*/ 477 h 481"/>
                <a:gd name="T44" fmla="*/ 182 w 534"/>
                <a:gd name="T45" fmla="*/ 468 h 481"/>
                <a:gd name="T46" fmla="*/ 144 w 534"/>
                <a:gd name="T47" fmla="*/ 454 h 481"/>
                <a:gd name="T48" fmla="*/ 110 w 534"/>
                <a:gd name="T49" fmla="*/ 434 h 481"/>
                <a:gd name="T50" fmla="*/ 78 w 534"/>
                <a:gd name="T51" fmla="*/ 411 h 481"/>
                <a:gd name="T52" fmla="*/ 51 w 534"/>
                <a:gd name="T53" fmla="*/ 382 h 481"/>
                <a:gd name="T54" fmla="*/ 30 w 534"/>
                <a:gd name="T55" fmla="*/ 350 h 481"/>
                <a:gd name="T56" fmla="*/ 13 w 534"/>
                <a:gd name="T57" fmla="*/ 316 h 481"/>
                <a:gd name="T58" fmla="*/ 3 w 534"/>
                <a:gd name="T59" fmla="*/ 280 h 481"/>
                <a:gd name="T60" fmla="*/ 0 w 534"/>
                <a:gd name="T61" fmla="*/ 241 h 481"/>
                <a:gd name="T62" fmla="*/ 3 w 534"/>
                <a:gd name="T63" fmla="*/ 202 h 481"/>
                <a:gd name="T64" fmla="*/ 13 w 534"/>
                <a:gd name="T65" fmla="*/ 165 h 481"/>
                <a:gd name="T66" fmla="*/ 30 w 534"/>
                <a:gd name="T67" fmla="*/ 130 h 481"/>
                <a:gd name="T68" fmla="*/ 51 w 534"/>
                <a:gd name="T69" fmla="*/ 99 h 481"/>
                <a:gd name="T70" fmla="*/ 78 w 534"/>
                <a:gd name="T71" fmla="*/ 71 h 481"/>
                <a:gd name="T72" fmla="*/ 110 w 534"/>
                <a:gd name="T73" fmla="*/ 48 h 481"/>
                <a:gd name="T74" fmla="*/ 144 w 534"/>
                <a:gd name="T75" fmla="*/ 28 h 481"/>
                <a:gd name="T76" fmla="*/ 182 w 534"/>
                <a:gd name="T77" fmla="*/ 13 h 481"/>
                <a:gd name="T78" fmla="*/ 224 w 534"/>
                <a:gd name="T79" fmla="*/ 4 h 481"/>
                <a:gd name="T80" fmla="*/ 267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7"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7" y="481"/>
                  </a:lnTo>
                  <a:lnTo>
                    <a:pt x="224" y="477"/>
                  </a:lnTo>
                  <a:lnTo>
                    <a:pt x="182" y="468"/>
                  </a:lnTo>
                  <a:lnTo>
                    <a:pt x="144" y="454"/>
                  </a:lnTo>
                  <a:lnTo>
                    <a:pt x="110" y="434"/>
                  </a:lnTo>
                  <a:lnTo>
                    <a:pt x="78" y="411"/>
                  </a:lnTo>
                  <a:lnTo>
                    <a:pt x="51" y="382"/>
                  </a:lnTo>
                  <a:lnTo>
                    <a:pt x="30" y="350"/>
                  </a:lnTo>
                  <a:lnTo>
                    <a:pt x="13" y="316"/>
                  </a:lnTo>
                  <a:lnTo>
                    <a:pt x="3" y="280"/>
                  </a:lnTo>
                  <a:lnTo>
                    <a:pt x="0" y="241"/>
                  </a:lnTo>
                  <a:lnTo>
                    <a:pt x="3" y="202"/>
                  </a:lnTo>
                  <a:lnTo>
                    <a:pt x="13" y="165"/>
                  </a:lnTo>
                  <a:lnTo>
                    <a:pt x="30" y="130"/>
                  </a:lnTo>
                  <a:lnTo>
                    <a:pt x="51" y="99"/>
                  </a:lnTo>
                  <a:lnTo>
                    <a:pt x="78" y="71"/>
                  </a:lnTo>
                  <a:lnTo>
                    <a:pt x="110" y="48"/>
                  </a:lnTo>
                  <a:lnTo>
                    <a:pt x="144" y="28"/>
                  </a:lnTo>
                  <a:lnTo>
                    <a:pt x="182" y="13"/>
                  </a:lnTo>
                  <a:lnTo>
                    <a:pt x="224" y="4"/>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120">
              <a:extLst>
                <a:ext uri="{FF2B5EF4-FFF2-40B4-BE49-F238E27FC236}">
                  <a16:creationId xmlns:a16="http://schemas.microsoft.com/office/drawing/2014/main" id="{C6D75E38-150B-AC89-3FB9-E57BBEA21F56}"/>
                </a:ext>
              </a:extLst>
            </p:cNvPr>
            <p:cNvSpPr>
              <a:spLocks/>
            </p:cNvSpPr>
            <p:nvPr/>
          </p:nvSpPr>
          <p:spPr bwMode="auto">
            <a:xfrm>
              <a:off x="-1077913" y="2700338"/>
              <a:ext cx="106362" cy="109538"/>
            </a:xfrm>
            <a:custGeom>
              <a:avLst/>
              <a:gdLst>
                <a:gd name="T0" fmla="*/ 266 w 534"/>
                <a:gd name="T1" fmla="*/ 0 h 480"/>
                <a:gd name="T2" fmla="*/ 310 w 534"/>
                <a:gd name="T3" fmla="*/ 3 h 480"/>
                <a:gd name="T4" fmla="*/ 351 w 534"/>
                <a:gd name="T5" fmla="*/ 12 h 480"/>
                <a:gd name="T6" fmla="*/ 390 w 534"/>
                <a:gd name="T7" fmla="*/ 28 h 480"/>
                <a:gd name="T8" fmla="*/ 424 w 534"/>
                <a:gd name="T9" fmla="*/ 47 h 480"/>
                <a:gd name="T10" fmla="*/ 456 w 534"/>
                <a:gd name="T11" fmla="*/ 71 h 480"/>
                <a:gd name="T12" fmla="*/ 483 w 534"/>
                <a:gd name="T13" fmla="*/ 99 h 480"/>
                <a:gd name="T14" fmla="*/ 504 w 534"/>
                <a:gd name="T15" fmla="*/ 130 h 480"/>
                <a:gd name="T16" fmla="*/ 521 w 534"/>
                <a:gd name="T17" fmla="*/ 165 h 480"/>
                <a:gd name="T18" fmla="*/ 531 w 534"/>
                <a:gd name="T19" fmla="*/ 201 h 480"/>
                <a:gd name="T20" fmla="*/ 534 w 534"/>
                <a:gd name="T21" fmla="*/ 241 h 480"/>
                <a:gd name="T22" fmla="*/ 531 w 534"/>
                <a:gd name="T23" fmla="*/ 280 h 480"/>
                <a:gd name="T24" fmla="*/ 521 w 534"/>
                <a:gd name="T25" fmla="*/ 316 h 480"/>
                <a:gd name="T26" fmla="*/ 504 w 534"/>
                <a:gd name="T27" fmla="*/ 351 h 480"/>
                <a:gd name="T28" fmla="*/ 483 w 534"/>
                <a:gd name="T29" fmla="*/ 382 h 480"/>
                <a:gd name="T30" fmla="*/ 456 w 534"/>
                <a:gd name="T31" fmla="*/ 411 h 480"/>
                <a:gd name="T32" fmla="*/ 424 w 534"/>
                <a:gd name="T33" fmla="*/ 434 h 480"/>
                <a:gd name="T34" fmla="*/ 390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29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29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2 h 480"/>
                <a:gd name="T78" fmla="*/ 224 w 534"/>
                <a:gd name="T79" fmla="*/ 3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3"/>
                  </a:lnTo>
                  <a:lnTo>
                    <a:pt x="351" y="12"/>
                  </a:lnTo>
                  <a:lnTo>
                    <a:pt x="390" y="28"/>
                  </a:lnTo>
                  <a:lnTo>
                    <a:pt x="424" y="47"/>
                  </a:lnTo>
                  <a:lnTo>
                    <a:pt x="456" y="71"/>
                  </a:lnTo>
                  <a:lnTo>
                    <a:pt x="483" y="99"/>
                  </a:lnTo>
                  <a:lnTo>
                    <a:pt x="504" y="130"/>
                  </a:lnTo>
                  <a:lnTo>
                    <a:pt x="521" y="165"/>
                  </a:lnTo>
                  <a:lnTo>
                    <a:pt x="531" y="201"/>
                  </a:lnTo>
                  <a:lnTo>
                    <a:pt x="534" y="241"/>
                  </a:lnTo>
                  <a:lnTo>
                    <a:pt x="531" y="280"/>
                  </a:lnTo>
                  <a:lnTo>
                    <a:pt x="521" y="316"/>
                  </a:lnTo>
                  <a:lnTo>
                    <a:pt x="504" y="351"/>
                  </a:lnTo>
                  <a:lnTo>
                    <a:pt x="483" y="382"/>
                  </a:lnTo>
                  <a:lnTo>
                    <a:pt x="456" y="411"/>
                  </a:lnTo>
                  <a:lnTo>
                    <a:pt x="424" y="434"/>
                  </a:lnTo>
                  <a:lnTo>
                    <a:pt x="390" y="454"/>
                  </a:lnTo>
                  <a:lnTo>
                    <a:pt x="351" y="468"/>
                  </a:lnTo>
                  <a:lnTo>
                    <a:pt x="310" y="477"/>
                  </a:lnTo>
                  <a:lnTo>
                    <a:pt x="266" y="480"/>
                  </a:lnTo>
                  <a:lnTo>
                    <a:pt x="224" y="477"/>
                  </a:lnTo>
                  <a:lnTo>
                    <a:pt x="182" y="468"/>
                  </a:lnTo>
                  <a:lnTo>
                    <a:pt x="144" y="454"/>
                  </a:lnTo>
                  <a:lnTo>
                    <a:pt x="109" y="434"/>
                  </a:lnTo>
                  <a:lnTo>
                    <a:pt x="78" y="411"/>
                  </a:lnTo>
                  <a:lnTo>
                    <a:pt x="51" y="382"/>
                  </a:lnTo>
                  <a:lnTo>
                    <a:pt x="29" y="351"/>
                  </a:lnTo>
                  <a:lnTo>
                    <a:pt x="13" y="316"/>
                  </a:lnTo>
                  <a:lnTo>
                    <a:pt x="3" y="280"/>
                  </a:lnTo>
                  <a:lnTo>
                    <a:pt x="0" y="241"/>
                  </a:lnTo>
                  <a:lnTo>
                    <a:pt x="3" y="201"/>
                  </a:lnTo>
                  <a:lnTo>
                    <a:pt x="13" y="165"/>
                  </a:lnTo>
                  <a:lnTo>
                    <a:pt x="29" y="130"/>
                  </a:lnTo>
                  <a:lnTo>
                    <a:pt x="51" y="99"/>
                  </a:lnTo>
                  <a:lnTo>
                    <a:pt x="78" y="71"/>
                  </a:lnTo>
                  <a:lnTo>
                    <a:pt x="109" y="47"/>
                  </a:lnTo>
                  <a:lnTo>
                    <a:pt x="144" y="28"/>
                  </a:lnTo>
                  <a:lnTo>
                    <a:pt x="182" y="12"/>
                  </a:lnTo>
                  <a:lnTo>
                    <a:pt x="224" y="3"/>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Freeform 102">
            <a:extLst>
              <a:ext uri="{FF2B5EF4-FFF2-40B4-BE49-F238E27FC236}">
                <a16:creationId xmlns:a16="http://schemas.microsoft.com/office/drawing/2014/main" id="{48D5CF13-E924-FA10-A7C2-CC86ECBD599D}"/>
              </a:ext>
            </a:extLst>
          </p:cNvPr>
          <p:cNvSpPr>
            <a:spLocks noEditPoints="1"/>
          </p:cNvSpPr>
          <p:nvPr/>
        </p:nvSpPr>
        <p:spPr bwMode="auto">
          <a:xfrm>
            <a:off x="7067691" y="4154357"/>
            <a:ext cx="493383" cy="554960"/>
          </a:xfrm>
          <a:custGeom>
            <a:avLst/>
            <a:gdLst>
              <a:gd name="T0" fmla="*/ 2363 w 3010"/>
              <a:gd name="T1" fmla="*/ 2515 h 3384"/>
              <a:gd name="T2" fmla="*/ 2175 w 3010"/>
              <a:gd name="T3" fmla="*/ 2631 h 3384"/>
              <a:gd name="T4" fmla="*/ 2182 w 3010"/>
              <a:gd name="T5" fmla="*/ 2426 h 3384"/>
              <a:gd name="T6" fmla="*/ 234 w 3010"/>
              <a:gd name="T7" fmla="*/ 2589 h 3384"/>
              <a:gd name="T8" fmla="*/ 25 w 3010"/>
              <a:gd name="T9" fmla="*/ 2544 h 3384"/>
              <a:gd name="T10" fmla="*/ 224 w 3010"/>
              <a:gd name="T11" fmla="*/ 2426 h 3384"/>
              <a:gd name="T12" fmla="*/ 2005 w 3010"/>
              <a:gd name="T13" fmla="*/ 2408 h 3384"/>
              <a:gd name="T14" fmla="*/ 2101 w 3010"/>
              <a:gd name="T15" fmla="*/ 3201 h 3384"/>
              <a:gd name="T16" fmla="*/ 1686 w 3010"/>
              <a:gd name="T17" fmla="*/ 2329 h 3384"/>
              <a:gd name="T18" fmla="*/ 721 w 3010"/>
              <a:gd name="T19" fmla="*/ 2330 h 3384"/>
              <a:gd name="T20" fmla="*/ 306 w 3010"/>
              <a:gd name="T21" fmla="*/ 3201 h 3384"/>
              <a:gd name="T22" fmla="*/ 401 w 3010"/>
              <a:gd name="T23" fmla="*/ 2408 h 3384"/>
              <a:gd name="T24" fmla="*/ 1203 w 3010"/>
              <a:gd name="T25" fmla="*/ 2109 h 3384"/>
              <a:gd name="T26" fmla="*/ 1535 w 3010"/>
              <a:gd name="T27" fmla="*/ 2244 h 3384"/>
              <a:gd name="T28" fmla="*/ 1674 w 3010"/>
              <a:gd name="T29" fmla="*/ 2569 h 3384"/>
              <a:gd name="T30" fmla="*/ 781 w 3010"/>
              <a:gd name="T31" fmla="*/ 2367 h 3384"/>
              <a:gd name="T32" fmla="*/ 1045 w 3010"/>
              <a:gd name="T33" fmla="*/ 2136 h 3384"/>
              <a:gd name="T34" fmla="*/ 2258 w 3010"/>
              <a:gd name="T35" fmla="*/ 2107 h 3384"/>
              <a:gd name="T36" fmla="*/ 2307 w 3010"/>
              <a:gd name="T37" fmla="*/ 2269 h 3384"/>
              <a:gd name="T38" fmla="*/ 2155 w 3010"/>
              <a:gd name="T39" fmla="*/ 2348 h 3384"/>
              <a:gd name="T40" fmla="*/ 2045 w 3010"/>
              <a:gd name="T41" fmla="*/ 2217 h 3384"/>
              <a:gd name="T42" fmla="*/ 2155 w 3010"/>
              <a:gd name="T43" fmla="*/ 2087 h 3384"/>
              <a:gd name="T44" fmla="*/ 337 w 3010"/>
              <a:gd name="T45" fmla="*/ 2143 h 3384"/>
              <a:gd name="T46" fmla="*/ 320 w 3010"/>
              <a:gd name="T47" fmla="*/ 2311 h 3384"/>
              <a:gd name="T48" fmla="*/ 149 w 3010"/>
              <a:gd name="T49" fmla="*/ 2328 h 3384"/>
              <a:gd name="T50" fmla="*/ 100 w 3010"/>
              <a:gd name="T51" fmla="*/ 2166 h 3384"/>
              <a:gd name="T52" fmla="*/ 1776 w 3010"/>
              <a:gd name="T53" fmla="*/ 1842 h 3384"/>
              <a:gd name="T54" fmla="*/ 1967 w 3010"/>
              <a:gd name="T55" fmla="*/ 1971 h 3384"/>
              <a:gd name="T56" fmla="*/ 1907 w 3010"/>
              <a:gd name="T57" fmla="*/ 2191 h 3384"/>
              <a:gd name="T58" fmla="*/ 1675 w 3010"/>
              <a:gd name="T59" fmla="*/ 2211 h 3384"/>
              <a:gd name="T60" fmla="*/ 1577 w 3010"/>
              <a:gd name="T61" fmla="*/ 2005 h 3384"/>
              <a:gd name="T62" fmla="*/ 1741 w 3010"/>
              <a:gd name="T63" fmla="*/ 1845 h 3384"/>
              <a:gd name="T64" fmla="*/ 785 w 3010"/>
              <a:gd name="T65" fmla="*/ 1912 h 3384"/>
              <a:gd name="T66" fmla="*/ 805 w 3010"/>
              <a:gd name="T67" fmla="*/ 2140 h 3384"/>
              <a:gd name="T68" fmla="*/ 593 w 3010"/>
              <a:gd name="T69" fmla="*/ 2235 h 3384"/>
              <a:gd name="T70" fmla="*/ 430 w 3010"/>
              <a:gd name="T71" fmla="*/ 2076 h 3384"/>
              <a:gd name="T72" fmla="*/ 528 w 3010"/>
              <a:gd name="T73" fmla="*/ 1869 h 3384"/>
              <a:gd name="T74" fmla="*/ 1329 w 3010"/>
              <a:gd name="T75" fmla="*/ 1474 h 3384"/>
              <a:gd name="T76" fmla="*/ 1499 w 3010"/>
              <a:gd name="T77" fmla="*/ 1696 h 3384"/>
              <a:gd name="T78" fmla="*/ 1400 w 3010"/>
              <a:gd name="T79" fmla="*/ 1960 h 3384"/>
              <a:gd name="T80" fmla="*/ 1116 w 3010"/>
              <a:gd name="T81" fmla="*/ 2020 h 3384"/>
              <a:gd name="T82" fmla="*/ 916 w 3010"/>
              <a:gd name="T83" fmla="*/ 1823 h 3384"/>
              <a:gd name="T84" fmla="*/ 977 w 3010"/>
              <a:gd name="T85" fmla="*/ 1547 h 3384"/>
              <a:gd name="T86" fmla="*/ 1484 w 3010"/>
              <a:gd name="T87" fmla="*/ 120 h 3384"/>
              <a:gd name="T88" fmla="*/ 1288 w 3010"/>
              <a:gd name="T89" fmla="*/ 236 h 3384"/>
              <a:gd name="T90" fmla="*/ 1288 w 3010"/>
              <a:gd name="T91" fmla="*/ 980 h 3384"/>
              <a:gd name="T92" fmla="*/ 1484 w 3010"/>
              <a:gd name="T93" fmla="*/ 1097 h 3384"/>
              <a:gd name="T94" fmla="*/ 2769 w 3010"/>
              <a:gd name="T95" fmla="*/ 1073 h 3384"/>
              <a:gd name="T96" fmla="*/ 2888 w 3010"/>
              <a:gd name="T97" fmla="*/ 882 h 3384"/>
              <a:gd name="T98" fmla="*/ 2797 w 3010"/>
              <a:gd name="T99" fmla="*/ 161 h 3384"/>
              <a:gd name="T100" fmla="*/ 2668 w 3010"/>
              <a:gd name="T101" fmla="*/ 0 h 3384"/>
              <a:gd name="T102" fmla="*/ 2939 w 3010"/>
              <a:gd name="T103" fmla="*/ 130 h 3384"/>
              <a:gd name="T104" fmla="*/ 3007 w 3010"/>
              <a:gd name="T105" fmla="*/ 928 h 3384"/>
              <a:gd name="T106" fmla="*/ 2840 w 3010"/>
              <a:gd name="T107" fmla="*/ 1170 h 3384"/>
              <a:gd name="T108" fmla="*/ 1604 w 3010"/>
              <a:gd name="T109" fmla="*/ 1216 h 3384"/>
              <a:gd name="T110" fmla="*/ 1242 w 3010"/>
              <a:gd name="T111" fmla="*/ 1118 h 3384"/>
              <a:gd name="T112" fmla="*/ 1143 w 3010"/>
              <a:gd name="T113" fmla="*/ 334 h 3384"/>
              <a:gd name="T114" fmla="*/ 1275 w 3010"/>
              <a:gd name="T115" fmla="*/ 70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10" h="3384">
                <a:moveTo>
                  <a:pt x="2182" y="2426"/>
                </a:moveTo>
                <a:lnTo>
                  <a:pt x="2218" y="2428"/>
                </a:lnTo>
                <a:lnTo>
                  <a:pt x="2253" y="2438"/>
                </a:lnTo>
                <a:lnTo>
                  <a:pt x="2285" y="2451"/>
                </a:lnTo>
                <a:lnTo>
                  <a:pt x="2315" y="2468"/>
                </a:lnTo>
                <a:lnTo>
                  <a:pt x="2340" y="2490"/>
                </a:lnTo>
                <a:lnTo>
                  <a:pt x="2363" y="2515"/>
                </a:lnTo>
                <a:lnTo>
                  <a:pt x="2381" y="2544"/>
                </a:lnTo>
                <a:lnTo>
                  <a:pt x="2394" y="2576"/>
                </a:lnTo>
                <a:lnTo>
                  <a:pt x="2403" y="2610"/>
                </a:lnTo>
                <a:lnTo>
                  <a:pt x="2406" y="2645"/>
                </a:lnTo>
                <a:lnTo>
                  <a:pt x="2406" y="3047"/>
                </a:lnTo>
                <a:lnTo>
                  <a:pt x="2175" y="3047"/>
                </a:lnTo>
                <a:lnTo>
                  <a:pt x="2175" y="2631"/>
                </a:lnTo>
                <a:lnTo>
                  <a:pt x="2172" y="2589"/>
                </a:lnTo>
                <a:lnTo>
                  <a:pt x="2165" y="2548"/>
                </a:lnTo>
                <a:lnTo>
                  <a:pt x="2153" y="2509"/>
                </a:lnTo>
                <a:lnTo>
                  <a:pt x="2137" y="2471"/>
                </a:lnTo>
                <a:lnTo>
                  <a:pt x="2118" y="2435"/>
                </a:lnTo>
                <a:lnTo>
                  <a:pt x="2150" y="2428"/>
                </a:lnTo>
                <a:lnTo>
                  <a:pt x="2182" y="2426"/>
                </a:lnTo>
                <a:close/>
                <a:moveTo>
                  <a:pt x="224" y="2426"/>
                </a:moveTo>
                <a:lnTo>
                  <a:pt x="257" y="2428"/>
                </a:lnTo>
                <a:lnTo>
                  <a:pt x="287" y="2435"/>
                </a:lnTo>
                <a:lnTo>
                  <a:pt x="269" y="2471"/>
                </a:lnTo>
                <a:lnTo>
                  <a:pt x="253" y="2509"/>
                </a:lnTo>
                <a:lnTo>
                  <a:pt x="241" y="2548"/>
                </a:lnTo>
                <a:lnTo>
                  <a:pt x="234" y="2589"/>
                </a:lnTo>
                <a:lnTo>
                  <a:pt x="232" y="2631"/>
                </a:lnTo>
                <a:lnTo>
                  <a:pt x="232" y="3047"/>
                </a:lnTo>
                <a:lnTo>
                  <a:pt x="0" y="3047"/>
                </a:lnTo>
                <a:lnTo>
                  <a:pt x="0" y="2645"/>
                </a:lnTo>
                <a:lnTo>
                  <a:pt x="3" y="2610"/>
                </a:lnTo>
                <a:lnTo>
                  <a:pt x="11" y="2576"/>
                </a:lnTo>
                <a:lnTo>
                  <a:pt x="25" y="2544"/>
                </a:lnTo>
                <a:lnTo>
                  <a:pt x="44" y="2515"/>
                </a:lnTo>
                <a:lnTo>
                  <a:pt x="66" y="2490"/>
                </a:lnTo>
                <a:lnTo>
                  <a:pt x="92" y="2468"/>
                </a:lnTo>
                <a:lnTo>
                  <a:pt x="122" y="2450"/>
                </a:lnTo>
                <a:lnTo>
                  <a:pt x="154" y="2436"/>
                </a:lnTo>
                <a:lnTo>
                  <a:pt x="189" y="2428"/>
                </a:lnTo>
                <a:lnTo>
                  <a:pt x="224" y="2426"/>
                </a:lnTo>
                <a:close/>
                <a:moveTo>
                  <a:pt x="1776" y="2314"/>
                </a:moveTo>
                <a:lnTo>
                  <a:pt x="1820" y="2318"/>
                </a:lnTo>
                <a:lnTo>
                  <a:pt x="1862" y="2326"/>
                </a:lnTo>
                <a:lnTo>
                  <a:pt x="1902" y="2339"/>
                </a:lnTo>
                <a:lnTo>
                  <a:pt x="1940" y="2358"/>
                </a:lnTo>
                <a:lnTo>
                  <a:pt x="1975" y="2380"/>
                </a:lnTo>
                <a:lnTo>
                  <a:pt x="2005" y="2408"/>
                </a:lnTo>
                <a:lnTo>
                  <a:pt x="2032" y="2438"/>
                </a:lnTo>
                <a:lnTo>
                  <a:pt x="2055" y="2471"/>
                </a:lnTo>
                <a:lnTo>
                  <a:pt x="2074" y="2508"/>
                </a:lnTo>
                <a:lnTo>
                  <a:pt x="2089" y="2547"/>
                </a:lnTo>
                <a:lnTo>
                  <a:pt x="2097" y="2588"/>
                </a:lnTo>
                <a:lnTo>
                  <a:pt x="2101" y="2631"/>
                </a:lnTo>
                <a:lnTo>
                  <a:pt x="2101" y="3201"/>
                </a:lnTo>
                <a:lnTo>
                  <a:pt x="1747" y="3201"/>
                </a:lnTo>
                <a:lnTo>
                  <a:pt x="1747" y="2569"/>
                </a:lnTo>
                <a:lnTo>
                  <a:pt x="1744" y="2517"/>
                </a:lnTo>
                <a:lnTo>
                  <a:pt x="1735" y="2467"/>
                </a:lnTo>
                <a:lnTo>
                  <a:pt x="1723" y="2420"/>
                </a:lnTo>
                <a:lnTo>
                  <a:pt x="1706" y="2373"/>
                </a:lnTo>
                <a:lnTo>
                  <a:pt x="1686" y="2329"/>
                </a:lnTo>
                <a:lnTo>
                  <a:pt x="1714" y="2322"/>
                </a:lnTo>
                <a:lnTo>
                  <a:pt x="1745" y="2317"/>
                </a:lnTo>
                <a:lnTo>
                  <a:pt x="1776" y="2314"/>
                </a:lnTo>
                <a:close/>
                <a:moveTo>
                  <a:pt x="630" y="2314"/>
                </a:moveTo>
                <a:lnTo>
                  <a:pt x="661" y="2317"/>
                </a:lnTo>
                <a:lnTo>
                  <a:pt x="691" y="2322"/>
                </a:lnTo>
                <a:lnTo>
                  <a:pt x="721" y="2330"/>
                </a:lnTo>
                <a:lnTo>
                  <a:pt x="700" y="2374"/>
                </a:lnTo>
                <a:lnTo>
                  <a:pt x="682" y="2420"/>
                </a:lnTo>
                <a:lnTo>
                  <a:pt x="669" y="2468"/>
                </a:lnTo>
                <a:lnTo>
                  <a:pt x="661" y="2517"/>
                </a:lnTo>
                <a:lnTo>
                  <a:pt x="659" y="2569"/>
                </a:lnTo>
                <a:lnTo>
                  <a:pt x="659" y="3201"/>
                </a:lnTo>
                <a:lnTo>
                  <a:pt x="306" y="3201"/>
                </a:lnTo>
                <a:lnTo>
                  <a:pt x="306" y="2631"/>
                </a:lnTo>
                <a:lnTo>
                  <a:pt x="309" y="2588"/>
                </a:lnTo>
                <a:lnTo>
                  <a:pt x="318" y="2547"/>
                </a:lnTo>
                <a:lnTo>
                  <a:pt x="332" y="2508"/>
                </a:lnTo>
                <a:lnTo>
                  <a:pt x="350" y="2471"/>
                </a:lnTo>
                <a:lnTo>
                  <a:pt x="373" y="2438"/>
                </a:lnTo>
                <a:lnTo>
                  <a:pt x="401" y="2408"/>
                </a:lnTo>
                <a:lnTo>
                  <a:pt x="431" y="2380"/>
                </a:lnTo>
                <a:lnTo>
                  <a:pt x="466" y="2358"/>
                </a:lnTo>
                <a:lnTo>
                  <a:pt x="504" y="2339"/>
                </a:lnTo>
                <a:lnTo>
                  <a:pt x="543" y="2326"/>
                </a:lnTo>
                <a:lnTo>
                  <a:pt x="585" y="2318"/>
                </a:lnTo>
                <a:lnTo>
                  <a:pt x="630" y="2314"/>
                </a:lnTo>
                <a:close/>
                <a:moveTo>
                  <a:pt x="1203" y="2109"/>
                </a:moveTo>
                <a:lnTo>
                  <a:pt x="1258" y="2112"/>
                </a:lnTo>
                <a:lnTo>
                  <a:pt x="1310" y="2122"/>
                </a:lnTo>
                <a:lnTo>
                  <a:pt x="1362" y="2136"/>
                </a:lnTo>
                <a:lnTo>
                  <a:pt x="1410" y="2157"/>
                </a:lnTo>
                <a:lnTo>
                  <a:pt x="1455" y="2181"/>
                </a:lnTo>
                <a:lnTo>
                  <a:pt x="1497" y="2211"/>
                </a:lnTo>
                <a:lnTo>
                  <a:pt x="1535" y="2244"/>
                </a:lnTo>
                <a:lnTo>
                  <a:pt x="1570" y="2282"/>
                </a:lnTo>
                <a:lnTo>
                  <a:pt x="1600" y="2323"/>
                </a:lnTo>
                <a:lnTo>
                  <a:pt x="1625" y="2367"/>
                </a:lnTo>
                <a:lnTo>
                  <a:pt x="1646" y="2414"/>
                </a:lnTo>
                <a:lnTo>
                  <a:pt x="1661" y="2463"/>
                </a:lnTo>
                <a:lnTo>
                  <a:pt x="1670" y="2515"/>
                </a:lnTo>
                <a:lnTo>
                  <a:pt x="1674" y="2569"/>
                </a:lnTo>
                <a:lnTo>
                  <a:pt x="1674" y="3384"/>
                </a:lnTo>
                <a:lnTo>
                  <a:pt x="733" y="3384"/>
                </a:lnTo>
                <a:lnTo>
                  <a:pt x="733" y="2569"/>
                </a:lnTo>
                <a:lnTo>
                  <a:pt x="737" y="2515"/>
                </a:lnTo>
                <a:lnTo>
                  <a:pt x="746" y="2463"/>
                </a:lnTo>
                <a:lnTo>
                  <a:pt x="761" y="2414"/>
                </a:lnTo>
                <a:lnTo>
                  <a:pt x="781" y="2367"/>
                </a:lnTo>
                <a:lnTo>
                  <a:pt x="807" y="2323"/>
                </a:lnTo>
                <a:lnTo>
                  <a:pt x="836" y="2282"/>
                </a:lnTo>
                <a:lnTo>
                  <a:pt x="871" y="2244"/>
                </a:lnTo>
                <a:lnTo>
                  <a:pt x="910" y="2211"/>
                </a:lnTo>
                <a:lnTo>
                  <a:pt x="952" y="2181"/>
                </a:lnTo>
                <a:lnTo>
                  <a:pt x="997" y="2157"/>
                </a:lnTo>
                <a:lnTo>
                  <a:pt x="1045" y="2136"/>
                </a:lnTo>
                <a:lnTo>
                  <a:pt x="1095" y="2122"/>
                </a:lnTo>
                <a:lnTo>
                  <a:pt x="1149" y="2112"/>
                </a:lnTo>
                <a:lnTo>
                  <a:pt x="1203" y="2109"/>
                </a:lnTo>
                <a:close/>
                <a:moveTo>
                  <a:pt x="2182" y="2085"/>
                </a:moveTo>
                <a:lnTo>
                  <a:pt x="2210" y="2087"/>
                </a:lnTo>
                <a:lnTo>
                  <a:pt x="2235" y="2095"/>
                </a:lnTo>
                <a:lnTo>
                  <a:pt x="2258" y="2107"/>
                </a:lnTo>
                <a:lnTo>
                  <a:pt x="2278" y="2124"/>
                </a:lnTo>
                <a:lnTo>
                  <a:pt x="2295" y="2143"/>
                </a:lnTo>
                <a:lnTo>
                  <a:pt x="2307" y="2166"/>
                </a:lnTo>
                <a:lnTo>
                  <a:pt x="2315" y="2190"/>
                </a:lnTo>
                <a:lnTo>
                  <a:pt x="2318" y="2217"/>
                </a:lnTo>
                <a:lnTo>
                  <a:pt x="2315" y="2244"/>
                </a:lnTo>
                <a:lnTo>
                  <a:pt x="2307" y="2269"/>
                </a:lnTo>
                <a:lnTo>
                  <a:pt x="2295" y="2292"/>
                </a:lnTo>
                <a:lnTo>
                  <a:pt x="2278" y="2311"/>
                </a:lnTo>
                <a:lnTo>
                  <a:pt x="2258" y="2328"/>
                </a:lnTo>
                <a:lnTo>
                  <a:pt x="2235" y="2340"/>
                </a:lnTo>
                <a:lnTo>
                  <a:pt x="2210" y="2348"/>
                </a:lnTo>
                <a:lnTo>
                  <a:pt x="2182" y="2350"/>
                </a:lnTo>
                <a:lnTo>
                  <a:pt x="2155" y="2348"/>
                </a:lnTo>
                <a:lnTo>
                  <a:pt x="2129" y="2340"/>
                </a:lnTo>
                <a:lnTo>
                  <a:pt x="2106" y="2328"/>
                </a:lnTo>
                <a:lnTo>
                  <a:pt x="2086" y="2311"/>
                </a:lnTo>
                <a:lnTo>
                  <a:pt x="2069" y="2292"/>
                </a:lnTo>
                <a:lnTo>
                  <a:pt x="2056" y="2269"/>
                </a:lnTo>
                <a:lnTo>
                  <a:pt x="2048" y="2244"/>
                </a:lnTo>
                <a:lnTo>
                  <a:pt x="2045" y="2217"/>
                </a:lnTo>
                <a:lnTo>
                  <a:pt x="2048" y="2190"/>
                </a:lnTo>
                <a:lnTo>
                  <a:pt x="2056" y="2166"/>
                </a:lnTo>
                <a:lnTo>
                  <a:pt x="2069" y="2143"/>
                </a:lnTo>
                <a:lnTo>
                  <a:pt x="2086" y="2124"/>
                </a:lnTo>
                <a:lnTo>
                  <a:pt x="2106" y="2107"/>
                </a:lnTo>
                <a:lnTo>
                  <a:pt x="2129" y="2095"/>
                </a:lnTo>
                <a:lnTo>
                  <a:pt x="2155" y="2087"/>
                </a:lnTo>
                <a:lnTo>
                  <a:pt x="2182" y="2085"/>
                </a:lnTo>
                <a:close/>
                <a:moveTo>
                  <a:pt x="224" y="2085"/>
                </a:moveTo>
                <a:lnTo>
                  <a:pt x="252" y="2087"/>
                </a:lnTo>
                <a:lnTo>
                  <a:pt x="277" y="2095"/>
                </a:lnTo>
                <a:lnTo>
                  <a:pt x="300" y="2107"/>
                </a:lnTo>
                <a:lnTo>
                  <a:pt x="320" y="2124"/>
                </a:lnTo>
                <a:lnTo>
                  <a:pt x="337" y="2143"/>
                </a:lnTo>
                <a:lnTo>
                  <a:pt x="349" y="2166"/>
                </a:lnTo>
                <a:lnTo>
                  <a:pt x="358" y="2190"/>
                </a:lnTo>
                <a:lnTo>
                  <a:pt x="360" y="2217"/>
                </a:lnTo>
                <a:lnTo>
                  <a:pt x="358" y="2244"/>
                </a:lnTo>
                <a:lnTo>
                  <a:pt x="349" y="2269"/>
                </a:lnTo>
                <a:lnTo>
                  <a:pt x="337" y="2292"/>
                </a:lnTo>
                <a:lnTo>
                  <a:pt x="320" y="2311"/>
                </a:lnTo>
                <a:lnTo>
                  <a:pt x="300" y="2328"/>
                </a:lnTo>
                <a:lnTo>
                  <a:pt x="277" y="2340"/>
                </a:lnTo>
                <a:lnTo>
                  <a:pt x="252" y="2348"/>
                </a:lnTo>
                <a:lnTo>
                  <a:pt x="224" y="2350"/>
                </a:lnTo>
                <a:lnTo>
                  <a:pt x="197" y="2348"/>
                </a:lnTo>
                <a:lnTo>
                  <a:pt x="172" y="2340"/>
                </a:lnTo>
                <a:lnTo>
                  <a:pt x="149" y="2328"/>
                </a:lnTo>
                <a:lnTo>
                  <a:pt x="128" y="2311"/>
                </a:lnTo>
                <a:lnTo>
                  <a:pt x="112" y="2292"/>
                </a:lnTo>
                <a:lnTo>
                  <a:pt x="100" y="2269"/>
                </a:lnTo>
                <a:lnTo>
                  <a:pt x="91" y="2244"/>
                </a:lnTo>
                <a:lnTo>
                  <a:pt x="88" y="2217"/>
                </a:lnTo>
                <a:lnTo>
                  <a:pt x="91" y="2190"/>
                </a:lnTo>
                <a:lnTo>
                  <a:pt x="100" y="2166"/>
                </a:lnTo>
                <a:lnTo>
                  <a:pt x="112" y="2143"/>
                </a:lnTo>
                <a:lnTo>
                  <a:pt x="128" y="2124"/>
                </a:lnTo>
                <a:lnTo>
                  <a:pt x="149" y="2107"/>
                </a:lnTo>
                <a:lnTo>
                  <a:pt x="172" y="2095"/>
                </a:lnTo>
                <a:lnTo>
                  <a:pt x="197" y="2087"/>
                </a:lnTo>
                <a:lnTo>
                  <a:pt x="224" y="2085"/>
                </a:lnTo>
                <a:close/>
                <a:moveTo>
                  <a:pt x="1776" y="1842"/>
                </a:moveTo>
                <a:lnTo>
                  <a:pt x="1813" y="1845"/>
                </a:lnTo>
                <a:lnTo>
                  <a:pt x="1848" y="1854"/>
                </a:lnTo>
                <a:lnTo>
                  <a:pt x="1879" y="1869"/>
                </a:lnTo>
                <a:lnTo>
                  <a:pt x="1907" y="1889"/>
                </a:lnTo>
                <a:lnTo>
                  <a:pt x="1932" y="1912"/>
                </a:lnTo>
                <a:lnTo>
                  <a:pt x="1952" y="1940"/>
                </a:lnTo>
                <a:lnTo>
                  <a:pt x="1967" y="1971"/>
                </a:lnTo>
                <a:lnTo>
                  <a:pt x="1977" y="2005"/>
                </a:lnTo>
                <a:lnTo>
                  <a:pt x="1980" y="2040"/>
                </a:lnTo>
                <a:lnTo>
                  <a:pt x="1977" y="2076"/>
                </a:lnTo>
                <a:lnTo>
                  <a:pt x="1967" y="2109"/>
                </a:lnTo>
                <a:lnTo>
                  <a:pt x="1952" y="2140"/>
                </a:lnTo>
                <a:lnTo>
                  <a:pt x="1932" y="2168"/>
                </a:lnTo>
                <a:lnTo>
                  <a:pt x="1907" y="2191"/>
                </a:lnTo>
                <a:lnTo>
                  <a:pt x="1879" y="2211"/>
                </a:lnTo>
                <a:lnTo>
                  <a:pt x="1848" y="2226"/>
                </a:lnTo>
                <a:lnTo>
                  <a:pt x="1813" y="2235"/>
                </a:lnTo>
                <a:lnTo>
                  <a:pt x="1776" y="2239"/>
                </a:lnTo>
                <a:lnTo>
                  <a:pt x="1741" y="2235"/>
                </a:lnTo>
                <a:lnTo>
                  <a:pt x="1706" y="2226"/>
                </a:lnTo>
                <a:lnTo>
                  <a:pt x="1675" y="2211"/>
                </a:lnTo>
                <a:lnTo>
                  <a:pt x="1646" y="2191"/>
                </a:lnTo>
                <a:lnTo>
                  <a:pt x="1622" y="2168"/>
                </a:lnTo>
                <a:lnTo>
                  <a:pt x="1602" y="2140"/>
                </a:lnTo>
                <a:lnTo>
                  <a:pt x="1586" y="2109"/>
                </a:lnTo>
                <a:lnTo>
                  <a:pt x="1577" y="2076"/>
                </a:lnTo>
                <a:lnTo>
                  <a:pt x="1574" y="2040"/>
                </a:lnTo>
                <a:lnTo>
                  <a:pt x="1577" y="2005"/>
                </a:lnTo>
                <a:lnTo>
                  <a:pt x="1586" y="1971"/>
                </a:lnTo>
                <a:lnTo>
                  <a:pt x="1602" y="1940"/>
                </a:lnTo>
                <a:lnTo>
                  <a:pt x="1622" y="1912"/>
                </a:lnTo>
                <a:lnTo>
                  <a:pt x="1646" y="1889"/>
                </a:lnTo>
                <a:lnTo>
                  <a:pt x="1675" y="1869"/>
                </a:lnTo>
                <a:lnTo>
                  <a:pt x="1706" y="1854"/>
                </a:lnTo>
                <a:lnTo>
                  <a:pt x="1741" y="1845"/>
                </a:lnTo>
                <a:lnTo>
                  <a:pt x="1776" y="1842"/>
                </a:lnTo>
                <a:close/>
                <a:moveTo>
                  <a:pt x="630" y="1842"/>
                </a:moveTo>
                <a:lnTo>
                  <a:pt x="666" y="1845"/>
                </a:lnTo>
                <a:lnTo>
                  <a:pt x="700" y="1854"/>
                </a:lnTo>
                <a:lnTo>
                  <a:pt x="731" y="1869"/>
                </a:lnTo>
                <a:lnTo>
                  <a:pt x="760" y="1889"/>
                </a:lnTo>
                <a:lnTo>
                  <a:pt x="785" y="1912"/>
                </a:lnTo>
                <a:lnTo>
                  <a:pt x="805" y="1940"/>
                </a:lnTo>
                <a:lnTo>
                  <a:pt x="819" y="1971"/>
                </a:lnTo>
                <a:lnTo>
                  <a:pt x="829" y="2005"/>
                </a:lnTo>
                <a:lnTo>
                  <a:pt x="832" y="2040"/>
                </a:lnTo>
                <a:lnTo>
                  <a:pt x="829" y="2076"/>
                </a:lnTo>
                <a:lnTo>
                  <a:pt x="819" y="2109"/>
                </a:lnTo>
                <a:lnTo>
                  <a:pt x="805" y="2140"/>
                </a:lnTo>
                <a:lnTo>
                  <a:pt x="785" y="2168"/>
                </a:lnTo>
                <a:lnTo>
                  <a:pt x="760" y="2191"/>
                </a:lnTo>
                <a:lnTo>
                  <a:pt x="731" y="2211"/>
                </a:lnTo>
                <a:lnTo>
                  <a:pt x="700" y="2226"/>
                </a:lnTo>
                <a:lnTo>
                  <a:pt x="666" y="2235"/>
                </a:lnTo>
                <a:lnTo>
                  <a:pt x="630" y="2239"/>
                </a:lnTo>
                <a:lnTo>
                  <a:pt x="593" y="2235"/>
                </a:lnTo>
                <a:lnTo>
                  <a:pt x="559" y="2226"/>
                </a:lnTo>
                <a:lnTo>
                  <a:pt x="528" y="2211"/>
                </a:lnTo>
                <a:lnTo>
                  <a:pt x="499" y="2191"/>
                </a:lnTo>
                <a:lnTo>
                  <a:pt x="474" y="2168"/>
                </a:lnTo>
                <a:lnTo>
                  <a:pt x="454" y="2140"/>
                </a:lnTo>
                <a:lnTo>
                  <a:pt x="440" y="2109"/>
                </a:lnTo>
                <a:lnTo>
                  <a:pt x="430" y="2076"/>
                </a:lnTo>
                <a:lnTo>
                  <a:pt x="427" y="2040"/>
                </a:lnTo>
                <a:lnTo>
                  <a:pt x="430" y="2005"/>
                </a:lnTo>
                <a:lnTo>
                  <a:pt x="440" y="1971"/>
                </a:lnTo>
                <a:lnTo>
                  <a:pt x="454" y="1940"/>
                </a:lnTo>
                <a:lnTo>
                  <a:pt x="474" y="1912"/>
                </a:lnTo>
                <a:lnTo>
                  <a:pt x="499" y="1889"/>
                </a:lnTo>
                <a:lnTo>
                  <a:pt x="528" y="1869"/>
                </a:lnTo>
                <a:lnTo>
                  <a:pt x="559" y="1854"/>
                </a:lnTo>
                <a:lnTo>
                  <a:pt x="593" y="1845"/>
                </a:lnTo>
                <a:lnTo>
                  <a:pt x="630" y="1842"/>
                </a:lnTo>
                <a:close/>
                <a:moveTo>
                  <a:pt x="1203" y="1446"/>
                </a:moveTo>
                <a:lnTo>
                  <a:pt x="1248" y="1450"/>
                </a:lnTo>
                <a:lnTo>
                  <a:pt x="1289" y="1459"/>
                </a:lnTo>
                <a:lnTo>
                  <a:pt x="1329" y="1474"/>
                </a:lnTo>
                <a:lnTo>
                  <a:pt x="1366" y="1493"/>
                </a:lnTo>
                <a:lnTo>
                  <a:pt x="1400" y="1519"/>
                </a:lnTo>
                <a:lnTo>
                  <a:pt x="1429" y="1547"/>
                </a:lnTo>
                <a:lnTo>
                  <a:pt x="1454" y="1580"/>
                </a:lnTo>
                <a:lnTo>
                  <a:pt x="1475" y="1616"/>
                </a:lnTo>
                <a:lnTo>
                  <a:pt x="1490" y="1655"/>
                </a:lnTo>
                <a:lnTo>
                  <a:pt x="1499" y="1696"/>
                </a:lnTo>
                <a:lnTo>
                  <a:pt x="1502" y="1739"/>
                </a:lnTo>
                <a:lnTo>
                  <a:pt x="1499" y="1782"/>
                </a:lnTo>
                <a:lnTo>
                  <a:pt x="1490" y="1823"/>
                </a:lnTo>
                <a:lnTo>
                  <a:pt x="1475" y="1862"/>
                </a:lnTo>
                <a:lnTo>
                  <a:pt x="1454" y="1898"/>
                </a:lnTo>
                <a:lnTo>
                  <a:pt x="1429" y="1931"/>
                </a:lnTo>
                <a:lnTo>
                  <a:pt x="1400" y="1960"/>
                </a:lnTo>
                <a:lnTo>
                  <a:pt x="1366" y="1985"/>
                </a:lnTo>
                <a:lnTo>
                  <a:pt x="1329" y="2005"/>
                </a:lnTo>
                <a:lnTo>
                  <a:pt x="1289" y="2020"/>
                </a:lnTo>
                <a:lnTo>
                  <a:pt x="1248" y="2029"/>
                </a:lnTo>
                <a:lnTo>
                  <a:pt x="1203" y="2032"/>
                </a:lnTo>
                <a:lnTo>
                  <a:pt x="1158" y="2029"/>
                </a:lnTo>
                <a:lnTo>
                  <a:pt x="1116" y="2020"/>
                </a:lnTo>
                <a:lnTo>
                  <a:pt x="1076" y="2005"/>
                </a:lnTo>
                <a:lnTo>
                  <a:pt x="1040" y="1985"/>
                </a:lnTo>
                <a:lnTo>
                  <a:pt x="1006" y="1960"/>
                </a:lnTo>
                <a:lnTo>
                  <a:pt x="977" y="1931"/>
                </a:lnTo>
                <a:lnTo>
                  <a:pt x="952" y="1898"/>
                </a:lnTo>
                <a:lnTo>
                  <a:pt x="932" y="1862"/>
                </a:lnTo>
                <a:lnTo>
                  <a:pt x="916" y="1823"/>
                </a:lnTo>
                <a:lnTo>
                  <a:pt x="907" y="1782"/>
                </a:lnTo>
                <a:lnTo>
                  <a:pt x="903" y="1739"/>
                </a:lnTo>
                <a:lnTo>
                  <a:pt x="907" y="1696"/>
                </a:lnTo>
                <a:lnTo>
                  <a:pt x="916" y="1655"/>
                </a:lnTo>
                <a:lnTo>
                  <a:pt x="932" y="1616"/>
                </a:lnTo>
                <a:lnTo>
                  <a:pt x="952" y="1580"/>
                </a:lnTo>
                <a:lnTo>
                  <a:pt x="977" y="1547"/>
                </a:lnTo>
                <a:lnTo>
                  <a:pt x="1006" y="1519"/>
                </a:lnTo>
                <a:lnTo>
                  <a:pt x="1040" y="1493"/>
                </a:lnTo>
                <a:lnTo>
                  <a:pt x="1076" y="1474"/>
                </a:lnTo>
                <a:lnTo>
                  <a:pt x="1116" y="1459"/>
                </a:lnTo>
                <a:lnTo>
                  <a:pt x="1158" y="1450"/>
                </a:lnTo>
                <a:lnTo>
                  <a:pt x="1203" y="1446"/>
                </a:lnTo>
                <a:close/>
                <a:moveTo>
                  <a:pt x="1484" y="120"/>
                </a:moveTo>
                <a:lnTo>
                  <a:pt x="1448" y="123"/>
                </a:lnTo>
                <a:lnTo>
                  <a:pt x="1414" y="131"/>
                </a:lnTo>
                <a:lnTo>
                  <a:pt x="1383" y="144"/>
                </a:lnTo>
                <a:lnTo>
                  <a:pt x="1355" y="161"/>
                </a:lnTo>
                <a:lnTo>
                  <a:pt x="1328" y="183"/>
                </a:lnTo>
                <a:lnTo>
                  <a:pt x="1306" y="208"/>
                </a:lnTo>
                <a:lnTo>
                  <a:pt x="1288" y="236"/>
                </a:lnTo>
                <a:lnTo>
                  <a:pt x="1275" y="267"/>
                </a:lnTo>
                <a:lnTo>
                  <a:pt x="1266" y="299"/>
                </a:lnTo>
                <a:lnTo>
                  <a:pt x="1264" y="334"/>
                </a:lnTo>
                <a:lnTo>
                  <a:pt x="1264" y="882"/>
                </a:lnTo>
                <a:lnTo>
                  <a:pt x="1266" y="917"/>
                </a:lnTo>
                <a:lnTo>
                  <a:pt x="1275" y="950"/>
                </a:lnTo>
                <a:lnTo>
                  <a:pt x="1288" y="980"/>
                </a:lnTo>
                <a:lnTo>
                  <a:pt x="1306" y="1009"/>
                </a:lnTo>
                <a:lnTo>
                  <a:pt x="1328" y="1034"/>
                </a:lnTo>
                <a:lnTo>
                  <a:pt x="1355" y="1055"/>
                </a:lnTo>
                <a:lnTo>
                  <a:pt x="1383" y="1073"/>
                </a:lnTo>
                <a:lnTo>
                  <a:pt x="1414" y="1086"/>
                </a:lnTo>
                <a:lnTo>
                  <a:pt x="1448" y="1094"/>
                </a:lnTo>
                <a:lnTo>
                  <a:pt x="1484" y="1097"/>
                </a:lnTo>
                <a:lnTo>
                  <a:pt x="1728" y="1097"/>
                </a:lnTo>
                <a:lnTo>
                  <a:pt x="1728" y="1365"/>
                </a:lnTo>
                <a:lnTo>
                  <a:pt x="2002" y="1097"/>
                </a:lnTo>
                <a:lnTo>
                  <a:pt x="2668" y="1097"/>
                </a:lnTo>
                <a:lnTo>
                  <a:pt x="2704" y="1094"/>
                </a:lnTo>
                <a:lnTo>
                  <a:pt x="2737" y="1086"/>
                </a:lnTo>
                <a:lnTo>
                  <a:pt x="2769" y="1073"/>
                </a:lnTo>
                <a:lnTo>
                  <a:pt x="2797" y="1055"/>
                </a:lnTo>
                <a:lnTo>
                  <a:pt x="2822" y="1034"/>
                </a:lnTo>
                <a:lnTo>
                  <a:pt x="2844" y="1009"/>
                </a:lnTo>
                <a:lnTo>
                  <a:pt x="2862" y="980"/>
                </a:lnTo>
                <a:lnTo>
                  <a:pt x="2876" y="950"/>
                </a:lnTo>
                <a:lnTo>
                  <a:pt x="2884" y="917"/>
                </a:lnTo>
                <a:lnTo>
                  <a:pt x="2888" y="882"/>
                </a:lnTo>
                <a:lnTo>
                  <a:pt x="2888" y="334"/>
                </a:lnTo>
                <a:lnTo>
                  <a:pt x="2884" y="299"/>
                </a:lnTo>
                <a:lnTo>
                  <a:pt x="2876" y="267"/>
                </a:lnTo>
                <a:lnTo>
                  <a:pt x="2862" y="236"/>
                </a:lnTo>
                <a:lnTo>
                  <a:pt x="2844" y="208"/>
                </a:lnTo>
                <a:lnTo>
                  <a:pt x="2822" y="183"/>
                </a:lnTo>
                <a:lnTo>
                  <a:pt x="2797" y="161"/>
                </a:lnTo>
                <a:lnTo>
                  <a:pt x="2769" y="144"/>
                </a:lnTo>
                <a:lnTo>
                  <a:pt x="2737" y="131"/>
                </a:lnTo>
                <a:lnTo>
                  <a:pt x="2704" y="123"/>
                </a:lnTo>
                <a:lnTo>
                  <a:pt x="2668" y="120"/>
                </a:lnTo>
                <a:lnTo>
                  <a:pt x="1484" y="120"/>
                </a:lnTo>
                <a:close/>
                <a:moveTo>
                  <a:pt x="1484" y="0"/>
                </a:moveTo>
                <a:lnTo>
                  <a:pt x="2668" y="0"/>
                </a:lnTo>
                <a:lnTo>
                  <a:pt x="2714" y="3"/>
                </a:lnTo>
                <a:lnTo>
                  <a:pt x="2759" y="12"/>
                </a:lnTo>
                <a:lnTo>
                  <a:pt x="2801" y="27"/>
                </a:lnTo>
                <a:lnTo>
                  <a:pt x="2840" y="46"/>
                </a:lnTo>
                <a:lnTo>
                  <a:pt x="2877" y="70"/>
                </a:lnTo>
                <a:lnTo>
                  <a:pt x="2910" y="97"/>
                </a:lnTo>
                <a:lnTo>
                  <a:pt x="2939" y="130"/>
                </a:lnTo>
                <a:lnTo>
                  <a:pt x="2963" y="165"/>
                </a:lnTo>
                <a:lnTo>
                  <a:pt x="2983" y="204"/>
                </a:lnTo>
                <a:lnTo>
                  <a:pt x="2998" y="245"/>
                </a:lnTo>
                <a:lnTo>
                  <a:pt x="3007" y="288"/>
                </a:lnTo>
                <a:lnTo>
                  <a:pt x="3010" y="334"/>
                </a:lnTo>
                <a:lnTo>
                  <a:pt x="3010" y="882"/>
                </a:lnTo>
                <a:lnTo>
                  <a:pt x="3007" y="928"/>
                </a:lnTo>
                <a:lnTo>
                  <a:pt x="2998" y="971"/>
                </a:lnTo>
                <a:lnTo>
                  <a:pt x="2983" y="1012"/>
                </a:lnTo>
                <a:lnTo>
                  <a:pt x="2963" y="1051"/>
                </a:lnTo>
                <a:lnTo>
                  <a:pt x="2939" y="1086"/>
                </a:lnTo>
                <a:lnTo>
                  <a:pt x="2910" y="1118"/>
                </a:lnTo>
                <a:lnTo>
                  <a:pt x="2877" y="1146"/>
                </a:lnTo>
                <a:lnTo>
                  <a:pt x="2840" y="1170"/>
                </a:lnTo>
                <a:lnTo>
                  <a:pt x="2801" y="1190"/>
                </a:lnTo>
                <a:lnTo>
                  <a:pt x="2759" y="1204"/>
                </a:lnTo>
                <a:lnTo>
                  <a:pt x="2714" y="1213"/>
                </a:lnTo>
                <a:lnTo>
                  <a:pt x="2668" y="1216"/>
                </a:lnTo>
                <a:lnTo>
                  <a:pt x="2053" y="1216"/>
                </a:lnTo>
                <a:lnTo>
                  <a:pt x="1604" y="1654"/>
                </a:lnTo>
                <a:lnTo>
                  <a:pt x="1604" y="1216"/>
                </a:lnTo>
                <a:lnTo>
                  <a:pt x="1484" y="1216"/>
                </a:lnTo>
                <a:lnTo>
                  <a:pt x="1437" y="1213"/>
                </a:lnTo>
                <a:lnTo>
                  <a:pt x="1393" y="1204"/>
                </a:lnTo>
                <a:lnTo>
                  <a:pt x="1351" y="1190"/>
                </a:lnTo>
                <a:lnTo>
                  <a:pt x="1312" y="1170"/>
                </a:lnTo>
                <a:lnTo>
                  <a:pt x="1275" y="1146"/>
                </a:lnTo>
                <a:lnTo>
                  <a:pt x="1242" y="1118"/>
                </a:lnTo>
                <a:lnTo>
                  <a:pt x="1214" y="1086"/>
                </a:lnTo>
                <a:lnTo>
                  <a:pt x="1189" y="1051"/>
                </a:lnTo>
                <a:lnTo>
                  <a:pt x="1169" y="1012"/>
                </a:lnTo>
                <a:lnTo>
                  <a:pt x="1154" y="971"/>
                </a:lnTo>
                <a:lnTo>
                  <a:pt x="1146" y="928"/>
                </a:lnTo>
                <a:lnTo>
                  <a:pt x="1143" y="882"/>
                </a:lnTo>
                <a:lnTo>
                  <a:pt x="1143" y="334"/>
                </a:lnTo>
                <a:lnTo>
                  <a:pt x="1145" y="288"/>
                </a:lnTo>
                <a:lnTo>
                  <a:pt x="1154" y="245"/>
                </a:lnTo>
                <a:lnTo>
                  <a:pt x="1169" y="204"/>
                </a:lnTo>
                <a:lnTo>
                  <a:pt x="1189" y="165"/>
                </a:lnTo>
                <a:lnTo>
                  <a:pt x="1213" y="130"/>
                </a:lnTo>
                <a:lnTo>
                  <a:pt x="1242" y="97"/>
                </a:lnTo>
                <a:lnTo>
                  <a:pt x="1275" y="70"/>
                </a:lnTo>
                <a:lnTo>
                  <a:pt x="1312" y="46"/>
                </a:lnTo>
                <a:lnTo>
                  <a:pt x="1350" y="27"/>
                </a:lnTo>
                <a:lnTo>
                  <a:pt x="1393" y="12"/>
                </a:lnTo>
                <a:lnTo>
                  <a:pt x="1437" y="3"/>
                </a:lnTo>
                <a:lnTo>
                  <a:pt x="1484"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nvGrpSpPr>
          <p:cNvPr id="27" name="Group 26">
            <a:extLst>
              <a:ext uri="{FF2B5EF4-FFF2-40B4-BE49-F238E27FC236}">
                <a16:creationId xmlns:a16="http://schemas.microsoft.com/office/drawing/2014/main" id="{22F3E072-5545-45AE-96F3-3D8DE1CBFFB0}"/>
              </a:ext>
            </a:extLst>
          </p:cNvPr>
          <p:cNvGrpSpPr/>
          <p:nvPr/>
        </p:nvGrpSpPr>
        <p:grpSpPr>
          <a:xfrm>
            <a:off x="7459569" y="3618641"/>
            <a:ext cx="412510" cy="414876"/>
            <a:chOff x="-2292350" y="3246438"/>
            <a:chExt cx="2082800" cy="2092325"/>
          </a:xfrm>
          <a:solidFill>
            <a:schemeClr val="tx1"/>
          </a:solidFill>
        </p:grpSpPr>
        <p:sp>
          <p:nvSpPr>
            <p:cNvPr id="28" name="Freeform 125">
              <a:extLst>
                <a:ext uri="{FF2B5EF4-FFF2-40B4-BE49-F238E27FC236}">
                  <a16:creationId xmlns:a16="http://schemas.microsoft.com/office/drawing/2014/main" id="{0BC6ACCE-4DC5-313E-B7B3-7EF1E579F542}"/>
                </a:ext>
              </a:extLst>
            </p:cNvPr>
            <p:cNvSpPr>
              <a:spLocks/>
            </p:cNvSpPr>
            <p:nvPr/>
          </p:nvSpPr>
          <p:spPr bwMode="auto">
            <a:xfrm>
              <a:off x="-2292350" y="3457575"/>
              <a:ext cx="1881188" cy="1881188"/>
            </a:xfrm>
            <a:custGeom>
              <a:avLst/>
              <a:gdLst>
                <a:gd name="T0" fmla="*/ 1994 w 3554"/>
                <a:gd name="T1" fmla="*/ 14 h 3556"/>
                <a:gd name="T2" fmla="*/ 2305 w 3554"/>
                <a:gd name="T3" fmla="*/ 81 h 3556"/>
                <a:gd name="T4" fmla="*/ 2594 w 3554"/>
                <a:gd name="T5" fmla="*/ 198 h 3556"/>
                <a:gd name="T6" fmla="*/ 2613 w 3554"/>
                <a:gd name="T7" fmla="*/ 520 h 3556"/>
                <a:gd name="T8" fmla="*/ 2309 w 3554"/>
                <a:gd name="T9" fmla="*/ 584 h 3556"/>
                <a:gd name="T10" fmla="*/ 2053 w 3554"/>
                <a:gd name="T11" fmla="*/ 501 h 3556"/>
                <a:gd name="T12" fmla="*/ 1777 w 3554"/>
                <a:gd name="T13" fmla="*/ 471 h 3556"/>
                <a:gd name="T14" fmla="*/ 1491 w 3554"/>
                <a:gd name="T15" fmla="*/ 502 h 3556"/>
                <a:gd name="T16" fmla="*/ 1226 w 3554"/>
                <a:gd name="T17" fmla="*/ 592 h 3556"/>
                <a:gd name="T18" fmla="*/ 991 w 3554"/>
                <a:gd name="T19" fmla="*/ 734 h 3556"/>
                <a:gd name="T20" fmla="*/ 791 w 3554"/>
                <a:gd name="T21" fmla="*/ 920 h 3556"/>
                <a:gd name="T22" fmla="*/ 634 w 3554"/>
                <a:gd name="T23" fmla="*/ 1145 h 3556"/>
                <a:gd name="T24" fmla="*/ 526 w 3554"/>
                <a:gd name="T25" fmla="*/ 1401 h 3556"/>
                <a:gd name="T26" fmla="*/ 474 w 3554"/>
                <a:gd name="T27" fmla="*/ 1680 h 3556"/>
                <a:gd name="T28" fmla="*/ 485 w 3554"/>
                <a:gd name="T29" fmla="*/ 1971 h 3556"/>
                <a:gd name="T30" fmla="*/ 556 w 3554"/>
                <a:gd name="T31" fmla="*/ 2244 h 3556"/>
                <a:gd name="T32" fmla="*/ 681 w 3554"/>
                <a:gd name="T33" fmla="*/ 2490 h 3556"/>
                <a:gd name="T34" fmla="*/ 854 w 3554"/>
                <a:gd name="T35" fmla="*/ 2702 h 3556"/>
                <a:gd name="T36" fmla="*/ 1066 w 3554"/>
                <a:gd name="T37" fmla="*/ 2874 h 3556"/>
                <a:gd name="T38" fmla="*/ 1312 w 3554"/>
                <a:gd name="T39" fmla="*/ 2999 h 3556"/>
                <a:gd name="T40" fmla="*/ 1585 w 3554"/>
                <a:gd name="T41" fmla="*/ 3071 h 3556"/>
                <a:gd name="T42" fmla="*/ 1876 w 3554"/>
                <a:gd name="T43" fmla="*/ 3082 h 3556"/>
                <a:gd name="T44" fmla="*/ 2155 w 3554"/>
                <a:gd name="T45" fmla="*/ 3029 h 3556"/>
                <a:gd name="T46" fmla="*/ 2411 w 3554"/>
                <a:gd name="T47" fmla="*/ 2922 h 3556"/>
                <a:gd name="T48" fmla="*/ 2634 w 3554"/>
                <a:gd name="T49" fmla="*/ 2765 h 3556"/>
                <a:gd name="T50" fmla="*/ 2822 w 3554"/>
                <a:gd name="T51" fmla="*/ 2564 h 3556"/>
                <a:gd name="T52" fmla="*/ 2962 w 3554"/>
                <a:gd name="T53" fmla="*/ 2329 h 3556"/>
                <a:gd name="T54" fmla="*/ 3052 w 3554"/>
                <a:gd name="T55" fmla="*/ 2065 h 3556"/>
                <a:gd name="T56" fmla="*/ 3085 w 3554"/>
                <a:gd name="T57" fmla="*/ 1778 h 3556"/>
                <a:gd name="T58" fmla="*/ 3055 w 3554"/>
                <a:gd name="T59" fmla="*/ 1503 h 3556"/>
                <a:gd name="T60" fmla="*/ 2972 w 3554"/>
                <a:gd name="T61" fmla="*/ 1247 h 3556"/>
                <a:gd name="T62" fmla="*/ 3051 w 3554"/>
                <a:gd name="T63" fmla="*/ 927 h 3556"/>
                <a:gd name="T64" fmla="*/ 3325 w 3554"/>
                <a:gd name="T65" fmla="*/ 945 h 3556"/>
                <a:gd name="T66" fmla="*/ 3435 w 3554"/>
                <a:gd name="T67" fmla="*/ 1136 h 3556"/>
                <a:gd name="T68" fmla="*/ 3524 w 3554"/>
                <a:gd name="T69" fmla="*/ 1446 h 3556"/>
                <a:gd name="T70" fmla="*/ 3554 w 3554"/>
                <a:gd name="T71" fmla="*/ 1778 h 3556"/>
                <a:gd name="T72" fmla="*/ 3522 w 3554"/>
                <a:gd name="T73" fmla="*/ 2122 h 3556"/>
                <a:gd name="T74" fmla="*/ 3426 w 3554"/>
                <a:gd name="T75" fmla="*/ 2444 h 3556"/>
                <a:gd name="T76" fmla="*/ 3273 w 3554"/>
                <a:gd name="T77" fmla="*/ 2737 h 3556"/>
                <a:gd name="T78" fmla="*/ 3073 w 3554"/>
                <a:gd name="T79" fmla="*/ 2995 h 3556"/>
                <a:gd name="T80" fmla="*/ 2827 w 3554"/>
                <a:gd name="T81" fmla="*/ 3213 h 3556"/>
                <a:gd name="T82" fmla="*/ 2544 w 3554"/>
                <a:gd name="T83" fmla="*/ 3382 h 3556"/>
                <a:gd name="T84" fmla="*/ 2232 w 3554"/>
                <a:gd name="T85" fmla="*/ 3497 h 3556"/>
                <a:gd name="T86" fmla="*/ 1894 w 3554"/>
                <a:gd name="T87" fmla="*/ 3553 h 3556"/>
                <a:gd name="T88" fmla="*/ 1545 w 3554"/>
                <a:gd name="T89" fmla="*/ 3541 h 3556"/>
                <a:gd name="T90" fmla="*/ 1215 w 3554"/>
                <a:gd name="T91" fmla="*/ 3465 h 3556"/>
                <a:gd name="T92" fmla="*/ 911 w 3554"/>
                <a:gd name="T93" fmla="*/ 3332 h 3556"/>
                <a:gd name="T94" fmla="*/ 641 w 3554"/>
                <a:gd name="T95" fmla="*/ 3145 h 3556"/>
                <a:gd name="T96" fmla="*/ 409 w 3554"/>
                <a:gd name="T97" fmla="*/ 2914 h 3556"/>
                <a:gd name="T98" fmla="*/ 225 w 3554"/>
                <a:gd name="T99" fmla="*/ 2644 h 3556"/>
                <a:gd name="T100" fmla="*/ 90 w 3554"/>
                <a:gd name="T101" fmla="*/ 2340 h 3556"/>
                <a:gd name="T102" fmla="*/ 14 w 3554"/>
                <a:gd name="T103" fmla="*/ 2009 h 3556"/>
                <a:gd name="T104" fmla="*/ 0 w 3554"/>
                <a:gd name="T105" fmla="*/ 1778 h 3556"/>
                <a:gd name="T106" fmla="*/ 34 w 3554"/>
                <a:gd name="T107" fmla="*/ 1434 h 3556"/>
                <a:gd name="T108" fmla="*/ 128 w 3554"/>
                <a:gd name="T109" fmla="*/ 1111 h 3556"/>
                <a:gd name="T110" fmla="*/ 281 w 3554"/>
                <a:gd name="T111" fmla="*/ 818 h 3556"/>
                <a:gd name="T112" fmla="*/ 483 w 3554"/>
                <a:gd name="T113" fmla="*/ 560 h 3556"/>
                <a:gd name="T114" fmla="*/ 728 w 3554"/>
                <a:gd name="T115" fmla="*/ 344 h 3556"/>
                <a:gd name="T116" fmla="*/ 1010 w 3554"/>
                <a:gd name="T117" fmla="*/ 174 h 3556"/>
                <a:gd name="T118" fmla="*/ 1322 w 3554"/>
                <a:gd name="T119" fmla="*/ 59 h 3556"/>
                <a:gd name="T120" fmla="*/ 1659 w 3554"/>
                <a:gd name="T121" fmla="*/ 4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54" h="3556">
                  <a:moveTo>
                    <a:pt x="1777" y="0"/>
                  </a:moveTo>
                  <a:lnTo>
                    <a:pt x="1886" y="4"/>
                  </a:lnTo>
                  <a:lnTo>
                    <a:pt x="1994" y="14"/>
                  </a:lnTo>
                  <a:lnTo>
                    <a:pt x="2100" y="29"/>
                  </a:lnTo>
                  <a:lnTo>
                    <a:pt x="2203" y="52"/>
                  </a:lnTo>
                  <a:lnTo>
                    <a:pt x="2305" y="81"/>
                  </a:lnTo>
                  <a:lnTo>
                    <a:pt x="2404" y="114"/>
                  </a:lnTo>
                  <a:lnTo>
                    <a:pt x="2500" y="154"/>
                  </a:lnTo>
                  <a:lnTo>
                    <a:pt x="2594" y="198"/>
                  </a:lnTo>
                  <a:lnTo>
                    <a:pt x="2591" y="230"/>
                  </a:lnTo>
                  <a:lnTo>
                    <a:pt x="2592" y="261"/>
                  </a:lnTo>
                  <a:lnTo>
                    <a:pt x="2613" y="520"/>
                  </a:lnTo>
                  <a:lnTo>
                    <a:pt x="2465" y="667"/>
                  </a:lnTo>
                  <a:lnTo>
                    <a:pt x="2388" y="624"/>
                  </a:lnTo>
                  <a:lnTo>
                    <a:pt x="2309" y="584"/>
                  </a:lnTo>
                  <a:lnTo>
                    <a:pt x="2226" y="550"/>
                  </a:lnTo>
                  <a:lnTo>
                    <a:pt x="2141" y="523"/>
                  </a:lnTo>
                  <a:lnTo>
                    <a:pt x="2053" y="501"/>
                  </a:lnTo>
                  <a:lnTo>
                    <a:pt x="1963" y="484"/>
                  </a:lnTo>
                  <a:lnTo>
                    <a:pt x="1871" y="475"/>
                  </a:lnTo>
                  <a:lnTo>
                    <a:pt x="1777" y="471"/>
                  </a:lnTo>
                  <a:lnTo>
                    <a:pt x="1680" y="475"/>
                  </a:lnTo>
                  <a:lnTo>
                    <a:pt x="1584" y="485"/>
                  </a:lnTo>
                  <a:lnTo>
                    <a:pt x="1491" y="502"/>
                  </a:lnTo>
                  <a:lnTo>
                    <a:pt x="1400" y="526"/>
                  </a:lnTo>
                  <a:lnTo>
                    <a:pt x="1311" y="556"/>
                  </a:lnTo>
                  <a:lnTo>
                    <a:pt x="1226" y="592"/>
                  </a:lnTo>
                  <a:lnTo>
                    <a:pt x="1144" y="634"/>
                  </a:lnTo>
                  <a:lnTo>
                    <a:pt x="1066" y="682"/>
                  </a:lnTo>
                  <a:lnTo>
                    <a:pt x="991" y="734"/>
                  </a:lnTo>
                  <a:lnTo>
                    <a:pt x="920" y="792"/>
                  </a:lnTo>
                  <a:lnTo>
                    <a:pt x="854" y="854"/>
                  </a:lnTo>
                  <a:lnTo>
                    <a:pt x="791" y="920"/>
                  </a:lnTo>
                  <a:lnTo>
                    <a:pt x="734" y="992"/>
                  </a:lnTo>
                  <a:lnTo>
                    <a:pt x="681" y="1067"/>
                  </a:lnTo>
                  <a:lnTo>
                    <a:pt x="634" y="1145"/>
                  </a:lnTo>
                  <a:lnTo>
                    <a:pt x="592" y="1228"/>
                  </a:lnTo>
                  <a:lnTo>
                    <a:pt x="556" y="1313"/>
                  </a:lnTo>
                  <a:lnTo>
                    <a:pt x="526" y="1401"/>
                  </a:lnTo>
                  <a:lnTo>
                    <a:pt x="502" y="1492"/>
                  </a:lnTo>
                  <a:lnTo>
                    <a:pt x="485" y="1586"/>
                  </a:lnTo>
                  <a:lnTo>
                    <a:pt x="474" y="1680"/>
                  </a:lnTo>
                  <a:lnTo>
                    <a:pt x="471" y="1778"/>
                  </a:lnTo>
                  <a:lnTo>
                    <a:pt x="474" y="1876"/>
                  </a:lnTo>
                  <a:lnTo>
                    <a:pt x="485" y="1971"/>
                  </a:lnTo>
                  <a:lnTo>
                    <a:pt x="502" y="2065"/>
                  </a:lnTo>
                  <a:lnTo>
                    <a:pt x="526" y="2156"/>
                  </a:lnTo>
                  <a:lnTo>
                    <a:pt x="556" y="2244"/>
                  </a:lnTo>
                  <a:lnTo>
                    <a:pt x="592" y="2329"/>
                  </a:lnTo>
                  <a:lnTo>
                    <a:pt x="634" y="2411"/>
                  </a:lnTo>
                  <a:lnTo>
                    <a:pt x="681" y="2490"/>
                  </a:lnTo>
                  <a:lnTo>
                    <a:pt x="734" y="2564"/>
                  </a:lnTo>
                  <a:lnTo>
                    <a:pt x="791" y="2635"/>
                  </a:lnTo>
                  <a:lnTo>
                    <a:pt x="854" y="2702"/>
                  </a:lnTo>
                  <a:lnTo>
                    <a:pt x="920" y="2765"/>
                  </a:lnTo>
                  <a:lnTo>
                    <a:pt x="992" y="2821"/>
                  </a:lnTo>
                  <a:lnTo>
                    <a:pt x="1066" y="2874"/>
                  </a:lnTo>
                  <a:lnTo>
                    <a:pt x="1144" y="2922"/>
                  </a:lnTo>
                  <a:lnTo>
                    <a:pt x="1227" y="2963"/>
                  </a:lnTo>
                  <a:lnTo>
                    <a:pt x="1312" y="2999"/>
                  </a:lnTo>
                  <a:lnTo>
                    <a:pt x="1400" y="3029"/>
                  </a:lnTo>
                  <a:lnTo>
                    <a:pt x="1491" y="3053"/>
                  </a:lnTo>
                  <a:lnTo>
                    <a:pt x="1585" y="3071"/>
                  </a:lnTo>
                  <a:lnTo>
                    <a:pt x="1680" y="3082"/>
                  </a:lnTo>
                  <a:lnTo>
                    <a:pt x="1777" y="3084"/>
                  </a:lnTo>
                  <a:lnTo>
                    <a:pt x="1876" y="3082"/>
                  </a:lnTo>
                  <a:lnTo>
                    <a:pt x="1970" y="3071"/>
                  </a:lnTo>
                  <a:lnTo>
                    <a:pt x="2064" y="3053"/>
                  </a:lnTo>
                  <a:lnTo>
                    <a:pt x="2155" y="3029"/>
                  </a:lnTo>
                  <a:lnTo>
                    <a:pt x="2243" y="2999"/>
                  </a:lnTo>
                  <a:lnTo>
                    <a:pt x="2328" y="2963"/>
                  </a:lnTo>
                  <a:lnTo>
                    <a:pt x="2411" y="2922"/>
                  </a:lnTo>
                  <a:lnTo>
                    <a:pt x="2489" y="2874"/>
                  </a:lnTo>
                  <a:lnTo>
                    <a:pt x="2564" y="2821"/>
                  </a:lnTo>
                  <a:lnTo>
                    <a:pt x="2634" y="2765"/>
                  </a:lnTo>
                  <a:lnTo>
                    <a:pt x="2702" y="2702"/>
                  </a:lnTo>
                  <a:lnTo>
                    <a:pt x="2764" y="2635"/>
                  </a:lnTo>
                  <a:lnTo>
                    <a:pt x="2822" y="2564"/>
                  </a:lnTo>
                  <a:lnTo>
                    <a:pt x="2873" y="2490"/>
                  </a:lnTo>
                  <a:lnTo>
                    <a:pt x="2921" y="2411"/>
                  </a:lnTo>
                  <a:lnTo>
                    <a:pt x="2962" y="2329"/>
                  </a:lnTo>
                  <a:lnTo>
                    <a:pt x="2998" y="2244"/>
                  </a:lnTo>
                  <a:lnTo>
                    <a:pt x="3029" y="2156"/>
                  </a:lnTo>
                  <a:lnTo>
                    <a:pt x="3052" y="2065"/>
                  </a:lnTo>
                  <a:lnTo>
                    <a:pt x="3070" y="1971"/>
                  </a:lnTo>
                  <a:lnTo>
                    <a:pt x="3081" y="1876"/>
                  </a:lnTo>
                  <a:lnTo>
                    <a:pt x="3085" y="1778"/>
                  </a:lnTo>
                  <a:lnTo>
                    <a:pt x="3081" y="1684"/>
                  </a:lnTo>
                  <a:lnTo>
                    <a:pt x="3071" y="1593"/>
                  </a:lnTo>
                  <a:lnTo>
                    <a:pt x="3055" y="1503"/>
                  </a:lnTo>
                  <a:lnTo>
                    <a:pt x="3033" y="1415"/>
                  </a:lnTo>
                  <a:lnTo>
                    <a:pt x="3005" y="1329"/>
                  </a:lnTo>
                  <a:lnTo>
                    <a:pt x="2972" y="1247"/>
                  </a:lnTo>
                  <a:lnTo>
                    <a:pt x="2932" y="1166"/>
                  </a:lnTo>
                  <a:lnTo>
                    <a:pt x="2889" y="1090"/>
                  </a:lnTo>
                  <a:lnTo>
                    <a:pt x="3051" y="927"/>
                  </a:lnTo>
                  <a:lnTo>
                    <a:pt x="3277" y="944"/>
                  </a:lnTo>
                  <a:lnTo>
                    <a:pt x="3303" y="945"/>
                  </a:lnTo>
                  <a:lnTo>
                    <a:pt x="3325" y="945"/>
                  </a:lnTo>
                  <a:lnTo>
                    <a:pt x="3346" y="943"/>
                  </a:lnTo>
                  <a:lnTo>
                    <a:pt x="3394" y="1038"/>
                  </a:lnTo>
                  <a:lnTo>
                    <a:pt x="3435" y="1136"/>
                  </a:lnTo>
                  <a:lnTo>
                    <a:pt x="3471" y="1237"/>
                  </a:lnTo>
                  <a:lnTo>
                    <a:pt x="3500" y="1341"/>
                  </a:lnTo>
                  <a:lnTo>
                    <a:pt x="3524" y="1446"/>
                  </a:lnTo>
                  <a:lnTo>
                    <a:pt x="3541" y="1555"/>
                  </a:lnTo>
                  <a:lnTo>
                    <a:pt x="3552" y="1666"/>
                  </a:lnTo>
                  <a:lnTo>
                    <a:pt x="3554" y="1778"/>
                  </a:lnTo>
                  <a:lnTo>
                    <a:pt x="3551" y="1895"/>
                  </a:lnTo>
                  <a:lnTo>
                    <a:pt x="3540" y="2009"/>
                  </a:lnTo>
                  <a:lnTo>
                    <a:pt x="3522" y="2122"/>
                  </a:lnTo>
                  <a:lnTo>
                    <a:pt x="3497" y="2233"/>
                  </a:lnTo>
                  <a:lnTo>
                    <a:pt x="3464" y="2340"/>
                  </a:lnTo>
                  <a:lnTo>
                    <a:pt x="3426" y="2444"/>
                  </a:lnTo>
                  <a:lnTo>
                    <a:pt x="3381" y="2546"/>
                  </a:lnTo>
                  <a:lnTo>
                    <a:pt x="3331" y="2644"/>
                  </a:lnTo>
                  <a:lnTo>
                    <a:pt x="3273" y="2737"/>
                  </a:lnTo>
                  <a:lnTo>
                    <a:pt x="3212" y="2828"/>
                  </a:lnTo>
                  <a:lnTo>
                    <a:pt x="3145" y="2914"/>
                  </a:lnTo>
                  <a:lnTo>
                    <a:pt x="3073" y="2995"/>
                  </a:lnTo>
                  <a:lnTo>
                    <a:pt x="2995" y="3073"/>
                  </a:lnTo>
                  <a:lnTo>
                    <a:pt x="2913" y="3145"/>
                  </a:lnTo>
                  <a:lnTo>
                    <a:pt x="2827" y="3213"/>
                  </a:lnTo>
                  <a:lnTo>
                    <a:pt x="2736" y="3275"/>
                  </a:lnTo>
                  <a:lnTo>
                    <a:pt x="2643" y="3332"/>
                  </a:lnTo>
                  <a:lnTo>
                    <a:pt x="2544" y="3382"/>
                  </a:lnTo>
                  <a:lnTo>
                    <a:pt x="2443" y="3426"/>
                  </a:lnTo>
                  <a:lnTo>
                    <a:pt x="2339" y="3465"/>
                  </a:lnTo>
                  <a:lnTo>
                    <a:pt x="2232" y="3497"/>
                  </a:lnTo>
                  <a:lnTo>
                    <a:pt x="2122" y="3523"/>
                  </a:lnTo>
                  <a:lnTo>
                    <a:pt x="2009" y="3541"/>
                  </a:lnTo>
                  <a:lnTo>
                    <a:pt x="1894" y="3553"/>
                  </a:lnTo>
                  <a:lnTo>
                    <a:pt x="1777" y="3556"/>
                  </a:lnTo>
                  <a:lnTo>
                    <a:pt x="1661" y="3553"/>
                  </a:lnTo>
                  <a:lnTo>
                    <a:pt x="1545" y="3541"/>
                  </a:lnTo>
                  <a:lnTo>
                    <a:pt x="1432" y="3523"/>
                  </a:lnTo>
                  <a:lnTo>
                    <a:pt x="1323" y="3497"/>
                  </a:lnTo>
                  <a:lnTo>
                    <a:pt x="1215" y="3465"/>
                  </a:lnTo>
                  <a:lnTo>
                    <a:pt x="1111" y="3426"/>
                  </a:lnTo>
                  <a:lnTo>
                    <a:pt x="1010" y="3382"/>
                  </a:lnTo>
                  <a:lnTo>
                    <a:pt x="911" y="3332"/>
                  </a:lnTo>
                  <a:lnTo>
                    <a:pt x="818" y="3275"/>
                  </a:lnTo>
                  <a:lnTo>
                    <a:pt x="728" y="3213"/>
                  </a:lnTo>
                  <a:lnTo>
                    <a:pt x="641" y="3145"/>
                  </a:lnTo>
                  <a:lnTo>
                    <a:pt x="560" y="3073"/>
                  </a:lnTo>
                  <a:lnTo>
                    <a:pt x="483" y="2995"/>
                  </a:lnTo>
                  <a:lnTo>
                    <a:pt x="409" y="2914"/>
                  </a:lnTo>
                  <a:lnTo>
                    <a:pt x="342" y="2828"/>
                  </a:lnTo>
                  <a:lnTo>
                    <a:pt x="281" y="2737"/>
                  </a:lnTo>
                  <a:lnTo>
                    <a:pt x="225" y="2644"/>
                  </a:lnTo>
                  <a:lnTo>
                    <a:pt x="174" y="2546"/>
                  </a:lnTo>
                  <a:lnTo>
                    <a:pt x="128" y="2444"/>
                  </a:lnTo>
                  <a:lnTo>
                    <a:pt x="90" y="2340"/>
                  </a:lnTo>
                  <a:lnTo>
                    <a:pt x="59" y="2233"/>
                  </a:lnTo>
                  <a:lnTo>
                    <a:pt x="34" y="2122"/>
                  </a:lnTo>
                  <a:lnTo>
                    <a:pt x="14" y="2009"/>
                  </a:lnTo>
                  <a:lnTo>
                    <a:pt x="4" y="1895"/>
                  </a:lnTo>
                  <a:lnTo>
                    <a:pt x="0" y="1778"/>
                  </a:lnTo>
                  <a:lnTo>
                    <a:pt x="0" y="1778"/>
                  </a:lnTo>
                  <a:lnTo>
                    <a:pt x="4" y="1661"/>
                  </a:lnTo>
                  <a:lnTo>
                    <a:pt x="14" y="1546"/>
                  </a:lnTo>
                  <a:lnTo>
                    <a:pt x="34" y="1434"/>
                  </a:lnTo>
                  <a:lnTo>
                    <a:pt x="59" y="1324"/>
                  </a:lnTo>
                  <a:lnTo>
                    <a:pt x="90" y="1216"/>
                  </a:lnTo>
                  <a:lnTo>
                    <a:pt x="128" y="1111"/>
                  </a:lnTo>
                  <a:lnTo>
                    <a:pt x="174" y="1010"/>
                  </a:lnTo>
                  <a:lnTo>
                    <a:pt x="225" y="913"/>
                  </a:lnTo>
                  <a:lnTo>
                    <a:pt x="281" y="818"/>
                  </a:lnTo>
                  <a:lnTo>
                    <a:pt x="342" y="728"/>
                  </a:lnTo>
                  <a:lnTo>
                    <a:pt x="409" y="642"/>
                  </a:lnTo>
                  <a:lnTo>
                    <a:pt x="483" y="560"/>
                  </a:lnTo>
                  <a:lnTo>
                    <a:pt x="560" y="483"/>
                  </a:lnTo>
                  <a:lnTo>
                    <a:pt x="641" y="411"/>
                  </a:lnTo>
                  <a:lnTo>
                    <a:pt x="728" y="344"/>
                  </a:lnTo>
                  <a:lnTo>
                    <a:pt x="818" y="281"/>
                  </a:lnTo>
                  <a:lnTo>
                    <a:pt x="911" y="225"/>
                  </a:lnTo>
                  <a:lnTo>
                    <a:pt x="1010" y="174"/>
                  </a:lnTo>
                  <a:lnTo>
                    <a:pt x="1111" y="130"/>
                  </a:lnTo>
                  <a:lnTo>
                    <a:pt x="1215" y="90"/>
                  </a:lnTo>
                  <a:lnTo>
                    <a:pt x="1322" y="59"/>
                  </a:lnTo>
                  <a:lnTo>
                    <a:pt x="1432" y="34"/>
                  </a:lnTo>
                  <a:lnTo>
                    <a:pt x="1545" y="15"/>
                  </a:lnTo>
                  <a:lnTo>
                    <a:pt x="1659" y="4"/>
                  </a:lnTo>
                  <a:lnTo>
                    <a:pt x="17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126">
              <a:extLst>
                <a:ext uri="{FF2B5EF4-FFF2-40B4-BE49-F238E27FC236}">
                  <a16:creationId xmlns:a16="http://schemas.microsoft.com/office/drawing/2014/main" id="{543BD31B-6438-DB61-43F9-1ACCF9392292}"/>
                </a:ext>
              </a:extLst>
            </p:cNvPr>
            <p:cNvSpPr>
              <a:spLocks/>
            </p:cNvSpPr>
            <p:nvPr/>
          </p:nvSpPr>
          <p:spPr bwMode="auto">
            <a:xfrm>
              <a:off x="-1814513" y="3935413"/>
              <a:ext cx="925513" cy="925513"/>
            </a:xfrm>
            <a:custGeom>
              <a:avLst/>
              <a:gdLst>
                <a:gd name="T0" fmla="*/ 954 w 1750"/>
                <a:gd name="T1" fmla="*/ 4 h 1751"/>
                <a:gd name="T2" fmla="*/ 1104 w 1750"/>
                <a:gd name="T3" fmla="*/ 31 h 1751"/>
                <a:gd name="T4" fmla="*/ 1245 w 1750"/>
                <a:gd name="T5" fmla="*/ 83 h 1751"/>
                <a:gd name="T6" fmla="*/ 910 w 1750"/>
                <a:gd name="T7" fmla="*/ 418 h 1751"/>
                <a:gd name="T8" fmla="*/ 817 w 1750"/>
                <a:gd name="T9" fmla="*/ 421 h 1751"/>
                <a:gd name="T10" fmla="*/ 709 w 1750"/>
                <a:gd name="T11" fmla="*/ 448 h 1751"/>
                <a:gd name="T12" fmla="*/ 613 w 1750"/>
                <a:gd name="T13" fmla="*/ 499 h 1751"/>
                <a:gd name="T14" fmla="*/ 532 w 1750"/>
                <a:gd name="T15" fmla="*/ 571 h 1751"/>
                <a:gd name="T16" fmla="*/ 469 w 1750"/>
                <a:gd name="T17" fmla="*/ 661 h 1751"/>
                <a:gd name="T18" fmla="*/ 430 w 1750"/>
                <a:gd name="T19" fmla="*/ 763 h 1751"/>
                <a:gd name="T20" fmla="*/ 416 w 1750"/>
                <a:gd name="T21" fmla="*/ 876 h 1751"/>
                <a:gd name="T22" fmla="*/ 430 w 1750"/>
                <a:gd name="T23" fmla="*/ 989 h 1751"/>
                <a:gd name="T24" fmla="*/ 469 w 1750"/>
                <a:gd name="T25" fmla="*/ 1092 h 1751"/>
                <a:gd name="T26" fmla="*/ 532 w 1750"/>
                <a:gd name="T27" fmla="*/ 1181 h 1751"/>
                <a:gd name="T28" fmla="*/ 612 w 1750"/>
                <a:gd name="T29" fmla="*/ 1253 h 1751"/>
                <a:gd name="T30" fmla="*/ 708 w 1750"/>
                <a:gd name="T31" fmla="*/ 1304 h 1751"/>
                <a:gd name="T32" fmla="*/ 817 w 1750"/>
                <a:gd name="T33" fmla="*/ 1332 h 1751"/>
                <a:gd name="T34" fmla="*/ 933 w 1750"/>
                <a:gd name="T35" fmla="*/ 1332 h 1751"/>
                <a:gd name="T36" fmla="*/ 1041 w 1750"/>
                <a:gd name="T37" fmla="*/ 1304 h 1751"/>
                <a:gd name="T38" fmla="*/ 1137 w 1750"/>
                <a:gd name="T39" fmla="*/ 1253 h 1751"/>
                <a:gd name="T40" fmla="*/ 1218 w 1750"/>
                <a:gd name="T41" fmla="*/ 1181 h 1751"/>
                <a:gd name="T42" fmla="*/ 1281 w 1750"/>
                <a:gd name="T43" fmla="*/ 1092 h 1751"/>
                <a:gd name="T44" fmla="*/ 1321 w 1750"/>
                <a:gd name="T45" fmla="*/ 989 h 1751"/>
                <a:gd name="T46" fmla="*/ 1334 w 1750"/>
                <a:gd name="T47" fmla="*/ 876 h 1751"/>
                <a:gd name="T48" fmla="*/ 1662 w 1750"/>
                <a:gd name="T49" fmla="*/ 513 h 1751"/>
                <a:gd name="T50" fmla="*/ 1696 w 1750"/>
                <a:gd name="T51" fmla="*/ 575 h 1751"/>
                <a:gd name="T52" fmla="*/ 1736 w 1750"/>
                <a:gd name="T53" fmla="*/ 721 h 1751"/>
                <a:gd name="T54" fmla="*/ 1750 w 1750"/>
                <a:gd name="T55" fmla="*/ 876 h 1751"/>
                <a:gd name="T56" fmla="*/ 1736 w 1750"/>
                <a:gd name="T57" fmla="*/ 1033 h 1751"/>
                <a:gd name="T58" fmla="*/ 1695 w 1750"/>
                <a:gd name="T59" fmla="*/ 1182 h 1751"/>
                <a:gd name="T60" fmla="*/ 1630 w 1750"/>
                <a:gd name="T61" fmla="*/ 1318 h 1751"/>
                <a:gd name="T62" fmla="*/ 1545 w 1750"/>
                <a:gd name="T63" fmla="*/ 1440 h 1751"/>
                <a:gd name="T64" fmla="*/ 1439 w 1750"/>
                <a:gd name="T65" fmla="*/ 1546 h 1751"/>
                <a:gd name="T66" fmla="*/ 1317 w 1750"/>
                <a:gd name="T67" fmla="*/ 1632 h 1751"/>
                <a:gd name="T68" fmla="*/ 1180 w 1750"/>
                <a:gd name="T69" fmla="*/ 1697 h 1751"/>
                <a:gd name="T70" fmla="*/ 1032 w 1750"/>
                <a:gd name="T71" fmla="*/ 1737 h 1751"/>
                <a:gd name="T72" fmla="*/ 875 w 1750"/>
                <a:gd name="T73" fmla="*/ 1751 h 1751"/>
                <a:gd name="T74" fmla="*/ 718 w 1750"/>
                <a:gd name="T75" fmla="*/ 1737 h 1751"/>
                <a:gd name="T76" fmla="*/ 570 w 1750"/>
                <a:gd name="T77" fmla="*/ 1696 h 1751"/>
                <a:gd name="T78" fmla="*/ 433 w 1750"/>
                <a:gd name="T79" fmla="*/ 1632 h 1751"/>
                <a:gd name="T80" fmla="*/ 312 w 1750"/>
                <a:gd name="T81" fmla="*/ 1546 h 1751"/>
                <a:gd name="T82" fmla="*/ 206 w 1750"/>
                <a:gd name="T83" fmla="*/ 1440 h 1751"/>
                <a:gd name="T84" fmla="*/ 120 w 1750"/>
                <a:gd name="T85" fmla="*/ 1318 h 1751"/>
                <a:gd name="T86" fmla="*/ 55 w 1750"/>
                <a:gd name="T87" fmla="*/ 1181 h 1751"/>
                <a:gd name="T88" fmla="*/ 14 w 1750"/>
                <a:gd name="T89" fmla="*/ 1033 h 1751"/>
                <a:gd name="T90" fmla="*/ 0 w 1750"/>
                <a:gd name="T91" fmla="*/ 876 h 1751"/>
                <a:gd name="T92" fmla="*/ 14 w 1750"/>
                <a:gd name="T93" fmla="*/ 718 h 1751"/>
                <a:gd name="T94" fmla="*/ 55 w 1750"/>
                <a:gd name="T95" fmla="*/ 571 h 1751"/>
                <a:gd name="T96" fmla="*/ 120 w 1750"/>
                <a:gd name="T97" fmla="*/ 434 h 1751"/>
                <a:gd name="T98" fmla="*/ 206 w 1750"/>
                <a:gd name="T99" fmla="*/ 311 h 1751"/>
                <a:gd name="T100" fmla="*/ 312 w 1750"/>
                <a:gd name="T101" fmla="*/ 207 h 1751"/>
                <a:gd name="T102" fmla="*/ 433 w 1750"/>
                <a:gd name="T103" fmla="*/ 120 h 1751"/>
                <a:gd name="T104" fmla="*/ 570 w 1750"/>
                <a:gd name="T105" fmla="*/ 55 h 1751"/>
                <a:gd name="T106" fmla="*/ 718 w 1750"/>
                <a:gd name="T107" fmla="*/ 15 h 1751"/>
                <a:gd name="T108" fmla="*/ 875 w 1750"/>
                <a:gd name="T109" fmla="*/ 0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0" h="1751">
                  <a:moveTo>
                    <a:pt x="875" y="0"/>
                  </a:moveTo>
                  <a:lnTo>
                    <a:pt x="954" y="4"/>
                  </a:lnTo>
                  <a:lnTo>
                    <a:pt x="1030" y="15"/>
                  </a:lnTo>
                  <a:lnTo>
                    <a:pt x="1104" y="31"/>
                  </a:lnTo>
                  <a:lnTo>
                    <a:pt x="1176" y="54"/>
                  </a:lnTo>
                  <a:lnTo>
                    <a:pt x="1245" y="83"/>
                  </a:lnTo>
                  <a:lnTo>
                    <a:pt x="1238" y="90"/>
                  </a:lnTo>
                  <a:lnTo>
                    <a:pt x="910" y="418"/>
                  </a:lnTo>
                  <a:lnTo>
                    <a:pt x="875" y="417"/>
                  </a:lnTo>
                  <a:lnTo>
                    <a:pt x="817" y="421"/>
                  </a:lnTo>
                  <a:lnTo>
                    <a:pt x="762" y="431"/>
                  </a:lnTo>
                  <a:lnTo>
                    <a:pt x="709" y="448"/>
                  </a:lnTo>
                  <a:lnTo>
                    <a:pt x="659" y="471"/>
                  </a:lnTo>
                  <a:lnTo>
                    <a:pt x="613" y="499"/>
                  </a:lnTo>
                  <a:lnTo>
                    <a:pt x="570" y="532"/>
                  </a:lnTo>
                  <a:lnTo>
                    <a:pt x="532" y="571"/>
                  </a:lnTo>
                  <a:lnTo>
                    <a:pt x="498" y="614"/>
                  </a:lnTo>
                  <a:lnTo>
                    <a:pt x="469" y="661"/>
                  </a:lnTo>
                  <a:lnTo>
                    <a:pt x="446" y="710"/>
                  </a:lnTo>
                  <a:lnTo>
                    <a:pt x="430" y="763"/>
                  </a:lnTo>
                  <a:lnTo>
                    <a:pt x="420" y="818"/>
                  </a:lnTo>
                  <a:lnTo>
                    <a:pt x="416" y="876"/>
                  </a:lnTo>
                  <a:lnTo>
                    <a:pt x="420" y="933"/>
                  </a:lnTo>
                  <a:lnTo>
                    <a:pt x="430" y="989"/>
                  </a:lnTo>
                  <a:lnTo>
                    <a:pt x="446" y="1043"/>
                  </a:lnTo>
                  <a:lnTo>
                    <a:pt x="469" y="1092"/>
                  </a:lnTo>
                  <a:lnTo>
                    <a:pt x="498" y="1139"/>
                  </a:lnTo>
                  <a:lnTo>
                    <a:pt x="532" y="1181"/>
                  </a:lnTo>
                  <a:lnTo>
                    <a:pt x="570" y="1219"/>
                  </a:lnTo>
                  <a:lnTo>
                    <a:pt x="612" y="1253"/>
                  </a:lnTo>
                  <a:lnTo>
                    <a:pt x="659" y="1282"/>
                  </a:lnTo>
                  <a:lnTo>
                    <a:pt x="708" y="1304"/>
                  </a:lnTo>
                  <a:lnTo>
                    <a:pt x="762" y="1321"/>
                  </a:lnTo>
                  <a:lnTo>
                    <a:pt x="817" y="1332"/>
                  </a:lnTo>
                  <a:lnTo>
                    <a:pt x="875" y="1336"/>
                  </a:lnTo>
                  <a:lnTo>
                    <a:pt x="933" y="1332"/>
                  </a:lnTo>
                  <a:lnTo>
                    <a:pt x="988" y="1321"/>
                  </a:lnTo>
                  <a:lnTo>
                    <a:pt x="1041" y="1304"/>
                  </a:lnTo>
                  <a:lnTo>
                    <a:pt x="1091" y="1282"/>
                  </a:lnTo>
                  <a:lnTo>
                    <a:pt x="1137" y="1253"/>
                  </a:lnTo>
                  <a:lnTo>
                    <a:pt x="1180" y="1219"/>
                  </a:lnTo>
                  <a:lnTo>
                    <a:pt x="1218" y="1181"/>
                  </a:lnTo>
                  <a:lnTo>
                    <a:pt x="1252" y="1139"/>
                  </a:lnTo>
                  <a:lnTo>
                    <a:pt x="1281" y="1092"/>
                  </a:lnTo>
                  <a:lnTo>
                    <a:pt x="1304" y="1043"/>
                  </a:lnTo>
                  <a:lnTo>
                    <a:pt x="1321" y="989"/>
                  </a:lnTo>
                  <a:lnTo>
                    <a:pt x="1330" y="933"/>
                  </a:lnTo>
                  <a:lnTo>
                    <a:pt x="1334" y="876"/>
                  </a:lnTo>
                  <a:lnTo>
                    <a:pt x="1333" y="841"/>
                  </a:lnTo>
                  <a:lnTo>
                    <a:pt x="1662" y="513"/>
                  </a:lnTo>
                  <a:lnTo>
                    <a:pt x="1668" y="506"/>
                  </a:lnTo>
                  <a:lnTo>
                    <a:pt x="1696" y="575"/>
                  </a:lnTo>
                  <a:lnTo>
                    <a:pt x="1720" y="646"/>
                  </a:lnTo>
                  <a:lnTo>
                    <a:pt x="1736" y="721"/>
                  </a:lnTo>
                  <a:lnTo>
                    <a:pt x="1747" y="798"/>
                  </a:lnTo>
                  <a:lnTo>
                    <a:pt x="1750" y="876"/>
                  </a:lnTo>
                  <a:lnTo>
                    <a:pt x="1747" y="956"/>
                  </a:lnTo>
                  <a:lnTo>
                    <a:pt x="1736" y="1033"/>
                  </a:lnTo>
                  <a:lnTo>
                    <a:pt x="1719" y="1109"/>
                  </a:lnTo>
                  <a:lnTo>
                    <a:pt x="1695" y="1182"/>
                  </a:lnTo>
                  <a:lnTo>
                    <a:pt x="1666" y="1252"/>
                  </a:lnTo>
                  <a:lnTo>
                    <a:pt x="1630" y="1318"/>
                  </a:lnTo>
                  <a:lnTo>
                    <a:pt x="1591" y="1381"/>
                  </a:lnTo>
                  <a:lnTo>
                    <a:pt x="1545" y="1440"/>
                  </a:lnTo>
                  <a:lnTo>
                    <a:pt x="1493" y="1495"/>
                  </a:lnTo>
                  <a:lnTo>
                    <a:pt x="1439" y="1546"/>
                  </a:lnTo>
                  <a:lnTo>
                    <a:pt x="1379" y="1591"/>
                  </a:lnTo>
                  <a:lnTo>
                    <a:pt x="1317" y="1632"/>
                  </a:lnTo>
                  <a:lnTo>
                    <a:pt x="1251" y="1667"/>
                  </a:lnTo>
                  <a:lnTo>
                    <a:pt x="1180" y="1697"/>
                  </a:lnTo>
                  <a:lnTo>
                    <a:pt x="1108" y="1720"/>
                  </a:lnTo>
                  <a:lnTo>
                    <a:pt x="1032" y="1737"/>
                  </a:lnTo>
                  <a:lnTo>
                    <a:pt x="954" y="1748"/>
                  </a:lnTo>
                  <a:lnTo>
                    <a:pt x="875" y="1751"/>
                  </a:lnTo>
                  <a:lnTo>
                    <a:pt x="796" y="1748"/>
                  </a:lnTo>
                  <a:lnTo>
                    <a:pt x="718" y="1737"/>
                  </a:lnTo>
                  <a:lnTo>
                    <a:pt x="642" y="1720"/>
                  </a:lnTo>
                  <a:lnTo>
                    <a:pt x="570" y="1696"/>
                  </a:lnTo>
                  <a:lnTo>
                    <a:pt x="500" y="1667"/>
                  </a:lnTo>
                  <a:lnTo>
                    <a:pt x="433" y="1632"/>
                  </a:lnTo>
                  <a:lnTo>
                    <a:pt x="371" y="1591"/>
                  </a:lnTo>
                  <a:lnTo>
                    <a:pt x="312" y="1546"/>
                  </a:lnTo>
                  <a:lnTo>
                    <a:pt x="257" y="1495"/>
                  </a:lnTo>
                  <a:lnTo>
                    <a:pt x="206" y="1440"/>
                  </a:lnTo>
                  <a:lnTo>
                    <a:pt x="161" y="1380"/>
                  </a:lnTo>
                  <a:lnTo>
                    <a:pt x="120" y="1318"/>
                  </a:lnTo>
                  <a:lnTo>
                    <a:pt x="85" y="1252"/>
                  </a:lnTo>
                  <a:lnTo>
                    <a:pt x="55" y="1181"/>
                  </a:lnTo>
                  <a:lnTo>
                    <a:pt x="31" y="1109"/>
                  </a:lnTo>
                  <a:lnTo>
                    <a:pt x="14" y="1033"/>
                  </a:lnTo>
                  <a:lnTo>
                    <a:pt x="3" y="955"/>
                  </a:lnTo>
                  <a:lnTo>
                    <a:pt x="0" y="876"/>
                  </a:lnTo>
                  <a:lnTo>
                    <a:pt x="3" y="796"/>
                  </a:lnTo>
                  <a:lnTo>
                    <a:pt x="14" y="718"/>
                  </a:lnTo>
                  <a:lnTo>
                    <a:pt x="31" y="643"/>
                  </a:lnTo>
                  <a:lnTo>
                    <a:pt x="55" y="571"/>
                  </a:lnTo>
                  <a:lnTo>
                    <a:pt x="85" y="501"/>
                  </a:lnTo>
                  <a:lnTo>
                    <a:pt x="120" y="434"/>
                  </a:lnTo>
                  <a:lnTo>
                    <a:pt x="161" y="371"/>
                  </a:lnTo>
                  <a:lnTo>
                    <a:pt x="206" y="311"/>
                  </a:lnTo>
                  <a:lnTo>
                    <a:pt x="257" y="257"/>
                  </a:lnTo>
                  <a:lnTo>
                    <a:pt x="312" y="207"/>
                  </a:lnTo>
                  <a:lnTo>
                    <a:pt x="371" y="161"/>
                  </a:lnTo>
                  <a:lnTo>
                    <a:pt x="433" y="120"/>
                  </a:lnTo>
                  <a:lnTo>
                    <a:pt x="500" y="84"/>
                  </a:lnTo>
                  <a:lnTo>
                    <a:pt x="570" y="55"/>
                  </a:lnTo>
                  <a:lnTo>
                    <a:pt x="642" y="31"/>
                  </a:lnTo>
                  <a:lnTo>
                    <a:pt x="718" y="15"/>
                  </a:lnTo>
                  <a:lnTo>
                    <a:pt x="796" y="4"/>
                  </a:lnTo>
                  <a:lnTo>
                    <a:pt x="8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127">
              <a:extLst>
                <a:ext uri="{FF2B5EF4-FFF2-40B4-BE49-F238E27FC236}">
                  <a16:creationId xmlns:a16="http://schemas.microsoft.com/office/drawing/2014/main" id="{9A09AC40-EA41-CBEF-5805-AD37D2D9260F}"/>
                </a:ext>
              </a:extLst>
            </p:cNvPr>
            <p:cNvSpPr>
              <a:spLocks/>
            </p:cNvSpPr>
            <p:nvPr/>
          </p:nvSpPr>
          <p:spPr bwMode="auto">
            <a:xfrm>
              <a:off x="-1349375" y="3246438"/>
              <a:ext cx="1139825" cy="1146175"/>
            </a:xfrm>
            <a:custGeom>
              <a:avLst/>
              <a:gdLst>
                <a:gd name="T0" fmla="*/ 1509 w 2153"/>
                <a:gd name="T1" fmla="*/ 1 h 2166"/>
                <a:gd name="T2" fmla="*/ 1530 w 2153"/>
                <a:gd name="T3" fmla="*/ 14 h 2166"/>
                <a:gd name="T4" fmla="*/ 1539 w 2153"/>
                <a:gd name="T5" fmla="*/ 37 h 2166"/>
                <a:gd name="T6" fmla="*/ 1685 w 2153"/>
                <a:gd name="T7" fmla="*/ 239 h 2166"/>
                <a:gd name="T8" fmla="*/ 1726 w 2153"/>
                <a:gd name="T9" fmla="*/ 211 h 2166"/>
                <a:gd name="T10" fmla="*/ 1771 w 2153"/>
                <a:gd name="T11" fmla="*/ 203 h 2166"/>
                <a:gd name="T12" fmla="*/ 1818 w 2153"/>
                <a:gd name="T13" fmla="*/ 211 h 2166"/>
                <a:gd name="T14" fmla="*/ 1859 w 2153"/>
                <a:gd name="T15" fmla="*/ 239 h 2166"/>
                <a:gd name="T16" fmla="*/ 1949 w 2153"/>
                <a:gd name="T17" fmla="*/ 333 h 2166"/>
                <a:gd name="T18" fmla="*/ 1967 w 2153"/>
                <a:gd name="T19" fmla="*/ 385 h 2166"/>
                <a:gd name="T20" fmla="*/ 1961 w 2153"/>
                <a:gd name="T21" fmla="*/ 438 h 2166"/>
                <a:gd name="T22" fmla="*/ 1931 w 2153"/>
                <a:gd name="T23" fmla="*/ 486 h 2166"/>
                <a:gd name="T24" fmla="*/ 2115 w 2153"/>
                <a:gd name="T25" fmla="*/ 613 h 2166"/>
                <a:gd name="T26" fmla="*/ 2140 w 2153"/>
                <a:gd name="T27" fmla="*/ 624 h 2166"/>
                <a:gd name="T28" fmla="*/ 2152 w 2153"/>
                <a:gd name="T29" fmla="*/ 647 h 2166"/>
                <a:gd name="T30" fmla="*/ 2149 w 2153"/>
                <a:gd name="T31" fmla="*/ 672 h 2166"/>
                <a:gd name="T32" fmla="*/ 1666 w 2153"/>
                <a:gd name="T33" fmla="*/ 1158 h 2166"/>
                <a:gd name="T34" fmla="*/ 1613 w 2153"/>
                <a:gd name="T35" fmla="*/ 1197 h 2166"/>
                <a:gd name="T36" fmla="*/ 1551 w 2153"/>
                <a:gd name="T37" fmla="*/ 1216 h 2166"/>
                <a:gd name="T38" fmla="*/ 1512 w 2153"/>
                <a:gd name="T39" fmla="*/ 1219 h 2166"/>
                <a:gd name="T40" fmla="*/ 1491 w 2153"/>
                <a:gd name="T41" fmla="*/ 1217 h 2166"/>
                <a:gd name="T42" fmla="*/ 286 w 2153"/>
                <a:gd name="T43" fmla="*/ 2131 h 2166"/>
                <a:gd name="T44" fmla="*/ 244 w 2153"/>
                <a:gd name="T45" fmla="*/ 2156 h 2166"/>
                <a:gd name="T46" fmla="*/ 108 w 2153"/>
                <a:gd name="T47" fmla="*/ 2166 h 2166"/>
                <a:gd name="T48" fmla="*/ 78 w 2153"/>
                <a:gd name="T49" fmla="*/ 2164 h 2166"/>
                <a:gd name="T50" fmla="*/ 35 w 2153"/>
                <a:gd name="T51" fmla="*/ 2142 h 2166"/>
                <a:gd name="T52" fmla="*/ 7 w 2153"/>
                <a:gd name="T53" fmla="*/ 2104 h 2166"/>
                <a:gd name="T54" fmla="*/ 0 w 2153"/>
                <a:gd name="T55" fmla="*/ 2054 h 2166"/>
                <a:gd name="T56" fmla="*/ 12 w 2153"/>
                <a:gd name="T57" fmla="*/ 1926 h 2166"/>
                <a:gd name="T58" fmla="*/ 37 w 2153"/>
                <a:gd name="T59" fmla="*/ 1885 h 2166"/>
                <a:gd name="T60" fmla="*/ 470 w 2153"/>
                <a:gd name="T61" fmla="*/ 1453 h 2166"/>
                <a:gd name="T62" fmla="*/ 785 w 2153"/>
                <a:gd name="T63" fmla="*/ 1137 h 2166"/>
                <a:gd name="T64" fmla="*/ 934 w 2153"/>
                <a:gd name="T65" fmla="*/ 667 h 2166"/>
                <a:gd name="T66" fmla="*/ 934 w 2153"/>
                <a:gd name="T67" fmla="*/ 613 h 2166"/>
                <a:gd name="T68" fmla="*/ 952 w 2153"/>
                <a:gd name="T69" fmla="*/ 545 h 2166"/>
                <a:gd name="T70" fmla="*/ 994 w 2153"/>
                <a:gd name="T71" fmla="*/ 486 h 2166"/>
                <a:gd name="T72" fmla="*/ 1478 w 2153"/>
                <a:gd name="T73" fmla="*/ 4 h 2166"/>
                <a:gd name="T74" fmla="*/ 1497 w 2153"/>
                <a:gd name="T75" fmla="*/ 0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53" h="2166">
                  <a:moveTo>
                    <a:pt x="1497" y="0"/>
                  </a:moveTo>
                  <a:lnTo>
                    <a:pt x="1509" y="1"/>
                  </a:lnTo>
                  <a:lnTo>
                    <a:pt x="1520" y="6"/>
                  </a:lnTo>
                  <a:lnTo>
                    <a:pt x="1530" y="14"/>
                  </a:lnTo>
                  <a:lnTo>
                    <a:pt x="1536" y="25"/>
                  </a:lnTo>
                  <a:lnTo>
                    <a:pt x="1539" y="37"/>
                  </a:lnTo>
                  <a:lnTo>
                    <a:pt x="1565" y="359"/>
                  </a:lnTo>
                  <a:lnTo>
                    <a:pt x="1685" y="239"/>
                  </a:lnTo>
                  <a:lnTo>
                    <a:pt x="1704" y="222"/>
                  </a:lnTo>
                  <a:lnTo>
                    <a:pt x="1726" y="211"/>
                  </a:lnTo>
                  <a:lnTo>
                    <a:pt x="1748" y="204"/>
                  </a:lnTo>
                  <a:lnTo>
                    <a:pt x="1771" y="203"/>
                  </a:lnTo>
                  <a:lnTo>
                    <a:pt x="1795" y="204"/>
                  </a:lnTo>
                  <a:lnTo>
                    <a:pt x="1818" y="211"/>
                  </a:lnTo>
                  <a:lnTo>
                    <a:pt x="1840" y="222"/>
                  </a:lnTo>
                  <a:lnTo>
                    <a:pt x="1859" y="239"/>
                  </a:lnTo>
                  <a:lnTo>
                    <a:pt x="1931" y="312"/>
                  </a:lnTo>
                  <a:lnTo>
                    <a:pt x="1949" y="333"/>
                  </a:lnTo>
                  <a:lnTo>
                    <a:pt x="1961" y="359"/>
                  </a:lnTo>
                  <a:lnTo>
                    <a:pt x="1967" y="385"/>
                  </a:lnTo>
                  <a:lnTo>
                    <a:pt x="1967" y="412"/>
                  </a:lnTo>
                  <a:lnTo>
                    <a:pt x="1961" y="438"/>
                  </a:lnTo>
                  <a:lnTo>
                    <a:pt x="1949" y="463"/>
                  </a:lnTo>
                  <a:lnTo>
                    <a:pt x="1931" y="486"/>
                  </a:lnTo>
                  <a:lnTo>
                    <a:pt x="1826" y="590"/>
                  </a:lnTo>
                  <a:lnTo>
                    <a:pt x="2115" y="613"/>
                  </a:lnTo>
                  <a:lnTo>
                    <a:pt x="2128" y="617"/>
                  </a:lnTo>
                  <a:lnTo>
                    <a:pt x="2140" y="624"/>
                  </a:lnTo>
                  <a:lnTo>
                    <a:pt x="2147" y="634"/>
                  </a:lnTo>
                  <a:lnTo>
                    <a:pt x="2152" y="647"/>
                  </a:lnTo>
                  <a:lnTo>
                    <a:pt x="2153" y="659"/>
                  </a:lnTo>
                  <a:lnTo>
                    <a:pt x="2149" y="672"/>
                  </a:lnTo>
                  <a:lnTo>
                    <a:pt x="2141" y="684"/>
                  </a:lnTo>
                  <a:lnTo>
                    <a:pt x="1666" y="1158"/>
                  </a:lnTo>
                  <a:lnTo>
                    <a:pt x="1640" y="1180"/>
                  </a:lnTo>
                  <a:lnTo>
                    <a:pt x="1613" y="1197"/>
                  </a:lnTo>
                  <a:lnTo>
                    <a:pt x="1583" y="1209"/>
                  </a:lnTo>
                  <a:lnTo>
                    <a:pt x="1551" y="1216"/>
                  </a:lnTo>
                  <a:lnTo>
                    <a:pt x="1519" y="1220"/>
                  </a:lnTo>
                  <a:lnTo>
                    <a:pt x="1512" y="1219"/>
                  </a:lnTo>
                  <a:lnTo>
                    <a:pt x="1503" y="1219"/>
                  </a:lnTo>
                  <a:lnTo>
                    <a:pt x="1491" y="1217"/>
                  </a:lnTo>
                  <a:lnTo>
                    <a:pt x="1220" y="1197"/>
                  </a:lnTo>
                  <a:lnTo>
                    <a:pt x="286" y="2131"/>
                  </a:lnTo>
                  <a:lnTo>
                    <a:pt x="267" y="2147"/>
                  </a:lnTo>
                  <a:lnTo>
                    <a:pt x="244" y="2156"/>
                  </a:lnTo>
                  <a:lnTo>
                    <a:pt x="219" y="2161"/>
                  </a:lnTo>
                  <a:lnTo>
                    <a:pt x="108" y="2166"/>
                  </a:lnTo>
                  <a:lnTo>
                    <a:pt x="103" y="2166"/>
                  </a:lnTo>
                  <a:lnTo>
                    <a:pt x="78" y="2164"/>
                  </a:lnTo>
                  <a:lnTo>
                    <a:pt x="55" y="2155"/>
                  </a:lnTo>
                  <a:lnTo>
                    <a:pt x="35" y="2142"/>
                  </a:lnTo>
                  <a:lnTo>
                    <a:pt x="19" y="2124"/>
                  </a:lnTo>
                  <a:lnTo>
                    <a:pt x="7" y="2104"/>
                  </a:lnTo>
                  <a:lnTo>
                    <a:pt x="0" y="2080"/>
                  </a:lnTo>
                  <a:lnTo>
                    <a:pt x="0" y="2054"/>
                  </a:lnTo>
                  <a:lnTo>
                    <a:pt x="8" y="1950"/>
                  </a:lnTo>
                  <a:lnTo>
                    <a:pt x="12" y="1926"/>
                  </a:lnTo>
                  <a:lnTo>
                    <a:pt x="23" y="1904"/>
                  </a:lnTo>
                  <a:lnTo>
                    <a:pt x="37" y="1885"/>
                  </a:lnTo>
                  <a:lnTo>
                    <a:pt x="171" y="1753"/>
                  </a:lnTo>
                  <a:lnTo>
                    <a:pt x="470" y="1453"/>
                  </a:lnTo>
                  <a:lnTo>
                    <a:pt x="477" y="1447"/>
                  </a:lnTo>
                  <a:lnTo>
                    <a:pt x="785" y="1137"/>
                  </a:lnTo>
                  <a:lnTo>
                    <a:pt x="957" y="965"/>
                  </a:lnTo>
                  <a:lnTo>
                    <a:pt x="934" y="667"/>
                  </a:lnTo>
                  <a:lnTo>
                    <a:pt x="933" y="649"/>
                  </a:lnTo>
                  <a:lnTo>
                    <a:pt x="934" y="613"/>
                  </a:lnTo>
                  <a:lnTo>
                    <a:pt x="940" y="578"/>
                  </a:lnTo>
                  <a:lnTo>
                    <a:pt x="952" y="545"/>
                  </a:lnTo>
                  <a:lnTo>
                    <a:pt x="970" y="514"/>
                  </a:lnTo>
                  <a:lnTo>
                    <a:pt x="994" y="486"/>
                  </a:lnTo>
                  <a:lnTo>
                    <a:pt x="1469" y="12"/>
                  </a:lnTo>
                  <a:lnTo>
                    <a:pt x="1478" y="4"/>
                  </a:lnTo>
                  <a:lnTo>
                    <a:pt x="1488" y="1"/>
                  </a:lnTo>
                  <a:lnTo>
                    <a:pt x="14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26" name="Picture 2">
            <a:extLst>
              <a:ext uri="{FF2B5EF4-FFF2-40B4-BE49-F238E27FC236}">
                <a16:creationId xmlns:a16="http://schemas.microsoft.com/office/drawing/2014/main" id="{7261C6A0-DCB9-B714-22E1-AA61FF7AF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601" y="1972733"/>
            <a:ext cx="749298" cy="74929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B5C8157-3AB6-1C51-0E88-E935A696FF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888" t="50370" r="44000" b="16667"/>
          <a:stretch/>
        </p:blipFill>
        <p:spPr bwMode="auto">
          <a:xfrm>
            <a:off x="6252633" y="4762500"/>
            <a:ext cx="549573" cy="4487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B92BBB7-EE5C-D96F-EEDA-FE9D1E179E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048" t="28518" r="21403" b="28889"/>
          <a:stretch/>
        </p:blipFill>
        <p:spPr bwMode="auto">
          <a:xfrm>
            <a:off x="4813301" y="4313766"/>
            <a:ext cx="330477" cy="4445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71F3A4FD-2D1B-1B06-3540-90F3B2AC111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352" t="50556" r="74676" b="2222"/>
          <a:stretch/>
        </p:blipFill>
        <p:spPr bwMode="auto">
          <a:xfrm>
            <a:off x="4351865" y="3526367"/>
            <a:ext cx="507551" cy="54609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ED86318A-FD3F-7D76-E1F6-8279BAAAE9D4}"/>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artisticMarker/>
                    </a14:imgEffect>
                  </a14:imgLayer>
                </a14:imgProps>
              </a:ext>
              <a:ext uri="{28A0092B-C50C-407E-A947-70E740481C1C}">
                <a14:useLocalDpi xmlns:a14="http://schemas.microsoft.com/office/drawing/2010/main" val="0"/>
              </a:ext>
            </a:extLst>
          </a:blip>
          <a:srcRect l="22641" t="18397" r="24528" b="22170"/>
          <a:stretch/>
        </p:blipFill>
        <p:spPr bwMode="auto">
          <a:xfrm>
            <a:off x="4779433" y="2048933"/>
            <a:ext cx="474134"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69E501F7-66CE-04EB-E9CE-7A0354E9ADC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682" t="52593" r="87946" b="18333"/>
          <a:stretch/>
        </p:blipFill>
        <p:spPr bwMode="auto">
          <a:xfrm>
            <a:off x="7366001" y="2688167"/>
            <a:ext cx="508000" cy="66463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Logo&#10;&#10;Description automatically generated">
            <a:extLst>
              <a:ext uri="{FF2B5EF4-FFF2-40B4-BE49-F238E27FC236}">
                <a16:creationId xmlns:a16="http://schemas.microsoft.com/office/drawing/2014/main" id="{7B8462F9-F2D1-E4DA-44BF-BE4633F5DD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43850" y="2984501"/>
            <a:ext cx="1929293" cy="449044"/>
          </a:xfrm>
          <a:prstGeom prst="rect">
            <a:avLst/>
          </a:prstGeom>
        </p:spPr>
      </p:pic>
      <p:sp>
        <p:nvSpPr>
          <p:cNvPr id="34" name="TextBox 33">
            <a:extLst>
              <a:ext uri="{FF2B5EF4-FFF2-40B4-BE49-F238E27FC236}">
                <a16:creationId xmlns:a16="http://schemas.microsoft.com/office/drawing/2014/main" id="{7E1DD836-4645-FE4D-CCFF-50FDC61D451E}"/>
              </a:ext>
            </a:extLst>
          </p:cNvPr>
          <p:cNvSpPr txBox="1"/>
          <p:nvPr/>
        </p:nvSpPr>
        <p:spPr>
          <a:xfrm>
            <a:off x="4876800" y="3433233"/>
            <a:ext cx="246803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Gain a competitive edge using the best tools and techniques to build a better you .</a:t>
            </a:r>
          </a:p>
        </p:txBody>
      </p:sp>
    </p:spTree>
    <p:extLst>
      <p:ext uri="{BB962C8B-B14F-4D97-AF65-F5344CB8AC3E}">
        <p14:creationId xmlns:p14="http://schemas.microsoft.com/office/powerpoint/2010/main" val="8424858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eamwork concept">
            <a:extLst>
              <a:ext uri="{FF2B5EF4-FFF2-40B4-BE49-F238E27FC236}">
                <a16:creationId xmlns:a16="http://schemas.microsoft.com/office/drawing/2014/main" id="{CAD8C340-E150-AB4E-3BA8-E72322BE640C}"/>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727192" y="1527047"/>
            <a:ext cx="6464808" cy="387888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06242F6-CA1E-42FB-BB1A-B13E71A7D987}"/>
              </a:ext>
            </a:extLst>
          </p:cNvPr>
          <p:cNvSpPr/>
          <p:nvPr/>
        </p:nvSpPr>
        <p:spPr>
          <a:xfrm>
            <a:off x="-2286" y="-13209"/>
            <a:ext cx="5760000" cy="6871209"/>
          </a:xfrm>
          <a:prstGeom prst="rect">
            <a:avLst/>
          </a:prstGeom>
          <a:solidFill>
            <a:srgbClr val="3984A3"/>
          </a:solidFill>
          <a:ln w="12700" cap="flat" cmpd="sng" algn="ctr">
            <a:noFill/>
            <a:prstDash val="solid"/>
            <a:miter lim="800000"/>
          </a:ln>
          <a:effectLst/>
        </p:spPr>
        <p:txBody>
          <a:bodyPr wrap="square" rtlCol="0" anchor="ctr"/>
          <a:lstStyle/>
          <a:p>
            <a:pPr algn="ctr" defTabSz="914217"/>
            <a:endParaRPr lang="en-GB" sz="1000" b="1" kern="0" dirty="0">
              <a:solidFill>
                <a:srgbClr val="FFFFFF"/>
              </a:solidFill>
              <a:latin typeface="Lato Light" panose="020F0502020204030203"/>
            </a:endParaRPr>
          </a:p>
        </p:txBody>
      </p:sp>
      <p:sp>
        <p:nvSpPr>
          <p:cNvPr id="13" name="TextBox 12">
            <a:extLst>
              <a:ext uri="{FF2B5EF4-FFF2-40B4-BE49-F238E27FC236}">
                <a16:creationId xmlns:a16="http://schemas.microsoft.com/office/drawing/2014/main" id="{E4F23697-1BEC-4F6B-A1E1-CF2064D07358}"/>
              </a:ext>
            </a:extLst>
          </p:cNvPr>
          <p:cNvSpPr txBox="1"/>
          <p:nvPr/>
        </p:nvSpPr>
        <p:spPr>
          <a:xfrm>
            <a:off x="9268286" y="6267597"/>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chemeClr val="bg1">
                    <a:lumMod val="50000"/>
                  </a:schemeClr>
                </a:solidFill>
                <a:effectLst/>
                <a:uLnTx/>
                <a:uFillTx/>
                <a:latin typeface="Lato Light" panose="020F0502020204030203"/>
              </a:rPr>
              <a:t>Hand built using experience &amp; insight </a:t>
            </a:r>
          </a:p>
        </p:txBody>
      </p:sp>
      <p:pic>
        <p:nvPicPr>
          <p:cNvPr id="14" name="Picture 13" descr="Logo&#10;&#10;Description automatically generated">
            <a:extLst>
              <a:ext uri="{FF2B5EF4-FFF2-40B4-BE49-F238E27FC236}">
                <a16:creationId xmlns:a16="http://schemas.microsoft.com/office/drawing/2014/main" id="{F4A6D227-4561-4949-BB83-BE740B69EA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
        <p:nvSpPr>
          <p:cNvPr id="15" name="TextBox 14">
            <a:extLst>
              <a:ext uri="{FF2B5EF4-FFF2-40B4-BE49-F238E27FC236}">
                <a16:creationId xmlns:a16="http://schemas.microsoft.com/office/drawing/2014/main" id="{50709A3E-8602-46AD-B797-5EAFDCDBDC85}"/>
              </a:ext>
            </a:extLst>
          </p:cNvPr>
          <p:cNvSpPr txBox="1"/>
          <p:nvPr/>
        </p:nvSpPr>
        <p:spPr>
          <a:xfrm>
            <a:off x="38808" y="2864539"/>
            <a:ext cx="5894773" cy="523220"/>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Trade Marketing.</a:t>
            </a:r>
          </a:p>
        </p:txBody>
      </p:sp>
      <p:sp>
        <p:nvSpPr>
          <p:cNvPr id="17" name="TextBox 16">
            <a:extLst>
              <a:ext uri="{FF2B5EF4-FFF2-40B4-BE49-F238E27FC236}">
                <a16:creationId xmlns:a16="http://schemas.microsoft.com/office/drawing/2014/main" id="{5E97F481-60A8-4455-BC7E-3C6E20C88789}"/>
              </a:ext>
            </a:extLst>
          </p:cNvPr>
          <p:cNvSpPr txBox="1"/>
          <p:nvPr/>
        </p:nvSpPr>
        <p:spPr>
          <a:xfrm>
            <a:off x="143391" y="5440664"/>
            <a:ext cx="5468645" cy="369332"/>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b="1" dirty="0">
                <a:solidFill>
                  <a:schemeClr val="bg1"/>
                </a:solidFill>
                <a:latin typeface="Lato Light" panose="020F0502020204030203"/>
              </a:rPr>
              <a:t>Sales &amp; Marketing Fundamentals. </a:t>
            </a:r>
          </a:p>
        </p:txBody>
      </p:sp>
      <p:sp>
        <p:nvSpPr>
          <p:cNvPr id="19" name="TextBox 18">
            <a:extLst>
              <a:ext uri="{FF2B5EF4-FFF2-40B4-BE49-F238E27FC236}">
                <a16:creationId xmlns:a16="http://schemas.microsoft.com/office/drawing/2014/main" id="{19C1CEDE-1FDC-88D1-65D7-DFF91C6681A9}"/>
              </a:ext>
            </a:extLst>
          </p:cNvPr>
          <p:cNvSpPr txBox="1"/>
          <p:nvPr/>
        </p:nvSpPr>
        <p:spPr>
          <a:xfrm>
            <a:off x="38808" y="3355927"/>
            <a:ext cx="5894773" cy="369332"/>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Organisational alignment</a:t>
            </a:r>
          </a:p>
        </p:txBody>
      </p:sp>
      <p:sp>
        <p:nvSpPr>
          <p:cNvPr id="11" name="Rectangle 10">
            <a:extLst>
              <a:ext uri="{FF2B5EF4-FFF2-40B4-BE49-F238E27FC236}">
                <a16:creationId xmlns:a16="http://schemas.microsoft.com/office/drawing/2014/main" id="{A8F0AC1C-972A-F2F9-95B2-6197829C058C}"/>
              </a:ext>
            </a:extLst>
          </p:cNvPr>
          <p:cNvSpPr/>
          <p:nvPr/>
        </p:nvSpPr>
        <p:spPr>
          <a:xfrm>
            <a:off x="0" y="5937662"/>
            <a:ext cx="5760000" cy="9203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C2B943F9-3DF2-7055-7DC5-9F94603624AD}"/>
              </a:ext>
            </a:extLst>
          </p:cNvPr>
          <p:cNvSpPr txBox="1"/>
          <p:nvPr/>
        </p:nvSpPr>
        <p:spPr>
          <a:xfrm>
            <a:off x="-171198" y="6037266"/>
            <a:ext cx="2701337" cy="584775"/>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sz="1600" dirty="0">
                <a:solidFill>
                  <a:schemeClr val="bg1"/>
                </a:solidFill>
                <a:latin typeface="Lato Light" panose="020F0502020204030203"/>
              </a:rPr>
              <a:t>UpskilPRO e Institute for Sales &amp; Marketing </a:t>
            </a:r>
          </a:p>
        </p:txBody>
      </p:sp>
      <p:grpSp>
        <p:nvGrpSpPr>
          <p:cNvPr id="2" name="Group 1">
            <a:extLst>
              <a:ext uri="{FF2B5EF4-FFF2-40B4-BE49-F238E27FC236}">
                <a16:creationId xmlns:a16="http://schemas.microsoft.com/office/drawing/2014/main" id="{7B2AF473-D051-295D-FFBA-35C43C29FFCF}"/>
              </a:ext>
            </a:extLst>
          </p:cNvPr>
          <p:cNvGrpSpPr/>
          <p:nvPr/>
        </p:nvGrpSpPr>
        <p:grpSpPr>
          <a:xfrm>
            <a:off x="5165513" y="4357163"/>
            <a:ext cx="1055370" cy="1055370"/>
            <a:chOff x="7108613" y="4124330"/>
            <a:chExt cx="1055370" cy="1055370"/>
          </a:xfrm>
        </p:grpSpPr>
        <p:sp>
          <p:nvSpPr>
            <p:cNvPr id="3" name="Oval 2">
              <a:extLst>
                <a:ext uri="{FF2B5EF4-FFF2-40B4-BE49-F238E27FC236}">
                  <a16:creationId xmlns:a16="http://schemas.microsoft.com/office/drawing/2014/main" id="{79FD2A64-887B-99C8-E0AF-CA04BA056BD4}"/>
                </a:ext>
              </a:extLst>
            </p:cNvPr>
            <p:cNvSpPr/>
            <p:nvPr/>
          </p:nvSpPr>
          <p:spPr>
            <a:xfrm>
              <a:off x="7108613" y="4124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5" name="Google Shape;104;p13">
              <a:extLst>
                <a:ext uri="{FF2B5EF4-FFF2-40B4-BE49-F238E27FC236}">
                  <a16:creationId xmlns:a16="http://schemas.microsoft.com/office/drawing/2014/main" id="{3644ED79-CA25-AD87-544A-376557EA651E}"/>
                </a:ext>
              </a:extLst>
            </p:cNvPr>
            <p:cNvSpPr/>
            <p:nvPr/>
          </p:nvSpPr>
          <p:spPr>
            <a:xfrm>
              <a:off x="7322078" y="4349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1176560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50"/>
          <p:cNvSpPr>
            <a:spLocks/>
          </p:cNvSpPr>
          <p:nvPr/>
        </p:nvSpPr>
        <p:spPr bwMode="auto">
          <a:xfrm>
            <a:off x="6964890" y="0"/>
            <a:ext cx="5227110" cy="2595385"/>
          </a:xfrm>
          <a:custGeom>
            <a:avLst/>
            <a:gdLst>
              <a:gd name="T0" fmla="*/ 719 w 3287"/>
              <a:gd name="T1" fmla="*/ 0 h 1633"/>
              <a:gd name="T2" fmla="*/ 3287 w 3287"/>
              <a:gd name="T3" fmla="*/ 0 h 1633"/>
              <a:gd name="T4" fmla="*/ 3287 w 3287"/>
              <a:gd name="T5" fmla="*/ 0 h 1633"/>
              <a:gd name="T6" fmla="*/ 394 w 3287"/>
              <a:gd name="T7" fmla="*/ 1633 h 1633"/>
              <a:gd name="T8" fmla="*/ 334 w 3287"/>
              <a:gd name="T9" fmla="*/ 1538 h 1633"/>
              <a:gd name="T10" fmla="*/ 262 w 3287"/>
              <a:gd name="T11" fmla="*/ 1450 h 1633"/>
              <a:gd name="T12" fmla="*/ 183 w 3287"/>
              <a:gd name="T13" fmla="*/ 1369 h 1633"/>
              <a:gd name="T14" fmla="*/ 95 w 3287"/>
              <a:gd name="T15" fmla="*/ 1297 h 1633"/>
              <a:gd name="T16" fmla="*/ 0 w 3287"/>
              <a:gd name="T17" fmla="*/ 1234 h 1633"/>
              <a:gd name="T18" fmla="*/ 719 w 3287"/>
              <a:gd name="T19" fmla="*/ 0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7" h="1633">
                <a:moveTo>
                  <a:pt x="719" y="0"/>
                </a:moveTo>
                <a:lnTo>
                  <a:pt x="3287" y="0"/>
                </a:lnTo>
                <a:lnTo>
                  <a:pt x="3287" y="0"/>
                </a:lnTo>
                <a:lnTo>
                  <a:pt x="394" y="1633"/>
                </a:lnTo>
                <a:lnTo>
                  <a:pt x="334" y="1538"/>
                </a:lnTo>
                <a:lnTo>
                  <a:pt x="262" y="1450"/>
                </a:lnTo>
                <a:lnTo>
                  <a:pt x="183" y="1369"/>
                </a:lnTo>
                <a:lnTo>
                  <a:pt x="95" y="1297"/>
                </a:lnTo>
                <a:lnTo>
                  <a:pt x="0" y="1234"/>
                </a:lnTo>
                <a:lnTo>
                  <a:pt x="719"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46"/>
          <p:cNvSpPr>
            <a:spLocks/>
          </p:cNvSpPr>
          <p:nvPr/>
        </p:nvSpPr>
        <p:spPr bwMode="auto">
          <a:xfrm>
            <a:off x="4123396" y="0"/>
            <a:ext cx="1969432" cy="1953294"/>
          </a:xfrm>
          <a:custGeom>
            <a:avLst/>
            <a:gdLst>
              <a:gd name="T0" fmla="*/ 0 w 1238"/>
              <a:gd name="T1" fmla="*/ 0 h 1229"/>
              <a:gd name="T2" fmla="*/ 1238 w 1238"/>
              <a:gd name="T3" fmla="*/ 0 h 1229"/>
              <a:gd name="T4" fmla="*/ 1238 w 1238"/>
              <a:gd name="T5" fmla="*/ 1088 h 1229"/>
              <a:gd name="T6" fmla="*/ 1238 w 1238"/>
              <a:gd name="T7" fmla="*/ 1088 h 1229"/>
              <a:gd name="T8" fmla="*/ 1121 w 1238"/>
              <a:gd name="T9" fmla="*/ 1095 h 1229"/>
              <a:gd name="T10" fmla="*/ 1012 w 1238"/>
              <a:gd name="T11" fmla="*/ 1113 h 1229"/>
              <a:gd name="T12" fmla="*/ 903 w 1238"/>
              <a:gd name="T13" fmla="*/ 1141 h 1229"/>
              <a:gd name="T14" fmla="*/ 801 w 1238"/>
              <a:gd name="T15" fmla="*/ 1181 h 1229"/>
              <a:gd name="T16" fmla="*/ 703 w 1238"/>
              <a:gd name="T17" fmla="*/ 1229 h 1229"/>
              <a:gd name="T18" fmla="*/ 0 w 1238"/>
              <a:gd name="T19"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8" h="1229">
                <a:moveTo>
                  <a:pt x="0" y="0"/>
                </a:moveTo>
                <a:lnTo>
                  <a:pt x="1238" y="0"/>
                </a:lnTo>
                <a:lnTo>
                  <a:pt x="1238" y="1088"/>
                </a:lnTo>
                <a:lnTo>
                  <a:pt x="1238" y="1088"/>
                </a:lnTo>
                <a:lnTo>
                  <a:pt x="1121" y="1095"/>
                </a:lnTo>
                <a:lnTo>
                  <a:pt x="1012" y="1113"/>
                </a:lnTo>
                <a:lnTo>
                  <a:pt x="903" y="1141"/>
                </a:lnTo>
                <a:lnTo>
                  <a:pt x="801" y="1181"/>
                </a:lnTo>
                <a:lnTo>
                  <a:pt x="703" y="1229"/>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47"/>
          <p:cNvSpPr>
            <a:spLocks/>
          </p:cNvSpPr>
          <p:nvPr/>
        </p:nvSpPr>
        <p:spPr bwMode="auto">
          <a:xfrm>
            <a:off x="1589" y="3436144"/>
            <a:ext cx="4602235" cy="3437733"/>
          </a:xfrm>
          <a:custGeom>
            <a:avLst/>
            <a:gdLst>
              <a:gd name="T0" fmla="*/ 0 w 2893"/>
              <a:gd name="T1" fmla="*/ 0 h 2163"/>
              <a:gd name="T2" fmla="*/ 2753 w 2893"/>
              <a:gd name="T3" fmla="*/ 0 h 2163"/>
              <a:gd name="T4" fmla="*/ 2760 w 2893"/>
              <a:gd name="T5" fmla="*/ 114 h 2163"/>
              <a:gd name="T6" fmla="*/ 2777 w 2893"/>
              <a:gd name="T7" fmla="*/ 225 h 2163"/>
              <a:gd name="T8" fmla="*/ 2805 w 2893"/>
              <a:gd name="T9" fmla="*/ 330 h 2163"/>
              <a:gd name="T10" fmla="*/ 2844 w 2893"/>
              <a:gd name="T11" fmla="*/ 432 h 2163"/>
              <a:gd name="T12" fmla="*/ 2893 w 2893"/>
              <a:gd name="T13" fmla="*/ 529 h 2163"/>
              <a:gd name="T14" fmla="*/ 0 w 2893"/>
              <a:gd name="T15" fmla="*/ 2163 h 2163"/>
              <a:gd name="T16" fmla="*/ 0 w 2893"/>
              <a:gd name="T17"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3">
                <a:moveTo>
                  <a:pt x="0" y="0"/>
                </a:moveTo>
                <a:lnTo>
                  <a:pt x="2753" y="0"/>
                </a:lnTo>
                <a:lnTo>
                  <a:pt x="2760" y="114"/>
                </a:lnTo>
                <a:lnTo>
                  <a:pt x="2777" y="225"/>
                </a:lnTo>
                <a:lnTo>
                  <a:pt x="2805" y="330"/>
                </a:lnTo>
                <a:lnTo>
                  <a:pt x="2844" y="432"/>
                </a:lnTo>
                <a:lnTo>
                  <a:pt x="2893" y="529"/>
                </a:lnTo>
                <a:lnTo>
                  <a:pt x="0" y="2163"/>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48"/>
          <p:cNvSpPr>
            <a:spLocks/>
          </p:cNvSpPr>
          <p:nvPr/>
        </p:nvSpPr>
        <p:spPr bwMode="auto">
          <a:xfrm>
            <a:off x="0" y="0"/>
            <a:ext cx="4602235" cy="3432964"/>
          </a:xfrm>
          <a:custGeom>
            <a:avLst/>
            <a:gdLst>
              <a:gd name="T0" fmla="*/ 0 w 2893"/>
              <a:gd name="T1" fmla="*/ 0 h 2160"/>
              <a:gd name="T2" fmla="*/ 2893 w 2893"/>
              <a:gd name="T3" fmla="*/ 1634 h 2160"/>
              <a:gd name="T4" fmla="*/ 2844 w 2893"/>
              <a:gd name="T5" fmla="*/ 1729 h 2160"/>
              <a:gd name="T6" fmla="*/ 2805 w 2893"/>
              <a:gd name="T7" fmla="*/ 1831 h 2160"/>
              <a:gd name="T8" fmla="*/ 2777 w 2893"/>
              <a:gd name="T9" fmla="*/ 1938 h 2160"/>
              <a:gd name="T10" fmla="*/ 2760 w 2893"/>
              <a:gd name="T11" fmla="*/ 2047 h 2160"/>
              <a:gd name="T12" fmla="*/ 2753 w 2893"/>
              <a:gd name="T13" fmla="*/ 2160 h 2160"/>
              <a:gd name="T14" fmla="*/ 0 w 2893"/>
              <a:gd name="T15" fmla="*/ 2160 h 2160"/>
              <a:gd name="T16" fmla="*/ 0 w 2893"/>
              <a:gd name="T17"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0">
                <a:moveTo>
                  <a:pt x="0" y="0"/>
                </a:moveTo>
                <a:lnTo>
                  <a:pt x="2893" y="1634"/>
                </a:lnTo>
                <a:lnTo>
                  <a:pt x="2844" y="1729"/>
                </a:lnTo>
                <a:lnTo>
                  <a:pt x="2805" y="1831"/>
                </a:lnTo>
                <a:lnTo>
                  <a:pt x="2777" y="1938"/>
                </a:lnTo>
                <a:lnTo>
                  <a:pt x="2760" y="2047"/>
                </a:lnTo>
                <a:lnTo>
                  <a:pt x="2753" y="2160"/>
                </a:lnTo>
                <a:lnTo>
                  <a:pt x="0" y="2160"/>
                </a:lnTo>
                <a:lnTo>
                  <a:pt x="0"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49"/>
          <p:cNvSpPr>
            <a:spLocks/>
          </p:cNvSpPr>
          <p:nvPr/>
        </p:nvSpPr>
        <p:spPr bwMode="auto">
          <a:xfrm>
            <a:off x="1588" y="1"/>
            <a:ext cx="5240152" cy="2600153"/>
          </a:xfrm>
          <a:custGeom>
            <a:avLst/>
            <a:gdLst>
              <a:gd name="T0" fmla="*/ 0 w 3294"/>
              <a:gd name="T1" fmla="*/ 0 h 1636"/>
              <a:gd name="T2" fmla="*/ 2591 w 3294"/>
              <a:gd name="T3" fmla="*/ 0 h 1636"/>
              <a:gd name="T4" fmla="*/ 3294 w 3294"/>
              <a:gd name="T5" fmla="*/ 1229 h 1636"/>
              <a:gd name="T6" fmla="*/ 3197 w 3294"/>
              <a:gd name="T7" fmla="*/ 1292 h 1636"/>
              <a:gd name="T8" fmla="*/ 3109 w 3294"/>
              <a:gd name="T9" fmla="*/ 1366 h 1636"/>
              <a:gd name="T10" fmla="*/ 3027 w 3294"/>
              <a:gd name="T11" fmla="*/ 1448 h 1636"/>
              <a:gd name="T12" fmla="*/ 2955 w 3294"/>
              <a:gd name="T13" fmla="*/ 1538 h 1636"/>
              <a:gd name="T14" fmla="*/ 2893 w 3294"/>
              <a:gd name="T15" fmla="*/ 1636 h 1636"/>
              <a:gd name="T16" fmla="*/ 0 w 3294"/>
              <a:gd name="T17" fmla="*/ 2 h 1636"/>
              <a:gd name="T18" fmla="*/ 0 w 3294"/>
              <a:gd name="T19" fmla="*/ 0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6">
                <a:moveTo>
                  <a:pt x="0" y="0"/>
                </a:moveTo>
                <a:lnTo>
                  <a:pt x="2591" y="0"/>
                </a:lnTo>
                <a:lnTo>
                  <a:pt x="3294" y="1229"/>
                </a:lnTo>
                <a:lnTo>
                  <a:pt x="3197" y="1292"/>
                </a:lnTo>
                <a:lnTo>
                  <a:pt x="3109" y="1366"/>
                </a:lnTo>
                <a:lnTo>
                  <a:pt x="3027" y="1448"/>
                </a:lnTo>
                <a:lnTo>
                  <a:pt x="2955" y="1538"/>
                </a:lnTo>
                <a:lnTo>
                  <a:pt x="2893" y="1636"/>
                </a:lnTo>
                <a:lnTo>
                  <a:pt x="0" y="2"/>
                </a:lnTo>
                <a:lnTo>
                  <a:pt x="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51"/>
          <p:cNvSpPr>
            <a:spLocks/>
          </p:cNvSpPr>
          <p:nvPr/>
        </p:nvSpPr>
        <p:spPr bwMode="auto">
          <a:xfrm>
            <a:off x="6092828" y="0"/>
            <a:ext cx="2004430" cy="1961240"/>
          </a:xfrm>
          <a:custGeom>
            <a:avLst/>
            <a:gdLst>
              <a:gd name="T0" fmla="*/ 0 w 1260"/>
              <a:gd name="T1" fmla="*/ 0 h 1234"/>
              <a:gd name="T2" fmla="*/ 1260 w 1260"/>
              <a:gd name="T3" fmla="*/ 0 h 1234"/>
              <a:gd name="T4" fmla="*/ 541 w 1260"/>
              <a:gd name="T5" fmla="*/ 1234 h 1234"/>
              <a:gd name="T6" fmla="*/ 443 w 1260"/>
              <a:gd name="T7" fmla="*/ 1183 h 1234"/>
              <a:gd name="T8" fmla="*/ 339 w 1260"/>
              <a:gd name="T9" fmla="*/ 1144 h 1234"/>
              <a:gd name="T10" fmla="*/ 229 w 1260"/>
              <a:gd name="T11" fmla="*/ 1113 h 1234"/>
              <a:gd name="T12" fmla="*/ 116 w 1260"/>
              <a:gd name="T13" fmla="*/ 1095 h 1234"/>
              <a:gd name="T14" fmla="*/ 0 w 1260"/>
              <a:gd name="T15" fmla="*/ 1088 h 1234"/>
              <a:gd name="T16" fmla="*/ 0 w 1260"/>
              <a:gd name="T17"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0" h="1234">
                <a:moveTo>
                  <a:pt x="0" y="0"/>
                </a:moveTo>
                <a:lnTo>
                  <a:pt x="1260" y="0"/>
                </a:lnTo>
                <a:lnTo>
                  <a:pt x="541" y="1234"/>
                </a:lnTo>
                <a:lnTo>
                  <a:pt x="443" y="1183"/>
                </a:lnTo>
                <a:lnTo>
                  <a:pt x="339" y="1144"/>
                </a:lnTo>
                <a:lnTo>
                  <a:pt x="229" y="1113"/>
                </a:lnTo>
                <a:lnTo>
                  <a:pt x="116" y="1095"/>
                </a:lnTo>
                <a:lnTo>
                  <a:pt x="0" y="1088"/>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52"/>
          <p:cNvSpPr>
            <a:spLocks/>
          </p:cNvSpPr>
          <p:nvPr/>
        </p:nvSpPr>
        <p:spPr bwMode="auto">
          <a:xfrm>
            <a:off x="1589" y="4276901"/>
            <a:ext cx="5230607" cy="2596974"/>
          </a:xfrm>
          <a:custGeom>
            <a:avLst/>
            <a:gdLst>
              <a:gd name="T0" fmla="*/ 2893 w 3288"/>
              <a:gd name="T1" fmla="*/ 0 h 1634"/>
              <a:gd name="T2" fmla="*/ 2953 w 3288"/>
              <a:gd name="T3" fmla="*/ 96 h 1634"/>
              <a:gd name="T4" fmla="*/ 3025 w 3288"/>
              <a:gd name="T5" fmla="*/ 184 h 1634"/>
              <a:gd name="T6" fmla="*/ 3104 w 3288"/>
              <a:gd name="T7" fmla="*/ 265 h 1634"/>
              <a:gd name="T8" fmla="*/ 3192 w 3288"/>
              <a:gd name="T9" fmla="*/ 337 h 1634"/>
              <a:gd name="T10" fmla="*/ 3288 w 3288"/>
              <a:gd name="T11" fmla="*/ 400 h 1634"/>
              <a:gd name="T12" fmla="*/ 2568 w 3288"/>
              <a:gd name="T13" fmla="*/ 1634 h 1634"/>
              <a:gd name="T14" fmla="*/ 0 w 3288"/>
              <a:gd name="T15" fmla="*/ 1634 h 1634"/>
              <a:gd name="T16" fmla="*/ 0 w 3288"/>
              <a:gd name="T17" fmla="*/ 1634 h 1634"/>
              <a:gd name="T18" fmla="*/ 2893 w 3288"/>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8" h="1634">
                <a:moveTo>
                  <a:pt x="2893" y="0"/>
                </a:moveTo>
                <a:lnTo>
                  <a:pt x="2953" y="96"/>
                </a:lnTo>
                <a:lnTo>
                  <a:pt x="3025" y="184"/>
                </a:lnTo>
                <a:lnTo>
                  <a:pt x="3104" y="265"/>
                </a:lnTo>
                <a:lnTo>
                  <a:pt x="3192" y="337"/>
                </a:lnTo>
                <a:lnTo>
                  <a:pt x="3288" y="400"/>
                </a:lnTo>
                <a:lnTo>
                  <a:pt x="2568" y="1634"/>
                </a:lnTo>
                <a:lnTo>
                  <a:pt x="0" y="1634"/>
                </a:lnTo>
                <a:lnTo>
                  <a:pt x="0" y="1634"/>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53"/>
          <p:cNvSpPr>
            <a:spLocks/>
          </p:cNvSpPr>
          <p:nvPr/>
        </p:nvSpPr>
        <p:spPr bwMode="auto">
          <a:xfrm>
            <a:off x="7589765" y="0"/>
            <a:ext cx="4602235" cy="3436143"/>
          </a:xfrm>
          <a:custGeom>
            <a:avLst/>
            <a:gdLst>
              <a:gd name="T0" fmla="*/ 2893 w 2893"/>
              <a:gd name="T1" fmla="*/ 0 h 2162"/>
              <a:gd name="T2" fmla="*/ 2893 w 2893"/>
              <a:gd name="T3" fmla="*/ 2162 h 2162"/>
              <a:gd name="T4" fmla="*/ 140 w 2893"/>
              <a:gd name="T5" fmla="*/ 2162 h 2162"/>
              <a:gd name="T6" fmla="*/ 133 w 2893"/>
              <a:gd name="T7" fmla="*/ 2049 h 2162"/>
              <a:gd name="T8" fmla="*/ 116 w 2893"/>
              <a:gd name="T9" fmla="*/ 1940 h 2162"/>
              <a:gd name="T10" fmla="*/ 86 w 2893"/>
              <a:gd name="T11" fmla="*/ 1833 h 2162"/>
              <a:gd name="T12" fmla="*/ 49 w 2893"/>
              <a:gd name="T13" fmla="*/ 1731 h 2162"/>
              <a:gd name="T14" fmla="*/ 0 w 2893"/>
              <a:gd name="T15" fmla="*/ 1633 h 2162"/>
              <a:gd name="T16" fmla="*/ 2893 w 2893"/>
              <a:gd name="T17" fmla="*/ 0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2">
                <a:moveTo>
                  <a:pt x="2893" y="0"/>
                </a:moveTo>
                <a:lnTo>
                  <a:pt x="2893" y="2162"/>
                </a:lnTo>
                <a:lnTo>
                  <a:pt x="140" y="2162"/>
                </a:lnTo>
                <a:lnTo>
                  <a:pt x="133" y="2049"/>
                </a:lnTo>
                <a:lnTo>
                  <a:pt x="116" y="1940"/>
                </a:lnTo>
                <a:lnTo>
                  <a:pt x="86" y="1833"/>
                </a:lnTo>
                <a:lnTo>
                  <a:pt x="49" y="1731"/>
                </a:lnTo>
                <a:lnTo>
                  <a:pt x="0" y="1633"/>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54"/>
          <p:cNvSpPr>
            <a:spLocks/>
          </p:cNvSpPr>
          <p:nvPr/>
        </p:nvSpPr>
        <p:spPr bwMode="auto">
          <a:xfrm>
            <a:off x="6942324" y="4276901"/>
            <a:ext cx="5240152" cy="2596974"/>
          </a:xfrm>
          <a:custGeom>
            <a:avLst/>
            <a:gdLst>
              <a:gd name="T0" fmla="*/ 401 w 3294"/>
              <a:gd name="T1" fmla="*/ 0 h 1634"/>
              <a:gd name="T2" fmla="*/ 3294 w 3294"/>
              <a:gd name="T3" fmla="*/ 1632 h 1634"/>
              <a:gd name="T4" fmla="*/ 3294 w 3294"/>
              <a:gd name="T5" fmla="*/ 1634 h 1634"/>
              <a:gd name="T6" fmla="*/ 703 w 3294"/>
              <a:gd name="T7" fmla="*/ 1634 h 1634"/>
              <a:gd name="T8" fmla="*/ 0 w 3294"/>
              <a:gd name="T9" fmla="*/ 404 h 1634"/>
              <a:gd name="T10" fmla="*/ 97 w 3294"/>
              <a:gd name="T11" fmla="*/ 341 h 1634"/>
              <a:gd name="T12" fmla="*/ 185 w 3294"/>
              <a:gd name="T13" fmla="*/ 270 h 1634"/>
              <a:gd name="T14" fmla="*/ 267 w 3294"/>
              <a:gd name="T15" fmla="*/ 186 h 1634"/>
              <a:gd name="T16" fmla="*/ 339 w 3294"/>
              <a:gd name="T17" fmla="*/ 98 h 1634"/>
              <a:gd name="T18" fmla="*/ 401 w 3294"/>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4">
                <a:moveTo>
                  <a:pt x="401" y="0"/>
                </a:moveTo>
                <a:lnTo>
                  <a:pt x="3294" y="1632"/>
                </a:lnTo>
                <a:lnTo>
                  <a:pt x="3294" y="1634"/>
                </a:lnTo>
                <a:lnTo>
                  <a:pt x="703" y="1634"/>
                </a:lnTo>
                <a:lnTo>
                  <a:pt x="0" y="404"/>
                </a:lnTo>
                <a:lnTo>
                  <a:pt x="97" y="341"/>
                </a:lnTo>
                <a:lnTo>
                  <a:pt x="185" y="270"/>
                </a:lnTo>
                <a:lnTo>
                  <a:pt x="267" y="186"/>
                </a:lnTo>
                <a:lnTo>
                  <a:pt x="339" y="98"/>
                </a:lnTo>
                <a:lnTo>
                  <a:pt x="401"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55"/>
          <p:cNvSpPr>
            <a:spLocks/>
          </p:cNvSpPr>
          <p:nvPr/>
        </p:nvSpPr>
        <p:spPr bwMode="auto">
          <a:xfrm>
            <a:off x="7580242" y="3436143"/>
            <a:ext cx="4602235" cy="3434554"/>
          </a:xfrm>
          <a:custGeom>
            <a:avLst/>
            <a:gdLst>
              <a:gd name="T0" fmla="*/ 140 w 2893"/>
              <a:gd name="T1" fmla="*/ 0 h 2161"/>
              <a:gd name="T2" fmla="*/ 2893 w 2893"/>
              <a:gd name="T3" fmla="*/ 0 h 2161"/>
              <a:gd name="T4" fmla="*/ 2893 w 2893"/>
              <a:gd name="T5" fmla="*/ 2161 h 2161"/>
              <a:gd name="T6" fmla="*/ 0 w 2893"/>
              <a:gd name="T7" fmla="*/ 529 h 2161"/>
              <a:gd name="T8" fmla="*/ 49 w 2893"/>
              <a:gd name="T9" fmla="*/ 432 h 2161"/>
              <a:gd name="T10" fmla="*/ 86 w 2893"/>
              <a:gd name="T11" fmla="*/ 330 h 2161"/>
              <a:gd name="T12" fmla="*/ 116 w 2893"/>
              <a:gd name="T13" fmla="*/ 225 h 2161"/>
              <a:gd name="T14" fmla="*/ 133 w 2893"/>
              <a:gd name="T15" fmla="*/ 114 h 2161"/>
              <a:gd name="T16" fmla="*/ 140 w 2893"/>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1">
                <a:moveTo>
                  <a:pt x="140" y="0"/>
                </a:moveTo>
                <a:lnTo>
                  <a:pt x="2893" y="0"/>
                </a:lnTo>
                <a:lnTo>
                  <a:pt x="2893" y="2161"/>
                </a:lnTo>
                <a:lnTo>
                  <a:pt x="0" y="529"/>
                </a:lnTo>
                <a:lnTo>
                  <a:pt x="49" y="432"/>
                </a:lnTo>
                <a:lnTo>
                  <a:pt x="86" y="330"/>
                </a:lnTo>
                <a:lnTo>
                  <a:pt x="116" y="225"/>
                </a:lnTo>
                <a:lnTo>
                  <a:pt x="133" y="114"/>
                </a:lnTo>
                <a:lnTo>
                  <a:pt x="14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56"/>
          <p:cNvSpPr>
            <a:spLocks/>
          </p:cNvSpPr>
          <p:nvPr/>
        </p:nvSpPr>
        <p:spPr bwMode="auto">
          <a:xfrm>
            <a:off x="6092829" y="4918993"/>
            <a:ext cx="1967841" cy="1954883"/>
          </a:xfrm>
          <a:custGeom>
            <a:avLst/>
            <a:gdLst>
              <a:gd name="T0" fmla="*/ 534 w 1237"/>
              <a:gd name="T1" fmla="*/ 0 h 1230"/>
              <a:gd name="T2" fmla="*/ 1237 w 1237"/>
              <a:gd name="T3" fmla="*/ 1230 h 1230"/>
              <a:gd name="T4" fmla="*/ 0 w 1237"/>
              <a:gd name="T5" fmla="*/ 1230 h 1230"/>
              <a:gd name="T6" fmla="*/ 0 w 1237"/>
              <a:gd name="T7" fmla="*/ 142 h 1230"/>
              <a:gd name="T8" fmla="*/ 113 w 1237"/>
              <a:gd name="T9" fmla="*/ 135 h 1230"/>
              <a:gd name="T10" fmla="*/ 225 w 1237"/>
              <a:gd name="T11" fmla="*/ 118 h 1230"/>
              <a:gd name="T12" fmla="*/ 334 w 1237"/>
              <a:gd name="T13" fmla="*/ 88 h 1230"/>
              <a:gd name="T14" fmla="*/ 436 w 1237"/>
              <a:gd name="T15" fmla="*/ 49 h 1230"/>
              <a:gd name="T16" fmla="*/ 534 w 1237"/>
              <a:gd name="T17" fmla="*/ 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 h="1230">
                <a:moveTo>
                  <a:pt x="534" y="0"/>
                </a:moveTo>
                <a:lnTo>
                  <a:pt x="1237" y="1230"/>
                </a:lnTo>
                <a:lnTo>
                  <a:pt x="0" y="1230"/>
                </a:lnTo>
                <a:lnTo>
                  <a:pt x="0" y="142"/>
                </a:lnTo>
                <a:lnTo>
                  <a:pt x="113" y="135"/>
                </a:lnTo>
                <a:lnTo>
                  <a:pt x="225" y="118"/>
                </a:lnTo>
                <a:lnTo>
                  <a:pt x="334" y="88"/>
                </a:lnTo>
                <a:lnTo>
                  <a:pt x="436" y="49"/>
                </a:lnTo>
                <a:lnTo>
                  <a:pt x="534"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57"/>
          <p:cNvSpPr>
            <a:spLocks/>
          </p:cNvSpPr>
          <p:nvPr/>
        </p:nvSpPr>
        <p:spPr bwMode="auto">
          <a:xfrm>
            <a:off x="4086808" y="4912635"/>
            <a:ext cx="2006021" cy="1961240"/>
          </a:xfrm>
          <a:custGeom>
            <a:avLst/>
            <a:gdLst>
              <a:gd name="T0" fmla="*/ 720 w 1261"/>
              <a:gd name="T1" fmla="*/ 0 h 1234"/>
              <a:gd name="T2" fmla="*/ 817 w 1261"/>
              <a:gd name="T3" fmla="*/ 51 h 1234"/>
              <a:gd name="T4" fmla="*/ 922 w 1261"/>
              <a:gd name="T5" fmla="*/ 90 h 1234"/>
              <a:gd name="T6" fmla="*/ 1031 w 1261"/>
              <a:gd name="T7" fmla="*/ 120 h 1234"/>
              <a:gd name="T8" fmla="*/ 1144 w 1261"/>
              <a:gd name="T9" fmla="*/ 139 h 1234"/>
              <a:gd name="T10" fmla="*/ 1261 w 1261"/>
              <a:gd name="T11" fmla="*/ 146 h 1234"/>
              <a:gd name="T12" fmla="*/ 1261 w 1261"/>
              <a:gd name="T13" fmla="*/ 146 h 1234"/>
              <a:gd name="T14" fmla="*/ 1261 w 1261"/>
              <a:gd name="T15" fmla="*/ 1234 h 1234"/>
              <a:gd name="T16" fmla="*/ 0 w 1261"/>
              <a:gd name="T17" fmla="*/ 1234 h 1234"/>
              <a:gd name="T18" fmla="*/ 720 w 1261"/>
              <a:gd name="T19"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1" h="1234">
                <a:moveTo>
                  <a:pt x="720" y="0"/>
                </a:moveTo>
                <a:lnTo>
                  <a:pt x="817" y="51"/>
                </a:lnTo>
                <a:lnTo>
                  <a:pt x="922" y="90"/>
                </a:lnTo>
                <a:lnTo>
                  <a:pt x="1031" y="120"/>
                </a:lnTo>
                <a:lnTo>
                  <a:pt x="1144" y="139"/>
                </a:lnTo>
                <a:lnTo>
                  <a:pt x="1261" y="146"/>
                </a:lnTo>
                <a:lnTo>
                  <a:pt x="1261" y="146"/>
                </a:lnTo>
                <a:lnTo>
                  <a:pt x="1261" y="1234"/>
                </a:lnTo>
                <a:lnTo>
                  <a:pt x="0" y="1234"/>
                </a:lnTo>
                <a:lnTo>
                  <a:pt x="72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3" name="TextBox 82"/>
          <p:cNvSpPr txBox="1"/>
          <p:nvPr/>
        </p:nvSpPr>
        <p:spPr>
          <a:xfrm>
            <a:off x="7981138" y="459917"/>
            <a:ext cx="2597962" cy="7848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Performance indicator, a quantifiable measure of performance over time versus a specific objective.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6" name="TextBox 85"/>
          <p:cNvSpPr txBox="1"/>
          <p:nvPr/>
        </p:nvSpPr>
        <p:spPr>
          <a:xfrm>
            <a:off x="9033933" y="1927613"/>
            <a:ext cx="298026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Strategic </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hlinkClick r:id="rId2" action="ppaction://hlinkfile">
                  <a:extLst>
                    <a:ext uri="{A12FA001-AC4F-418D-AE19-62706E023703}">
                      <ahyp:hlinkClr xmlns:ahyp="http://schemas.microsoft.com/office/drawing/2018/hyperlinkcolor" val="tx"/>
                    </a:ext>
                  </a:extLst>
                </a:hlinkClick>
              </a:rPr>
              <a:t>tools</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These tools are  recognised the world over in business schools, consulting firms and companies who plan strategically.</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Lato light" panose="020F0502020204030203" pitchFamily="34" charset="0"/>
                <a:cs typeface="Arial" panose="020B0604020202020204" pitchFamily="34" charset="0"/>
              </a:rPr>
              <a:t>  </a:t>
            </a:r>
            <a:endPar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9" name="TextBox 88"/>
          <p:cNvSpPr txBox="1"/>
          <p:nvPr/>
        </p:nvSpPr>
        <p:spPr>
          <a:xfrm>
            <a:off x="9144000" y="3826646"/>
            <a:ext cx="2921000" cy="120032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 </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as functional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or subject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indicators across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variety off situation</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to enable performance o</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f</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situational evaluation versus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aligned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standards.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5" name="TextBox 94"/>
          <p:cNvSpPr txBox="1"/>
          <p:nvPr/>
        </p:nvSpPr>
        <p:spPr>
          <a:xfrm>
            <a:off x="7806267" y="5371356"/>
            <a:ext cx="2887133" cy="1200329"/>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Assessments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are designed around specific areas to conduct reviews  and</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will center around a benchmark reviewing individuals or functions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8" name="TextBox 97"/>
          <p:cNvSpPr txBox="1"/>
          <p:nvPr/>
        </p:nvSpPr>
        <p:spPr>
          <a:xfrm>
            <a:off x="4559300" y="5782503"/>
            <a:ext cx="1612901"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66D7F"/>
                </a:solidFill>
                <a:effectLst/>
                <a:uLnTx/>
                <a:uFillTx/>
                <a:latin typeface="Poppins" panose="00000500000000000000" pitchFamily="2" charset="0"/>
                <a:ea typeface="Lato light" panose="020F0502020204030203" pitchFamily="34" charset="0"/>
                <a:cs typeface="Poppins" panose="00000500000000000000" pitchFamily="2"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around achieving milestones in a sequential manner.</a:t>
            </a:r>
            <a:endPar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1" name="TextBox 100"/>
          <p:cNvSpPr txBox="1"/>
          <p:nvPr/>
        </p:nvSpPr>
        <p:spPr>
          <a:xfrm>
            <a:off x="1574799" y="5464198"/>
            <a:ext cx="27093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calculate the right ratios for businesses looking for benchmarks in a variety of situations</a:t>
            </a:r>
            <a:endPar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4" name="TextBox 103"/>
          <p:cNvSpPr txBox="1"/>
          <p:nvPr/>
        </p:nvSpPr>
        <p:spPr>
          <a:xfrm>
            <a:off x="271422" y="3850604"/>
            <a:ext cx="3089844"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Tools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Interactive excel tools on specific business areas based on your data inputs delivered in a workbook model with instructions.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7" name="TextBox 106"/>
          <p:cNvSpPr txBox="1"/>
          <p:nvPr/>
        </p:nvSpPr>
        <p:spPr>
          <a:xfrm>
            <a:off x="2058535" y="500688"/>
            <a:ext cx="2504997" cy="80021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Templates are designed based gather information in a structured manner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10" name="TextBox 109"/>
          <p:cNvSpPr txBox="1"/>
          <p:nvPr/>
        </p:nvSpPr>
        <p:spPr>
          <a:xfrm>
            <a:off x="161693" y="1966208"/>
            <a:ext cx="2755073"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Content </a:t>
            </a:r>
            <a:r>
              <a:rPr kumimoji="0" lang="en-GB" sz="1200" b="1" i="0" u="sng"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Modules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Best practice material in power point for use as a knowledge base in business training , planning and execution . </a:t>
            </a:r>
          </a:p>
        </p:txBody>
      </p:sp>
      <p:sp>
        <p:nvSpPr>
          <p:cNvPr id="113" name="TextBox 112"/>
          <p:cNvSpPr txBox="1"/>
          <p:nvPr/>
        </p:nvSpPr>
        <p:spPr>
          <a:xfrm>
            <a:off x="4521201" y="196208"/>
            <a:ext cx="1756832" cy="113877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Descriptions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Develop roles clearly and completely  across varying levels of experience</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 name="Group 1"/>
          <p:cNvGrpSpPr/>
          <p:nvPr/>
        </p:nvGrpSpPr>
        <p:grpSpPr>
          <a:xfrm>
            <a:off x="4095967" y="1429565"/>
            <a:ext cx="4011612" cy="4019514"/>
            <a:chOff x="4379520" y="1716091"/>
            <a:chExt cx="3421848" cy="3428588"/>
          </a:xfrm>
        </p:grpSpPr>
        <p:sp>
          <p:nvSpPr>
            <p:cNvPr id="60" name="Freeform 58"/>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283" name="Group 282"/>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5" name="Freeform 64"/>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65"/>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66"/>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67"/>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68"/>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69"/>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70"/>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71"/>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72"/>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73"/>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74"/>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Freeform 75"/>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9" name="Freeform 63"/>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2" name="TextBox 181"/>
          <p:cNvSpPr txBox="1"/>
          <p:nvPr/>
        </p:nvSpPr>
        <p:spPr>
          <a:xfrm>
            <a:off x="6129867" y="204676"/>
            <a:ext cx="15028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Draft your business agreements across a variety of areas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3" name="TextBox 182"/>
          <p:cNvSpPr txBox="1"/>
          <p:nvPr/>
        </p:nvSpPr>
        <p:spPr>
          <a:xfrm>
            <a:off x="5952071" y="5769804"/>
            <a:ext cx="1790700" cy="969496"/>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Research tools for sales and marketing engagement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C95593B7-A4B8-69EB-2850-670375FC25FD}"/>
              </a:ext>
            </a:extLst>
          </p:cNvPr>
          <p:cNvGrpSpPr/>
          <p:nvPr/>
        </p:nvGrpSpPr>
        <p:grpSpPr>
          <a:xfrm>
            <a:off x="6327232" y="1649485"/>
            <a:ext cx="405418" cy="446818"/>
            <a:chOff x="-1206500" y="2587625"/>
            <a:chExt cx="1133475" cy="1247776"/>
          </a:xfrm>
        </p:grpSpPr>
        <p:sp>
          <p:nvSpPr>
            <p:cNvPr id="4" name="Freeform 68">
              <a:extLst>
                <a:ext uri="{FF2B5EF4-FFF2-40B4-BE49-F238E27FC236}">
                  <a16:creationId xmlns:a16="http://schemas.microsoft.com/office/drawing/2014/main" id="{F7F5750A-8ABE-4386-BD71-BDCC31B20F49}"/>
                </a:ext>
              </a:extLst>
            </p:cNvPr>
            <p:cNvSpPr>
              <a:spLocks/>
            </p:cNvSpPr>
            <p:nvPr/>
          </p:nvSpPr>
          <p:spPr bwMode="auto">
            <a:xfrm>
              <a:off x="-1074738" y="2587625"/>
              <a:ext cx="268288" cy="268288"/>
            </a:xfrm>
            <a:custGeom>
              <a:avLst/>
              <a:gdLst>
                <a:gd name="T0" fmla="*/ 423 w 847"/>
                <a:gd name="T1" fmla="*/ 0 h 845"/>
                <a:gd name="T2" fmla="*/ 423 w 847"/>
                <a:gd name="T3" fmla="*/ 0 h 845"/>
                <a:gd name="T4" fmla="*/ 476 w 847"/>
                <a:gd name="T5" fmla="*/ 3 h 845"/>
                <a:gd name="T6" fmla="*/ 527 w 847"/>
                <a:gd name="T7" fmla="*/ 13 h 845"/>
                <a:gd name="T8" fmla="*/ 577 w 847"/>
                <a:gd name="T9" fmla="*/ 29 h 845"/>
                <a:gd name="T10" fmla="*/ 623 w 847"/>
                <a:gd name="T11" fmla="*/ 49 h 845"/>
                <a:gd name="T12" fmla="*/ 665 w 847"/>
                <a:gd name="T13" fmla="*/ 76 h 845"/>
                <a:gd name="T14" fmla="*/ 705 w 847"/>
                <a:gd name="T15" fmla="*/ 106 h 845"/>
                <a:gd name="T16" fmla="*/ 740 w 847"/>
                <a:gd name="T17" fmla="*/ 142 h 845"/>
                <a:gd name="T18" fmla="*/ 770 w 847"/>
                <a:gd name="T19" fmla="*/ 181 h 845"/>
                <a:gd name="T20" fmla="*/ 797 w 847"/>
                <a:gd name="T21" fmla="*/ 223 h 845"/>
                <a:gd name="T22" fmla="*/ 819 w 847"/>
                <a:gd name="T23" fmla="*/ 269 h 845"/>
                <a:gd name="T24" fmla="*/ 833 w 847"/>
                <a:gd name="T25" fmla="*/ 319 h 845"/>
                <a:gd name="T26" fmla="*/ 843 w 847"/>
                <a:gd name="T27" fmla="*/ 370 h 845"/>
                <a:gd name="T28" fmla="*/ 847 w 847"/>
                <a:gd name="T29" fmla="*/ 423 h 845"/>
                <a:gd name="T30" fmla="*/ 843 w 847"/>
                <a:gd name="T31" fmla="*/ 476 h 845"/>
                <a:gd name="T32" fmla="*/ 833 w 847"/>
                <a:gd name="T33" fmla="*/ 527 h 845"/>
                <a:gd name="T34" fmla="*/ 819 w 847"/>
                <a:gd name="T35" fmla="*/ 575 h 845"/>
                <a:gd name="T36" fmla="*/ 797 w 847"/>
                <a:gd name="T37" fmla="*/ 621 h 845"/>
                <a:gd name="T38" fmla="*/ 770 w 847"/>
                <a:gd name="T39" fmla="*/ 665 h 845"/>
                <a:gd name="T40" fmla="*/ 740 w 847"/>
                <a:gd name="T41" fmla="*/ 703 h 845"/>
                <a:gd name="T42" fmla="*/ 705 w 847"/>
                <a:gd name="T43" fmla="*/ 739 h 845"/>
                <a:gd name="T44" fmla="*/ 665 w 847"/>
                <a:gd name="T45" fmla="*/ 770 h 845"/>
                <a:gd name="T46" fmla="*/ 623 w 847"/>
                <a:gd name="T47" fmla="*/ 797 h 845"/>
                <a:gd name="T48" fmla="*/ 577 w 847"/>
                <a:gd name="T49" fmla="*/ 817 h 845"/>
                <a:gd name="T50" fmla="*/ 527 w 847"/>
                <a:gd name="T51" fmla="*/ 833 h 845"/>
                <a:gd name="T52" fmla="*/ 476 w 847"/>
                <a:gd name="T53" fmla="*/ 843 h 845"/>
                <a:gd name="T54" fmla="*/ 423 w 847"/>
                <a:gd name="T55" fmla="*/ 845 h 845"/>
                <a:gd name="T56" fmla="*/ 369 w 847"/>
                <a:gd name="T57" fmla="*/ 843 h 845"/>
                <a:gd name="T58" fmla="*/ 318 w 847"/>
                <a:gd name="T59" fmla="*/ 833 h 845"/>
                <a:gd name="T60" fmla="*/ 270 w 847"/>
                <a:gd name="T61" fmla="*/ 817 h 845"/>
                <a:gd name="T62" fmla="*/ 224 w 847"/>
                <a:gd name="T63" fmla="*/ 797 h 845"/>
                <a:gd name="T64" fmla="*/ 181 w 847"/>
                <a:gd name="T65" fmla="*/ 770 h 845"/>
                <a:gd name="T66" fmla="*/ 141 w 847"/>
                <a:gd name="T67" fmla="*/ 739 h 845"/>
                <a:gd name="T68" fmla="*/ 106 w 847"/>
                <a:gd name="T69" fmla="*/ 703 h 845"/>
                <a:gd name="T70" fmla="*/ 75 w 847"/>
                <a:gd name="T71" fmla="*/ 665 h 845"/>
                <a:gd name="T72" fmla="*/ 49 w 847"/>
                <a:gd name="T73" fmla="*/ 621 h 845"/>
                <a:gd name="T74" fmla="*/ 27 w 847"/>
                <a:gd name="T75" fmla="*/ 575 h 845"/>
                <a:gd name="T76" fmla="*/ 12 w 847"/>
                <a:gd name="T77" fmla="*/ 527 h 845"/>
                <a:gd name="T78" fmla="*/ 2 w 847"/>
                <a:gd name="T79" fmla="*/ 476 h 845"/>
                <a:gd name="T80" fmla="*/ 0 w 847"/>
                <a:gd name="T81" fmla="*/ 423 h 845"/>
                <a:gd name="T82" fmla="*/ 2 w 847"/>
                <a:gd name="T83" fmla="*/ 370 h 845"/>
                <a:gd name="T84" fmla="*/ 12 w 847"/>
                <a:gd name="T85" fmla="*/ 319 h 845"/>
                <a:gd name="T86" fmla="*/ 27 w 847"/>
                <a:gd name="T87" fmla="*/ 269 h 845"/>
                <a:gd name="T88" fmla="*/ 49 w 847"/>
                <a:gd name="T89" fmla="*/ 223 h 845"/>
                <a:gd name="T90" fmla="*/ 75 w 847"/>
                <a:gd name="T91" fmla="*/ 181 h 845"/>
                <a:gd name="T92" fmla="*/ 106 w 847"/>
                <a:gd name="T93" fmla="*/ 142 h 845"/>
                <a:gd name="T94" fmla="*/ 141 w 847"/>
                <a:gd name="T95" fmla="*/ 106 h 845"/>
                <a:gd name="T96" fmla="*/ 181 w 847"/>
                <a:gd name="T97" fmla="*/ 76 h 845"/>
                <a:gd name="T98" fmla="*/ 224 w 847"/>
                <a:gd name="T99" fmla="*/ 49 h 845"/>
                <a:gd name="T100" fmla="*/ 270 w 847"/>
                <a:gd name="T101" fmla="*/ 29 h 845"/>
                <a:gd name="T102" fmla="*/ 318 w 847"/>
                <a:gd name="T103" fmla="*/ 13 h 845"/>
                <a:gd name="T104" fmla="*/ 369 w 847"/>
                <a:gd name="T105" fmla="*/ 3 h 845"/>
                <a:gd name="T106" fmla="*/ 423 w 847"/>
                <a:gd name="T107"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7" h="845">
                  <a:moveTo>
                    <a:pt x="423" y="0"/>
                  </a:moveTo>
                  <a:lnTo>
                    <a:pt x="423" y="0"/>
                  </a:lnTo>
                  <a:lnTo>
                    <a:pt x="476" y="3"/>
                  </a:lnTo>
                  <a:lnTo>
                    <a:pt x="527" y="13"/>
                  </a:lnTo>
                  <a:lnTo>
                    <a:pt x="577" y="29"/>
                  </a:lnTo>
                  <a:lnTo>
                    <a:pt x="623" y="49"/>
                  </a:lnTo>
                  <a:lnTo>
                    <a:pt x="665" y="76"/>
                  </a:lnTo>
                  <a:lnTo>
                    <a:pt x="705" y="106"/>
                  </a:lnTo>
                  <a:lnTo>
                    <a:pt x="740" y="142"/>
                  </a:lnTo>
                  <a:lnTo>
                    <a:pt x="770" y="181"/>
                  </a:lnTo>
                  <a:lnTo>
                    <a:pt x="797" y="223"/>
                  </a:lnTo>
                  <a:lnTo>
                    <a:pt x="819" y="269"/>
                  </a:lnTo>
                  <a:lnTo>
                    <a:pt x="833" y="319"/>
                  </a:lnTo>
                  <a:lnTo>
                    <a:pt x="843" y="370"/>
                  </a:lnTo>
                  <a:lnTo>
                    <a:pt x="847" y="423"/>
                  </a:lnTo>
                  <a:lnTo>
                    <a:pt x="843" y="476"/>
                  </a:lnTo>
                  <a:lnTo>
                    <a:pt x="833" y="527"/>
                  </a:lnTo>
                  <a:lnTo>
                    <a:pt x="819" y="575"/>
                  </a:lnTo>
                  <a:lnTo>
                    <a:pt x="797" y="621"/>
                  </a:lnTo>
                  <a:lnTo>
                    <a:pt x="770" y="665"/>
                  </a:lnTo>
                  <a:lnTo>
                    <a:pt x="740" y="703"/>
                  </a:lnTo>
                  <a:lnTo>
                    <a:pt x="705" y="739"/>
                  </a:lnTo>
                  <a:lnTo>
                    <a:pt x="665" y="770"/>
                  </a:lnTo>
                  <a:lnTo>
                    <a:pt x="623" y="797"/>
                  </a:lnTo>
                  <a:lnTo>
                    <a:pt x="577" y="817"/>
                  </a:lnTo>
                  <a:lnTo>
                    <a:pt x="527" y="833"/>
                  </a:lnTo>
                  <a:lnTo>
                    <a:pt x="476" y="843"/>
                  </a:lnTo>
                  <a:lnTo>
                    <a:pt x="423" y="845"/>
                  </a:lnTo>
                  <a:lnTo>
                    <a:pt x="369" y="843"/>
                  </a:lnTo>
                  <a:lnTo>
                    <a:pt x="318" y="833"/>
                  </a:lnTo>
                  <a:lnTo>
                    <a:pt x="270" y="817"/>
                  </a:lnTo>
                  <a:lnTo>
                    <a:pt x="224" y="797"/>
                  </a:lnTo>
                  <a:lnTo>
                    <a:pt x="181" y="770"/>
                  </a:lnTo>
                  <a:lnTo>
                    <a:pt x="141" y="739"/>
                  </a:lnTo>
                  <a:lnTo>
                    <a:pt x="106" y="703"/>
                  </a:lnTo>
                  <a:lnTo>
                    <a:pt x="75" y="665"/>
                  </a:lnTo>
                  <a:lnTo>
                    <a:pt x="49" y="621"/>
                  </a:lnTo>
                  <a:lnTo>
                    <a:pt x="27" y="575"/>
                  </a:lnTo>
                  <a:lnTo>
                    <a:pt x="12" y="527"/>
                  </a:lnTo>
                  <a:lnTo>
                    <a:pt x="2" y="476"/>
                  </a:lnTo>
                  <a:lnTo>
                    <a:pt x="0" y="423"/>
                  </a:lnTo>
                  <a:lnTo>
                    <a:pt x="2" y="370"/>
                  </a:lnTo>
                  <a:lnTo>
                    <a:pt x="12" y="319"/>
                  </a:lnTo>
                  <a:lnTo>
                    <a:pt x="27" y="269"/>
                  </a:lnTo>
                  <a:lnTo>
                    <a:pt x="49" y="223"/>
                  </a:lnTo>
                  <a:lnTo>
                    <a:pt x="75" y="181"/>
                  </a:lnTo>
                  <a:lnTo>
                    <a:pt x="106" y="142"/>
                  </a:lnTo>
                  <a:lnTo>
                    <a:pt x="141" y="106"/>
                  </a:lnTo>
                  <a:lnTo>
                    <a:pt x="181" y="76"/>
                  </a:lnTo>
                  <a:lnTo>
                    <a:pt x="224" y="49"/>
                  </a:lnTo>
                  <a:lnTo>
                    <a:pt x="270" y="29"/>
                  </a:lnTo>
                  <a:lnTo>
                    <a:pt x="318" y="13"/>
                  </a:lnTo>
                  <a:lnTo>
                    <a:pt x="369" y="3"/>
                  </a:lnTo>
                  <a:lnTo>
                    <a:pt x="4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69">
              <a:extLst>
                <a:ext uri="{FF2B5EF4-FFF2-40B4-BE49-F238E27FC236}">
                  <a16:creationId xmlns:a16="http://schemas.microsoft.com/office/drawing/2014/main" id="{575D9F6A-0DE7-4DAB-5725-08047A52C076}"/>
                </a:ext>
              </a:extLst>
            </p:cNvPr>
            <p:cNvSpPr>
              <a:spLocks/>
            </p:cNvSpPr>
            <p:nvPr/>
          </p:nvSpPr>
          <p:spPr bwMode="auto">
            <a:xfrm>
              <a:off x="-630238" y="2587625"/>
              <a:ext cx="269875" cy="269875"/>
            </a:xfrm>
            <a:custGeom>
              <a:avLst/>
              <a:gdLst>
                <a:gd name="T0" fmla="*/ 424 w 848"/>
                <a:gd name="T1" fmla="*/ 0 h 846"/>
                <a:gd name="T2" fmla="*/ 477 w 848"/>
                <a:gd name="T3" fmla="*/ 3 h 846"/>
                <a:gd name="T4" fmla="*/ 528 w 848"/>
                <a:gd name="T5" fmla="*/ 13 h 846"/>
                <a:gd name="T6" fmla="*/ 577 w 848"/>
                <a:gd name="T7" fmla="*/ 29 h 846"/>
                <a:gd name="T8" fmla="*/ 623 w 848"/>
                <a:gd name="T9" fmla="*/ 49 h 846"/>
                <a:gd name="T10" fmla="*/ 666 w 848"/>
                <a:gd name="T11" fmla="*/ 76 h 846"/>
                <a:gd name="T12" fmla="*/ 705 w 848"/>
                <a:gd name="T13" fmla="*/ 107 h 846"/>
                <a:gd name="T14" fmla="*/ 740 w 848"/>
                <a:gd name="T15" fmla="*/ 142 h 846"/>
                <a:gd name="T16" fmla="*/ 772 w 848"/>
                <a:gd name="T17" fmla="*/ 181 h 846"/>
                <a:gd name="T18" fmla="*/ 798 w 848"/>
                <a:gd name="T19" fmla="*/ 225 h 846"/>
                <a:gd name="T20" fmla="*/ 819 w 848"/>
                <a:gd name="T21" fmla="*/ 271 h 846"/>
                <a:gd name="T22" fmla="*/ 835 w 848"/>
                <a:gd name="T23" fmla="*/ 319 h 846"/>
                <a:gd name="T24" fmla="*/ 844 w 848"/>
                <a:gd name="T25" fmla="*/ 370 h 846"/>
                <a:gd name="T26" fmla="*/ 848 w 848"/>
                <a:gd name="T27" fmla="*/ 423 h 846"/>
                <a:gd name="T28" fmla="*/ 844 w 848"/>
                <a:gd name="T29" fmla="*/ 476 h 846"/>
                <a:gd name="T30" fmla="*/ 835 w 848"/>
                <a:gd name="T31" fmla="*/ 527 h 846"/>
                <a:gd name="T32" fmla="*/ 819 w 848"/>
                <a:gd name="T33" fmla="*/ 575 h 846"/>
                <a:gd name="T34" fmla="*/ 798 w 848"/>
                <a:gd name="T35" fmla="*/ 621 h 846"/>
                <a:gd name="T36" fmla="*/ 772 w 848"/>
                <a:gd name="T37" fmla="*/ 665 h 846"/>
                <a:gd name="T38" fmla="*/ 740 w 848"/>
                <a:gd name="T39" fmla="*/ 703 h 846"/>
                <a:gd name="T40" fmla="*/ 705 w 848"/>
                <a:gd name="T41" fmla="*/ 739 h 846"/>
                <a:gd name="T42" fmla="*/ 666 w 848"/>
                <a:gd name="T43" fmla="*/ 770 h 846"/>
                <a:gd name="T44" fmla="*/ 623 w 848"/>
                <a:gd name="T45" fmla="*/ 797 h 846"/>
                <a:gd name="T46" fmla="*/ 577 w 848"/>
                <a:gd name="T47" fmla="*/ 817 h 846"/>
                <a:gd name="T48" fmla="*/ 528 w 848"/>
                <a:gd name="T49" fmla="*/ 833 h 846"/>
                <a:gd name="T50" fmla="*/ 477 w 848"/>
                <a:gd name="T51" fmla="*/ 843 h 846"/>
                <a:gd name="T52" fmla="*/ 424 w 848"/>
                <a:gd name="T53" fmla="*/ 846 h 846"/>
                <a:gd name="T54" fmla="*/ 370 w 848"/>
                <a:gd name="T55" fmla="*/ 843 h 846"/>
                <a:gd name="T56" fmla="*/ 320 w 848"/>
                <a:gd name="T57" fmla="*/ 833 h 846"/>
                <a:gd name="T58" fmla="*/ 271 w 848"/>
                <a:gd name="T59" fmla="*/ 817 h 846"/>
                <a:gd name="T60" fmla="*/ 225 w 848"/>
                <a:gd name="T61" fmla="*/ 797 h 846"/>
                <a:gd name="T62" fmla="*/ 181 w 848"/>
                <a:gd name="T63" fmla="*/ 770 h 846"/>
                <a:gd name="T64" fmla="*/ 143 w 848"/>
                <a:gd name="T65" fmla="*/ 739 h 846"/>
                <a:gd name="T66" fmla="*/ 107 w 848"/>
                <a:gd name="T67" fmla="*/ 703 h 846"/>
                <a:gd name="T68" fmla="*/ 76 w 848"/>
                <a:gd name="T69" fmla="*/ 665 h 846"/>
                <a:gd name="T70" fmla="*/ 49 w 848"/>
                <a:gd name="T71" fmla="*/ 621 h 846"/>
                <a:gd name="T72" fmla="*/ 29 w 848"/>
                <a:gd name="T73" fmla="*/ 575 h 846"/>
                <a:gd name="T74" fmla="*/ 13 w 848"/>
                <a:gd name="T75" fmla="*/ 527 h 846"/>
                <a:gd name="T76" fmla="*/ 3 w 848"/>
                <a:gd name="T77" fmla="*/ 476 h 846"/>
                <a:gd name="T78" fmla="*/ 0 w 848"/>
                <a:gd name="T79" fmla="*/ 423 h 846"/>
                <a:gd name="T80" fmla="*/ 3 w 848"/>
                <a:gd name="T81" fmla="*/ 370 h 846"/>
                <a:gd name="T82" fmla="*/ 13 w 848"/>
                <a:gd name="T83" fmla="*/ 319 h 846"/>
                <a:gd name="T84" fmla="*/ 29 w 848"/>
                <a:gd name="T85" fmla="*/ 271 h 846"/>
                <a:gd name="T86" fmla="*/ 49 w 848"/>
                <a:gd name="T87" fmla="*/ 225 h 846"/>
                <a:gd name="T88" fmla="*/ 76 w 848"/>
                <a:gd name="T89" fmla="*/ 181 h 846"/>
                <a:gd name="T90" fmla="*/ 107 w 848"/>
                <a:gd name="T91" fmla="*/ 142 h 846"/>
                <a:gd name="T92" fmla="*/ 143 w 848"/>
                <a:gd name="T93" fmla="*/ 107 h 846"/>
                <a:gd name="T94" fmla="*/ 181 w 848"/>
                <a:gd name="T95" fmla="*/ 76 h 846"/>
                <a:gd name="T96" fmla="*/ 225 w 848"/>
                <a:gd name="T97" fmla="*/ 49 h 846"/>
                <a:gd name="T98" fmla="*/ 271 w 848"/>
                <a:gd name="T99" fmla="*/ 29 h 846"/>
                <a:gd name="T100" fmla="*/ 320 w 848"/>
                <a:gd name="T101" fmla="*/ 13 h 846"/>
                <a:gd name="T102" fmla="*/ 370 w 848"/>
                <a:gd name="T103" fmla="*/ 3 h 846"/>
                <a:gd name="T104" fmla="*/ 424 w 848"/>
                <a:gd name="T105"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8" h="846">
                  <a:moveTo>
                    <a:pt x="424" y="0"/>
                  </a:moveTo>
                  <a:lnTo>
                    <a:pt x="477" y="3"/>
                  </a:lnTo>
                  <a:lnTo>
                    <a:pt x="528" y="13"/>
                  </a:lnTo>
                  <a:lnTo>
                    <a:pt x="577" y="29"/>
                  </a:lnTo>
                  <a:lnTo>
                    <a:pt x="623" y="49"/>
                  </a:lnTo>
                  <a:lnTo>
                    <a:pt x="666" y="76"/>
                  </a:lnTo>
                  <a:lnTo>
                    <a:pt x="705" y="107"/>
                  </a:lnTo>
                  <a:lnTo>
                    <a:pt x="740" y="142"/>
                  </a:lnTo>
                  <a:lnTo>
                    <a:pt x="772" y="181"/>
                  </a:lnTo>
                  <a:lnTo>
                    <a:pt x="798" y="225"/>
                  </a:lnTo>
                  <a:lnTo>
                    <a:pt x="819" y="271"/>
                  </a:lnTo>
                  <a:lnTo>
                    <a:pt x="835" y="319"/>
                  </a:lnTo>
                  <a:lnTo>
                    <a:pt x="844" y="370"/>
                  </a:lnTo>
                  <a:lnTo>
                    <a:pt x="848" y="423"/>
                  </a:lnTo>
                  <a:lnTo>
                    <a:pt x="844" y="476"/>
                  </a:lnTo>
                  <a:lnTo>
                    <a:pt x="835" y="527"/>
                  </a:lnTo>
                  <a:lnTo>
                    <a:pt x="819" y="575"/>
                  </a:lnTo>
                  <a:lnTo>
                    <a:pt x="798" y="621"/>
                  </a:lnTo>
                  <a:lnTo>
                    <a:pt x="772" y="665"/>
                  </a:lnTo>
                  <a:lnTo>
                    <a:pt x="740" y="703"/>
                  </a:lnTo>
                  <a:lnTo>
                    <a:pt x="705" y="739"/>
                  </a:lnTo>
                  <a:lnTo>
                    <a:pt x="666" y="770"/>
                  </a:lnTo>
                  <a:lnTo>
                    <a:pt x="623" y="797"/>
                  </a:lnTo>
                  <a:lnTo>
                    <a:pt x="577" y="817"/>
                  </a:lnTo>
                  <a:lnTo>
                    <a:pt x="528" y="833"/>
                  </a:lnTo>
                  <a:lnTo>
                    <a:pt x="477" y="843"/>
                  </a:lnTo>
                  <a:lnTo>
                    <a:pt x="424" y="846"/>
                  </a:lnTo>
                  <a:lnTo>
                    <a:pt x="370" y="843"/>
                  </a:lnTo>
                  <a:lnTo>
                    <a:pt x="320" y="833"/>
                  </a:lnTo>
                  <a:lnTo>
                    <a:pt x="271" y="817"/>
                  </a:lnTo>
                  <a:lnTo>
                    <a:pt x="225" y="797"/>
                  </a:lnTo>
                  <a:lnTo>
                    <a:pt x="181" y="770"/>
                  </a:lnTo>
                  <a:lnTo>
                    <a:pt x="143" y="739"/>
                  </a:lnTo>
                  <a:lnTo>
                    <a:pt x="107" y="703"/>
                  </a:lnTo>
                  <a:lnTo>
                    <a:pt x="76" y="665"/>
                  </a:lnTo>
                  <a:lnTo>
                    <a:pt x="49" y="621"/>
                  </a:lnTo>
                  <a:lnTo>
                    <a:pt x="29" y="575"/>
                  </a:lnTo>
                  <a:lnTo>
                    <a:pt x="13" y="527"/>
                  </a:lnTo>
                  <a:lnTo>
                    <a:pt x="3" y="476"/>
                  </a:lnTo>
                  <a:lnTo>
                    <a:pt x="0" y="423"/>
                  </a:lnTo>
                  <a:lnTo>
                    <a:pt x="3" y="370"/>
                  </a:lnTo>
                  <a:lnTo>
                    <a:pt x="13" y="319"/>
                  </a:lnTo>
                  <a:lnTo>
                    <a:pt x="29" y="271"/>
                  </a:lnTo>
                  <a:lnTo>
                    <a:pt x="49" y="225"/>
                  </a:lnTo>
                  <a:lnTo>
                    <a:pt x="76" y="181"/>
                  </a:lnTo>
                  <a:lnTo>
                    <a:pt x="107" y="142"/>
                  </a:lnTo>
                  <a:lnTo>
                    <a:pt x="143" y="107"/>
                  </a:lnTo>
                  <a:lnTo>
                    <a:pt x="181" y="76"/>
                  </a:lnTo>
                  <a:lnTo>
                    <a:pt x="225" y="49"/>
                  </a:lnTo>
                  <a:lnTo>
                    <a:pt x="271" y="29"/>
                  </a:lnTo>
                  <a:lnTo>
                    <a:pt x="320" y="13"/>
                  </a:lnTo>
                  <a:lnTo>
                    <a:pt x="370" y="3"/>
                  </a:lnTo>
                  <a:lnTo>
                    <a:pt x="42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70">
              <a:extLst>
                <a:ext uri="{FF2B5EF4-FFF2-40B4-BE49-F238E27FC236}">
                  <a16:creationId xmlns:a16="http://schemas.microsoft.com/office/drawing/2014/main" id="{1E0702D2-6D43-B3D5-6E8B-9A3C04F89BFA}"/>
                </a:ext>
              </a:extLst>
            </p:cNvPr>
            <p:cNvSpPr>
              <a:spLocks/>
            </p:cNvSpPr>
            <p:nvPr/>
          </p:nvSpPr>
          <p:spPr bwMode="auto">
            <a:xfrm>
              <a:off x="-411163" y="3667125"/>
              <a:ext cx="142875" cy="168275"/>
            </a:xfrm>
            <a:custGeom>
              <a:avLst/>
              <a:gdLst>
                <a:gd name="T0" fmla="*/ 0 w 449"/>
                <a:gd name="T1" fmla="*/ 0 h 529"/>
                <a:gd name="T2" fmla="*/ 449 w 449"/>
                <a:gd name="T3" fmla="*/ 0 h 529"/>
                <a:gd name="T4" fmla="*/ 449 w 449"/>
                <a:gd name="T5" fmla="*/ 305 h 529"/>
                <a:gd name="T6" fmla="*/ 445 w 449"/>
                <a:gd name="T7" fmla="*/ 345 h 529"/>
                <a:gd name="T8" fmla="*/ 436 w 449"/>
                <a:gd name="T9" fmla="*/ 383 h 529"/>
                <a:gd name="T10" fmla="*/ 419 w 449"/>
                <a:gd name="T11" fmla="*/ 418 h 529"/>
                <a:gd name="T12" fmla="*/ 397 w 449"/>
                <a:gd name="T13" fmla="*/ 449 h 529"/>
                <a:gd name="T14" fmla="*/ 369 w 449"/>
                <a:gd name="T15" fmla="*/ 476 h 529"/>
                <a:gd name="T16" fmla="*/ 339 w 449"/>
                <a:gd name="T17" fmla="*/ 499 h 529"/>
                <a:gd name="T18" fmla="*/ 303 w 449"/>
                <a:gd name="T19" fmla="*/ 515 h 529"/>
                <a:gd name="T20" fmla="*/ 265 w 449"/>
                <a:gd name="T21" fmla="*/ 525 h 529"/>
                <a:gd name="T22" fmla="*/ 225 w 449"/>
                <a:gd name="T23" fmla="*/ 529 h 529"/>
                <a:gd name="T24" fmla="*/ 225 w 449"/>
                <a:gd name="T25" fmla="*/ 529 h 529"/>
                <a:gd name="T26" fmla="*/ 185 w 449"/>
                <a:gd name="T27" fmla="*/ 525 h 529"/>
                <a:gd name="T28" fmla="*/ 147 w 449"/>
                <a:gd name="T29" fmla="*/ 515 h 529"/>
                <a:gd name="T30" fmla="*/ 112 w 449"/>
                <a:gd name="T31" fmla="*/ 499 h 529"/>
                <a:gd name="T32" fmla="*/ 80 w 449"/>
                <a:gd name="T33" fmla="*/ 477 h 529"/>
                <a:gd name="T34" fmla="*/ 54 w 449"/>
                <a:gd name="T35" fmla="*/ 449 h 529"/>
                <a:gd name="T36" fmla="*/ 31 w 449"/>
                <a:gd name="T37" fmla="*/ 418 h 529"/>
                <a:gd name="T38" fmla="*/ 15 w 449"/>
                <a:gd name="T39" fmla="*/ 384 h 529"/>
                <a:gd name="T40" fmla="*/ 4 w 449"/>
                <a:gd name="T41" fmla="*/ 345 h 529"/>
                <a:gd name="T42" fmla="*/ 0 w 449"/>
                <a:gd name="T43" fmla="*/ 305 h 529"/>
                <a:gd name="T44" fmla="*/ 0 w 449"/>
                <a:gd name="T45"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529">
                  <a:moveTo>
                    <a:pt x="0" y="0"/>
                  </a:moveTo>
                  <a:lnTo>
                    <a:pt x="449" y="0"/>
                  </a:lnTo>
                  <a:lnTo>
                    <a:pt x="449" y="305"/>
                  </a:lnTo>
                  <a:lnTo>
                    <a:pt x="445" y="345"/>
                  </a:lnTo>
                  <a:lnTo>
                    <a:pt x="436" y="383"/>
                  </a:lnTo>
                  <a:lnTo>
                    <a:pt x="419" y="418"/>
                  </a:lnTo>
                  <a:lnTo>
                    <a:pt x="397" y="449"/>
                  </a:lnTo>
                  <a:lnTo>
                    <a:pt x="369" y="476"/>
                  </a:lnTo>
                  <a:lnTo>
                    <a:pt x="339" y="499"/>
                  </a:lnTo>
                  <a:lnTo>
                    <a:pt x="303" y="515"/>
                  </a:lnTo>
                  <a:lnTo>
                    <a:pt x="265" y="525"/>
                  </a:lnTo>
                  <a:lnTo>
                    <a:pt x="225" y="529"/>
                  </a:lnTo>
                  <a:lnTo>
                    <a:pt x="225" y="529"/>
                  </a:lnTo>
                  <a:lnTo>
                    <a:pt x="185" y="525"/>
                  </a:lnTo>
                  <a:lnTo>
                    <a:pt x="147" y="515"/>
                  </a:lnTo>
                  <a:lnTo>
                    <a:pt x="112" y="499"/>
                  </a:lnTo>
                  <a:lnTo>
                    <a:pt x="80" y="477"/>
                  </a:lnTo>
                  <a:lnTo>
                    <a:pt x="54" y="449"/>
                  </a:lnTo>
                  <a:lnTo>
                    <a:pt x="31" y="418"/>
                  </a:lnTo>
                  <a:lnTo>
                    <a:pt x="15" y="384"/>
                  </a:lnTo>
                  <a:lnTo>
                    <a:pt x="4" y="345"/>
                  </a:lnTo>
                  <a:lnTo>
                    <a:pt x="0" y="30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1">
              <a:extLst>
                <a:ext uri="{FF2B5EF4-FFF2-40B4-BE49-F238E27FC236}">
                  <a16:creationId xmlns:a16="http://schemas.microsoft.com/office/drawing/2014/main" id="{8D3BEEBA-7A98-87D8-D5C6-C21245071BD6}"/>
                </a:ext>
              </a:extLst>
            </p:cNvPr>
            <p:cNvSpPr>
              <a:spLocks noEditPoints="1"/>
            </p:cNvSpPr>
            <p:nvPr/>
          </p:nvSpPr>
          <p:spPr bwMode="auto">
            <a:xfrm>
              <a:off x="-1206500" y="2849563"/>
              <a:ext cx="1133475" cy="985838"/>
            </a:xfrm>
            <a:custGeom>
              <a:avLst/>
              <a:gdLst>
                <a:gd name="T0" fmla="*/ 2967 w 3570"/>
                <a:gd name="T1" fmla="*/ 1562 h 3106"/>
                <a:gd name="T2" fmla="*/ 2816 w 3570"/>
                <a:gd name="T3" fmla="*/ 1513 h 3106"/>
                <a:gd name="T4" fmla="*/ 2732 w 3570"/>
                <a:gd name="T5" fmla="*/ 1583 h 3106"/>
                <a:gd name="T6" fmla="*/ 3079 w 3570"/>
                <a:gd name="T7" fmla="*/ 1519 h 3106"/>
                <a:gd name="T8" fmla="*/ 575 w 3570"/>
                <a:gd name="T9" fmla="*/ 0 h 3106"/>
                <a:gd name="T10" fmla="*/ 675 w 3570"/>
                <a:gd name="T11" fmla="*/ 13 h 3106"/>
                <a:gd name="T12" fmla="*/ 742 w 3570"/>
                <a:gd name="T13" fmla="*/ 39 h 3106"/>
                <a:gd name="T14" fmla="*/ 878 w 3570"/>
                <a:gd name="T15" fmla="*/ 140 h 3106"/>
                <a:gd name="T16" fmla="*/ 968 w 3570"/>
                <a:gd name="T17" fmla="*/ 331 h 3106"/>
                <a:gd name="T18" fmla="*/ 995 w 3570"/>
                <a:gd name="T19" fmla="*/ 496 h 3106"/>
                <a:gd name="T20" fmla="*/ 1067 w 3570"/>
                <a:gd name="T21" fmla="*/ 739 h 3106"/>
                <a:gd name="T22" fmla="*/ 1217 w 3570"/>
                <a:gd name="T23" fmla="*/ 851 h 3106"/>
                <a:gd name="T24" fmla="*/ 1428 w 3570"/>
                <a:gd name="T25" fmla="*/ 849 h 3106"/>
                <a:gd name="T26" fmla="*/ 1663 w 3570"/>
                <a:gd name="T27" fmla="*/ 815 h 3106"/>
                <a:gd name="T28" fmla="*/ 1905 w 3570"/>
                <a:gd name="T29" fmla="*/ 777 h 3106"/>
                <a:gd name="T30" fmla="*/ 2022 w 3570"/>
                <a:gd name="T31" fmla="*/ 687 h 3106"/>
                <a:gd name="T32" fmla="*/ 2085 w 3570"/>
                <a:gd name="T33" fmla="*/ 474 h 3106"/>
                <a:gd name="T34" fmla="*/ 2109 w 3570"/>
                <a:gd name="T35" fmla="*/ 331 h 3106"/>
                <a:gd name="T36" fmla="*/ 2199 w 3570"/>
                <a:gd name="T37" fmla="*/ 140 h 3106"/>
                <a:gd name="T38" fmla="*/ 2336 w 3570"/>
                <a:gd name="T39" fmla="*/ 39 h 3106"/>
                <a:gd name="T40" fmla="*/ 2401 w 3570"/>
                <a:gd name="T41" fmla="*/ 13 h 3106"/>
                <a:gd name="T42" fmla="*/ 2502 w 3570"/>
                <a:gd name="T43" fmla="*/ 0 h 3106"/>
                <a:gd name="T44" fmla="*/ 2595 w 3570"/>
                <a:gd name="T45" fmla="*/ 10 h 3106"/>
                <a:gd name="T46" fmla="*/ 2750 w 3570"/>
                <a:gd name="T47" fmla="*/ 105 h 3106"/>
                <a:gd name="T48" fmla="*/ 2821 w 3570"/>
                <a:gd name="T49" fmla="*/ 259 h 3106"/>
                <a:gd name="T50" fmla="*/ 2848 w 3570"/>
                <a:gd name="T51" fmla="*/ 368 h 3106"/>
                <a:gd name="T52" fmla="*/ 2903 w 3570"/>
                <a:gd name="T53" fmla="*/ 586 h 3106"/>
                <a:gd name="T54" fmla="*/ 2971 w 3570"/>
                <a:gd name="T55" fmla="*/ 855 h 3106"/>
                <a:gd name="T56" fmla="*/ 3036 w 3570"/>
                <a:gd name="T57" fmla="*/ 1116 h 3106"/>
                <a:gd name="T58" fmla="*/ 3084 w 3570"/>
                <a:gd name="T59" fmla="*/ 1309 h 3106"/>
                <a:gd name="T60" fmla="*/ 3099 w 3570"/>
                <a:gd name="T61" fmla="*/ 1411 h 3106"/>
                <a:gd name="T62" fmla="*/ 3230 w 3570"/>
                <a:gd name="T63" fmla="*/ 1516 h 3106"/>
                <a:gd name="T64" fmla="*/ 2302 w 3570"/>
                <a:gd name="T65" fmla="*/ 2516 h 3106"/>
                <a:gd name="T66" fmla="*/ 2659 w 3570"/>
                <a:gd name="T67" fmla="*/ 1488 h 3106"/>
                <a:gd name="T68" fmla="*/ 2760 w 3570"/>
                <a:gd name="T69" fmla="*/ 1361 h 3106"/>
                <a:gd name="T70" fmla="*/ 2690 w 3570"/>
                <a:gd name="T71" fmla="*/ 1088 h 3106"/>
                <a:gd name="T72" fmla="*/ 2612 w 3570"/>
                <a:gd name="T73" fmla="*/ 833 h 3106"/>
                <a:gd name="T74" fmla="*/ 2559 w 3570"/>
                <a:gd name="T75" fmla="*/ 676 h 3106"/>
                <a:gd name="T76" fmla="*/ 2508 w 3570"/>
                <a:gd name="T77" fmla="*/ 624 h 3106"/>
                <a:gd name="T78" fmla="*/ 2497 w 3570"/>
                <a:gd name="T79" fmla="*/ 679 h 3106"/>
                <a:gd name="T80" fmla="*/ 2599 w 3570"/>
                <a:gd name="T81" fmla="*/ 964 h 3106"/>
                <a:gd name="T82" fmla="*/ 2707 w 3570"/>
                <a:gd name="T83" fmla="*/ 1384 h 3106"/>
                <a:gd name="T84" fmla="*/ 2576 w 3570"/>
                <a:gd name="T85" fmla="*/ 1534 h 3106"/>
                <a:gd name="T86" fmla="*/ 2358 w 3570"/>
                <a:gd name="T87" fmla="*/ 1439 h 3106"/>
                <a:gd name="T88" fmla="*/ 2195 w 3570"/>
                <a:gd name="T89" fmla="*/ 989 h 3106"/>
                <a:gd name="T90" fmla="*/ 1959 w 3570"/>
                <a:gd name="T91" fmla="*/ 1104 h 3106"/>
                <a:gd name="T92" fmla="*/ 1667 w 3570"/>
                <a:gd name="T93" fmla="*/ 1168 h 3106"/>
                <a:gd name="T94" fmla="*/ 1554 w 3570"/>
                <a:gd name="T95" fmla="*/ 1248 h 3106"/>
                <a:gd name="T96" fmla="*/ 1250 w 3570"/>
                <a:gd name="T97" fmla="*/ 1202 h 3106"/>
                <a:gd name="T98" fmla="*/ 956 w 3570"/>
                <a:gd name="T99" fmla="*/ 1085 h 3106"/>
                <a:gd name="T100" fmla="*/ 755 w 3570"/>
                <a:gd name="T101" fmla="*/ 1370 h 3106"/>
                <a:gd name="T102" fmla="*/ 639 w 3570"/>
                <a:gd name="T103" fmla="*/ 1516 h 3106"/>
                <a:gd name="T104" fmla="*/ 558 w 3570"/>
                <a:gd name="T105" fmla="*/ 2960 h 3106"/>
                <a:gd name="T106" fmla="*/ 425 w 3570"/>
                <a:gd name="T107" fmla="*/ 3092 h 3106"/>
                <a:gd name="T108" fmla="*/ 234 w 3570"/>
                <a:gd name="T109" fmla="*/ 3076 h 3106"/>
                <a:gd name="T110" fmla="*/ 126 w 3570"/>
                <a:gd name="T111" fmla="*/ 2922 h 3106"/>
                <a:gd name="T112" fmla="*/ 41 w 3570"/>
                <a:gd name="T113" fmla="*/ 1376 h 3106"/>
                <a:gd name="T114" fmla="*/ 6 w 3570"/>
                <a:gd name="T115" fmla="*/ 1168 h 3106"/>
                <a:gd name="T116" fmla="*/ 279 w 3570"/>
                <a:gd name="T117" fmla="*/ 115 h 3106"/>
                <a:gd name="T118" fmla="*/ 446 w 3570"/>
                <a:gd name="T119" fmla="*/ 18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106">
                  <a:moveTo>
                    <a:pt x="3057" y="1513"/>
                  </a:moveTo>
                  <a:lnTo>
                    <a:pt x="3038" y="1529"/>
                  </a:lnTo>
                  <a:lnTo>
                    <a:pt x="3017" y="1544"/>
                  </a:lnTo>
                  <a:lnTo>
                    <a:pt x="2993" y="1555"/>
                  </a:lnTo>
                  <a:lnTo>
                    <a:pt x="2967" y="1562"/>
                  </a:lnTo>
                  <a:lnTo>
                    <a:pt x="2936" y="1566"/>
                  </a:lnTo>
                  <a:lnTo>
                    <a:pt x="2902" y="1562"/>
                  </a:lnTo>
                  <a:lnTo>
                    <a:pt x="2869" y="1551"/>
                  </a:lnTo>
                  <a:lnTo>
                    <a:pt x="2840" y="1534"/>
                  </a:lnTo>
                  <a:lnTo>
                    <a:pt x="2816" y="1513"/>
                  </a:lnTo>
                  <a:lnTo>
                    <a:pt x="2793" y="1519"/>
                  </a:lnTo>
                  <a:lnTo>
                    <a:pt x="2773" y="1529"/>
                  </a:lnTo>
                  <a:lnTo>
                    <a:pt x="2756" y="1544"/>
                  </a:lnTo>
                  <a:lnTo>
                    <a:pt x="2742" y="1562"/>
                  </a:lnTo>
                  <a:lnTo>
                    <a:pt x="2732" y="1583"/>
                  </a:lnTo>
                  <a:lnTo>
                    <a:pt x="3139" y="1583"/>
                  </a:lnTo>
                  <a:lnTo>
                    <a:pt x="3130" y="1562"/>
                  </a:lnTo>
                  <a:lnTo>
                    <a:pt x="3116" y="1544"/>
                  </a:lnTo>
                  <a:lnTo>
                    <a:pt x="3098" y="1529"/>
                  </a:lnTo>
                  <a:lnTo>
                    <a:pt x="3079" y="1519"/>
                  </a:lnTo>
                  <a:lnTo>
                    <a:pt x="3057" y="1513"/>
                  </a:lnTo>
                  <a:close/>
                  <a:moveTo>
                    <a:pt x="559" y="0"/>
                  </a:moveTo>
                  <a:lnTo>
                    <a:pt x="560" y="0"/>
                  </a:lnTo>
                  <a:lnTo>
                    <a:pt x="564" y="0"/>
                  </a:lnTo>
                  <a:lnTo>
                    <a:pt x="575" y="0"/>
                  </a:lnTo>
                  <a:lnTo>
                    <a:pt x="592" y="1"/>
                  </a:lnTo>
                  <a:lnTo>
                    <a:pt x="611" y="2"/>
                  </a:lnTo>
                  <a:lnTo>
                    <a:pt x="634" y="5"/>
                  </a:lnTo>
                  <a:lnTo>
                    <a:pt x="656" y="8"/>
                  </a:lnTo>
                  <a:lnTo>
                    <a:pt x="675" y="13"/>
                  </a:lnTo>
                  <a:lnTo>
                    <a:pt x="695" y="18"/>
                  </a:lnTo>
                  <a:lnTo>
                    <a:pt x="710" y="24"/>
                  </a:lnTo>
                  <a:lnTo>
                    <a:pt x="724" y="30"/>
                  </a:lnTo>
                  <a:lnTo>
                    <a:pt x="735" y="35"/>
                  </a:lnTo>
                  <a:lnTo>
                    <a:pt x="742" y="39"/>
                  </a:lnTo>
                  <a:lnTo>
                    <a:pt x="744" y="40"/>
                  </a:lnTo>
                  <a:lnTo>
                    <a:pt x="779" y="59"/>
                  </a:lnTo>
                  <a:lnTo>
                    <a:pt x="815" y="82"/>
                  </a:lnTo>
                  <a:lnTo>
                    <a:pt x="847" y="110"/>
                  </a:lnTo>
                  <a:lnTo>
                    <a:pt x="878" y="140"/>
                  </a:lnTo>
                  <a:lnTo>
                    <a:pt x="905" y="173"/>
                  </a:lnTo>
                  <a:lnTo>
                    <a:pt x="928" y="209"/>
                  </a:lnTo>
                  <a:lnTo>
                    <a:pt x="947" y="248"/>
                  </a:lnTo>
                  <a:lnTo>
                    <a:pt x="961" y="289"/>
                  </a:lnTo>
                  <a:lnTo>
                    <a:pt x="968" y="331"/>
                  </a:lnTo>
                  <a:lnTo>
                    <a:pt x="970" y="337"/>
                  </a:lnTo>
                  <a:lnTo>
                    <a:pt x="972" y="345"/>
                  </a:lnTo>
                  <a:lnTo>
                    <a:pt x="973" y="351"/>
                  </a:lnTo>
                  <a:lnTo>
                    <a:pt x="984" y="427"/>
                  </a:lnTo>
                  <a:lnTo>
                    <a:pt x="995" y="496"/>
                  </a:lnTo>
                  <a:lnTo>
                    <a:pt x="1006" y="557"/>
                  </a:lnTo>
                  <a:lnTo>
                    <a:pt x="1018" y="613"/>
                  </a:lnTo>
                  <a:lnTo>
                    <a:pt x="1033" y="661"/>
                  </a:lnTo>
                  <a:lnTo>
                    <a:pt x="1048" y="704"/>
                  </a:lnTo>
                  <a:lnTo>
                    <a:pt x="1067" y="739"/>
                  </a:lnTo>
                  <a:lnTo>
                    <a:pt x="1088" y="769"/>
                  </a:lnTo>
                  <a:lnTo>
                    <a:pt x="1112" y="792"/>
                  </a:lnTo>
                  <a:lnTo>
                    <a:pt x="1141" y="814"/>
                  </a:lnTo>
                  <a:lnTo>
                    <a:pt x="1176" y="833"/>
                  </a:lnTo>
                  <a:lnTo>
                    <a:pt x="1217" y="851"/>
                  </a:lnTo>
                  <a:lnTo>
                    <a:pt x="1265" y="867"/>
                  </a:lnTo>
                  <a:lnTo>
                    <a:pt x="1320" y="883"/>
                  </a:lnTo>
                  <a:lnTo>
                    <a:pt x="1383" y="896"/>
                  </a:lnTo>
                  <a:lnTo>
                    <a:pt x="1402" y="870"/>
                  </a:lnTo>
                  <a:lnTo>
                    <a:pt x="1428" y="849"/>
                  </a:lnTo>
                  <a:lnTo>
                    <a:pt x="1456" y="832"/>
                  </a:lnTo>
                  <a:lnTo>
                    <a:pt x="1488" y="821"/>
                  </a:lnTo>
                  <a:lnTo>
                    <a:pt x="1522" y="817"/>
                  </a:lnTo>
                  <a:lnTo>
                    <a:pt x="1596" y="817"/>
                  </a:lnTo>
                  <a:lnTo>
                    <a:pt x="1663" y="815"/>
                  </a:lnTo>
                  <a:lnTo>
                    <a:pt x="1724" y="810"/>
                  </a:lnTo>
                  <a:lnTo>
                    <a:pt x="1778" y="805"/>
                  </a:lnTo>
                  <a:lnTo>
                    <a:pt x="1827" y="798"/>
                  </a:lnTo>
                  <a:lnTo>
                    <a:pt x="1869" y="788"/>
                  </a:lnTo>
                  <a:lnTo>
                    <a:pt x="1905" y="777"/>
                  </a:lnTo>
                  <a:lnTo>
                    <a:pt x="1937" y="765"/>
                  </a:lnTo>
                  <a:lnTo>
                    <a:pt x="1964" y="751"/>
                  </a:lnTo>
                  <a:lnTo>
                    <a:pt x="1985" y="734"/>
                  </a:lnTo>
                  <a:lnTo>
                    <a:pt x="2005" y="713"/>
                  </a:lnTo>
                  <a:lnTo>
                    <a:pt x="2022" y="687"/>
                  </a:lnTo>
                  <a:lnTo>
                    <a:pt x="2038" y="654"/>
                  </a:lnTo>
                  <a:lnTo>
                    <a:pt x="2051" y="618"/>
                  </a:lnTo>
                  <a:lnTo>
                    <a:pt x="2063" y="574"/>
                  </a:lnTo>
                  <a:lnTo>
                    <a:pt x="2074" y="527"/>
                  </a:lnTo>
                  <a:lnTo>
                    <a:pt x="2085" y="474"/>
                  </a:lnTo>
                  <a:lnTo>
                    <a:pt x="2095" y="415"/>
                  </a:lnTo>
                  <a:lnTo>
                    <a:pt x="2104" y="351"/>
                  </a:lnTo>
                  <a:lnTo>
                    <a:pt x="2105" y="345"/>
                  </a:lnTo>
                  <a:lnTo>
                    <a:pt x="2107" y="337"/>
                  </a:lnTo>
                  <a:lnTo>
                    <a:pt x="2109" y="331"/>
                  </a:lnTo>
                  <a:lnTo>
                    <a:pt x="2116" y="289"/>
                  </a:lnTo>
                  <a:lnTo>
                    <a:pt x="2130" y="248"/>
                  </a:lnTo>
                  <a:lnTo>
                    <a:pt x="2149" y="209"/>
                  </a:lnTo>
                  <a:lnTo>
                    <a:pt x="2172" y="173"/>
                  </a:lnTo>
                  <a:lnTo>
                    <a:pt x="2199" y="140"/>
                  </a:lnTo>
                  <a:lnTo>
                    <a:pt x="2230" y="110"/>
                  </a:lnTo>
                  <a:lnTo>
                    <a:pt x="2263" y="82"/>
                  </a:lnTo>
                  <a:lnTo>
                    <a:pt x="2297" y="59"/>
                  </a:lnTo>
                  <a:lnTo>
                    <a:pt x="2333" y="40"/>
                  </a:lnTo>
                  <a:lnTo>
                    <a:pt x="2336" y="39"/>
                  </a:lnTo>
                  <a:lnTo>
                    <a:pt x="2342" y="35"/>
                  </a:lnTo>
                  <a:lnTo>
                    <a:pt x="2353" y="30"/>
                  </a:lnTo>
                  <a:lnTo>
                    <a:pt x="2366" y="24"/>
                  </a:lnTo>
                  <a:lnTo>
                    <a:pt x="2383" y="18"/>
                  </a:lnTo>
                  <a:lnTo>
                    <a:pt x="2401" y="13"/>
                  </a:lnTo>
                  <a:lnTo>
                    <a:pt x="2421" y="8"/>
                  </a:lnTo>
                  <a:lnTo>
                    <a:pt x="2444" y="5"/>
                  </a:lnTo>
                  <a:lnTo>
                    <a:pt x="2465" y="2"/>
                  </a:lnTo>
                  <a:lnTo>
                    <a:pt x="2486" y="1"/>
                  </a:lnTo>
                  <a:lnTo>
                    <a:pt x="2502" y="0"/>
                  </a:lnTo>
                  <a:lnTo>
                    <a:pt x="2513" y="0"/>
                  </a:lnTo>
                  <a:lnTo>
                    <a:pt x="2516" y="0"/>
                  </a:lnTo>
                  <a:lnTo>
                    <a:pt x="2518" y="0"/>
                  </a:lnTo>
                  <a:lnTo>
                    <a:pt x="2558" y="2"/>
                  </a:lnTo>
                  <a:lnTo>
                    <a:pt x="2595" y="10"/>
                  </a:lnTo>
                  <a:lnTo>
                    <a:pt x="2630" y="21"/>
                  </a:lnTo>
                  <a:lnTo>
                    <a:pt x="2664" y="35"/>
                  </a:lnTo>
                  <a:lnTo>
                    <a:pt x="2696" y="54"/>
                  </a:lnTo>
                  <a:lnTo>
                    <a:pt x="2724" y="77"/>
                  </a:lnTo>
                  <a:lnTo>
                    <a:pt x="2750" y="105"/>
                  </a:lnTo>
                  <a:lnTo>
                    <a:pt x="2772" y="135"/>
                  </a:lnTo>
                  <a:lnTo>
                    <a:pt x="2792" y="172"/>
                  </a:lnTo>
                  <a:lnTo>
                    <a:pt x="2807" y="212"/>
                  </a:lnTo>
                  <a:lnTo>
                    <a:pt x="2819" y="255"/>
                  </a:lnTo>
                  <a:lnTo>
                    <a:pt x="2821" y="259"/>
                  </a:lnTo>
                  <a:lnTo>
                    <a:pt x="2823" y="270"/>
                  </a:lnTo>
                  <a:lnTo>
                    <a:pt x="2827" y="285"/>
                  </a:lnTo>
                  <a:lnTo>
                    <a:pt x="2833" y="308"/>
                  </a:lnTo>
                  <a:lnTo>
                    <a:pt x="2840" y="336"/>
                  </a:lnTo>
                  <a:lnTo>
                    <a:pt x="2848" y="368"/>
                  </a:lnTo>
                  <a:lnTo>
                    <a:pt x="2857" y="405"/>
                  </a:lnTo>
                  <a:lnTo>
                    <a:pt x="2868" y="445"/>
                  </a:lnTo>
                  <a:lnTo>
                    <a:pt x="2879" y="490"/>
                  </a:lnTo>
                  <a:lnTo>
                    <a:pt x="2891" y="537"/>
                  </a:lnTo>
                  <a:lnTo>
                    <a:pt x="2903" y="586"/>
                  </a:lnTo>
                  <a:lnTo>
                    <a:pt x="2916" y="637"/>
                  </a:lnTo>
                  <a:lnTo>
                    <a:pt x="2930" y="690"/>
                  </a:lnTo>
                  <a:lnTo>
                    <a:pt x="2944" y="745"/>
                  </a:lnTo>
                  <a:lnTo>
                    <a:pt x="2958" y="800"/>
                  </a:lnTo>
                  <a:lnTo>
                    <a:pt x="2971" y="855"/>
                  </a:lnTo>
                  <a:lnTo>
                    <a:pt x="2985" y="909"/>
                  </a:lnTo>
                  <a:lnTo>
                    <a:pt x="2999" y="964"/>
                  </a:lnTo>
                  <a:lnTo>
                    <a:pt x="3012" y="1016"/>
                  </a:lnTo>
                  <a:lnTo>
                    <a:pt x="3024" y="1068"/>
                  </a:lnTo>
                  <a:lnTo>
                    <a:pt x="3036" y="1116"/>
                  </a:lnTo>
                  <a:lnTo>
                    <a:pt x="3048" y="1162"/>
                  </a:lnTo>
                  <a:lnTo>
                    <a:pt x="3058" y="1204"/>
                  </a:lnTo>
                  <a:lnTo>
                    <a:pt x="3068" y="1244"/>
                  </a:lnTo>
                  <a:lnTo>
                    <a:pt x="3076" y="1279"/>
                  </a:lnTo>
                  <a:lnTo>
                    <a:pt x="3084" y="1309"/>
                  </a:lnTo>
                  <a:lnTo>
                    <a:pt x="3090" y="1336"/>
                  </a:lnTo>
                  <a:lnTo>
                    <a:pt x="3095" y="1355"/>
                  </a:lnTo>
                  <a:lnTo>
                    <a:pt x="3098" y="1370"/>
                  </a:lnTo>
                  <a:lnTo>
                    <a:pt x="3101" y="1390"/>
                  </a:lnTo>
                  <a:lnTo>
                    <a:pt x="3099" y="1411"/>
                  </a:lnTo>
                  <a:lnTo>
                    <a:pt x="3132" y="1423"/>
                  </a:lnTo>
                  <a:lnTo>
                    <a:pt x="3162" y="1441"/>
                  </a:lnTo>
                  <a:lnTo>
                    <a:pt x="3189" y="1463"/>
                  </a:lnTo>
                  <a:lnTo>
                    <a:pt x="3212" y="1488"/>
                  </a:lnTo>
                  <a:lnTo>
                    <a:pt x="3230" y="1516"/>
                  </a:lnTo>
                  <a:lnTo>
                    <a:pt x="3244" y="1549"/>
                  </a:lnTo>
                  <a:lnTo>
                    <a:pt x="3253" y="1583"/>
                  </a:lnTo>
                  <a:lnTo>
                    <a:pt x="3570" y="1583"/>
                  </a:lnTo>
                  <a:lnTo>
                    <a:pt x="3570" y="2516"/>
                  </a:lnTo>
                  <a:lnTo>
                    <a:pt x="2302" y="2516"/>
                  </a:lnTo>
                  <a:lnTo>
                    <a:pt x="2302" y="1583"/>
                  </a:lnTo>
                  <a:lnTo>
                    <a:pt x="2619" y="1583"/>
                  </a:lnTo>
                  <a:lnTo>
                    <a:pt x="2628" y="1549"/>
                  </a:lnTo>
                  <a:lnTo>
                    <a:pt x="2641" y="1517"/>
                  </a:lnTo>
                  <a:lnTo>
                    <a:pt x="2659" y="1488"/>
                  </a:lnTo>
                  <a:lnTo>
                    <a:pt x="2682" y="1463"/>
                  </a:lnTo>
                  <a:lnTo>
                    <a:pt x="2709" y="1441"/>
                  </a:lnTo>
                  <a:lnTo>
                    <a:pt x="2738" y="1424"/>
                  </a:lnTo>
                  <a:lnTo>
                    <a:pt x="2770" y="1412"/>
                  </a:lnTo>
                  <a:lnTo>
                    <a:pt x="2760" y="1361"/>
                  </a:lnTo>
                  <a:lnTo>
                    <a:pt x="2748" y="1309"/>
                  </a:lnTo>
                  <a:lnTo>
                    <a:pt x="2735" y="1256"/>
                  </a:lnTo>
                  <a:lnTo>
                    <a:pt x="2720" y="1201"/>
                  </a:lnTo>
                  <a:lnTo>
                    <a:pt x="2705" y="1144"/>
                  </a:lnTo>
                  <a:lnTo>
                    <a:pt x="2690" y="1088"/>
                  </a:lnTo>
                  <a:lnTo>
                    <a:pt x="2674" y="1034"/>
                  </a:lnTo>
                  <a:lnTo>
                    <a:pt x="2658" y="979"/>
                  </a:lnTo>
                  <a:lnTo>
                    <a:pt x="2642" y="927"/>
                  </a:lnTo>
                  <a:lnTo>
                    <a:pt x="2627" y="879"/>
                  </a:lnTo>
                  <a:lnTo>
                    <a:pt x="2612" y="833"/>
                  </a:lnTo>
                  <a:lnTo>
                    <a:pt x="2599" y="791"/>
                  </a:lnTo>
                  <a:lnTo>
                    <a:pt x="2587" y="753"/>
                  </a:lnTo>
                  <a:lnTo>
                    <a:pt x="2576" y="722"/>
                  </a:lnTo>
                  <a:lnTo>
                    <a:pt x="2566" y="695"/>
                  </a:lnTo>
                  <a:lnTo>
                    <a:pt x="2559" y="676"/>
                  </a:lnTo>
                  <a:lnTo>
                    <a:pt x="2549" y="654"/>
                  </a:lnTo>
                  <a:lnTo>
                    <a:pt x="2538" y="640"/>
                  </a:lnTo>
                  <a:lnTo>
                    <a:pt x="2527" y="629"/>
                  </a:lnTo>
                  <a:lnTo>
                    <a:pt x="2516" y="624"/>
                  </a:lnTo>
                  <a:lnTo>
                    <a:pt x="2508" y="624"/>
                  </a:lnTo>
                  <a:lnTo>
                    <a:pt x="2499" y="627"/>
                  </a:lnTo>
                  <a:lnTo>
                    <a:pt x="2495" y="635"/>
                  </a:lnTo>
                  <a:lnTo>
                    <a:pt x="2491" y="647"/>
                  </a:lnTo>
                  <a:lnTo>
                    <a:pt x="2492" y="661"/>
                  </a:lnTo>
                  <a:lnTo>
                    <a:pt x="2497" y="679"/>
                  </a:lnTo>
                  <a:lnTo>
                    <a:pt x="2507" y="701"/>
                  </a:lnTo>
                  <a:lnTo>
                    <a:pt x="2530" y="757"/>
                  </a:lnTo>
                  <a:lnTo>
                    <a:pt x="2553" y="821"/>
                  </a:lnTo>
                  <a:lnTo>
                    <a:pt x="2576" y="890"/>
                  </a:lnTo>
                  <a:lnTo>
                    <a:pt x="2599" y="964"/>
                  </a:lnTo>
                  <a:lnTo>
                    <a:pt x="2622" y="1042"/>
                  </a:lnTo>
                  <a:lnTo>
                    <a:pt x="2645" y="1124"/>
                  </a:lnTo>
                  <a:lnTo>
                    <a:pt x="2667" y="1209"/>
                  </a:lnTo>
                  <a:lnTo>
                    <a:pt x="2687" y="1296"/>
                  </a:lnTo>
                  <a:lnTo>
                    <a:pt x="2707" y="1384"/>
                  </a:lnTo>
                  <a:lnTo>
                    <a:pt x="2672" y="1406"/>
                  </a:lnTo>
                  <a:lnTo>
                    <a:pt x="2641" y="1433"/>
                  </a:lnTo>
                  <a:lnTo>
                    <a:pt x="2615" y="1463"/>
                  </a:lnTo>
                  <a:lnTo>
                    <a:pt x="2593" y="1497"/>
                  </a:lnTo>
                  <a:lnTo>
                    <a:pt x="2576" y="1534"/>
                  </a:lnTo>
                  <a:lnTo>
                    <a:pt x="2469" y="1534"/>
                  </a:lnTo>
                  <a:lnTo>
                    <a:pt x="2438" y="1515"/>
                  </a:lnTo>
                  <a:lnTo>
                    <a:pt x="2407" y="1493"/>
                  </a:lnTo>
                  <a:lnTo>
                    <a:pt x="2381" y="1468"/>
                  </a:lnTo>
                  <a:lnTo>
                    <a:pt x="2358" y="1439"/>
                  </a:lnTo>
                  <a:lnTo>
                    <a:pt x="2337" y="1406"/>
                  </a:lnTo>
                  <a:lnTo>
                    <a:pt x="2321" y="1370"/>
                  </a:lnTo>
                  <a:lnTo>
                    <a:pt x="2309" y="1331"/>
                  </a:lnTo>
                  <a:lnTo>
                    <a:pt x="2229" y="956"/>
                  </a:lnTo>
                  <a:lnTo>
                    <a:pt x="2195" y="989"/>
                  </a:lnTo>
                  <a:lnTo>
                    <a:pt x="2156" y="1019"/>
                  </a:lnTo>
                  <a:lnTo>
                    <a:pt x="2114" y="1045"/>
                  </a:lnTo>
                  <a:lnTo>
                    <a:pt x="2067" y="1068"/>
                  </a:lnTo>
                  <a:lnTo>
                    <a:pt x="2015" y="1087"/>
                  </a:lnTo>
                  <a:lnTo>
                    <a:pt x="1959" y="1104"/>
                  </a:lnTo>
                  <a:lnTo>
                    <a:pt x="1897" y="1117"/>
                  </a:lnTo>
                  <a:lnTo>
                    <a:pt x="1830" y="1128"/>
                  </a:lnTo>
                  <a:lnTo>
                    <a:pt x="1758" y="1136"/>
                  </a:lnTo>
                  <a:lnTo>
                    <a:pt x="1679" y="1143"/>
                  </a:lnTo>
                  <a:lnTo>
                    <a:pt x="1667" y="1168"/>
                  </a:lnTo>
                  <a:lnTo>
                    <a:pt x="1650" y="1192"/>
                  </a:lnTo>
                  <a:lnTo>
                    <a:pt x="1630" y="1211"/>
                  </a:lnTo>
                  <a:lnTo>
                    <a:pt x="1607" y="1228"/>
                  </a:lnTo>
                  <a:lnTo>
                    <a:pt x="1582" y="1240"/>
                  </a:lnTo>
                  <a:lnTo>
                    <a:pt x="1554" y="1248"/>
                  </a:lnTo>
                  <a:lnTo>
                    <a:pt x="1525" y="1250"/>
                  </a:lnTo>
                  <a:lnTo>
                    <a:pt x="1502" y="1249"/>
                  </a:lnTo>
                  <a:lnTo>
                    <a:pt x="1411" y="1234"/>
                  </a:lnTo>
                  <a:lnTo>
                    <a:pt x="1327" y="1220"/>
                  </a:lnTo>
                  <a:lnTo>
                    <a:pt x="1250" y="1202"/>
                  </a:lnTo>
                  <a:lnTo>
                    <a:pt x="1179" y="1184"/>
                  </a:lnTo>
                  <a:lnTo>
                    <a:pt x="1115" y="1162"/>
                  </a:lnTo>
                  <a:lnTo>
                    <a:pt x="1057" y="1139"/>
                  </a:lnTo>
                  <a:lnTo>
                    <a:pt x="1004" y="1114"/>
                  </a:lnTo>
                  <a:lnTo>
                    <a:pt x="956" y="1085"/>
                  </a:lnTo>
                  <a:lnTo>
                    <a:pt x="914" y="1054"/>
                  </a:lnTo>
                  <a:lnTo>
                    <a:pt x="875" y="1022"/>
                  </a:lnTo>
                  <a:lnTo>
                    <a:pt x="841" y="985"/>
                  </a:lnTo>
                  <a:lnTo>
                    <a:pt x="767" y="1330"/>
                  </a:lnTo>
                  <a:lnTo>
                    <a:pt x="755" y="1370"/>
                  </a:lnTo>
                  <a:lnTo>
                    <a:pt x="739" y="1406"/>
                  </a:lnTo>
                  <a:lnTo>
                    <a:pt x="719" y="1439"/>
                  </a:lnTo>
                  <a:lnTo>
                    <a:pt x="696" y="1468"/>
                  </a:lnTo>
                  <a:lnTo>
                    <a:pt x="668" y="1493"/>
                  </a:lnTo>
                  <a:lnTo>
                    <a:pt x="639" y="1516"/>
                  </a:lnTo>
                  <a:lnTo>
                    <a:pt x="606" y="1534"/>
                  </a:lnTo>
                  <a:lnTo>
                    <a:pt x="572" y="1550"/>
                  </a:lnTo>
                  <a:lnTo>
                    <a:pt x="571" y="2882"/>
                  </a:lnTo>
                  <a:lnTo>
                    <a:pt x="567" y="2922"/>
                  </a:lnTo>
                  <a:lnTo>
                    <a:pt x="558" y="2960"/>
                  </a:lnTo>
                  <a:lnTo>
                    <a:pt x="541" y="2995"/>
                  </a:lnTo>
                  <a:lnTo>
                    <a:pt x="519" y="3026"/>
                  </a:lnTo>
                  <a:lnTo>
                    <a:pt x="491" y="3053"/>
                  </a:lnTo>
                  <a:lnTo>
                    <a:pt x="461" y="3076"/>
                  </a:lnTo>
                  <a:lnTo>
                    <a:pt x="425" y="3092"/>
                  </a:lnTo>
                  <a:lnTo>
                    <a:pt x="387" y="3102"/>
                  </a:lnTo>
                  <a:lnTo>
                    <a:pt x="347" y="3106"/>
                  </a:lnTo>
                  <a:lnTo>
                    <a:pt x="307" y="3102"/>
                  </a:lnTo>
                  <a:lnTo>
                    <a:pt x="269" y="3092"/>
                  </a:lnTo>
                  <a:lnTo>
                    <a:pt x="234" y="3076"/>
                  </a:lnTo>
                  <a:lnTo>
                    <a:pt x="202" y="3053"/>
                  </a:lnTo>
                  <a:lnTo>
                    <a:pt x="176" y="3026"/>
                  </a:lnTo>
                  <a:lnTo>
                    <a:pt x="153" y="2995"/>
                  </a:lnTo>
                  <a:lnTo>
                    <a:pt x="137" y="2960"/>
                  </a:lnTo>
                  <a:lnTo>
                    <a:pt x="126" y="2922"/>
                  </a:lnTo>
                  <a:lnTo>
                    <a:pt x="122" y="2882"/>
                  </a:lnTo>
                  <a:lnTo>
                    <a:pt x="124" y="1474"/>
                  </a:lnTo>
                  <a:lnTo>
                    <a:pt x="92" y="1444"/>
                  </a:lnTo>
                  <a:lnTo>
                    <a:pt x="64" y="1411"/>
                  </a:lnTo>
                  <a:lnTo>
                    <a:pt x="41" y="1376"/>
                  </a:lnTo>
                  <a:lnTo>
                    <a:pt x="22" y="1338"/>
                  </a:lnTo>
                  <a:lnTo>
                    <a:pt x="8" y="1299"/>
                  </a:lnTo>
                  <a:lnTo>
                    <a:pt x="1" y="1256"/>
                  </a:lnTo>
                  <a:lnTo>
                    <a:pt x="0" y="1213"/>
                  </a:lnTo>
                  <a:lnTo>
                    <a:pt x="6" y="1168"/>
                  </a:lnTo>
                  <a:lnTo>
                    <a:pt x="202" y="255"/>
                  </a:lnTo>
                  <a:lnTo>
                    <a:pt x="215" y="215"/>
                  </a:lnTo>
                  <a:lnTo>
                    <a:pt x="232" y="178"/>
                  </a:lnTo>
                  <a:lnTo>
                    <a:pt x="253" y="144"/>
                  </a:lnTo>
                  <a:lnTo>
                    <a:pt x="279" y="115"/>
                  </a:lnTo>
                  <a:lnTo>
                    <a:pt x="308" y="88"/>
                  </a:lnTo>
                  <a:lnTo>
                    <a:pt x="339" y="65"/>
                  </a:lnTo>
                  <a:lnTo>
                    <a:pt x="373" y="46"/>
                  </a:lnTo>
                  <a:lnTo>
                    <a:pt x="410" y="30"/>
                  </a:lnTo>
                  <a:lnTo>
                    <a:pt x="446" y="18"/>
                  </a:lnTo>
                  <a:lnTo>
                    <a:pt x="484" y="8"/>
                  </a:lnTo>
                  <a:lnTo>
                    <a:pt x="521" y="2"/>
                  </a:lnTo>
                  <a:lnTo>
                    <a:pt x="55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7">
            <a:extLst>
              <a:ext uri="{FF2B5EF4-FFF2-40B4-BE49-F238E27FC236}">
                <a16:creationId xmlns:a16="http://schemas.microsoft.com/office/drawing/2014/main" id="{633FBF13-0864-35BD-C2FC-6C527EADF090}"/>
              </a:ext>
            </a:extLst>
          </p:cNvPr>
          <p:cNvGrpSpPr/>
          <p:nvPr/>
        </p:nvGrpSpPr>
        <p:grpSpPr>
          <a:xfrm>
            <a:off x="5563147" y="4777433"/>
            <a:ext cx="271275" cy="392294"/>
            <a:chOff x="-1103313" y="2519361"/>
            <a:chExt cx="414338" cy="598488"/>
          </a:xfrm>
        </p:grpSpPr>
        <p:sp>
          <p:nvSpPr>
            <p:cNvPr id="9" name="Freeform 91">
              <a:extLst>
                <a:ext uri="{FF2B5EF4-FFF2-40B4-BE49-F238E27FC236}">
                  <a16:creationId xmlns:a16="http://schemas.microsoft.com/office/drawing/2014/main" id="{E1733AC6-1E7C-8D18-2807-DFB6D3847F15}"/>
                </a:ext>
              </a:extLst>
            </p:cNvPr>
            <p:cNvSpPr>
              <a:spLocks noEditPoints="1"/>
            </p:cNvSpPr>
            <p:nvPr/>
          </p:nvSpPr>
          <p:spPr bwMode="auto">
            <a:xfrm>
              <a:off x="-1103313" y="2519361"/>
              <a:ext cx="414338" cy="598488"/>
            </a:xfrm>
            <a:custGeom>
              <a:avLst/>
              <a:gdLst>
                <a:gd name="T0" fmla="*/ 1610 w 2347"/>
                <a:gd name="T1" fmla="*/ 805 h 3396"/>
                <a:gd name="T2" fmla="*/ 373 w 2347"/>
                <a:gd name="T3" fmla="*/ 449 h 3396"/>
                <a:gd name="T4" fmla="*/ 283 w 2347"/>
                <a:gd name="T5" fmla="*/ 477 h 3396"/>
                <a:gd name="T6" fmla="*/ 226 w 2347"/>
                <a:gd name="T7" fmla="*/ 547 h 3396"/>
                <a:gd name="T8" fmla="*/ 213 w 2347"/>
                <a:gd name="T9" fmla="*/ 3025 h 3396"/>
                <a:gd name="T10" fmla="*/ 241 w 2347"/>
                <a:gd name="T11" fmla="*/ 3113 h 3396"/>
                <a:gd name="T12" fmla="*/ 311 w 2347"/>
                <a:gd name="T13" fmla="*/ 3170 h 3396"/>
                <a:gd name="T14" fmla="*/ 1974 w 2347"/>
                <a:gd name="T15" fmla="*/ 3183 h 3396"/>
                <a:gd name="T16" fmla="*/ 2064 w 2347"/>
                <a:gd name="T17" fmla="*/ 3155 h 3396"/>
                <a:gd name="T18" fmla="*/ 2122 w 2347"/>
                <a:gd name="T19" fmla="*/ 3086 h 3396"/>
                <a:gd name="T20" fmla="*/ 2134 w 2347"/>
                <a:gd name="T21" fmla="*/ 609 h 3396"/>
                <a:gd name="T22" fmla="*/ 2107 w 2347"/>
                <a:gd name="T23" fmla="*/ 520 h 3396"/>
                <a:gd name="T24" fmla="*/ 2036 w 2347"/>
                <a:gd name="T25" fmla="*/ 462 h 3396"/>
                <a:gd name="T26" fmla="*/ 1821 w 2347"/>
                <a:gd name="T27" fmla="*/ 449 h 3396"/>
                <a:gd name="T28" fmla="*/ 1809 w 2347"/>
                <a:gd name="T29" fmla="*/ 894 h 3396"/>
                <a:gd name="T30" fmla="*/ 1755 w 2347"/>
                <a:gd name="T31" fmla="*/ 971 h 3396"/>
                <a:gd name="T32" fmla="*/ 1668 w 2347"/>
                <a:gd name="T33" fmla="*/ 1011 h 3396"/>
                <a:gd name="T34" fmla="*/ 679 w 2347"/>
                <a:gd name="T35" fmla="*/ 1011 h 3396"/>
                <a:gd name="T36" fmla="*/ 592 w 2347"/>
                <a:gd name="T37" fmla="*/ 971 h 3396"/>
                <a:gd name="T38" fmla="*/ 538 w 2347"/>
                <a:gd name="T39" fmla="*/ 894 h 3396"/>
                <a:gd name="T40" fmla="*/ 526 w 2347"/>
                <a:gd name="T41" fmla="*/ 449 h 3396"/>
                <a:gd name="T42" fmla="*/ 1152 w 2347"/>
                <a:gd name="T43" fmla="*/ 75 h 3396"/>
                <a:gd name="T44" fmla="*/ 1104 w 2347"/>
                <a:gd name="T45" fmla="*/ 112 h 3396"/>
                <a:gd name="T46" fmla="*/ 1096 w 2347"/>
                <a:gd name="T47" fmla="*/ 174 h 3396"/>
                <a:gd name="T48" fmla="*/ 1132 w 2347"/>
                <a:gd name="T49" fmla="*/ 222 h 3396"/>
                <a:gd name="T50" fmla="*/ 1195 w 2347"/>
                <a:gd name="T51" fmla="*/ 230 h 3396"/>
                <a:gd name="T52" fmla="*/ 1244 w 2347"/>
                <a:gd name="T53" fmla="*/ 193 h 3396"/>
                <a:gd name="T54" fmla="*/ 1251 w 2347"/>
                <a:gd name="T55" fmla="*/ 131 h 3396"/>
                <a:gd name="T56" fmla="*/ 1215 w 2347"/>
                <a:gd name="T57" fmla="*/ 84 h 3396"/>
                <a:gd name="T58" fmla="*/ 989 w 2347"/>
                <a:gd name="T59" fmla="*/ 0 h 3396"/>
                <a:gd name="T60" fmla="*/ 1421 w 2347"/>
                <a:gd name="T61" fmla="*/ 12 h 3396"/>
                <a:gd name="T62" fmla="*/ 1493 w 2347"/>
                <a:gd name="T63" fmla="*/ 71 h 3396"/>
                <a:gd name="T64" fmla="*/ 1519 w 2347"/>
                <a:gd name="T65" fmla="*/ 161 h 3396"/>
                <a:gd name="T66" fmla="*/ 2021 w 2347"/>
                <a:gd name="T67" fmla="*/ 241 h 3396"/>
                <a:gd name="T68" fmla="*/ 2149 w 2347"/>
                <a:gd name="T69" fmla="*/ 281 h 3396"/>
                <a:gd name="T70" fmla="*/ 2253 w 2347"/>
                <a:gd name="T71" fmla="*/ 362 h 3396"/>
                <a:gd name="T72" fmla="*/ 2323 w 2347"/>
                <a:gd name="T73" fmla="*/ 475 h 3396"/>
                <a:gd name="T74" fmla="*/ 2347 w 2347"/>
                <a:gd name="T75" fmla="*/ 609 h 3396"/>
                <a:gd name="T76" fmla="*/ 2335 w 2347"/>
                <a:gd name="T77" fmla="*/ 3115 h 3396"/>
                <a:gd name="T78" fmla="*/ 2281 w 2347"/>
                <a:gd name="T79" fmla="*/ 3236 h 3396"/>
                <a:gd name="T80" fmla="*/ 2187 w 2347"/>
                <a:gd name="T81" fmla="*/ 3329 h 3396"/>
                <a:gd name="T82" fmla="*/ 2066 w 2347"/>
                <a:gd name="T83" fmla="*/ 3384 h 3396"/>
                <a:gd name="T84" fmla="*/ 373 w 2347"/>
                <a:gd name="T85" fmla="*/ 3396 h 3396"/>
                <a:gd name="T86" fmla="*/ 238 w 2347"/>
                <a:gd name="T87" fmla="*/ 3370 h 3396"/>
                <a:gd name="T88" fmla="*/ 125 w 2347"/>
                <a:gd name="T89" fmla="*/ 3301 h 3396"/>
                <a:gd name="T90" fmla="*/ 44 w 2347"/>
                <a:gd name="T91" fmla="*/ 3198 h 3396"/>
                <a:gd name="T92" fmla="*/ 3 w 2347"/>
                <a:gd name="T93" fmla="*/ 3070 h 3396"/>
                <a:gd name="T94" fmla="*/ 3 w 2347"/>
                <a:gd name="T95" fmla="*/ 562 h 3396"/>
                <a:gd name="T96" fmla="*/ 44 w 2347"/>
                <a:gd name="T97" fmla="*/ 435 h 3396"/>
                <a:gd name="T98" fmla="*/ 125 w 2347"/>
                <a:gd name="T99" fmla="*/ 331 h 3396"/>
                <a:gd name="T100" fmla="*/ 238 w 2347"/>
                <a:gd name="T101" fmla="*/ 262 h 3396"/>
                <a:gd name="T102" fmla="*/ 373 w 2347"/>
                <a:gd name="T103" fmla="*/ 238 h 3396"/>
                <a:gd name="T104" fmla="*/ 831 w 2347"/>
                <a:gd name="T105" fmla="*/ 128 h 3396"/>
                <a:gd name="T106" fmla="*/ 875 w 2347"/>
                <a:gd name="T107" fmla="*/ 47 h 3396"/>
                <a:gd name="T108" fmla="*/ 956 w 2347"/>
                <a:gd name="T109" fmla="*/ 3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7" h="3396">
                  <a:moveTo>
                    <a:pt x="737" y="465"/>
                  </a:moveTo>
                  <a:lnTo>
                    <a:pt x="737" y="805"/>
                  </a:lnTo>
                  <a:lnTo>
                    <a:pt x="1610" y="805"/>
                  </a:lnTo>
                  <a:lnTo>
                    <a:pt x="1610" y="465"/>
                  </a:lnTo>
                  <a:lnTo>
                    <a:pt x="737" y="465"/>
                  </a:lnTo>
                  <a:close/>
                  <a:moveTo>
                    <a:pt x="373" y="449"/>
                  </a:moveTo>
                  <a:lnTo>
                    <a:pt x="341" y="453"/>
                  </a:lnTo>
                  <a:lnTo>
                    <a:pt x="311" y="462"/>
                  </a:lnTo>
                  <a:lnTo>
                    <a:pt x="283" y="477"/>
                  </a:lnTo>
                  <a:lnTo>
                    <a:pt x="260" y="496"/>
                  </a:lnTo>
                  <a:lnTo>
                    <a:pt x="241" y="520"/>
                  </a:lnTo>
                  <a:lnTo>
                    <a:pt x="226" y="547"/>
                  </a:lnTo>
                  <a:lnTo>
                    <a:pt x="217" y="577"/>
                  </a:lnTo>
                  <a:lnTo>
                    <a:pt x="213" y="609"/>
                  </a:lnTo>
                  <a:lnTo>
                    <a:pt x="213" y="3025"/>
                  </a:lnTo>
                  <a:lnTo>
                    <a:pt x="217" y="3056"/>
                  </a:lnTo>
                  <a:lnTo>
                    <a:pt x="226" y="3086"/>
                  </a:lnTo>
                  <a:lnTo>
                    <a:pt x="241" y="3113"/>
                  </a:lnTo>
                  <a:lnTo>
                    <a:pt x="260" y="3136"/>
                  </a:lnTo>
                  <a:lnTo>
                    <a:pt x="283" y="3155"/>
                  </a:lnTo>
                  <a:lnTo>
                    <a:pt x="311" y="3170"/>
                  </a:lnTo>
                  <a:lnTo>
                    <a:pt x="341" y="3180"/>
                  </a:lnTo>
                  <a:lnTo>
                    <a:pt x="373" y="3183"/>
                  </a:lnTo>
                  <a:lnTo>
                    <a:pt x="1974" y="3183"/>
                  </a:lnTo>
                  <a:lnTo>
                    <a:pt x="2006" y="3180"/>
                  </a:lnTo>
                  <a:lnTo>
                    <a:pt x="2036" y="3170"/>
                  </a:lnTo>
                  <a:lnTo>
                    <a:pt x="2064" y="3155"/>
                  </a:lnTo>
                  <a:lnTo>
                    <a:pt x="2087" y="3136"/>
                  </a:lnTo>
                  <a:lnTo>
                    <a:pt x="2107" y="3113"/>
                  </a:lnTo>
                  <a:lnTo>
                    <a:pt x="2122" y="3086"/>
                  </a:lnTo>
                  <a:lnTo>
                    <a:pt x="2131" y="3056"/>
                  </a:lnTo>
                  <a:lnTo>
                    <a:pt x="2134" y="3025"/>
                  </a:lnTo>
                  <a:lnTo>
                    <a:pt x="2134" y="609"/>
                  </a:lnTo>
                  <a:lnTo>
                    <a:pt x="2131" y="577"/>
                  </a:lnTo>
                  <a:lnTo>
                    <a:pt x="2122" y="547"/>
                  </a:lnTo>
                  <a:lnTo>
                    <a:pt x="2107" y="520"/>
                  </a:lnTo>
                  <a:lnTo>
                    <a:pt x="2087" y="496"/>
                  </a:lnTo>
                  <a:lnTo>
                    <a:pt x="2064" y="477"/>
                  </a:lnTo>
                  <a:lnTo>
                    <a:pt x="2036" y="462"/>
                  </a:lnTo>
                  <a:lnTo>
                    <a:pt x="2006" y="453"/>
                  </a:lnTo>
                  <a:lnTo>
                    <a:pt x="1974" y="449"/>
                  </a:lnTo>
                  <a:lnTo>
                    <a:pt x="1821" y="449"/>
                  </a:lnTo>
                  <a:lnTo>
                    <a:pt x="1821" y="829"/>
                  </a:lnTo>
                  <a:lnTo>
                    <a:pt x="1818" y="862"/>
                  </a:lnTo>
                  <a:lnTo>
                    <a:pt x="1809" y="894"/>
                  </a:lnTo>
                  <a:lnTo>
                    <a:pt x="1795" y="923"/>
                  </a:lnTo>
                  <a:lnTo>
                    <a:pt x="1777" y="948"/>
                  </a:lnTo>
                  <a:lnTo>
                    <a:pt x="1755" y="971"/>
                  </a:lnTo>
                  <a:lnTo>
                    <a:pt x="1729" y="989"/>
                  </a:lnTo>
                  <a:lnTo>
                    <a:pt x="1700" y="1003"/>
                  </a:lnTo>
                  <a:lnTo>
                    <a:pt x="1668" y="1011"/>
                  </a:lnTo>
                  <a:lnTo>
                    <a:pt x="1635" y="1014"/>
                  </a:lnTo>
                  <a:lnTo>
                    <a:pt x="712" y="1014"/>
                  </a:lnTo>
                  <a:lnTo>
                    <a:pt x="679" y="1011"/>
                  </a:lnTo>
                  <a:lnTo>
                    <a:pt x="647" y="1003"/>
                  </a:lnTo>
                  <a:lnTo>
                    <a:pt x="618" y="989"/>
                  </a:lnTo>
                  <a:lnTo>
                    <a:pt x="592" y="971"/>
                  </a:lnTo>
                  <a:lnTo>
                    <a:pt x="570" y="948"/>
                  </a:lnTo>
                  <a:lnTo>
                    <a:pt x="552" y="923"/>
                  </a:lnTo>
                  <a:lnTo>
                    <a:pt x="538" y="894"/>
                  </a:lnTo>
                  <a:lnTo>
                    <a:pt x="529" y="862"/>
                  </a:lnTo>
                  <a:lnTo>
                    <a:pt x="526" y="829"/>
                  </a:lnTo>
                  <a:lnTo>
                    <a:pt x="526" y="449"/>
                  </a:lnTo>
                  <a:lnTo>
                    <a:pt x="373" y="449"/>
                  </a:lnTo>
                  <a:close/>
                  <a:moveTo>
                    <a:pt x="1174" y="73"/>
                  </a:moveTo>
                  <a:lnTo>
                    <a:pt x="1152" y="75"/>
                  </a:lnTo>
                  <a:lnTo>
                    <a:pt x="1132" y="84"/>
                  </a:lnTo>
                  <a:lnTo>
                    <a:pt x="1116" y="96"/>
                  </a:lnTo>
                  <a:lnTo>
                    <a:pt x="1104" y="112"/>
                  </a:lnTo>
                  <a:lnTo>
                    <a:pt x="1096" y="131"/>
                  </a:lnTo>
                  <a:lnTo>
                    <a:pt x="1093" y="153"/>
                  </a:lnTo>
                  <a:lnTo>
                    <a:pt x="1096" y="174"/>
                  </a:lnTo>
                  <a:lnTo>
                    <a:pt x="1104" y="193"/>
                  </a:lnTo>
                  <a:lnTo>
                    <a:pt x="1116" y="209"/>
                  </a:lnTo>
                  <a:lnTo>
                    <a:pt x="1132" y="222"/>
                  </a:lnTo>
                  <a:lnTo>
                    <a:pt x="1152" y="230"/>
                  </a:lnTo>
                  <a:lnTo>
                    <a:pt x="1174" y="234"/>
                  </a:lnTo>
                  <a:lnTo>
                    <a:pt x="1195" y="230"/>
                  </a:lnTo>
                  <a:lnTo>
                    <a:pt x="1215" y="222"/>
                  </a:lnTo>
                  <a:lnTo>
                    <a:pt x="1231" y="209"/>
                  </a:lnTo>
                  <a:lnTo>
                    <a:pt x="1244" y="193"/>
                  </a:lnTo>
                  <a:lnTo>
                    <a:pt x="1251" y="174"/>
                  </a:lnTo>
                  <a:lnTo>
                    <a:pt x="1254" y="153"/>
                  </a:lnTo>
                  <a:lnTo>
                    <a:pt x="1251" y="131"/>
                  </a:lnTo>
                  <a:lnTo>
                    <a:pt x="1244" y="112"/>
                  </a:lnTo>
                  <a:lnTo>
                    <a:pt x="1231" y="96"/>
                  </a:lnTo>
                  <a:lnTo>
                    <a:pt x="1215" y="84"/>
                  </a:lnTo>
                  <a:lnTo>
                    <a:pt x="1195" y="75"/>
                  </a:lnTo>
                  <a:lnTo>
                    <a:pt x="1174" y="73"/>
                  </a:lnTo>
                  <a:close/>
                  <a:moveTo>
                    <a:pt x="989" y="0"/>
                  </a:moveTo>
                  <a:lnTo>
                    <a:pt x="1358" y="0"/>
                  </a:lnTo>
                  <a:lnTo>
                    <a:pt x="1390" y="3"/>
                  </a:lnTo>
                  <a:lnTo>
                    <a:pt x="1421" y="12"/>
                  </a:lnTo>
                  <a:lnTo>
                    <a:pt x="1449" y="27"/>
                  </a:lnTo>
                  <a:lnTo>
                    <a:pt x="1472" y="47"/>
                  </a:lnTo>
                  <a:lnTo>
                    <a:pt x="1493" y="71"/>
                  </a:lnTo>
                  <a:lnTo>
                    <a:pt x="1507" y="98"/>
                  </a:lnTo>
                  <a:lnTo>
                    <a:pt x="1516" y="128"/>
                  </a:lnTo>
                  <a:lnTo>
                    <a:pt x="1519" y="161"/>
                  </a:lnTo>
                  <a:lnTo>
                    <a:pt x="1519" y="238"/>
                  </a:lnTo>
                  <a:lnTo>
                    <a:pt x="1974" y="238"/>
                  </a:lnTo>
                  <a:lnTo>
                    <a:pt x="2021" y="241"/>
                  </a:lnTo>
                  <a:lnTo>
                    <a:pt x="2066" y="250"/>
                  </a:lnTo>
                  <a:lnTo>
                    <a:pt x="2109" y="262"/>
                  </a:lnTo>
                  <a:lnTo>
                    <a:pt x="2149" y="281"/>
                  </a:lnTo>
                  <a:lnTo>
                    <a:pt x="2187" y="304"/>
                  </a:lnTo>
                  <a:lnTo>
                    <a:pt x="2222" y="331"/>
                  </a:lnTo>
                  <a:lnTo>
                    <a:pt x="2253" y="362"/>
                  </a:lnTo>
                  <a:lnTo>
                    <a:pt x="2281" y="397"/>
                  </a:lnTo>
                  <a:lnTo>
                    <a:pt x="2303" y="435"/>
                  </a:lnTo>
                  <a:lnTo>
                    <a:pt x="2323" y="475"/>
                  </a:lnTo>
                  <a:lnTo>
                    <a:pt x="2336" y="518"/>
                  </a:lnTo>
                  <a:lnTo>
                    <a:pt x="2344" y="562"/>
                  </a:lnTo>
                  <a:lnTo>
                    <a:pt x="2347" y="609"/>
                  </a:lnTo>
                  <a:lnTo>
                    <a:pt x="2347" y="3025"/>
                  </a:lnTo>
                  <a:lnTo>
                    <a:pt x="2344" y="3070"/>
                  </a:lnTo>
                  <a:lnTo>
                    <a:pt x="2335" y="3115"/>
                  </a:lnTo>
                  <a:lnTo>
                    <a:pt x="2323" y="3159"/>
                  </a:lnTo>
                  <a:lnTo>
                    <a:pt x="2303" y="3198"/>
                  </a:lnTo>
                  <a:lnTo>
                    <a:pt x="2281" y="3236"/>
                  </a:lnTo>
                  <a:lnTo>
                    <a:pt x="2253" y="3270"/>
                  </a:lnTo>
                  <a:lnTo>
                    <a:pt x="2222" y="3301"/>
                  </a:lnTo>
                  <a:lnTo>
                    <a:pt x="2187" y="3329"/>
                  </a:lnTo>
                  <a:lnTo>
                    <a:pt x="2149" y="3352"/>
                  </a:lnTo>
                  <a:lnTo>
                    <a:pt x="2109" y="3370"/>
                  </a:lnTo>
                  <a:lnTo>
                    <a:pt x="2066" y="3384"/>
                  </a:lnTo>
                  <a:lnTo>
                    <a:pt x="2021" y="3393"/>
                  </a:lnTo>
                  <a:lnTo>
                    <a:pt x="1974" y="3396"/>
                  </a:lnTo>
                  <a:lnTo>
                    <a:pt x="373" y="3396"/>
                  </a:lnTo>
                  <a:lnTo>
                    <a:pt x="326" y="3393"/>
                  </a:lnTo>
                  <a:lnTo>
                    <a:pt x="281" y="3384"/>
                  </a:lnTo>
                  <a:lnTo>
                    <a:pt x="238" y="3370"/>
                  </a:lnTo>
                  <a:lnTo>
                    <a:pt x="198" y="3352"/>
                  </a:lnTo>
                  <a:lnTo>
                    <a:pt x="160" y="3329"/>
                  </a:lnTo>
                  <a:lnTo>
                    <a:pt x="125" y="3301"/>
                  </a:lnTo>
                  <a:lnTo>
                    <a:pt x="94" y="3270"/>
                  </a:lnTo>
                  <a:lnTo>
                    <a:pt x="66" y="3236"/>
                  </a:lnTo>
                  <a:lnTo>
                    <a:pt x="44" y="3198"/>
                  </a:lnTo>
                  <a:lnTo>
                    <a:pt x="25" y="3159"/>
                  </a:lnTo>
                  <a:lnTo>
                    <a:pt x="11" y="3115"/>
                  </a:lnTo>
                  <a:lnTo>
                    <a:pt x="3" y="3070"/>
                  </a:lnTo>
                  <a:lnTo>
                    <a:pt x="0" y="3025"/>
                  </a:lnTo>
                  <a:lnTo>
                    <a:pt x="0" y="609"/>
                  </a:lnTo>
                  <a:lnTo>
                    <a:pt x="3" y="562"/>
                  </a:lnTo>
                  <a:lnTo>
                    <a:pt x="11" y="518"/>
                  </a:lnTo>
                  <a:lnTo>
                    <a:pt x="25" y="475"/>
                  </a:lnTo>
                  <a:lnTo>
                    <a:pt x="44" y="435"/>
                  </a:lnTo>
                  <a:lnTo>
                    <a:pt x="66" y="397"/>
                  </a:lnTo>
                  <a:lnTo>
                    <a:pt x="94" y="362"/>
                  </a:lnTo>
                  <a:lnTo>
                    <a:pt x="125" y="331"/>
                  </a:lnTo>
                  <a:lnTo>
                    <a:pt x="160" y="304"/>
                  </a:lnTo>
                  <a:lnTo>
                    <a:pt x="198" y="281"/>
                  </a:lnTo>
                  <a:lnTo>
                    <a:pt x="238" y="262"/>
                  </a:lnTo>
                  <a:lnTo>
                    <a:pt x="281" y="250"/>
                  </a:lnTo>
                  <a:lnTo>
                    <a:pt x="326" y="241"/>
                  </a:lnTo>
                  <a:lnTo>
                    <a:pt x="373" y="238"/>
                  </a:lnTo>
                  <a:lnTo>
                    <a:pt x="828" y="238"/>
                  </a:lnTo>
                  <a:lnTo>
                    <a:pt x="828" y="161"/>
                  </a:lnTo>
                  <a:lnTo>
                    <a:pt x="831" y="128"/>
                  </a:lnTo>
                  <a:lnTo>
                    <a:pt x="840" y="98"/>
                  </a:lnTo>
                  <a:lnTo>
                    <a:pt x="855" y="71"/>
                  </a:lnTo>
                  <a:lnTo>
                    <a:pt x="875" y="47"/>
                  </a:lnTo>
                  <a:lnTo>
                    <a:pt x="898" y="27"/>
                  </a:lnTo>
                  <a:lnTo>
                    <a:pt x="926" y="12"/>
                  </a:lnTo>
                  <a:lnTo>
                    <a:pt x="956" y="3"/>
                  </a:lnTo>
                  <a:lnTo>
                    <a:pt x="98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92">
              <a:extLst>
                <a:ext uri="{FF2B5EF4-FFF2-40B4-BE49-F238E27FC236}">
                  <a16:creationId xmlns:a16="http://schemas.microsoft.com/office/drawing/2014/main" id="{0BDF7109-C79B-0562-57A2-2DC41C8971D9}"/>
                </a:ext>
              </a:extLst>
            </p:cNvPr>
            <p:cNvSpPr>
              <a:spLocks noEditPoints="1"/>
            </p:cNvSpPr>
            <p:nvPr/>
          </p:nvSpPr>
          <p:spPr bwMode="auto">
            <a:xfrm>
              <a:off x="-1041401" y="2757488"/>
              <a:ext cx="96838" cy="79375"/>
            </a:xfrm>
            <a:custGeom>
              <a:avLst/>
              <a:gdLst>
                <a:gd name="T0" fmla="*/ 75 w 546"/>
                <a:gd name="T1" fmla="*/ 69 h 453"/>
                <a:gd name="T2" fmla="*/ 60 w 546"/>
                <a:gd name="T3" fmla="*/ 83 h 453"/>
                <a:gd name="T4" fmla="*/ 58 w 546"/>
                <a:gd name="T5" fmla="*/ 367 h 453"/>
                <a:gd name="T6" fmla="*/ 66 w 546"/>
                <a:gd name="T7" fmla="*/ 388 h 453"/>
                <a:gd name="T8" fmla="*/ 86 w 546"/>
                <a:gd name="T9" fmla="*/ 395 h 453"/>
                <a:gd name="T10" fmla="*/ 345 w 546"/>
                <a:gd name="T11" fmla="*/ 393 h 453"/>
                <a:gd name="T12" fmla="*/ 361 w 546"/>
                <a:gd name="T13" fmla="*/ 378 h 453"/>
                <a:gd name="T14" fmla="*/ 363 w 546"/>
                <a:gd name="T15" fmla="*/ 290 h 453"/>
                <a:gd name="T16" fmla="*/ 292 w 546"/>
                <a:gd name="T17" fmla="*/ 372 h 453"/>
                <a:gd name="T18" fmla="*/ 265 w 546"/>
                <a:gd name="T19" fmla="*/ 380 h 453"/>
                <a:gd name="T20" fmla="*/ 249 w 546"/>
                <a:gd name="T21" fmla="*/ 379 h 453"/>
                <a:gd name="T22" fmla="*/ 225 w 546"/>
                <a:gd name="T23" fmla="*/ 366 h 453"/>
                <a:gd name="T24" fmla="*/ 91 w 546"/>
                <a:gd name="T25" fmla="*/ 238 h 453"/>
                <a:gd name="T26" fmla="*/ 84 w 546"/>
                <a:gd name="T27" fmla="*/ 206 h 453"/>
                <a:gd name="T28" fmla="*/ 98 w 546"/>
                <a:gd name="T29" fmla="*/ 176 h 453"/>
                <a:gd name="T30" fmla="*/ 127 w 546"/>
                <a:gd name="T31" fmla="*/ 160 h 453"/>
                <a:gd name="T32" fmla="*/ 159 w 546"/>
                <a:gd name="T33" fmla="*/ 164 h 453"/>
                <a:gd name="T34" fmla="*/ 218 w 546"/>
                <a:gd name="T35" fmla="*/ 214 h 453"/>
                <a:gd name="T36" fmla="*/ 248 w 546"/>
                <a:gd name="T37" fmla="*/ 228 h 453"/>
                <a:gd name="T38" fmla="*/ 279 w 546"/>
                <a:gd name="T39" fmla="*/ 221 h 453"/>
                <a:gd name="T40" fmla="*/ 363 w 546"/>
                <a:gd name="T41" fmla="*/ 125 h 453"/>
                <a:gd name="T42" fmla="*/ 361 w 546"/>
                <a:gd name="T43" fmla="*/ 83 h 453"/>
                <a:gd name="T44" fmla="*/ 345 w 546"/>
                <a:gd name="T45" fmla="*/ 69 h 453"/>
                <a:gd name="T46" fmla="*/ 86 w 546"/>
                <a:gd name="T47" fmla="*/ 66 h 453"/>
                <a:gd name="T48" fmla="*/ 513 w 546"/>
                <a:gd name="T49" fmla="*/ 4 h 453"/>
                <a:gd name="T50" fmla="*/ 539 w 546"/>
                <a:gd name="T51" fmla="*/ 25 h 453"/>
                <a:gd name="T52" fmla="*/ 546 w 546"/>
                <a:gd name="T53" fmla="*/ 57 h 453"/>
                <a:gd name="T54" fmla="*/ 533 w 546"/>
                <a:gd name="T55" fmla="*/ 87 h 453"/>
                <a:gd name="T56" fmla="*/ 421 w 546"/>
                <a:gd name="T57" fmla="*/ 367 h 453"/>
                <a:gd name="T58" fmla="*/ 409 w 546"/>
                <a:gd name="T59" fmla="*/ 410 h 453"/>
                <a:gd name="T60" fmla="*/ 378 w 546"/>
                <a:gd name="T61" fmla="*/ 441 h 453"/>
                <a:gd name="T62" fmla="*/ 335 w 546"/>
                <a:gd name="T63" fmla="*/ 453 h 453"/>
                <a:gd name="T64" fmla="*/ 63 w 546"/>
                <a:gd name="T65" fmla="*/ 449 h 453"/>
                <a:gd name="T66" fmla="*/ 26 w 546"/>
                <a:gd name="T67" fmla="*/ 428 h 453"/>
                <a:gd name="T68" fmla="*/ 3 w 546"/>
                <a:gd name="T69" fmla="*/ 390 h 453"/>
                <a:gd name="T70" fmla="*/ 0 w 546"/>
                <a:gd name="T71" fmla="*/ 95 h 453"/>
                <a:gd name="T72" fmla="*/ 12 w 546"/>
                <a:gd name="T73" fmla="*/ 52 h 453"/>
                <a:gd name="T74" fmla="*/ 43 w 546"/>
                <a:gd name="T75" fmla="*/ 21 h 453"/>
                <a:gd name="T76" fmla="*/ 86 w 546"/>
                <a:gd name="T77" fmla="*/ 9 h 453"/>
                <a:gd name="T78" fmla="*/ 356 w 546"/>
                <a:gd name="T79" fmla="*/ 11 h 453"/>
                <a:gd name="T80" fmla="*/ 391 w 546"/>
                <a:gd name="T81" fmla="*/ 30 h 453"/>
                <a:gd name="T82" fmla="*/ 415 w 546"/>
                <a:gd name="T83" fmla="*/ 63 h 453"/>
                <a:gd name="T84" fmla="*/ 465 w 546"/>
                <a:gd name="T85" fmla="*/ 8 h 453"/>
                <a:gd name="T86" fmla="*/ 497 w 546"/>
                <a:gd name="T8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53">
                  <a:moveTo>
                    <a:pt x="86" y="66"/>
                  </a:moveTo>
                  <a:lnTo>
                    <a:pt x="75" y="69"/>
                  </a:lnTo>
                  <a:lnTo>
                    <a:pt x="66" y="75"/>
                  </a:lnTo>
                  <a:lnTo>
                    <a:pt x="60" y="83"/>
                  </a:lnTo>
                  <a:lnTo>
                    <a:pt x="58" y="95"/>
                  </a:lnTo>
                  <a:lnTo>
                    <a:pt x="58" y="367"/>
                  </a:lnTo>
                  <a:lnTo>
                    <a:pt x="60" y="378"/>
                  </a:lnTo>
                  <a:lnTo>
                    <a:pt x="66" y="388"/>
                  </a:lnTo>
                  <a:lnTo>
                    <a:pt x="75" y="393"/>
                  </a:lnTo>
                  <a:lnTo>
                    <a:pt x="86" y="395"/>
                  </a:lnTo>
                  <a:lnTo>
                    <a:pt x="335" y="395"/>
                  </a:lnTo>
                  <a:lnTo>
                    <a:pt x="345" y="393"/>
                  </a:lnTo>
                  <a:lnTo>
                    <a:pt x="355" y="388"/>
                  </a:lnTo>
                  <a:lnTo>
                    <a:pt x="361" y="378"/>
                  </a:lnTo>
                  <a:lnTo>
                    <a:pt x="363" y="367"/>
                  </a:lnTo>
                  <a:lnTo>
                    <a:pt x="363" y="290"/>
                  </a:lnTo>
                  <a:lnTo>
                    <a:pt x="302" y="362"/>
                  </a:lnTo>
                  <a:lnTo>
                    <a:pt x="292" y="372"/>
                  </a:lnTo>
                  <a:lnTo>
                    <a:pt x="279" y="378"/>
                  </a:lnTo>
                  <a:lnTo>
                    <a:pt x="265" y="380"/>
                  </a:lnTo>
                  <a:lnTo>
                    <a:pt x="262" y="380"/>
                  </a:lnTo>
                  <a:lnTo>
                    <a:pt x="249" y="379"/>
                  </a:lnTo>
                  <a:lnTo>
                    <a:pt x="236" y="374"/>
                  </a:lnTo>
                  <a:lnTo>
                    <a:pt x="225" y="366"/>
                  </a:lnTo>
                  <a:lnTo>
                    <a:pt x="101" y="252"/>
                  </a:lnTo>
                  <a:lnTo>
                    <a:pt x="91" y="238"/>
                  </a:lnTo>
                  <a:lnTo>
                    <a:pt x="85" y="223"/>
                  </a:lnTo>
                  <a:lnTo>
                    <a:pt x="84" y="206"/>
                  </a:lnTo>
                  <a:lnTo>
                    <a:pt x="89" y="191"/>
                  </a:lnTo>
                  <a:lnTo>
                    <a:pt x="98" y="176"/>
                  </a:lnTo>
                  <a:lnTo>
                    <a:pt x="112" y="166"/>
                  </a:lnTo>
                  <a:lnTo>
                    <a:pt x="127" y="160"/>
                  </a:lnTo>
                  <a:lnTo>
                    <a:pt x="143" y="160"/>
                  </a:lnTo>
                  <a:lnTo>
                    <a:pt x="159" y="164"/>
                  </a:lnTo>
                  <a:lnTo>
                    <a:pt x="173" y="174"/>
                  </a:lnTo>
                  <a:lnTo>
                    <a:pt x="218" y="214"/>
                  </a:lnTo>
                  <a:lnTo>
                    <a:pt x="232" y="224"/>
                  </a:lnTo>
                  <a:lnTo>
                    <a:pt x="248" y="228"/>
                  </a:lnTo>
                  <a:lnTo>
                    <a:pt x="264" y="227"/>
                  </a:lnTo>
                  <a:lnTo>
                    <a:pt x="279" y="221"/>
                  </a:lnTo>
                  <a:lnTo>
                    <a:pt x="292" y="210"/>
                  </a:lnTo>
                  <a:lnTo>
                    <a:pt x="363" y="125"/>
                  </a:lnTo>
                  <a:lnTo>
                    <a:pt x="363" y="95"/>
                  </a:lnTo>
                  <a:lnTo>
                    <a:pt x="361" y="83"/>
                  </a:lnTo>
                  <a:lnTo>
                    <a:pt x="355" y="75"/>
                  </a:lnTo>
                  <a:lnTo>
                    <a:pt x="345" y="69"/>
                  </a:lnTo>
                  <a:lnTo>
                    <a:pt x="335" y="66"/>
                  </a:lnTo>
                  <a:lnTo>
                    <a:pt x="86" y="66"/>
                  </a:lnTo>
                  <a:close/>
                  <a:moveTo>
                    <a:pt x="497" y="0"/>
                  </a:moveTo>
                  <a:lnTo>
                    <a:pt x="513" y="4"/>
                  </a:lnTo>
                  <a:lnTo>
                    <a:pt x="527" y="12"/>
                  </a:lnTo>
                  <a:lnTo>
                    <a:pt x="539" y="25"/>
                  </a:lnTo>
                  <a:lnTo>
                    <a:pt x="545" y="41"/>
                  </a:lnTo>
                  <a:lnTo>
                    <a:pt x="546" y="57"/>
                  </a:lnTo>
                  <a:lnTo>
                    <a:pt x="543" y="73"/>
                  </a:lnTo>
                  <a:lnTo>
                    <a:pt x="533" y="87"/>
                  </a:lnTo>
                  <a:lnTo>
                    <a:pt x="421" y="221"/>
                  </a:lnTo>
                  <a:lnTo>
                    <a:pt x="421" y="367"/>
                  </a:lnTo>
                  <a:lnTo>
                    <a:pt x="418" y="390"/>
                  </a:lnTo>
                  <a:lnTo>
                    <a:pt x="409" y="410"/>
                  </a:lnTo>
                  <a:lnTo>
                    <a:pt x="396" y="428"/>
                  </a:lnTo>
                  <a:lnTo>
                    <a:pt x="378" y="441"/>
                  </a:lnTo>
                  <a:lnTo>
                    <a:pt x="357" y="449"/>
                  </a:lnTo>
                  <a:lnTo>
                    <a:pt x="335" y="453"/>
                  </a:lnTo>
                  <a:lnTo>
                    <a:pt x="86" y="453"/>
                  </a:lnTo>
                  <a:lnTo>
                    <a:pt x="63" y="449"/>
                  </a:lnTo>
                  <a:lnTo>
                    <a:pt x="43" y="441"/>
                  </a:lnTo>
                  <a:lnTo>
                    <a:pt x="26" y="428"/>
                  </a:lnTo>
                  <a:lnTo>
                    <a:pt x="12" y="410"/>
                  </a:lnTo>
                  <a:lnTo>
                    <a:pt x="3" y="390"/>
                  </a:lnTo>
                  <a:lnTo>
                    <a:pt x="0" y="367"/>
                  </a:lnTo>
                  <a:lnTo>
                    <a:pt x="0" y="95"/>
                  </a:lnTo>
                  <a:lnTo>
                    <a:pt x="3" y="72"/>
                  </a:lnTo>
                  <a:lnTo>
                    <a:pt x="12" y="52"/>
                  </a:lnTo>
                  <a:lnTo>
                    <a:pt x="26" y="33"/>
                  </a:lnTo>
                  <a:lnTo>
                    <a:pt x="43" y="21"/>
                  </a:lnTo>
                  <a:lnTo>
                    <a:pt x="63" y="12"/>
                  </a:lnTo>
                  <a:lnTo>
                    <a:pt x="86" y="9"/>
                  </a:lnTo>
                  <a:lnTo>
                    <a:pt x="335" y="9"/>
                  </a:lnTo>
                  <a:lnTo>
                    <a:pt x="356" y="11"/>
                  </a:lnTo>
                  <a:lnTo>
                    <a:pt x="375" y="19"/>
                  </a:lnTo>
                  <a:lnTo>
                    <a:pt x="391" y="30"/>
                  </a:lnTo>
                  <a:lnTo>
                    <a:pt x="405" y="45"/>
                  </a:lnTo>
                  <a:lnTo>
                    <a:pt x="415" y="63"/>
                  </a:lnTo>
                  <a:lnTo>
                    <a:pt x="452" y="20"/>
                  </a:lnTo>
                  <a:lnTo>
                    <a:pt x="465" y="8"/>
                  </a:lnTo>
                  <a:lnTo>
                    <a:pt x="480" y="2"/>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93">
              <a:extLst>
                <a:ext uri="{FF2B5EF4-FFF2-40B4-BE49-F238E27FC236}">
                  <a16:creationId xmlns:a16="http://schemas.microsoft.com/office/drawing/2014/main" id="{F97623F3-A1F4-69CF-641C-B5151284B4C4}"/>
                </a:ext>
              </a:extLst>
            </p:cNvPr>
            <p:cNvSpPr>
              <a:spLocks noEditPoints="1"/>
            </p:cNvSpPr>
            <p:nvPr/>
          </p:nvSpPr>
          <p:spPr bwMode="auto">
            <a:xfrm>
              <a:off x="-1041401" y="2859088"/>
              <a:ext cx="96838" cy="82550"/>
            </a:xfrm>
            <a:custGeom>
              <a:avLst/>
              <a:gdLst>
                <a:gd name="T0" fmla="*/ 75 w 546"/>
                <a:gd name="T1" fmla="*/ 80 h 465"/>
                <a:gd name="T2" fmla="*/ 60 w 546"/>
                <a:gd name="T3" fmla="*/ 96 h 465"/>
                <a:gd name="T4" fmla="*/ 58 w 546"/>
                <a:gd name="T5" fmla="*/ 379 h 465"/>
                <a:gd name="T6" fmla="*/ 66 w 546"/>
                <a:gd name="T7" fmla="*/ 399 h 465"/>
                <a:gd name="T8" fmla="*/ 86 w 546"/>
                <a:gd name="T9" fmla="*/ 407 h 465"/>
                <a:gd name="T10" fmla="*/ 345 w 546"/>
                <a:gd name="T11" fmla="*/ 405 h 465"/>
                <a:gd name="T12" fmla="*/ 361 w 546"/>
                <a:gd name="T13" fmla="*/ 390 h 465"/>
                <a:gd name="T14" fmla="*/ 363 w 546"/>
                <a:gd name="T15" fmla="*/ 289 h 465"/>
                <a:gd name="T16" fmla="*/ 292 w 546"/>
                <a:gd name="T17" fmla="*/ 370 h 465"/>
                <a:gd name="T18" fmla="*/ 265 w 546"/>
                <a:gd name="T19" fmla="*/ 380 h 465"/>
                <a:gd name="T20" fmla="*/ 249 w 546"/>
                <a:gd name="T21" fmla="*/ 378 h 465"/>
                <a:gd name="T22" fmla="*/ 225 w 546"/>
                <a:gd name="T23" fmla="*/ 366 h 465"/>
                <a:gd name="T24" fmla="*/ 91 w 546"/>
                <a:gd name="T25" fmla="*/ 237 h 465"/>
                <a:gd name="T26" fmla="*/ 84 w 546"/>
                <a:gd name="T27" fmla="*/ 205 h 465"/>
                <a:gd name="T28" fmla="*/ 98 w 546"/>
                <a:gd name="T29" fmla="*/ 176 h 465"/>
                <a:gd name="T30" fmla="*/ 127 w 546"/>
                <a:gd name="T31" fmla="*/ 160 h 465"/>
                <a:gd name="T32" fmla="*/ 159 w 546"/>
                <a:gd name="T33" fmla="*/ 164 h 465"/>
                <a:gd name="T34" fmla="*/ 218 w 546"/>
                <a:gd name="T35" fmla="*/ 214 h 465"/>
                <a:gd name="T36" fmla="*/ 248 w 546"/>
                <a:gd name="T37" fmla="*/ 228 h 465"/>
                <a:gd name="T38" fmla="*/ 279 w 546"/>
                <a:gd name="T39" fmla="*/ 220 h 465"/>
                <a:gd name="T40" fmla="*/ 363 w 546"/>
                <a:gd name="T41" fmla="*/ 123 h 465"/>
                <a:gd name="T42" fmla="*/ 361 w 546"/>
                <a:gd name="T43" fmla="*/ 96 h 465"/>
                <a:gd name="T44" fmla="*/ 345 w 546"/>
                <a:gd name="T45" fmla="*/ 80 h 465"/>
                <a:gd name="T46" fmla="*/ 86 w 546"/>
                <a:gd name="T47" fmla="*/ 78 h 465"/>
                <a:gd name="T48" fmla="*/ 513 w 546"/>
                <a:gd name="T49" fmla="*/ 3 h 465"/>
                <a:gd name="T50" fmla="*/ 539 w 546"/>
                <a:gd name="T51" fmla="*/ 25 h 465"/>
                <a:gd name="T52" fmla="*/ 546 w 546"/>
                <a:gd name="T53" fmla="*/ 55 h 465"/>
                <a:gd name="T54" fmla="*/ 533 w 546"/>
                <a:gd name="T55" fmla="*/ 86 h 465"/>
                <a:gd name="T56" fmla="*/ 421 w 546"/>
                <a:gd name="T57" fmla="*/ 379 h 465"/>
                <a:gd name="T58" fmla="*/ 409 w 546"/>
                <a:gd name="T59" fmla="*/ 422 h 465"/>
                <a:gd name="T60" fmla="*/ 378 w 546"/>
                <a:gd name="T61" fmla="*/ 453 h 465"/>
                <a:gd name="T62" fmla="*/ 335 w 546"/>
                <a:gd name="T63" fmla="*/ 465 h 465"/>
                <a:gd name="T64" fmla="*/ 63 w 546"/>
                <a:gd name="T65" fmla="*/ 462 h 465"/>
                <a:gd name="T66" fmla="*/ 26 w 546"/>
                <a:gd name="T67" fmla="*/ 439 h 465"/>
                <a:gd name="T68" fmla="*/ 3 w 546"/>
                <a:gd name="T69" fmla="*/ 402 h 465"/>
                <a:gd name="T70" fmla="*/ 0 w 546"/>
                <a:gd name="T71" fmla="*/ 106 h 465"/>
                <a:gd name="T72" fmla="*/ 12 w 546"/>
                <a:gd name="T73" fmla="*/ 63 h 465"/>
                <a:gd name="T74" fmla="*/ 43 w 546"/>
                <a:gd name="T75" fmla="*/ 32 h 465"/>
                <a:gd name="T76" fmla="*/ 86 w 546"/>
                <a:gd name="T77" fmla="*/ 20 h 465"/>
                <a:gd name="T78" fmla="*/ 354 w 546"/>
                <a:gd name="T79" fmla="*/ 22 h 465"/>
                <a:gd name="T80" fmla="*/ 387 w 546"/>
                <a:gd name="T81" fmla="*/ 39 h 465"/>
                <a:gd name="T82" fmla="*/ 410 w 546"/>
                <a:gd name="T83" fmla="*/ 67 h 465"/>
                <a:gd name="T84" fmla="*/ 465 w 546"/>
                <a:gd name="T85" fmla="*/ 7 h 465"/>
                <a:gd name="T86" fmla="*/ 497 w 546"/>
                <a:gd name="T87"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65">
                  <a:moveTo>
                    <a:pt x="86" y="78"/>
                  </a:moveTo>
                  <a:lnTo>
                    <a:pt x="75" y="80"/>
                  </a:lnTo>
                  <a:lnTo>
                    <a:pt x="66" y="86"/>
                  </a:lnTo>
                  <a:lnTo>
                    <a:pt x="60" y="96"/>
                  </a:lnTo>
                  <a:lnTo>
                    <a:pt x="58" y="106"/>
                  </a:lnTo>
                  <a:lnTo>
                    <a:pt x="58" y="379"/>
                  </a:lnTo>
                  <a:lnTo>
                    <a:pt x="60" y="390"/>
                  </a:lnTo>
                  <a:lnTo>
                    <a:pt x="66" y="399"/>
                  </a:lnTo>
                  <a:lnTo>
                    <a:pt x="75" y="405"/>
                  </a:lnTo>
                  <a:lnTo>
                    <a:pt x="86" y="407"/>
                  </a:lnTo>
                  <a:lnTo>
                    <a:pt x="335" y="407"/>
                  </a:lnTo>
                  <a:lnTo>
                    <a:pt x="345" y="405"/>
                  </a:lnTo>
                  <a:lnTo>
                    <a:pt x="355" y="399"/>
                  </a:lnTo>
                  <a:lnTo>
                    <a:pt x="361" y="390"/>
                  </a:lnTo>
                  <a:lnTo>
                    <a:pt x="363" y="379"/>
                  </a:lnTo>
                  <a:lnTo>
                    <a:pt x="363" y="289"/>
                  </a:lnTo>
                  <a:lnTo>
                    <a:pt x="302" y="361"/>
                  </a:lnTo>
                  <a:lnTo>
                    <a:pt x="292" y="370"/>
                  </a:lnTo>
                  <a:lnTo>
                    <a:pt x="279" y="377"/>
                  </a:lnTo>
                  <a:lnTo>
                    <a:pt x="265" y="380"/>
                  </a:lnTo>
                  <a:lnTo>
                    <a:pt x="262" y="380"/>
                  </a:lnTo>
                  <a:lnTo>
                    <a:pt x="249" y="378"/>
                  </a:lnTo>
                  <a:lnTo>
                    <a:pt x="236" y="373"/>
                  </a:lnTo>
                  <a:lnTo>
                    <a:pt x="225" y="366"/>
                  </a:lnTo>
                  <a:lnTo>
                    <a:pt x="101" y="251"/>
                  </a:lnTo>
                  <a:lnTo>
                    <a:pt x="91" y="237"/>
                  </a:lnTo>
                  <a:lnTo>
                    <a:pt x="85" y="221"/>
                  </a:lnTo>
                  <a:lnTo>
                    <a:pt x="84" y="205"/>
                  </a:lnTo>
                  <a:lnTo>
                    <a:pt x="89" y="189"/>
                  </a:lnTo>
                  <a:lnTo>
                    <a:pt x="98" y="176"/>
                  </a:lnTo>
                  <a:lnTo>
                    <a:pt x="112" y="165"/>
                  </a:lnTo>
                  <a:lnTo>
                    <a:pt x="127" y="160"/>
                  </a:lnTo>
                  <a:lnTo>
                    <a:pt x="143" y="159"/>
                  </a:lnTo>
                  <a:lnTo>
                    <a:pt x="159" y="164"/>
                  </a:lnTo>
                  <a:lnTo>
                    <a:pt x="173" y="173"/>
                  </a:lnTo>
                  <a:lnTo>
                    <a:pt x="218" y="214"/>
                  </a:lnTo>
                  <a:lnTo>
                    <a:pt x="232" y="223"/>
                  </a:lnTo>
                  <a:lnTo>
                    <a:pt x="248" y="228"/>
                  </a:lnTo>
                  <a:lnTo>
                    <a:pt x="264" y="227"/>
                  </a:lnTo>
                  <a:lnTo>
                    <a:pt x="279" y="220"/>
                  </a:lnTo>
                  <a:lnTo>
                    <a:pt x="292" y="210"/>
                  </a:lnTo>
                  <a:lnTo>
                    <a:pt x="363" y="123"/>
                  </a:lnTo>
                  <a:lnTo>
                    <a:pt x="363" y="106"/>
                  </a:lnTo>
                  <a:lnTo>
                    <a:pt x="361" y="96"/>
                  </a:lnTo>
                  <a:lnTo>
                    <a:pt x="355" y="86"/>
                  </a:lnTo>
                  <a:lnTo>
                    <a:pt x="345" y="80"/>
                  </a:lnTo>
                  <a:lnTo>
                    <a:pt x="335" y="78"/>
                  </a:lnTo>
                  <a:lnTo>
                    <a:pt x="86" y="78"/>
                  </a:lnTo>
                  <a:close/>
                  <a:moveTo>
                    <a:pt x="497" y="0"/>
                  </a:moveTo>
                  <a:lnTo>
                    <a:pt x="513" y="3"/>
                  </a:lnTo>
                  <a:lnTo>
                    <a:pt x="527" y="12"/>
                  </a:lnTo>
                  <a:lnTo>
                    <a:pt x="539" y="25"/>
                  </a:lnTo>
                  <a:lnTo>
                    <a:pt x="545" y="39"/>
                  </a:lnTo>
                  <a:lnTo>
                    <a:pt x="546" y="55"/>
                  </a:lnTo>
                  <a:lnTo>
                    <a:pt x="543" y="72"/>
                  </a:lnTo>
                  <a:lnTo>
                    <a:pt x="533" y="86"/>
                  </a:lnTo>
                  <a:lnTo>
                    <a:pt x="421" y="221"/>
                  </a:lnTo>
                  <a:lnTo>
                    <a:pt x="421" y="379"/>
                  </a:lnTo>
                  <a:lnTo>
                    <a:pt x="418" y="402"/>
                  </a:lnTo>
                  <a:lnTo>
                    <a:pt x="409" y="422"/>
                  </a:lnTo>
                  <a:lnTo>
                    <a:pt x="396" y="439"/>
                  </a:lnTo>
                  <a:lnTo>
                    <a:pt x="378" y="453"/>
                  </a:lnTo>
                  <a:lnTo>
                    <a:pt x="357" y="462"/>
                  </a:lnTo>
                  <a:lnTo>
                    <a:pt x="335" y="465"/>
                  </a:lnTo>
                  <a:lnTo>
                    <a:pt x="86" y="465"/>
                  </a:lnTo>
                  <a:lnTo>
                    <a:pt x="63" y="462"/>
                  </a:lnTo>
                  <a:lnTo>
                    <a:pt x="43" y="453"/>
                  </a:lnTo>
                  <a:lnTo>
                    <a:pt x="26" y="439"/>
                  </a:lnTo>
                  <a:lnTo>
                    <a:pt x="12" y="422"/>
                  </a:lnTo>
                  <a:lnTo>
                    <a:pt x="3" y="402"/>
                  </a:lnTo>
                  <a:lnTo>
                    <a:pt x="0" y="379"/>
                  </a:lnTo>
                  <a:lnTo>
                    <a:pt x="0" y="106"/>
                  </a:lnTo>
                  <a:lnTo>
                    <a:pt x="3" y="84"/>
                  </a:lnTo>
                  <a:lnTo>
                    <a:pt x="12" y="63"/>
                  </a:lnTo>
                  <a:lnTo>
                    <a:pt x="26" y="46"/>
                  </a:lnTo>
                  <a:lnTo>
                    <a:pt x="43" y="32"/>
                  </a:lnTo>
                  <a:lnTo>
                    <a:pt x="63" y="23"/>
                  </a:lnTo>
                  <a:lnTo>
                    <a:pt x="86" y="20"/>
                  </a:lnTo>
                  <a:lnTo>
                    <a:pt x="335" y="20"/>
                  </a:lnTo>
                  <a:lnTo>
                    <a:pt x="354" y="22"/>
                  </a:lnTo>
                  <a:lnTo>
                    <a:pt x="372" y="29"/>
                  </a:lnTo>
                  <a:lnTo>
                    <a:pt x="387" y="39"/>
                  </a:lnTo>
                  <a:lnTo>
                    <a:pt x="401" y="52"/>
                  </a:lnTo>
                  <a:lnTo>
                    <a:pt x="410" y="67"/>
                  </a:lnTo>
                  <a:lnTo>
                    <a:pt x="452" y="18"/>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94">
              <a:extLst>
                <a:ext uri="{FF2B5EF4-FFF2-40B4-BE49-F238E27FC236}">
                  <a16:creationId xmlns:a16="http://schemas.microsoft.com/office/drawing/2014/main" id="{D8255CCD-64E8-F198-9813-926688284943}"/>
                </a:ext>
              </a:extLst>
            </p:cNvPr>
            <p:cNvSpPr>
              <a:spLocks noEditPoints="1"/>
            </p:cNvSpPr>
            <p:nvPr/>
          </p:nvSpPr>
          <p:spPr bwMode="auto">
            <a:xfrm>
              <a:off x="-1041401" y="2962275"/>
              <a:ext cx="96838" cy="82550"/>
            </a:xfrm>
            <a:custGeom>
              <a:avLst/>
              <a:gdLst>
                <a:gd name="T0" fmla="*/ 75 w 546"/>
                <a:gd name="T1" fmla="*/ 85 h 470"/>
                <a:gd name="T2" fmla="*/ 60 w 546"/>
                <a:gd name="T3" fmla="*/ 101 h 470"/>
                <a:gd name="T4" fmla="*/ 58 w 546"/>
                <a:gd name="T5" fmla="*/ 384 h 470"/>
                <a:gd name="T6" fmla="*/ 66 w 546"/>
                <a:gd name="T7" fmla="*/ 404 h 470"/>
                <a:gd name="T8" fmla="*/ 86 w 546"/>
                <a:gd name="T9" fmla="*/ 412 h 470"/>
                <a:gd name="T10" fmla="*/ 345 w 546"/>
                <a:gd name="T11" fmla="*/ 410 h 470"/>
                <a:gd name="T12" fmla="*/ 361 w 546"/>
                <a:gd name="T13" fmla="*/ 395 h 470"/>
                <a:gd name="T14" fmla="*/ 363 w 546"/>
                <a:gd name="T15" fmla="*/ 289 h 470"/>
                <a:gd name="T16" fmla="*/ 292 w 546"/>
                <a:gd name="T17" fmla="*/ 371 h 470"/>
                <a:gd name="T18" fmla="*/ 265 w 546"/>
                <a:gd name="T19" fmla="*/ 379 h 470"/>
                <a:gd name="T20" fmla="*/ 262 w 546"/>
                <a:gd name="T21" fmla="*/ 381 h 470"/>
                <a:gd name="T22" fmla="*/ 236 w 546"/>
                <a:gd name="T23" fmla="*/ 373 h 470"/>
                <a:gd name="T24" fmla="*/ 101 w 546"/>
                <a:gd name="T25" fmla="*/ 251 h 470"/>
                <a:gd name="T26" fmla="*/ 85 w 546"/>
                <a:gd name="T27" fmla="*/ 222 h 470"/>
                <a:gd name="T28" fmla="*/ 89 w 546"/>
                <a:gd name="T29" fmla="*/ 190 h 470"/>
                <a:gd name="T30" fmla="*/ 112 w 546"/>
                <a:gd name="T31" fmla="*/ 166 h 470"/>
                <a:gd name="T32" fmla="*/ 143 w 546"/>
                <a:gd name="T33" fmla="*/ 159 h 470"/>
                <a:gd name="T34" fmla="*/ 173 w 546"/>
                <a:gd name="T35" fmla="*/ 173 h 470"/>
                <a:gd name="T36" fmla="*/ 232 w 546"/>
                <a:gd name="T37" fmla="*/ 223 h 470"/>
                <a:gd name="T38" fmla="*/ 264 w 546"/>
                <a:gd name="T39" fmla="*/ 226 h 470"/>
                <a:gd name="T40" fmla="*/ 292 w 546"/>
                <a:gd name="T41" fmla="*/ 209 h 470"/>
                <a:gd name="T42" fmla="*/ 363 w 546"/>
                <a:gd name="T43" fmla="*/ 111 h 470"/>
                <a:gd name="T44" fmla="*/ 355 w 546"/>
                <a:gd name="T45" fmla="*/ 91 h 470"/>
                <a:gd name="T46" fmla="*/ 335 w 546"/>
                <a:gd name="T47" fmla="*/ 83 h 470"/>
                <a:gd name="T48" fmla="*/ 497 w 546"/>
                <a:gd name="T49" fmla="*/ 0 h 470"/>
                <a:gd name="T50" fmla="*/ 527 w 546"/>
                <a:gd name="T51" fmla="*/ 11 h 470"/>
                <a:gd name="T52" fmla="*/ 545 w 546"/>
                <a:gd name="T53" fmla="*/ 40 h 470"/>
                <a:gd name="T54" fmla="*/ 543 w 546"/>
                <a:gd name="T55" fmla="*/ 72 h 470"/>
                <a:gd name="T56" fmla="*/ 421 w 546"/>
                <a:gd name="T57" fmla="*/ 221 h 470"/>
                <a:gd name="T58" fmla="*/ 418 w 546"/>
                <a:gd name="T59" fmla="*/ 406 h 470"/>
                <a:gd name="T60" fmla="*/ 396 w 546"/>
                <a:gd name="T61" fmla="*/ 444 h 470"/>
                <a:gd name="T62" fmla="*/ 357 w 546"/>
                <a:gd name="T63" fmla="*/ 467 h 470"/>
                <a:gd name="T64" fmla="*/ 86 w 546"/>
                <a:gd name="T65" fmla="*/ 470 h 470"/>
                <a:gd name="T66" fmla="*/ 43 w 546"/>
                <a:gd name="T67" fmla="*/ 458 h 470"/>
                <a:gd name="T68" fmla="*/ 12 w 546"/>
                <a:gd name="T69" fmla="*/ 427 h 470"/>
                <a:gd name="T70" fmla="*/ 0 w 546"/>
                <a:gd name="T71" fmla="*/ 384 h 470"/>
                <a:gd name="T72" fmla="*/ 3 w 546"/>
                <a:gd name="T73" fmla="*/ 89 h 470"/>
                <a:gd name="T74" fmla="*/ 26 w 546"/>
                <a:gd name="T75" fmla="*/ 51 h 470"/>
                <a:gd name="T76" fmla="*/ 63 w 546"/>
                <a:gd name="T77" fmla="*/ 28 h 470"/>
                <a:gd name="T78" fmla="*/ 335 w 546"/>
                <a:gd name="T79" fmla="*/ 25 h 470"/>
                <a:gd name="T80" fmla="*/ 378 w 546"/>
                <a:gd name="T81" fmla="*/ 38 h 470"/>
                <a:gd name="T82" fmla="*/ 409 w 546"/>
                <a:gd name="T83" fmla="*/ 70 h 470"/>
                <a:gd name="T84" fmla="*/ 465 w 546"/>
                <a:gd name="T85" fmla="*/ 7 h 470"/>
                <a:gd name="T86" fmla="*/ 497 w 546"/>
                <a:gd name="T8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70">
                  <a:moveTo>
                    <a:pt x="86" y="83"/>
                  </a:moveTo>
                  <a:lnTo>
                    <a:pt x="75" y="85"/>
                  </a:lnTo>
                  <a:lnTo>
                    <a:pt x="66" y="91"/>
                  </a:lnTo>
                  <a:lnTo>
                    <a:pt x="60" y="101"/>
                  </a:lnTo>
                  <a:lnTo>
                    <a:pt x="58" y="111"/>
                  </a:lnTo>
                  <a:lnTo>
                    <a:pt x="58" y="384"/>
                  </a:lnTo>
                  <a:lnTo>
                    <a:pt x="60" y="395"/>
                  </a:lnTo>
                  <a:lnTo>
                    <a:pt x="66" y="404"/>
                  </a:lnTo>
                  <a:lnTo>
                    <a:pt x="75" y="410"/>
                  </a:lnTo>
                  <a:lnTo>
                    <a:pt x="86" y="412"/>
                  </a:lnTo>
                  <a:lnTo>
                    <a:pt x="335" y="412"/>
                  </a:lnTo>
                  <a:lnTo>
                    <a:pt x="345" y="410"/>
                  </a:lnTo>
                  <a:lnTo>
                    <a:pt x="355" y="404"/>
                  </a:lnTo>
                  <a:lnTo>
                    <a:pt x="361" y="395"/>
                  </a:lnTo>
                  <a:lnTo>
                    <a:pt x="363" y="384"/>
                  </a:lnTo>
                  <a:lnTo>
                    <a:pt x="363" y="289"/>
                  </a:lnTo>
                  <a:lnTo>
                    <a:pt x="302" y="361"/>
                  </a:lnTo>
                  <a:lnTo>
                    <a:pt x="292" y="371"/>
                  </a:lnTo>
                  <a:lnTo>
                    <a:pt x="279" y="377"/>
                  </a:lnTo>
                  <a:lnTo>
                    <a:pt x="265" y="379"/>
                  </a:lnTo>
                  <a:lnTo>
                    <a:pt x="264" y="379"/>
                  </a:lnTo>
                  <a:lnTo>
                    <a:pt x="262" y="381"/>
                  </a:lnTo>
                  <a:lnTo>
                    <a:pt x="249" y="378"/>
                  </a:lnTo>
                  <a:lnTo>
                    <a:pt x="236" y="373"/>
                  </a:lnTo>
                  <a:lnTo>
                    <a:pt x="225" y="366"/>
                  </a:lnTo>
                  <a:lnTo>
                    <a:pt x="101" y="251"/>
                  </a:lnTo>
                  <a:lnTo>
                    <a:pt x="91" y="237"/>
                  </a:lnTo>
                  <a:lnTo>
                    <a:pt x="85" y="222"/>
                  </a:lnTo>
                  <a:lnTo>
                    <a:pt x="84" y="206"/>
                  </a:lnTo>
                  <a:lnTo>
                    <a:pt x="89" y="190"/>
                  </a:lnTo>
                  <a:lnTo>
                    <a:pt x="98" y="176"/>
                  </a:lnTo>
                  <a:lnTo>
                    <a:pt x="112" y="166"/>
                  </a:lnTo>
                  <a:lnTo>
                    <a:pt x="127" y="159"/>
                  </a:lnTo>
                  <a:lnTo>
                    <a:pt x="143" y="159"/>
                  </a:lnTo>
                  <a:lnTo>
                    <a:pt x="159" y="164"/>
                  </a:lnTo>
                  <a:lnTo>
                    <a:pt x="173" y="173"/>
                  </a:lnTo>
                  <a:lnTo>
                    <a:pt x="218" y="214"/>
                  </a:lnTo>
                  <a:lnTo>
                    <a:pt x="232" y="223"/>
                  </a:lnTo>
                  <a:lnTo>
                    <a:pt x="248" y="227"/>
                  </a:lnTo>
                  <a:lnTo>
                    <a:pt x="264" y="226"/>
                  </a:lnTo>
                  <a:lnTo>
                    <a:pt x="279" y="220"/>
                  </a:lnTo>
                  <a:lnTo>
                    <a:pt x="292" y="209"/>
                  </a:lnTo>
                  <a:lnTo>
                    <a:pt x="363" y="124"/>
                  </a:lnTo>
                  <a:lnTo>
                    <a:pt x="363" y="111"/>
                  </a:lnTo>
                  <a:lnTo>
                    <a:pt x="361" y="101"/>
                  </a:lnTo>
                  <a:lnTo>
                    <a:pt x="355" y="91"/>
                  </a:lnTo>
                  <a:lnTo>
                    <a:pt x="345" y="85"/>
                  </a:lnTo>
                  <a:lnTo>
                    <a:pt x="335" y="83"/>
                  </a:lnTo>
                  <a:lnTo>
                    <a:pt x="86" y="83"/>
                  </a:lnTo>
                  <a:close/>
                  <a:moveTo>
                    <a:pt x="497" y="0"/>
                  </a:moveTo>
                  <a:lnTo>
                    <a:pt x="513" y="3"/>
                  </a:lnTo>
                  <a:lnTo>
                    <a:pt x="527" y="11"/>
                  </a:lnTo>
                  <a:lnTo>
                    <a:pt x="539" y="24"/>
                  </a:lnTo>
                  <a:lnTo>
                    <a:pt x="545" y="40"/>
                  </a:lnTo>
                  <a:lnTo>
                    <a:pt x="546" y="56"/>
                  </a:lnTo>
                  <a:lnTo>
                    <a:pt x="543" y="72"/>
                  </a:lnTo>
                  <a:lnTo>
                    <a:pt x="533" y="87"/>
                  </a:lnTo>
                  <a:lnTo>
                    <a:pt x="421" y="221"/>
                  </a:lnTo>
                  <a:lnTo>
                    <a:pt x="421" y="384"/>
                  </a:lnTo>
                  <a:lnTo>
                    <a:pt x="418" y="406"/>
                  </a:lnTo>
                  <a:lnTo>
                    <a:pt x="409" y="427"/>
                  </a:lnTo>
                  <a:lnTo>
                    <a:pt x="396" y="444"/>
                  </a:lnTo>
                  <a:lnTo>
                    <a:pt x="378" y="458"/>
                  </a:lnTo>
                  <a:lnTo>
                    <a:pt x="357" y="467"/>
                  </a:lnTo>
                  <a:lnTo>
                    <a:pt x="335" y="470"/>
                  </a:lnTo>
                  <a:lnTo>
                    <a:pt x="86" y="470"/>
                  </a:lnTo>
                  <a:lnTo>
                    <a:pt x="63" y="467"/>
                  </a:lnTo>
                  <a:lnTo>
                    <a:pt x="43" y="458"/>
                  </a:lnTo>
                  <a:lnTo>
                    <a:pt x="26" y="444"/>
                  </a:lnTo>
                  <a:lnTo>
                    <a:pt x="12" y="427"/>
                  </a:lnTo>
                  <a:lnTo>
                    <a:pt x="3" y="406"/>
                  </a:lnTo>
                  <a:lnTo>
                    <a:pt x="0" y="384"/>
                  </a:lnTo>
                  <a:lnTo>
                    <a:pt x="0" y="111"/>
                  </a:lnTo>
                  <a:lnTo>
                    <a:pt x="3" y="89"/>
                  </a:lnTo>
                  <a:lnTo>
                    <a:pt x="12" y="68"/>
                  </a:lnTo>
                  <a:lnTo>
                    <a:pt x="26" y="51"/>
                  </a:lnTo>
                  <a:lnTo>
                    <a:pt x="43" y="37"/>
                  </a:lnTo>
                  <a:lnTo>
                    <a:pt x="63" y="28"/>
                  </a:lnTo>
                  <a:lnTo>
                    <a:pt x="86" y="25"/>
                  </a:lnTo>
                  <a:lnTo>
                    <a:pt x="335" y="25"/>
                  </a:lnTo>
                  <a:lnTo>
                    <a:pt x="358" y="28"/>
                  </a:lnTo>
                  <a:lnTo>
                    <a:pt x="378" y="38"/>
                  </a:lnTo>
                  <a:lnTo>
                    <a:pt x="396" y="52"/>
                  </a:lnTo>
                  <a:lnTo>
                    <a:pt x="409" y="70"/>
                  </a:lnTo>
                  <a:lnTo>
                    <a:pt x="452" y="19"/>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95">
              <a:extLst>
                <a:ext uri="{FF2B5EF4-FFF2-40B4-BE49-F238E27FC236}">
                  <a16:creationId xmlns:a16="http://schemas.microsoft.com/office/drawing/2014/main" id="{FD45AE1D-242C-8E44-AF54-FE40F7D3E348}"/>
                </a:ext>
              </a:extLst>
            </p:cNvPr>
            <p:cNvSpPr>
              <a:spLocks/>
            </p:cNvSpPr>
            <p:nvPr/>
          </p:nvSpPr>
          <p:spPr bwMode="auto">
            <a:xfrm>
              <a:off x="-919163" y="2792413"/>
              <a:ext cx="169863" cy="17463"/>
            </a:xfrm>
            <a:custGeom>
              <a:avLst/>
              <a:gdLst>
                <a:gd name="T0" fmla="*/ 53 w 969"/>
                <a:gd name="T1" fmla="*/ 0 h 106"/>
                <a:gd name="T2" fmla="*/ 916 w 969"/>
                <a:gd name="T3" fmla="*/ 0 h 106"/>
                <a:gd name="T4" fmla="*/ 933 w 969"/>
                <a:gd name="T5" fmla="*/ 3 h 106"/>
                <a:gd name="T6" fmla="*/ 947 w 969"/>
                <a:gd name="T7" fmla="*/ 11 h 106"/>
                <a:gd name="T8" fmla="*/ 959 w 969"/>
                <a:gd name="T9" fmla="*/ 22 h 106"/>
                <a:gd name="T10" fmla="*/ 966 w 969"/>
                <a:gd name="T11" fmla="*/ 37 h 106"/>
                <a:gd name="T12" fmla="*/ 969 w 969"/>
                <a:gd name="T13" fmla="*/ 54 h 106"/>
                <a:gd name="T14" fmla="*/ 966 w 969"/>
                <a:gd name="T15" fmla="*/ 70 h 106"/>
                <a:gd name="T16" fmla="*/ 959 w 969"/>
                <a:gd name="T17" fmla="*/ 85 h 106"/>
                <a:gd name="T18" fmla="*/ 947 w 969"/>
                <a:gd name="T19" fmla="*/ 97 h 106"/>
                <a:gd name="T20" fmla="*/ 933 w 969"/>
                <a:gd name="T21" fmla="*/ 104 h 106"/>
                <a:gd name="T22" fmla="*/ 916 w 969"/>
                <a:gd name="T23" fmla="*/ 106 h 106"/>
                <a:gd name="T24" fmla="*/ 53 w 969"/>
                <a:gd name="T25" fmla="*/ 106 h 106"/>
                <a:gd name="T26" fmla="*/ 36 w 969"/>
                <a:gd name="T27" fmla="*/ 104 h 106"/>
                <a:gd name="T28" fmla="*/ 22 w 969"/>
                <a:gd name="T29" fmla="*/ 97 h 106"/>
                <a:gd name="T30" fmla="*/ 10 w 969"/>
                <a:gd name="T31" fmla="*/ 85 h 106"/>
                <a:gd name="T32" fmla="*/ 3 w 969"/>
                <a:gd name="T33" fmla="*/ 70 h 106"/>
                <a:gd name="T34" fmla="*/ 0 w 969"/>
                <a:gd name="T35" fmla="*/ 54 h 106"/>
                <a:gd name="T36" fmla="*/ 3 w 969"/>
                <a:gd name="T37" fmla="*/ 37 h 106"/>
                <a:gd name="T38" fmla="*/ 10 w 969"/>
                <a:gd name="T39" fmla="*/ 22 h 106"/>
                <a:gd name="T40" fmla="*/ 22 w 969"/>
                <a:gd name="T41" fmla="*/ 11 h 106"/>
                <a:gd name="T42" fmla="*/ 36 w 969"/>
                <a:gd name="T43" fmla="*/ 3 h 106"/>
                <a:gd name="T44" fmla="*/ 53 w 969"/>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6">
                  <a:moveTo>
                    <a:pt x="53" y="0"/>
                  </a:moveTo>
                  <a:lnTo>
                    <a:pt x="916" y="0"/>
                  </a:lnTo>
                  <a:lnTo>
                    <a:pt x="933" y="3"/>
                  </a:lnTo>
                  <a:lnTo>
                    <a:pt x="947" y="11"/>
                  </a:lnTo>
                  <a:lnTo>
                    <a:pt x="959" y="22"/>
                  </a:lnTo>
                  <a:lnTo>
                    <a:pt x="966" y="37"/>
                  </a:lnTo>
                  <a:lnTo>
                    <a:pt x="969" y="54"/>
                  </a:lnTo>
                  <a:lnTo>
                    <a:pt x="966" y="70"/>
                  </a:lnTo>
                  <a:lnTo>
                    <a:pt x="959" y="85"/>
                  </a:lnTo>
                  <a:lnTo>
                    <a:pt x="947" y="97"/>
                  </a:lnTo>
                  <a:lnTo>
                    <a:pt x="933" y="104"/>
                  </a:lnTo>
                  <a:lnTo>
                    <a:pt x="916" y="106"/>
                  </a:lnTo>
                  <a:lnTo>
                    <a:pt x="53" y="106"/>
                  </a:lnTo>
                  <a:lnTo>
                    <a:pt x="36" y="104"/>
                  </a:lnTo>
                  <a:lnTo>
                    <a:pt x="22" y="97"/>
                  </a:lnTo>
                  <a:lnTo>
                    <a:pt x="10" y="85"/>
                  </a:lnTo>
                  <a:lnTo>
                    <a:pt x="3" y="70"/>
                  </a:lnTo>
                  <a:lnTo>
                    <a:pt x="0" y="54"/>
                  </a:lnTo>
                  <a:lnTo>
                    <a:pt x="3" y="37"/>
                  </a:lnTo>
                  <a:lnTo>
                    <a:pt x="10" y="22"/>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96">
              <a:extLst>
                <a:ext uri="{FF2B5EF4-FFF2-40B4-BE49-F238E27FC236}">
                  <a16:creationId xmlns:a16="http://schemas.microsoft.com/office/drawing/2014/main" id="{CD6B6BDE-0AD2-B7FF-B4CC-004114C3C95C}"/>
                </a:ext>
              </a:extLst>
            </p:cNvPr>
            <p:cNvSpPr>
              <a:spLocks/>
            </p:cNvSpPr>
            <p:nvPr/>
          </p:nvSpPr>
          <p:spPr bwMode="auto">
            <a:xfrm>
              <a:off x="-919163" y="2882900"/>
              <a:ext cx="169863" cy="19050"/>
            </a:xfrm>
            <a:custGeom>
              <a:avLst/>
              <a:gdLst>
                <a:gd name="T0" fmla="*/ 53 w 969"/>
                <a:gd name="T1" fmla="*/ 0 h 107"/>
                <a:gd name="T2" fmla="*/ 916 w 969"/>
                <a:gd name="T3" fmla="*/ 0 h 107"/>
                <a:gd name="T4" fmla="*/ 933 w 969"/>
                <a:gd name="T5" fmla="*/ 3 h 107"/>
                <a:gd name="T6" fmla="*/ 947 w 969"/>
                <a:gd name="T7" fmla="*/ 11 h 107"/>
                <a:gd name="T8" fmla="*/ 959 w 969"/>
                <a:gd name="T9" fmla="*/ 23 h 107"/>
                <a:gd name="T10" fmla="*/ 966 w 969"/>
                <a:gd name="T11" fmla="*/ 36 h 107"/>
                <a:gd name="T12" fmla="*/ 969 w 969"/>
                <a:gd name="T13" fmla="*/ 53 h 107"/>
                <a:gd name="T14" fmla="*/ 966 w 969"/>
                <a:gd name="T15" fmla="*/ 70 h 107"/>
                <a:gd name="T16" fmla="*/ 959 w 969"/>
                <a:gd name="T17" fmla="*/ 85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5 h 107"/>
                <a:gd name="T32" fmla="*/ 3 w 969"/>
                <a:gd name="T33" fmla="*/ 70 h 107"/>
                <a:gd name="T34" fmla="*/ 0 w 969"/>
                <a:gd name="T35" fmla="*/ 53 h 107"/>
                <a:gd name="T36" fmla="*/ 3 w 969"/>
                <a:gd name="T37" fmla="*/ 36 h 107"/>
                <a:gd name="T38" fmla="*/ 10 w 969"/>
                <a:gd name="T39" fmla="*/ 23 h 107"/>
                <a:gd name="T40" fmla="*/ 22 w 969"/>
                <a:gd name="T41" fmla="*/ 11 h 107"/>
                <a:gd name="T42" fmla="*/ 36 w 969"/>
                <a:gd name="T43" fmla="*/ 3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3"/>
                  </a:lnTo>
                  <a:lnTo>
                    <a:pt x="947" y="11"/>
                  </a:lnTo>
                  <a:lnTo>
                    <a:pt x="959" y="23"/>
                  </a:lnTo>
                  <a:lnTo>
                    <a:pt x="966" y="36"/>
                  </a:lnTo>
                  <a:lnTo>
                    <a:pt x="969" y="53"/>
                  </a:lnTo>
                  <a:lnTo>
                    <a:pt x="966" y="70"/>
                  </a:lnTo>
                  <a:lnTo>
                    <a:pt x="959" y="85"/>
                  </a:lnTo>
                  <a:lnTo>
                    <a:pt x="947" y="96"/>
                  </a:lnTo>
                  <a:lnTo>
                    <a:pt x="933" y="103"/>
                  </a:lnTo>
                  <a:lnTo>
                    <a:pt x="916" y="107"/>
                  </a:lnTo>
                  <a:lnTo>
                    <a:pt x="53" y="107"/>
                  </a:lnTo>
                  <a:lnTo>
                    <a:pt x="36" y="103"/>
                  </a:lnTo>
                  <a:lnTo>
                    <a:pt x="22" y="96"/>
                  </a:lnTo>
                  <a:lnTo>
                    <a:pt x="10" y="85"/>
                  </a:lnTo>
                  <a:lnTo>
                    <a:pt x="3" y="70"/>
                  </a:lnTo>
                  <a:lnTo>
                    <a:pt x="0" y="53"/>
                  </a:lnTo>
                  <a:lnTo>
                    <a:pt x="3" y="36"/>
                  </a:lnTo>
                  <a:lnTo>
                    <a:pt x="10" y="23"/>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97">
              <a:extLst>
                <a:ext uri="{FF2B5EF4-FFF2-40B4-BE49-F238E27FC236}">
                  <a16:creationId xmlns:a16="http://schemas.microsoft.com/office/drawing/2014/main" id="{B27E7E8A-D7DC-AD9B-F2D3-A342FD12817F}"/>
                </a:ext>
              </a:extLst>
            </p:cNvPr>
            <p:cNvSpPr>
              <a:spLocks/>
            </p:cNvSpPr>
            <p:nvPr/>
          </p:nvSpPr>
          <p:spPr bwMode="auto">
            <a:xfrm>
              <a:off x="-919163" y="2974975"/>
              <a:ext cx="169863" cy="19050"/>
            </a:xfrm>
            <a:custGeom>
              <a:avLst/>
              <a:gdLst>
                <a:gd name="T0" fmla="*/ 53 w 969"/>
                <a:gd name="T1" fmla="*/ 0 h 107"/>
                <a:gd name="T2" fmla="*/ 916 w 969"/>
                <a:gd name="T3" fmla="*/ 0 h 107"/>
                <a:gd name="T4" fmla="*/ 933 w 969"/>
                <a:gd name="T5" fmla="*/ 2 h 107"/>
                <a:gd name="T6" fmla="*/ 947 w 969"/>
                <a:gd name="T7" fmla="*/ 10 h 107"/>
                <a:gd name="T8" fmla="*/ 959 w 969"/>
                <a:gd name="T9" fmla="*/ 22 h 107"/>
                <a:gd name="T10" fmla="*/ 966 w 969"/>
                <a:gd name="T11" fmla="*/ 36 h 107"/>
                <a:gd name="T12" fmla="*/ 969 w 969"/>
                <a:gd name="T13" fmla="*/ 53 h 107"/>
                <a:gd name="T14" fmla="*/ 966 w 969"/>
                <a:gd name="T15" fmla="*/ 71 h 107"/>
                <a:gd name="T16" fmla="*/ 959 w 969"/>
                <a:gd name="T17" fmla="*/ 84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4 h 107"/>
                <a:gd name="T32" fmla="*/ 3 w 969"/>
                <a:gd name="T33" fmla="*/ 71 h 107"/>
                <a:gd name="T34" fmla="*/ 0 w 969"/>
                <a:gd name="T35" fmla="*/ 53 h 107"/>
                <a:gd name="T36" fmla="*/ 3 w 969"/>
                <a:gd name="T37" fmla="*/ 36 h 107"/>
                <a:gd name="T38" fmla="*/ 10 w 969"/>
                <a:gd name="T39" fmla="*/ 22 h 107"/>
                <a:gd name="T40" fmla="*/ 22 w 969"/>
                <a:gd name="T41" fmla="*/ 10 h 107"/>
                <a:gd name="T42" fmla="*/ 36 w 969"/>
                <a:gd name="T43" fmla="*/ 2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2"/>
                  </a:lnTo>
                  <a:lnTo>
                    <a:pt x="947" y="10"/>
                  </a:lnTo>
                  <a:lnTo>
                    <a:pt x="959" y="22"/>
                  </a:lnTo>
                  <a:lnTo>
                    <a:pt x="966" y="36"/>
                  </a:lnTo>
                  <a:lnTo>
                    <a:pt x="969" y="53"/>
                  </a:lnTo>
                  <a:lnTo>
                    <a:pt x="966" y="71"/>
                  </a:lnTo>
                  <a:lnTo>
                    <a:pt x="959" y="84"/>
                  </a:lnTo>
                  <a:lnTo>
                    <a:pt x="947" y="96"/>
                  </a:lnTo>
                  <a:lnTo>
                    <a:pt x="933" y="103"/>
                  </a:lnTo>
                  <a:lnTo>
                    <a:pt x="916" y="107"/>
                  </a:lnTo>
                  <a:lnTo>
                    <a:pt x="53" y="107"/>
                  </a:lnTo>
                  <a:lnTo>
                    <a:pt x="36" y="103"/>
                  </a:lnTo>
                  <a:lnTo>
                    <a:pt x="22" y="96"/>
                  </a:lnTo>
                  <a:lnTo>
                    <a:pt x="10" y="84"/>
                  </a:lnTo>
                  <a:lnTo>
                    <a:pt x="3" y="71"/>
                  </a:lnTo>
                  <a:lnTo>
                    <a:pt x="0" y="53"/>
                  </a:lnTo>
                  <a:lnTo>
                    <a:pt x="3" y="36"/>
                  </a:lnTo>
                  <a:lnTo>
                    <a:pt x="10" y="22"/>
                  </a:lnTo>
                  <a:lnTo>
                    <a:pt x="22" y="10"/>
                  </a:lnTo>
                  <a:lnTo>
                    <a:pt x="36" y="2"/>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id="{5755E0C4-EA22-ED36-38D7-D1981CA73EA2}"/>
              </a:ext>
            </a:extLst>
          </p:cNvPr>
          <p:cNvGrpSpPr/>
          <p:nvPr/>
        </p:nvGrpSpPr>
        <p:grpSpPr>
          <a:xfrm>
            <a:off x="5453148" y="1682198"/>
            <a:ext cx="420617" cy="431850"/>
            <a:chOff x="-1162050" y="2613025"/>
            <a:chExt cx="684212" cy="701675"/>
          </a:xfrm>
          <a:solidFill>
            <a:schemeClr val="tx1"/>
          </a:solidFill>
        </p:grpSpPr>
        <p:sp>
          <p:nvSpPr>
            <p:cNvPr id="17" name="Freeform 112">
              <a:extLst>
                <a:ext uri="{FF2B5EF4-FFF2-40B4-BE49-F238E27FC236}">
                  <a16:creationId xmlns:a16="http://schemas.microsoft.com/office/drawing/2014/main" id="{BEE74EE8-794F-1F8D-E084-2AB97A6F086A}"/>
                </a:ext>
              </a:extLst>
            </p:cNvPr>
            <p:cNvSpPr>
              <a:spLocks/>
            </p:cNvSpPr>
            <p:nvPr/>
          </p:nvSpPr>
          <p:spPr bwMode="auto">
            <a:xfrm>
              <a:off x="-873125" y="2613025"/>
              <a:ext cx="106362" cy="109538"/>
            </a:xfrm>
            <a:custGeom>
              <a:avLst/>
              <a:gdLst>
                <a:gd name="T0" fmla="*/ 267 w 535"/>
                <a:gd name="T1" fmla="*/ 0 h 479"/>
                <a:gd name="T2" fmla="*/ 267 w 535"/>
                <a:gd name="T3" fmla="*/ 0 h 479"/>
                <a:gd name="T4" fmla="*/ 311 w 535"/>
                <a:gd name="T5" fmla="*/ 3 h 479"/>
                <a:gd name="T6" fmla="*/ 352 w 535"/>
                <a:gd name="T7" fmla="*/ 12 h 479"/>
                <a:gd name="T8" fmla="*/ 390 w 535"/>
                <a:gd name="T9" fmla="*/ 27 h 479"/>
                <a:gd name="T10" fmla="*/ 425 w 535"/>
                <a:gd name="T11" fmla="*/ 47 h 479"/>
                <a:gd name="T12" fmla="*/ 456 w 535"/>
                <a:gd name="T13" fmla="*/ 71 h 479"/>
                <a:gd name="T14" fmla="*/ 483 w 535"/>
                <a:gd name="T15" fmla="*/ 99 h 479"/>
                <a:gd name="T16" fmla="*/ 504 w 535"/>
                <a:gd name="T17" fmla="*/ 130 h 479"/>
                <a:gd name="T18" fmla="*/ 521 w 535"/>
                <a:gd name="T19" fmla="*/ 164 h 479"/>
                <a:gd name="T20" fmla="*/ 531 w 535"/>
                <a:gd name="T21" fmla="*/ 201 h 479"/>
                <a:gd name="T22" fmla="*/ 535 w 535"/>
                <a:gd name="T23" fmla="*/ 240 h 479"/>
                <a:gd name="T24" fmla="*/ 531 w 535"/>
                <a:gd name="T25" fmla="*/ 279 h 479"/>
                <a:gd name="T26" fmla="*/ 521 w 535"/>
                <a:gd name="T27" fmla="*/ 316 h 479"/>
                <a:gd name="T28" fmla="*/ 504 w 535"/>
                <a:gd name="T29" fmla="*/ 350 h 479"/>
                <a:gd name="T30" fmla="*/ 483 w 535"/>
                <a:gd name="T31" fmla="*/ 381 h 479"/>
                <a:gd name="T32" fmla="*/ 456 w 535"/>
                <a:gd name="T33" fmla="*/ 410 h 479"/>
                <a:gd name="T34" fmla="*/ 425 w 535"/>
                <a:gd name="T35" fmla="*/ 433 h 479"/>
                <a:gd name="T36" fmla="*/ 390 w 535"/>
                <a:gd name="T37" fmla="*/ 453 h 479"/>
                <a:gd name="T38" fmla="*/ 352 w 535"/>
                <a:gd name="T39" fmla="*/ 467 h 479"/>
                <a:gd name="T40" fmla="*/ 311 w 535"/>
                <a:gd name="T41" fmla="*/ 476 h 479"/>
                <a:gd name="T42" fmla="*/ 267 w 535"/>
                <a:gd name="T43" fmla="*/ 479 h 479"/>
                <a:gd name="T44" fmla="*/ 224 w 535"/>
                <a:gd name="T45" fmla="*/ 476 h 479"/>
                <a:gd name="T46" fmla="*/ 183 w 535"/>
                <a:gd name="T47" fmla="*/ 467 h 479"/>
                <a:gd name="T48" fmla="*/ 145 w 535"/>
                <a:gd name="T49" fmla="*/ 453 h 479"/>
                <a:gd name="T50" fmla="*/ 110 w 535"/>
                <a:gd name="T51" fmla="*/ 433 h 479"/>
                <a:gd name="T52" fmla="*/ 79 w 535"/>
                <a:gd name="T53" fmla="*/ 410 h 479"/>
                <a:gd name="T54" fmla="*/ 52 w 535"/>
                <a:gd name="T55" fmla="*/ 381 h 479"/>
                <a:gd name="T56" fmla="*/ 30 w 535"/>
                <a:gd name="T57" fmla="*/ 350 h 479"/>
                <a:gd name="T58" fmla="*/ 14 w 535"/>
                <a:gd name="T59" fmla="*/ 316 h 479"/>
                <a:gd name="T60" fmla="*/ 4 w 535"/>
                <a:gd name="T61" fmla="*/ 279 h 479"/>
                <a:gd name="T62" fmla="*/ 0 w 535"/>
                <a:gd name="T63" fmla="*/ 240 h 479"/>
                <a:gd name="T64" fmla="*/ 4 w 535"/>
                <a:gd name="T65" fmla="*/ 201 h 479"/>
                <a:gd name="T66" fmla="*/ 14 w 535"/>
                <a:gd name="T67" fmla="*/ 164 h 479"/>
                <a:gd name="T68" fmla="*/ 30 w 535"/>
                <a:gd name="T69" fmla="*/ 130 h 479"/>
                <a:gd name="T70" fmla="*/ 52 w 535"/>
                <a:gd name="T71" fmla="*/ 99 h 479"/>
                <a:gd name="T72" fmla="*/ 79 w 535"/>
                <a:gd name="T73" fmla="*/ 71 h 479"/>
                <a:gd name="T74" fmla="*/ 110 w 535"/>
                <a:gd name="T75" fmla="*/ 47 h 479"/>
                <a:gd name="T76" fmla="*/ 145 w 535"/>
                <a:gd name="T77" fmla="*/ 27 h 479"/>
                <a:gd name="T78" fmla="*/ 183 w 535"/>
                <a:gd name="T79" fmla="*/ 12 h 479"/>
                <a:gd name="T80" fmla="*/ 224 w 535"/>
                <a:gd name="T81" fmla="*/ 3 h 479"/>
                <a:gd name="T82" fmla="*/ 267 w 535"/>
                <a:gd name="T8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5" h="479">
                  <a:moveTo>
                    <a:pt x="267" y="0"/>
                  </a:moveTo>
                  <a:lnTo>
                    <a:pt x="267" y="0"/>
                  </a:lnTo>
                  <a:lnTo>
                    <a:pt x="311" y="3"/>
                  </a:lnTo>
                  <a:lnTo>
                    <a:pt x="352" y="12"/>
                  </a:lnTo>
                  <a:lnTo>
                    <a:pt x="390" y="27"/>
                  </a:lnTo>
                  <a:lnTo>
                    <a:pt x="425" y="47"/>
                  </a:lnTo>
                  <a:lnTo>
                    <a:pt x="456" y="71"/>
                  </a:lnTo>
                  <a:lnTo>
                    <a:pt x="483" y="99"/>
                  </a:lnTo>
                  <a:lnTo>
                    <a:pt x="504" y="130"/>
                  </a:lnTo>
                  <a:lnTo>
                    <a:pt x="521" y="164"/>
                  </a:lnTo>
                  <a:lnTo>
                    <a:pt x="531" y="201"/>
                  </a:lnTo>
                  <a:lnTo>
                    <a:pt x="535" y="240"/>
                  </a:lnTo>
                  <a:lnTo>
                    <a:pt x="531" y="279"/>
                  </a:lnTo>
                  <a:lnTo>
                    <a:pt x="521" y="316"/>
                  </a:lnTo>
                  <a:lnTo>
                    <a:pt x="504" y="350"/>
                  </a:lnTo>
                  <a:lnTo>
                    <a:pt x="483" y="381"/>
                  </a:lnTo>
                  <a:lnTo>
                    <a:pt x="456" y="410"/>
                  </a:lnTo>
                  <a:lnTo>
                    <a:pt x="425" y="433"/>
                  </a:lnTo>
                  <a:lnTo>
                    <a:pt x="390" y="453"/>
                  </a:lnTo>
                  <a:lnTo>
                    <a:pt x="352" y="467"/>
                  </a:lnTo>
                  <a:lnTo>
                    <a:pt x="311" y="476"/>
                  </a:lnTo>
                  <a:lnTo>
                    <a:pt x="267" y="479"/>
                  </a:lnTo>
                  <a:lnTo>
                    <a:pt x="224" y="476"/>
                  </a:lnTo>
                  <a:lnTo>
                    <a:pt x="183" y="467"/>
                  </a:lnTo>
                  <a:lnTo>
                    <a:pt x="145" y="453"/>
                  </a:lnTo>
                  <a:lnTo>
                    <a:pt x="110" y="433"/>
                  </a:lnTo>
                  <a:lnTo>
                    <a:pt x="79" y="410"/>
                  </a:lnTo>
                  <a:lnTo>
                    <a:pt x="52" y="381"/>
                  </a:lnTo>
                  <a:lnTo>
                    <a:pt x="30" y="350"/>
                  </a:lnTo>
                  <a:lnTo>
                    <a:pt x="14" y="316"/>
                  </a:lnTo>
                  <a:lnTo>
                    <a:pt x="4" y="279"/>
                  </a:lnTo>
                  <a:lnTo>
                    <a:pt x="0" y="240"/>
                  </a:lnTo>
                  <a:lnTo>
                    <a:pt x="4" y="201"/>
                  </a:lnTo>
                  <a:lnTo>
                    <a:pt x="14" y="164"/>
                  </a:lnTo>
                  <a:lnTo>
                    <a:pt x="30" y="130"/>
                  </a:lnTo>
                  <a:lnTo>
                    <a:pt x="52" y="99"/>
                  </a:lnTo>
                  <a:lnTo>
                    <a:pt x="79" y="71"/>
                  </a:lnTo>
                  <a:lnTo>
                    <a:pt x="110" y="47"/>
                  </a:lnTo>
                  <a:lnTo>
                    <a:pt x="145" y="27"/>
                  </a:lnTo>
                  <a:lnTo>
                    <a:pt x="183"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13">
              <a:extLst>
                <a:ext uri="{FF2B5EF4-FFF2-40B4-BE49-F238E27FC236}">
                  <a16:creationId xmlns:a16="http://schemas.microsoft.com/office/drawing/2014/main" id="{7A791E87-3917-F5F5-8411-CC292DA06E00}"/>
                </a:ext>
              </a:extLst>
            </p:cNvPr>
            <p:cNvSpPr>
              <a:spLocks/>
            </p:cNvSpPr>
            <p:nvPr/>
          </p:nvSpPr>
          <p:spPr bwMode="auto">
            <a:xfrm>
              <a:off x="-873125" y="3206750"/>
              <a:ext cx="106362" cy="107950"/>
            </a:xfrm>
            <a:custGeom>
              <a:avLst/>
              <a:gdLst>
                <a:gd name="T0" fmla="*/ 267 w 535"/>
                <a:gd name="T1" fmla="*/ 0 h 480"/>
                <a:gd name="T2" fmla="*/ 311 w 535"/>
                <a:gd name="T3" fmla="*/ 5 h 480"/>
                <a:gd name="T4" fmla="*/ 352 w 535"/>
                <a:gd name="T5" fmla="*/ 14 h 480"/>
                <a:gd name="T6" fmla="*/ 390 w 535"/>
                <a:gd name="T7" fmla="*/ 28 h 480"/>
                <a:gd name="T8" fmla="*/ 425 w 535"/>
                <a:gd name="T9" fmla="*/ 48 h 480"/>
                <a:gd name="T10" fmla="*/ 456 w 535"/>
                <a:gd name="T11" fmla="*/ 71 h 480"/>
                <a:gd name="T12" fmla="*/ 483 w 535"/>
                <a:gd name="T13" fmla="*/ 99 h 480"/>
                <a:gd name="T14" fmla="*/ 504 w 535"/>
                <a:gd name="T15" fmla="*/ 130 h 480"/>
                <a:gd name="T16" fmla="*/ 521 w 535"/>
                <a:gd name="T17" fmla="*/ 165 h 480"/>
                <a:gd name="T18" fmla="*/ 531 w 535"/>
                <a:gd name="T19" fmla="*/ 202 h 480"/>
                <a:gd name="T20" fmla="*/ 535 w 535"/>
                <a:gd name="T21" fmla="*/ 241 h 480"/>
                <a:gd name="T22" fmla="*/ 531 w 535"/>
                <a:gd name="T23" fmla="*/ 280 h 480"/>
                <a:gd name="T24" fmla="*/ 521 w 535"/>
                <a:gd name="T25" fmla="*/ 316 h 480"/>
                <a:gd name="T26" fmla="*/ 504 w 535"/>
                <a:gd name="T27" fmla="*/ 350 h 480"/>
                <a:gd name="T28" fmla="*/ 483 w 535"/>
                <a:gd name="T29" fmla="*/ 382 h 480"/>
                <a:gd name="T30" fmla="*/ 456 w 535"/>
                <a:gd name="T31" fmla="*/ 410 h 480"/>
                <a:gd name="T32" fmla="*/ 425 w 535"/>
                <a:gd name="T33" fmla="*/ 434 h 480"/>
                <a:gd name="T34" fmla="*/ 390 w 535"/>
                <a:gd name="T35" fmla="*/ 453 h 480"/>
                <a:gd name="T36" fmla="*/ 352 w 535"/>
                <a:gd name="T37" fmla="*/ 468 h 480"/>
                <a:gd name="T38" fmla="*/ 311 w 535"/>
                <a:gd name="T39" fmla="*/ 477 h 480"/>
                <a:gd name="T40" fmla="*/ 267 w 535"/>
                <a:gd name="T41" fmla="*/ 480 h 480"/>
                <a:gd name="T42" fmla="*/ 224 w 535"/>
                <a:gd name="T43" fmla="*/ 477 h 480"/>
                <a:gd name="T44" fmla="*/ 183 w 535"/>
                <a:gd name="T45" fmla="*/ 468 h 480"/>
                <a:gd name="T46" fmla="*/ 145 w 535"/>
                <a:gd name="T47" fmla="*/ 453 h 480"/>
                <a:gd name="T48" fmla="*/ 110 w 535"/>
                <a:gd name="T49" fmla="*/ 434 h 480"/>
                <a:gd name="T50" fmla="*/ 79 w 535"/>
                <a:gd name="T51" fmla="*/ 410 h 480"/>
                <a:gd name="T52" fmla="*/ 52 w 535"/>
                <a:gd name="T53" fmla="*/ 382 h 480"/>
                <a:gd name="T54" fmla="*/ 30 w 535"/>
                <a:gd name="T55" fmla="*/ 350 h 480"/>
                <a:gd name="T56" fmla="*/ 14 w 535"/>
                <a:gd name="T57" fmla="*/ 316 h 480"/>
                <a:gd name="T58" fmla="*/ 4 w 535"/>
                <a:gd name="T59" fmla="*/ 280 h 480"/>
                <a:gd name="T60" fmla="*/ 0 w 535"/>
                <a:gd name="T61" fmla="*/ 241 h 480"/>
                <a:gd name="T62" fmla="*/ 4 w 535"/>
                <a:gd name="T63" fmla="*/ 202 h 480"/>
                <a:gd name="T64" fmla="*/ 14 w 535"/>
                <a:gd name="T65" fmla="*/ 165 h 480"/>
                <a:gd name="T66" fmla="*/ 30 w 535"/>
                <a:gd name="T67" fmla="*/ 130 h 480"/>
                <a:gd name="T68" fmla="*/ 52 w 535"/>
                <a:gd name="T69" fmla="*/ 99 h 480"/>
                <a:gd name="T70" fmla="*/ 79 w 535"/>
                <a:gd name="T71" fmla="*/ 71 h 480"/>
                <a:gd name="T72" fmla="*/ 110 w 535"/>
                <a:gd name="T73" fmla="*/ 48 h 480"/>
                <a:gd name="T74" fmla="*/ 145 w 535"/>
                <a:gd name="T75" fmla="*/ 28 h 480"/>
                <a:gd name="T76" fmla="*/ 183 w 535"/>
                <a:gd name="T77" fmla="*/ 14 h 480"/>
                <a:gd name="T78" fmla="*/ 224 w 535"/>
                <a:gd name="T79" fmla="*/ 5 h 480"/>
                <a:gd name="T80" fmla="*/ 267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7" y="0"/>
                  </a:moveTo>
                  <a:lnTo>
                    <a:pt x="311" y="5"/>
                  </a:lnTo>
                  <a:lnTo>
                    <a:pt x="352" y="14"/>
                  </a:lnTo>
                  <a:lnTo>
                    <a:pt x="390" y="28"/>
                  </a:lnTo>
                  <a:lnTo>
                    <a:pt x="425" y="48"/>
                  </a:lnTo>
                  <a:lnTo>
                    <a:pt x="456" y="71"/>
                  </a:lnTo>
                  <a:lnTo>
                    <a:pt x="483" y="99"/>
                  </a:lnTo>
                  <a:lnTo>
                    <a:pt x="504" y="130"/>
                  </a:lnTo>
                  <a:lnTo>
                    <a:pt x="521" y="165"/>
                  </a:lnTo>
                  <a:lnTo>
                    <a:pt x="531" y="202"/>
                  </a:lnTo>
                  <a:lnTo>
                    <a:pt x="535" y="241"/>
                  </a:lnTo>
                  <a:lnTo>
                    <a:pt x="531" y="280"/>
                  </a:lnTo>
                  <a:lnTo>
                    <a:pt x="521" y="316"/>
                  </a:lnTo>
                  <a:lnTo>
                    <a:pt x="504" y="350"/>
                  </a:lnTo>
                  <a:lnTo>
                    <a:pt x="483" y="382"/>
                  </a:lnTo>
                  <a:lnTo>
                    <a:pt x="456" y="410"/>
                  </a:lnTo>
                  <a:lnTo>
                    <a:pt x="425" y="434"/>
                  </a:lnTo>
                  <a:lnTo>
                    <a:pt x="390" y="453"/>
                  </a:lnTo>
                  <a:lnTo>
                    <a:pt x="352" y="468"/>
                  </a:lnTo>
                  <a:lnTo>
                    <a:pt x="311" y="477"/>
                  </a:lnTo>
                  <a:lnTo>
                    <a:pt x="267" y="480"/>
                  </a:lnTo>
                  <a:lnTo>
                    <a:pt x="224" y="477"/>
                  </a:lnTo>
                  <a:lnTo>
                    <a:pt x="183" y="468"/>
                  </a:lnTo>
                  <a:lnTo>
                    <a:pt x="145" y="453"/>
                  </a:lnTo>
                  <a:lnTo>
                    <a:pt x="110" y="434"/>
                  </a:lnTo>
                  <a:lnTo>
                    <a:pt x="79" y="410"/>
                  </a:lnTo>
                  <a:lnTo>
                    <a:pt x="52" y="382"/>
                  </a:lnTo>
                  <a:lnTo>
                    <a:pt x="30" y="350"/>
                  </a:lnTo>
                  <a:lnTo>
                    <a:pt x="14" y="316"/>
                  </a:lnTo>
                  <a:lnTo>
                    <a:pt x="4" y="280"/>
                  </a:lnTo>
                  <a:lnTo>
                    <a:pt x="0" y="241"/>
                  </a:lnTo>
                  <a:lnTo>
                    <a:pt x="4" y="202"/>
                  </a:lnTo>
                  <a:lnTo>
                    <a:pt x="14" y="165"/>
                  </a:lnTo>
                  <a:lnTo>
                    <a:pt x="30" y="130"/>
                  </a:lnTo>
                  <a:lnTo>
                    <a:pt x="52" y="99"/>
                  </a:lnTo>
                  <a:lnTo>
                    <a:pt x="79" y="71"/>
                  </a:lnTo>
                  <a:lnTo>
                    <a:pt x="110" y="48"/>
                  </a:lnTo>
                  <a:lnTo>
                    <a:pt x="145" y="28"/>
                  </a:lnTo>
                  <a:lnTo>
                    <a:pt x="183" y="14"/>
                  </a:lnTo>
                  <a:lnTo>
                    <a:pt x="224" y="5"/>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14">
              <a:extLst>
                <a:ext uri="{FF2B5EF4-FFF2-40B4-BE49-F238E27FC236}">
                  <a16:creationId xmlns:a16="http://schemas.microsoft.com/office/drawing/2014/main" id="{D2B7F777-63EE-015F-0638-AD830489AA5E}"/>
                </a:ext>
              </a:extLst>
            </p:cNvPr>
            <p:cNvSpPr>
              <a:spLocks/>
            </p:cNvSpPr>
            <p:nvPr/>
          </p:nvSpPr>
          <p:spPr bwMode="auto">
            <a:xfrm>
              <a:off x="-584200" y="2909888"/>
              <a:ext cx="106362" cy="109538"/>
            </a:xfrm>
            <a:custGeom>
              <a:avLst/>
              <a:gdLst>
                <a:gd name="T0" fmla="*/ 266 w 534"/>
                <a:gd name="T1" fmla="*/ 0 h 480"/>
                <a:gd name="T2" fmla="*/ 310 w 534"/>
                <a:gd name="T3" fmla="*/ 4 h 480"/>
                <a:gd name="T4" fmla="*/ 351 w 534"/>
                <a:gd name="T5" fmla="*/ 13 h 480"/>
                <a:gd name="T6" fmla="*/ 389 w 534"/>
                <a:gd name="T7" fmla="*/ 28 h 480"/>
                <a:gd name="T8" fmla="*/ 424 w 534"/>
                <a:gd name="T9" fmla="*/ 47 h 480"/>
                <a:gd name="T10" fmla="*/ 455 w 534"/>
                <a:gd name="T11" fmla="*/ 71 h 480"/>
                <a:gd name="T12" fmla="*/ 482 w 534"/>
                <a:gd name="T13" fmla="*/ 99 h 480"/>
                <a:gd name="T14" fmla="*/ 504 w 534"/>
                <a:gd name="T15" fmla="*/ 130 h 480"/>
                <a:gd name="T16" fmla="*/ 520 w 534"/>
                <a:gd name="T17" fmla="*/ 165 h 480"/>
                <a:gd name="T18" fmla="*/ 531 w 534"/>
                <a:gd name="T19" fmla="*/ 201 h 480"/>
                <a:gd name="T20" fmla="*/ 534 w 534"/>
                <a:gd name="T21" fmla="*/ 241 h 480"/>
                <a:gd name="T22" fmla="*/ 531 w 534"/>
                <a:gd name="T23" fmla="*/ 280 h 480"/>
                <a:gd name="T24" fmla="*/ 520 w 534"/>
                <a:gd name="T25" fmla="*/ 316 h 480"/>
                <a:gd name="T26" fmla="*/ 504 w 534"/>
                <a:gd name="T27" fmla="*/ 351 h 480"/>
                <a:gd name="T28" fmla="*/ 482 w 534"/>
                <a:gd name="T29" fmla="*/ 382 h 480"/>
                <a:gd name="T30" fmla="*/ 455 w 534"/>
                <a:gd name="T31" fmla="*/ 411 h 480"/>
                <a:gd name="T32" fmla="*/ 424 w 534"/>
                <a:gd name="T33" fmla="*/ 434 h 480"/>
                <a:gd name="T34" fmla="*/ 389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30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30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3 h 480"/>
                <a:gd name="T78" fmla="*/ 224 w 534"/>
                <a:gd name="T79" fmla="*/ 4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4"/>
                  </a:lnTo>
                  <a:lnTo>
                    <a:pt x="351" y="13"/>
                  </a:lnTo>
                  <a:lnTo>
                    <a:pt x="389" y="28"/>
                  </a:lnTo>
                  <a:lnTo>
                    <a:pt x="424" y="47"/>
                  </a:lnTo>
                  <a:lnTo>
                    <a:pt x="455" y="71"/>
                  </a:lnTo>
                  <a:lnTo>
                    <a:pt x="482" y="99"/>
                  </a:lnTo>
                  <a:lnTo>
                    <a:pt x="504" y="130"/>
                  </a:lnTo>
                  <a:lnTo>
                    <a:pt x="520" y="165"/>
                  </a:lnTo>
                  <a:lnTo>
                    <a:pt x="531" y="201"/>
                  </a:lnTo>
                  <a:lnTo>
                    <a:pt x="534" y="241"/>
                  </a:lnTo>
                  <a:lnTo>
                    <a:pt x="531" y="280"/>
                  </a:lnTo>
                  <a:lnTo>
                    <a:pt x="520" y="316"/>
                  </a:lnTo>
                  <a:lnTo>
                    <a:pt x="504" y="351"/>
                  </a:lnTo>
                  <a:lnTo>
                    <a:pt x="482" y="382"/>
                  </a:lnTo>
                  <a:lnTo>
                    <a:pt x="455" y="411"/>
                  </a:lnTo>
                  <a:lnTo>
                    <a:pt x="424" y="434"/>
                  </a:lnTo>
                  <a:lnTo>
                    <a:pt x="389" y="454"/>
                  </a:lnTo>
                  <a:lnTo>
                    <a:pt x="351" y="468"/>
                  </a:lnTo>
                  <a:lnTo>
                    <a:pt x="310" y="477"/>
                  </a:lnTo>
                  <a:lnTo>
                    <a:pt x="266" y="480"/>
                  </a:lnTo>
                  <a:lnTo>
                    <a:pt x="224" y="477"/>
                  </a:lnTo>
                  <a:lnTo>
                    <a:pt x="182" y="468"/>
                  </a:lnTo>
                  <a:lnTo>
                    <a:pt x="144" y="454"/>
                  </a:lnTo>
                  <a:lnTo>
                    <a:pt x="109" y="434"/>
                  </a:lnTo>
                  <a:lnTo>
                    <a:pt x="78" y="411"/>
                  </a:lnTo>
                  <a:lnTo>
                    <a:pt x="51" y="382"/>
                  </a:lnTo>
                  <a:lnTo>
                    <a:pt x="30" y="351"/>
                  </a:lnTo>
                  <a:lnTo>
                    <a:pt x="13" y="316"/>
                  </a:lnTo>
                  <a:lnTo>
                    <a:pt x="3" y="280"/>
                  </a:lnTo>
                  <a:lnTo>
                    <a:pt x="0" y="241"/>
                  </a:lnTo>
                  <a:lnTo>
                    <a:pt x="3" y="201"/>
                  </a:lnTo>
                  <a:lnTo>
                    <a:pt x="13" y="165"/>
                  </a:lnTo>
                  <a:lnTo>
                    <a:pt x="30" y="130"/>
                  </a:lnTo>
                  <a:lnTo>
                    <a:pt x="51" y="99"/>
                  </a:lnTo>
                  <a:lnTo>
                    <a:pt x="78" y="71"/>
                  </a:lnTo>
                  <a:lnTo>
                    <a:pt x="109" y="47"/>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115">
              <a:extLst>
                <a:ext uri="{FF2B5EF4-FFF2-40B4-BE49-F238E27FC236}">
                  <a16:creationId xmlns:a16="http://schemas.microsoft.com/office/drawing/2014/main" id="{0B1AFDAE-146C-9CF3-EAD8-451010957E93}"/>
                </a:ext>
              </a:extLst>
            </p:cNvPr>
            <p:cNvSpPr>
              <a:spLocks/>
            </p:cNvSpPr>
            <p:nvPr/>
          </p:nvSpPr>
          <p:spPr bwMode="auto">
            <a:xfrm>
              <a:off x="-1162050" y="2909888"/>
              <a:ext cx="106362" cy="109538"/>
            </a:xfrm>
            <a:custGeom>
              <a:avLst/>
              <a:gdLst>
                <a:gd name="T0" fmla="*/ 268 w 535"/>
                <a:gd name="T1" fmla="*/ 0 h 480"/>
                <a:gd name="T2" fmla="*/ 311 w 535"/>
                <a:gd name="T3" fmla="*/ 4 h 480"/>
                <a:gd name="T4" fmla="*/ 352 w 535"/>
                <a:gd name="T5" fmla="*/ 13 h 480"/>
                <a:gd name="T6" fmla="*/ 390 w 535"/>
                <a:gd name="T7" fmla="*/ 28 h 480"/>
                <a:gd name="T8" fmla="*/ 426 w 535"/>
                <a:gd name="T9" fmla="*/ 47 h 480"/>
                <a:gd name="T10" fmla="*/ 457 w 535"/>
                <a:gd name="T11" fmla="*/ 71 h 480"/>
                <a:gd name="T12" fmla="*/ 483 w 535"/>
                <a:gd name="T13" fmla="*/ 99 h 480"/>
                <a:gd name="T14" fmla="*/ 505 w 535"/>
                <a:gd name="T15" fmla="*/ 130 h 480"/>
                <a:gd name="T16" fmla="*/ 521 w 535"/>
                <a:gd name="T17" fmla="*/ 165 h 480"/>
                <a:gd name="T18" fmla="*/ 531 w 535"/>
                <a:gd name="T19" fmla="*/ 201 h 480"/>
                <a:gd name="T20" fmla="*/ 535 w 535"/>
                <a:gd name="T21" fmla="*/ 241 h 480"/>
                <a:gd name="T22" fmla="*/ 531 w 535"/>
                <a:gd name="T23" fmla="*/ 280 h 480"/>
                <a:gd name="T24" fmla="*/ 521 w 535"/>
                <a:gd name="T25" fmla="*/ 316 h 480"/>
                <a:gd name="T26" fmla="*/ 505 w 535"/>
                <a:gd name="T27" fmla="*/ 351 h 480"/>
                <a:gd name="T28" fmla="*/ 483 w 535"/>
                <a:gd name="T29" fmla="*/ 382 h 480"/>
                <a:gd name="T30" fmla="*/ 457 w 535"/>
                <a:gd name="T31" fmla="*/ 411 h 480"/>
                <a:gd name="T32" fmla="*/ 426 w 535"/>
                <a:gd name="T33" fmla="*/ 434 h 480"/>
                <a:gd name="T34" fmla="*/ 390 w 535"/>
                <a:gd name="T35" fmla="*/ 454 h 480"/>
                <a:gd name="T36" fmla="*/ 352 w 535"/>
                <a:gd name="T37" fmla="*/ 468 h 480"/>
                <a:gd name="T38" fmla="*/ 311 w 535"/>
                <a:gd name="T39" fmla="*/ 477 h 480"/>
                <a:gd name="T40" fmla="*/ 268 w 535"/>
                <a:gd name="T41" fmla="*/ 480 h 480"/>
                <a:gd name="T42" fmla="*/ 224 w 535"/>
                <a:gd name="T43" fmla="*/ 477 h 480"/>
                <a:gd name="T44" fmla="*/ 184 w 535"/>
                <a:gd name="T45" fmla="*/ 468 h 480"/>
                <a:gd name="T46" fmla="*/ 144 w 535"/>
                <a:gd name="T47" fmla="*/ 454 h 480"/>
                <a:gd name="T48" fmla="*/ 110 w 535"/>
                <a:gd name="T49" fmla="*/ 434 h 480"/>
                <a:gd name="T50" fmla="*/ 78 w 535"/>
                <a:gd name="T51" fmla="*/ 411 h 480"/>
                <a:gd name="T52" fmla="*/ 53 w 535"/>
                <a:gd name="T53" fmla="*/ 382 h 480"/>
                <a:gd name="T54" fmla="*/ 30 w 535"/>
                <a:gd name="T55" fmla="*/ 351 h 480"/>
                <a:gd name="T56" fmla="*/ 14 w 535"/>
                <a:gd name="T57" fmla="*/ 316 h 480"/>
                <a:gd name="T58" fmla="*/ 4 w 535"/>
                <a:gd name="T59" fmla="*/ 280 h 480"/>
                <a:gd name="T60" fmla="*/ 0 w 535"/>
                <a:gd name="T61" fmla="*/ 241 h 480"/>
                <a:gd name="T62" fmla="*/ 4 w 535"/>
                <a:gd name="T63" fmla="*/ 201 h 480"/>
                <a:gd name="T64" fmla="*/ 14 w 535"/>
                <a:gd name="T65" fmla="*/ 165 h 480"/>
                <a:gd name="T66" fmla="*/ 30 w 535"/>
                <a:gd name="T67" fmla="*/ 130 h 480"/>
                <a:gd name="T68" fmla="*/ 53 w 535"/>
                <a:gd name="T69" fmla="*/ 99 h 480"/>
                <a:gd name="T70" fmla="*/ 78 w 535"/>
                <a:gd name="T71" fmla="*/ 71 h 480"/>
                <a:gd name="T72" fmla="*/ 110 w 535"/>
                <a:gd name="T73" fmla="*/ 47 h 480"/>
                <a:gd name="T74" fmla="*/ 144 w 535"/>
                <a:gd name="T75" fmla="*/ 28 h 480"/>
                <a:gd name="T76" fmla="*/ 184 w 535"/>
                <a:gd name="T77" fmla="*/ 13 h 480"/>
                <a:gd name="T78" fmla="*/ 224 w 535"/>
                <a:gd name="T79" fmla="*/ 4 h 480"/>
                <a:gd name="T80" fmla="*/ 268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8" y="0"/>
                  </a:moveTo>
                  <a:lnTo>
                    <a:pt x="311" y="4"/>
                  </a:lnTo>
                  <a:lnTo>
                    <a:pt x="352" y="13"/>
                  </a:lnTo>
                  <a:lnTo>
                    <a:pt x="390" y="28"/>
                  </a:lnTo>
                  <a:lnTo>
                    <a:pt x="426" y="47"/>
                  </a:lnTo>
                  <a:lnTo>
                    <a:pt x="457" y="71"/>
                  </a:lnTo>
                  <a:lnTo>
                    <a:pt x="483" y="99"/>
                  </a:lnTo>
                  <a:lnTo>
                    <a:pt x="505" y="130"/>
                  </a:lnTo>
                  <a:lnTo>
                    <a:pt x="521" y="165"/>
                  </a:lnTo>
                  <a:lnTo>
                    <a:pt x="531" y="201"/>
                  </a:lnTo>
                  <a:lnTo>
                    <a:pt x="535" y="241"/>
                  </a:lnTo>
                  <a:lnTo>
                    <a:pt x="531" y="280"/>
                  </a:lnTo>
                  <a:lnTo>
                    <a:pt x="521" y="316"/>
                  </a:lnTo>
                  <a:lnTo>
                    <a:pt x="505" y="351"/>
                  </a:lnTo>
                  <a:lnTo>
                    <a:pt x="483" y="382"/>
                  </a:lnTo>
                  <a:lnTo>
                    <a:pt x="457" y="411"/>
                  </a:lnTo>
                  <a:lnTo>
                    <a:pt x="426" y="434"/>
                  </a:lnTo>
                  <a:lnTo>
                    <a:pt x="390" y="454"/>
                  </a:lnTo>
                  <a:lnTo>
                    <a:pt x="352" y="468"/>
                  </a:lnTo>
                  <a:lnTo>
                    <a:pt x="311" y="477"/>
                  </a:lnTo>
                  <a:lnTo>
                    <a:pt x="268" y="480"/>
                  </a:lnTo>
                  <a:lnTo>
                    <a:pt x="224" y="477"/>
                  </a:lnTo>
                  <a:lnTo>
                    <a:pt x="184" y="468"/>
                  </a:lnTo>
                  <a:lnTo>
                    <a:pt x="144" y="454"/>
                  </a:lnTo>
                  <a:lnTo>
                    <a:pt x="110" y="434"/>
                  </a:lnTo>
                  <a:lnTo>
                    <a:pt x="78" y="411"/>
                  </a:lnTo>
                  <a:lnTo>
                    <a:pt x="53" y="382"/>
                  </a:lnTo>
                  <a:lnTo>
                    <a:pt x="30" y="351"/>
                  </a:lnTo>
                  <a:lnTo>
                    <a:pt x="14" y="316"/>
                  </a:lnTo>
                  <a:lnTo>
                    <a:pt x="4" y="280"/>
                  </a:lnTo>
                  <a:lnTo>
                    <a:pt x="0" y="241"/>
                  </a:lnTo>
                  <a:lnTo>
                    <a:pt x="4" y="201"/>
                  </a:lnTo>
                  <a:lnTo>
                    <a:pt x="14" y="165"/>
                  </a:lnTo>
                  <a:lnTo>
                    <a:pt x="30" y="130"/>
                  </a:lnTo>
                  <a:lnTo>
                    <a:pt x="53" y="99"/>
                  </a:lnTo>
                  <a:lnTo>
                    <a:pt x="78" y="71"/>
                  </a:lnTo>
                  <a:lnTo>
                    <a:pt x="110" y="47"/>
                  </a:lnTo>
                  <a:lnTo>
                    <a:pt x="144" y="28"/>
                  </a:lnTo>
                  <a:lnTo>
                    <a:pt x="184" y="13"/>
                  </a:lnTo>
                  <a:lnTo>
                    <a:pt x="224" y="4"/>
                  </a:lnTo>
                  <a:lnTo>
                    <a:pt x="2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116">
              <a:extLst>
                <a:ext uri="{FF2B5EF4-FFF2-40B4-BE49-F238E27FC236}">
                  <a16:creationId xmlns:a16="http://schemas.microsoft.com/office/drawing/2014/main" id="{FF18B60D-676D-9D33-82B9-6C051609902E}"/>
                </a:ext>
              </a:extLst>
            </p:cNvPr>
            <p:cNvSpPr>
              <a:spLocks/>
            </p:cNvSpPr>
            <p:nvPr/>
          </p:nvSpPr>
          <p:spPr bwMode="auto">
            <a:xfrm>
              <a:off x="-1041400" y="2738438"/>
              <a:ext cx="441325" cy="452438"/>
            </a:xfrm>
            <a:custGeom>
              <a:avLst/>
              <a:gdLst>
                <a:gd name="T0" fmla="*/ 1222 w 2224"/>
                <a:gd name="T1" fmla="*/ 181 h 1997"/>
                <a:gd name="T2" fmla="*/ 1148 w 2224"/>
                <a:gd name="T3" fmla="*/ 523 h 1997"/>
                <a:gd name="T4" fmla="*/ 1263 w 2224"/>
                <a:gd name="T5" fmla="*/ 541 h 1997"/>
                <a:gd name="T6" fmla="*/ 1368 w 2224"/>
                <a:gd name="T7" fmla="*/ 580 h 1997"/>
                <a:gd name="T8" fmla="*/ 1463 w 2224"/>
                <a:gd name="T9" fmla="*/ 638 h 1997"/>
                <a:gd name="T10" fmla="*/ 1678 w 2224"/>
                <a:gd name="T11" fmla="*/ 350 h 1997"/>
                <a:gd name="T12" fmla="*/ 1833 w 2224"/>
                <a:gd name="T13" fmla="*/ 491 h 1997"/>
                <a:gd name="T14" fmla="*/ 1514 w 2224"/>
                <a:gd name="T15" fmla="*/ 682 h 1997"/>
                <a:gd name="T16" fmla="*/ 1581 w 2224"/>
                <a:gd name="T17" fmla="*/ 766 h 1997"/>
                <a:gd name="T18" fmla="*/ 1627 w 2224"/>
                <a:gd name="T19" fmla="*/ 862 h 1997"/>
                <a:gd name="T20" fmla="*/ 1650 w 2224"/>
                <a:gd name="T21" fmla="*/ 967 h 1997"/>
                <a:gd name="T22" fmla="*/ 2023 w 2224"/>
                <a:gd name="T23" fmla="*/ 899 h 1997"/>
                <a:gd name="T24" fmla="*/ 2023 w 2224"/>
                <a:gd name="T25" fmla="*/ 1098 h 1997"/>
                <a:gd name="T26" fmla="*/ 1651 w 2224"/>
                <a:gd name="T27" fmla="*/ 1031 h 1997"/>
                <a:gd name="T28" fmla="*/ 1636 w 2224"/>
                <a:gd name="T29" fmla="*/ 1123 h 1997"/>
                <a:gd name="T30" fmla="*/ 1603 w 2224"/>
                <a:gd name="T31" fmla="*/ 1210 h 1997"/>
                <a:gd name="T32" fmla="*/ 1553 w 2224"/>
                <a:gd name="T33" fmla="*/ 1287 h 1997"/>
                <a:gd name="T34" fmla="*/ 1781 w 2224"/>
                <a:gd name="T35" fmla="*/ 1554 h 1997"/>
                <a:gd name="T36" fmla="*/ 1897 w 2224"/>
                <a:gd name="T37" fmla="*/ 1705 h 1997"/>
                <a:gd name="T38" fmla="*/ 1730 w 2224"/>
                <a:gd name="T39" fmla="*/ 1599 h 1997"/>
                <a:gd name="T40" fmla="*/ 1433 w 2224"/>
                <a:gd name="T41" fmla="*/ 1397 h 1997"/>
                <a:gd name="T42" fmla="*/ 1347 w 2224"/>
                <a:gd name="T43" fmla="*/ 1444 h 1997"/>
                <a:gd name="T44" fmla="*/ 1251 w 2224"/>
                <a:gd name="T45" fmla="*/ 1476 h 1997"/>
                <a:gd name="T46" fmla="*/ 1148 w 2224"/>
                <a:gd name="T47" fmla="*/ 1491 h 1997"/>
                <a:gd name="T48" fmla="*/ 1222 w 2224"/>
                <a:gd name="T49" fmla="*/ 1816 h 1997"/>
                <a:gd name="T50" fmla="*/ 1001 w 2224"/>
                <a:gd name="T51" fmla="*/ 1816 h 1997"/>
                <a:gd name="T52" fmla="*/ 1076 w 2224"/>
                <a:gd name="T53" fmla="*/ 1491 h 1997"/>
                <a:gd name="T54" fmla="*/ 972 w 2224"/>
                <a:gd name="T55" fmla="*/ 1476 h 1997"/>
                <a:gd name="T56" fmla="*/ 876 w 2224"/>
                <a:gd name="T57" fmla="*/ 1444 h 1997"/>
                <a:gd name="T58" fmla="*/ 788 w 2224"/>
                <a:gd name="T59" fmla="*/ 1397 h 1997"/>
                <a:gd name="T60" fmla="*/ 492 w 2224"/>
                <a:gd name="T61" fmla="*/ 1599 h 1997"/>
                <a:gd name="T62" fmla="*/ 324 w 2224"/>
                <a:gd name="T63" fmla="*/ 1705 h 1997"/>
                <a:gd name="T64" fmla="*/ 442 w 2224"/>
                <a:gd name="T65" fmla="*/ 1554 h 1997"/>
                <a:gd name="T66" fmla="*/ 665 w 2224"/>
                <a:gd name="T67" fmla="*/ 1280 h 1997"/>
                <a:gd name="T68" fmla="*/ 609 w 2224"/>
                <a:gd name="T69" fmla="*/ 1189 h 1997"/>
                <a:gd name="T70" fmla="*/ 578 w 2224"/>
                <a:gd name="T71" fmla="*/ 1086 h 1997"/>
                <a:gd name="T72" fmla="*/ 201 w 2224"/>
                <a:gd name="T73" fmla="*/ 1031 h 1997"/>
                <a:gd name="T74" fmla="*/ 0 w 2224"/>
                <a:gd name="T75" fmla="*/ 999 h 1997"/>
                <a:gd name="T76" fmla="*/ 201 w 2224"/>
                <a:gd name="T77" fmla="*/ 967 h 1997"/>
                <a:gd name="T78" fmla="*/ 581 w 2224"/>
                <a:gd name="T79" fmla="*/ 912 h 1997"/>
                <a:gd name="T80" fmla="*/ 616 w 2224"/>
                <a:gd name="T81" fmla="*/ 812 h 1997"/>
                <a:gd name="T82" fmla="*/ 673 w 2224"/>
                <a:gd name="T83" fmla="*/ 722 h 1997"/>
                <a:gd name="T84" fmla="*/ 442 w 2224"/>
                <a:gd name="T85" fmla="*/ 443 h 1997"/>
                <a:gd name="T86" fmla="*/ 324 w 2224"/>
                <a:gd name="T87" fmla="*/ 293 h 1997"/>
                <a:gd name="T88" fmla="*/ 492 w 2224"/>
                <a:gd name="T89" fmla="*/ 397 h 1997"/>
                <a:gd name="T90" fmla="*/ 805 w 2224"/>
                <a:gd name="T91" fmla="*/ 607 h 1997"/>
                <a:gd name="T92" fmla="*/ 905 w 2224"/>
                <a:gd name="T93" fmla="*/ 558 h 1997"/>
                <a:gd name="T94" fmla="*/ 1017 w 2224"/>
                <a:gd name="T95" fmla="*/ 529 h 1997"/>
                <a:gd name="T96" fmla="*/ 1076 w 2224"/>
                <a:gd name="T97" fmla="*/ 181 h 1997"/>
                <a:gd name="T98" fmla="*/ 1111 w 2224"/>
                <a:gd name="T99" fmla="*/ 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24" h="1997">
                  <a:moveTo>
                    <a:pt x="1111" y="0"/>
                  </a:moveTo>
                  <a:lnTo>
                    <a:pt x="1222" y="181"/>
                  </a:lnTo>
                  <a:lnTo>
                    <a:pt x="1148" y="181"/>
                  </a:lnTo>
                  <a:lnTo>
                    <a:pt x="1148" y="523"/>
                  </a:lnTo>
                  <a:lnTo>
                    <a:pt x="1206" y="529"/>
                  </a:lnTo>
                  <a:lnTo>
                    <a:pt x="1263" y="541"/>
                  </a:lnTo>
                  <a:lnTo>
                    <a:pt x="1317" y="558"/>
                  </a:lnTo>
                  <a:lnTo>
                    <a:pt x="1368" y="580"/>
                  </a:lnTo>
                  <a:lnTo>
                    <a:pt x="1418" y="607"/>
                  </a:lnTo>
                  <a:lnTo>
                    <a:pt x="1463" y="638"/>
                  </a:lnTo>
                  <a:lnTo>
                    <a:pt x="1730" y="397"/>
                  </a:lnTo>
                  <a:lnTo>
                    <a:pt x="1678" y="350"/>
                  </a:lnTo>
                  <a:lnTo>
                    <a:pt x="1897" y="293"/>
                  </a:lnTo>
                  <a:lnTo>
                    <a:pt x="1833" y="491"/>
                  </a:lnTo>
                  <a:lnTo>
                    <a:pt x="1781" y="443"/>
                  </a:lnTo>
                  <a:lnTo>
                    <a:pt x="1514" y="682"/>
                  </a:lnTo>
                  <a:lnTo>
                    <a:pt x="1550" y="722"/>
                  </a:lnTo>
                  <a:lnTo>
                    <a:pt x="1581" y="766"/>
                  </a:lnTo>
                  <a:lnTo>
                    <a:pt x="1607" y="813"/>
                  </a:lnTo>
                  <a:lnTo>
                    <a:pt x="1627" y="862"/>
                  </a:lnTo>
                  <a:lnTo>
                    <a:pt x="1642" y="913"/>
                  </a:lnTo>
                  <a:lnTo>
                    <a:pt x="1650" y="967"/>
                  </a:lnTo>
                  <a:lnTo>
                    <a:pt x="2023" y="967"/>
                  </a:lnTo>
                  <a:lnTo>
                    <a:pt x="2023" y="899"/>
                  </a:lnTo>
                  <a:lnTo>
                    <a:pt x="2224" y="999"/>
                  </a:lnTo>
                  <a:lnTo>
                    <a:pt x="2023" y="1098"/>
                  </a:lnTo>
                  <a:lnTo>
                    <a:pt x="2023" y="1031"/>
                  </a:lnTo>
                  <a:lnTo>
                    <a:pt x="1651" y="1031"/>
                  </a:lnTo>
                  <a:lnTo>
                    <a:pt x="1646" y="1078"/>
                  </a:lnTo>
                  <a:lnTo>
                    <a:pt x="1636" y="1123"/>
                  </a:lnTo>
                  <a:lnTo>
                    <a:pt x="1622" y="1168"/>
                  </a:lnTo>
                  <a:lnTo>
                    <a:pt x="1603" y="1210"/>
                  </a:lnTo>
                  <a:lnTo>
                    <a:pt x="1580" y="1249"/>
                  </a:lnTo>
                  <a:lnTo>
                    <a:pt x="1553" y="1287"/>
                  </a:lnTo>
                  <a:lnTo>
                    <a:pt x="1522" y="1322"/>
                  </a:lnTo>
                  <a:lnTo>
                    <a:pt x="1781" y="1554"/>
                  </a:lnTo>
                  <a:lnTo>
                    <a:pt x="1833" y="1506"/>
                  </a:lnTo>
                  <a:lnTo>
                    <a:pt x="1897" y="1705"/>
                  </a:lnTo>
                  <a:lnTo>
                    <a:pt x="1678" y="1646"/>
                  </a:lnTo>
                  <a:lnTo>
                    <a:pt x="1730" y="1599"/>
                  </a:lnTo>
                  <a:lnTo>
                    <a:pt x="1473" y="1369"/>
                  </a:lnTo>
                  <a:lnTo>
                    <a:pt x="1433" y="1397"/>
                  </a:lnTo>
                  <a:lnTo>
                    <a:pt x="1391" y="1422"/>
                  </a:lnTo>
                  <a:lnTo>
                    <a:pt x="1347" y="1444"/>
                  </a:lnTo>
                  <a:lnTo>
                    <a:pt x="1300" y="1462"/>
                  </a:lnTo>
                  <a:lnTo>
                    <a:pt x="1251" y="1476"/>
                  </a:lnTo>
                  <a:lnTo>
                    <a:pt x="1200" y="1485"/>
                  </a:lnTo>
                  <a:lnTo>
                    <a:pt x="1148" y="1491"/>
                  </a:lnTo>
                  <a:lnTo>
                    <a:pt x="1148" y="1816"/>
                  </a:lnTo>
                  <a:lnTo>
                    <a:pt x="1222" y="1816"/>
                  </a:lnTo>
                  <a:lnTo>
                    <a:pt x="1111" y="1997"/>
                  </a:lnTo>
                  <a:lnTo>
                    <a:pt x="1001" y="1816"/>
                  </a:lnTo>
                  <a:lnTo>
                    <a:pt x="1076" y="1816"/>
                  </a:lnTo>
                  <a:lnTo>
                    <a:pt x="1076" y="1491"/>
                  </a:lnTo>
                  <a:lnTo>
                    <a:pt x="1022" y="1485"/>
                  </a:lnTo>
                  <a:lnTo>
                    <a:pt x="972" y="1476"/>
                  </a:lnTo>
                  <a:lnTo>
                    <a:pt x="923" y="1462"/>
                  </a:lnTo>
                  <a:lnTo>
                    <a:pt x="876" y="1444"/>
                  </a:lnTo>
                  <a:lnTo>
                    <a:pt x="831" y="1422"/>
                  </a:lnTo>
                  <a:lnTo>
                    <a:pt x="788" y="1397"/>
                  </a:lnTo>
                  <a:lnTo>
                    <a:pt x="749" y="1369"/>
                  </a:lnTo>
                  <a:lnTo>
                    <a:pt x="492" y="1599"/>
                  </a:lnTo>
                  <a:lnTo>
                    <a:pt x="546" y="1647"/>
                  </a:lnTo>
                  <a:lnTo>
                    <a:pt x="324" y="1705"/>
                  </a:lnTo>
                  <a:lnTo>
                    <a:pt x="389" y="1506"/>
                  </a:lnTo>
                  <a:lnTo>
                    <a:pt x="442" y="1554"/>
                  </a:lnTo>
                  <a:lnTo>
                    <a:pt x="700" y="1321"/>
                  </a:lnTo>
                  <a:lnTo>
                    <a:pt x="665" y="1280"/>
                  </a:lnTo>
                  <a:lnTo>
                    <a:pt x="635" y="1236"/>
                  </a:lnTo>
                  <a:lnTo>
                    <a:pt x="609" y="1189"/>
                  </a:lnTo>
                  <a:lnTo>
                    <a:pt x="590" y="1138"/>
                  </a:lnTo>
                  <a:lnTo>
                    <a:pt x="578" y="1086"/>
                  </a:lnTo>
                  <a:lnTo>
                    <a:pt x="571" y="1031"/>
                  </a:lnTo>
                  <a:lnTo>
                    <a:pt x="201" y="1031"/>
                  </a:lnTo>
                  <a:lnTo>
                    <a:pt x="201" y="1098"/>
                  </a:lnTo>
                  <a:lnTo>
                    <a:pt x="0" y="999"/>
                  </a:lnTo>
                  <a:lnTo>
                    <a:pt x="201" y="899"/>
                  </a:lnTo>
                  <a:lnTo>
                    <a:pt x="201" y="967"/>
                  </a:lnTo>
                  <a:lnTo>
                    <a:pt x="572" y="967"/>
                  </a:lnTo>
                  <a:lnTo>
                    <a:pt x="581" y="912"/>
                  </a:lnTo>
                  <a:lnTo>
                    <a:pt x="596" y="861"/>
                  </a:lnTo>
                  <a:lnTo>
                    <a:pt x="616" y="812"/>
                  </a:lnTo>
                  <a:lnTo>
                    <a:pt x="641" y="765"/>
                  </a:lnTo>
                  <a:lnTo>
                    <a:pt x="673" y="722"/>
                  </a:lnTo>
                  <a:lnTo>
                    <a:pt x="709" y="682"/>
                  </a:lnTo>
                  <a:lnTo>
                    <a:pt x="442" y="443"/>
                  </a:lnTo>
                  <a:lnTo>
                    <a:pt x="389" y="491"/>
                  </a:lnTo>
                  <a:lnTo>
                    <a:pt x="324" y="293"/>
                  </a:lnTo>
                  <a:lnTo>
                    <a:pt x="546" y="350"/>
                  </a:lnTo>
                  <a:lnTo>
                    <a:pt x="492" y="397"/>
                  </a:lnTo>
                  <a:lnTo>
                    <a:pt x="760" y="638"/>
                  </a:lnTo>
                  <a:lnTo>
                    <a:pt x="805" y="607"/>
                  </a:lnTo>
                  <a:lnTo>
                    <a:pt x="853" y="580"/>
                  </a:lnTo>
                  <a:lnTo>
                    <a:pt x="905" y="558"/>
                  </a:lnTo>
                  <a:lnTo>
                    <a:pt x="960" y="541"/>
                  </a:lnTo>
                  <a:lnTo>
                    <a:pt x="1017" y="529"/>
                  </a:lnTo>
                  <a:lnTo>
                    <a:pt x="1076" y="523"/>
                  </a:lnTo>
                  <a:lnTo>
                    <a:pt x="1076" y="181"/>
                  </a:lnTo>
                  <a:lnTo>
                    <a:pt x="1001" y="181"/>
                  </a:lnTo>
                  <a:lnTo>
                    <a:pt x="11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117">
              <a:extLst>
                <a:ext uri="{FF2B5EF4-FFF2-40B4-BE49-F238E27FC236}">
                  <a16:creationId xmlns:a16="http://schemas.microsoft.com/office/drawing/2014/main" id="{E8A4095F-0F75-D3A8-0620-27753BF9D7CD}"/>
                </a:ext>
              </a:extLst>
            </p:cNvPr>
            <p:cNvSpPr>
              <a:spLocks/>
            </p:cNvSpPr>
            <p:nvPr/>
          </p:nvSpPr>
          <p:spPr bwMode="auto">
            <a:xfrm>
              <a:off x="-668338" y="2700338"/>
              <a:ext cx="104775" cy="109538"/>
            </a:xfrm>
            <a:custGeom>
              <a:avLst/>
              <a:gdLst>
                <a:gd name="T0" fmla="*/ 267 w 534"/>
                <a:gd name="T1" fmla="*/ 0 h 479"/>
                <a:gd name="T2" fmla="*/ 310 w 534"/>
                <a:gd name="T3" fmla="*/ 3 h 479"/>
                <a:gd name="T4" fmla="*/ 351 w 534"/>
                <a:gd name="T5" fmla="*/ 12 h 479"/>
                <a:gd name="T6" fmla="*/ 390 w 534"/>
                <a:gd name="T7" fmla="*/ 27 h 479"/>
                <a:gd name="T8" fmla="*/ 424 w 534"/>
                <a:gd name="T9" fmla="*/ 47 h 479"/>
                <a:gd name="T10" fmla="*/ 456 w 534"/>
                <a:gd name="T11" fmla="*/ 71 h 479"/>
                <a:gd name="T12" fmla="*/ 483 w 534"/>
                <a:gd name="T13" fmla="*/ 98 h 479"/>
                <a:gd name="T14" fmla="*/ 504 w 534"/>
                <a:gd name="T15" fmla="*/ 129 h 479"/>
                <a:gd name="T16" fmla="*/ 521 w 534"/>
                <a:gd name="T17" fmla="*/ 164 h 479"/>
                <a:gd name="T18" fmla="*/ 531 w 534"/>
                <a:gd name="T19" fmla="*/ 200 h 479"/>
                <a:gd name="T20" fmla="*/ 534 w 534"/>
                <a:gd name="T21" fmla="*/ 240 h 479"/>
                <a:gd name="T22" fmla="*/ 531 w 534"/>
                <a:gd name="T23" fmla="*/ 278 h 479"/>
                <a:gd name="T24" fmla="*/ 521 w 534"/>
                <a:gd name="T25" fmla="*/ 315 h 479"/>
                <a:gd name="T26" fmla="*/ 504 w 534"/>
                <a:gd name="T27" fmla="*/ 349 h 479"/>
                <a:gd name="T28" fmla="*/ 483 w 534"/>
                <a:gd name="T29" fmla="*/ 380 h 479"/>
                <a:gd name="T30" fmla="*/ 456 w 534"/>
                <a:gd name="T31" fmla="*/ 409 h 479"/>
                <a:gd name="T32" fmla="*/ 424 w 534"/>
                <a:gd name="T33" fmla="*/ 433 h 479"/>
                <a:gd name="T34" fmla="*/ 390 w 534"/>
                <a:gd name="T35" fmla="*/ 453 h 479"/>
                <a:gd name="T36" fmla="*/ 351 w 534"/>
                <a:gd name="T37" fmla="*/ 467 h 479"/>
                <a:gd name="T38" fmla="*/ 310 w 534"/>
                <a:gd name="T39" fmla="*/ 476 h 479"/>
                <a:gd name="T40" fmla="*/ 267 w 534"/>
                <a:gd name="T41" fmla="*/ 479 h 479"/>
                <a:gd name="T42" fmla="*/ 224 w 534"/>
                <a:gd name="T43" fmla="*/ 476 h 479"/>
                <a:gd name="T44" fmla="*/ 182 w 534"/>
                <a:gd name="T45" fmla="*/ 467 h 479"/>
                <a:gd name="T46" fmla="*/ 144 w 534"/>
                <a:gd name="T47" fmla="*/ 453 h 479"/>
                <a:gd name="T48" fmla="*/ 110 w 534"/>
                <a:gd name="T49" fmla="*/ 433 h 479"/>
                <a:gd name="T50" fmla="*/ 78 w 534"/>
                <a:gd name="T51" fmla="*/ 409 h 479"/>
                <a:gd name="T52" fmla="*/ 51 w 534"/>
                <a:gd name="T53" fmla="*/ 380 h 479"/>
                <a:gd name="T54" fmla="*/ 30 w 534"/>
                <a:gd name="T55" fmla="*/ 349 h 479"/>
                <a:gd name="T56" fmla="*/ 13 w 534"/>
                <a:gd name="T57" fmla="*/ 315 h 479"/>
                <a:gd name="T58" fmla="*/ 3 w 534"/>
                <a:gd name="T59" fmla="*/ 278 h 479"/>
                <a:gd name="T60" fmla="*/ 0 w 534"/>
                <a:gd name="T61" fmla="*/ 240 h 479"/>
                <a:gd name="T62" fmla="*/ 3 w 534"/>
                <a:gd name="T63" fmla="*/ 200 h 479"/>
                <a:gd name="T64" fmla="*/ 13 w 534"/>
                <a:gd name="T65" fmla="*/ 164 h 479"/>
                <a:gd name="T66" fmla="*/ 30 w 534"/>
                <a:gd name="T67" fmla="*/ 129 h 479"/>
                <a:gd name="T68" fmla="*/ 51 w 534"/>
                <a:gd name="T69" fmla="*/ 98 h 479"/>
                <a:gd name="T70" fmla="*/ 78 w 534"/>
                <a:gd name="T71" fmla="*/ 71 h 479"/>
                <a:gd name="T72" fmla="*/ 110 w 534"/>
                <a:gd name="T73" fmla="*/ 47 h 479"/>
                <a:gd name="T74" fmla="*/ 144 w 534"/>
                <a:gd name="T75" fmla="*/ 27 h 479"/>
                <a:gd name="T76" fmla="*/ 182 w 534"/>
                <a:gd name="T77" fmla="*/ 12 h 479"/>
                <a:gd name="T78" fmla="*/ 224 w 534"/>
                <a:gd name="T79" fmla="*/ 3 h 479"/>
                <a:gd name="T80" fmla="*/ 267 w 534"/>
                <a:gd name="T81"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79">
                  <a:moveTo>
                    <a:pt x="267" y="0"/>
                  </a:moveTo>
                  <a:lnTo>
                    <a:pt x="310" y="3"/>
                  </a:lnTo>
                  <a:lnTo>
                    <a:pt x="351" y="12"/>
                  </a:lnTo>
                  <a:lnTo>
                    <a:pt x="390" y="27"/>
                  </a:lnTo>
                  <a:lnTo>
                    <a:pt x="424" y="47"/>
                  </a:lnTo>
                  <a:lnTo>
                    <a:pt x="456" y="71"/>
                  </a:lnTo>
                  <a:lnTo>
                    <a:pt x="483" y="98"/>
                  </a:lnTo>
                  <a:lnTo>
                    <a:pt x="504" y="129"/>
                  </a:lnTo>
                  <a:lnTo>
                    <a:pt x="521" y="164"/>
                  </a:lnTo>
                  <a:lnTo>
                    <a:pt x="531" y="200"/>
                  </a:lnTo>
                  <a:lnTo>
                    <a:pt x="534" y="240"/>
                  </a:lnTo>
                  <a:lnTo>
                    <a:pt x="531" y="278"/>
                  </a:lnTo>
                  <a:lnTo>
                    <a:pt x="521" y="315"/>
                  </a:lnTo>
                  <a:lnTo>
                    <a:pt x="504" y="349"/>
                  </a:lnTo>
                  <a:lnTo>
                    <a:pt x="483" y="380"/>
                  </a:lnTo>
                  <a:lnTo>
                    <a:pt x="456" y="409"/>
                  </a:lnTo>
                  <a:lnTo>
                    <a:pt x="424" y="433"/>
                  </a:lnTo>
                  <a:lnTo>
                    <a:pt x="390" y="453"/>
                  </a:lnTo>
                  <a:lnTo>
                    <a:pt x="351" y="467"/>
                  </a:lnTo>
                  <a:lnTo>
                    <a:pt x="310" y="476"/>
                  </a:lnTo>
                  <a:lnTo>
                    <a:pt x="267" y="479"/>
                  </a:lnTo>
                  <a:lnTo>
                    <a:pt x="224" y="476"/>
                  </a:lnTo>
                  <a:lnTo>
                    <a:pt x="182" y="467"/>
                  </a:lnTo>
                  <a:lnTo>
                    <a:pt x="144" y="453"/>
                  </a:lnTo>
                  <a:lnTo>
                    <a:pt x="110" y="433"/>
                  </a:lnTo>
                  <a:lnTo>
                    <a:pt x="78" y="409"/>
                  </a:lnTo>
                  <a:lnTo>
                    <a:pt x="51" y="380"/>
                  </a:lnTo>
                  <a:lnTo>
                    <a:pt x="30" y="349"/>
                  </a:lnTo>
                  <a:lnTo>
                    <a:pt x="13" y="315"/>
                  </a:lnTo>
                  <a:lnTo>
                    <a:pt x="3" y="278"/>
                  </a:lnTo>
                  <a:lnTo>
                    <a:pt x="0" y="240"/>
                  </a:lnTo>
                  <a:lnTo>
                    <a:pt x="3" y="200"/>
                  </a:lnTo>
                  <a:lnTo>
                    <a:pt x="13" y="164"/>
                  </a:lnTo>
                  <a:lnTo>
                    <a:pt x="30" y="129"/>
                  </a:lnTo>
                  <a:lnTo>
                    <a:pt x="51" y="98"/>
                  </a:lnTo>
                  <a:lnTo>
                    <a:pt x="78" y="71"/>
                  </a:lnTo>
                  <a:lnTo>
                    <a:pt x="110" y="47"/>
                  </a:lnTo>
                  <a:lnTo>
                    <a:pt x="144" y="27"/>
                  </a:lnTo>
                  <a:lnTo>
                    <a:pt x="182"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118">
              <a:extLst>
                <a:ext uri="{FF2B5EF4-FFF2-40B4-BE49-F238E27FC236}">
                  <a16:creationId xmlns:a16="http://schemas.microsoft.com/office/drawing/2014/main" id="{B6BF7233-6D79-A2E3-0AB1-8DC09590C622}"/>
                </a:ext>
              </a:extLst>
            </p:cNvPr>
            <p:cNvSpPr>
              <a:spLocks/>
            </p:cNvSpPr>
            <p:nvPr/>
          </p:nvSpPr>
          <p:spPr bwMode="auto">
            <a:xfrm>
              <a:off x="-1077913" y="3119438"/>
              <a:ext cx="106362" cy="109538"/>
            </a:xfrm>
            <a:custGeom>
              <a:avLst/>
              <a:gdLst>
                <a:gd name="T0" fmla="*/ 266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6 w 534"/>
                <a:gd name="T41" fmla="*/ 481 h 481"/>
                <a:gd name="T42" fmla="*/ 224 w 534"/>
                <a:gd name="T43" fmla="*/ 477 h 481"/>
                <a:gd name="T44" fmla="*/ 182 w 534"/>
                <a:gd name="T45" fmla="*/ 468 h 481"/>
                <a:gd name="T46" fmla="*/ 144 w 534"/>
                <a:gd name="T47" fmla="*/ 454 h 481"/>
                <a:gd name="T48" fmla="*/ 109 w 534"/>
                <a:gd name="T49" fmla="*/ 434 h 481"/>
                <a:gd name="T50" fmla="*/ 78 w 534"/>
                <a:gd name="T51" fmla="*/ 411 h 481"/>
                <a:gd name="T52" fmla="*/ 51 w 534"/>
                <a:gd name="T53" fmla="*/ 382 h 481"/>
                <a:gd name="T54" fmla="*/ 30 w 534"/>
                <a:gd name="T55" fmla="*/ 350 h 481"/>
                <a:gd name="T56" fmla="*/ 14 w 534"/>
                <a:gd name="T57" fmla="*/ 316 h 481"/>
                <a:gd name="T58" fmla="*/ 4 w 534"/>
                <a:gd name="T59" fmla="*/ 280 h 481"/>
                <a:gd name="T60" fmla="*/ 0 w 534"/>
                <a:gd name="T61" fmla="*/ 241 h 481"/>
                <a:gd name="T62" fmla="*/ 4 w 534"/>
                <a:gd name="T63" fmla="*/ 202 h 481"/>
                <a:gd name="T64" fmla="*/ 14 w 534"/>
                <a:gd name="T65" fmla="*/ 165 h 481"/>
                <a:gd name="T66" fmla="*/ 30 w 534"/>
                <a:gd name="T67" fmla="*/ 130 h 481"/>
                <a:gd name="T68" fmla="*/ 51 w 534"/>
                <a:gd name="T69" fmla="*/ 99 h 481"/>
                <a:gd name="T70" fmla="*/ 78 w 534"/>
                <a:gd name="T71" fmla="*/ 71 h 481"/>
                <a:gd name="T72" fmla="*/ 109 w 534"/>
                <a:gd name="T73" fmla="*/ 48 h 481"/>
                <a:gd name="T74" fmla="*/ 144 w 534"/>
                <a:gd name="T75" fmla="*/ 28 h 481"/>
                <a:gd name="T76" fmla="*/ 182 w 534"/>
                <a:gd name="T77" fmla="*/ 13 h 481"/>
                <a:gd name="T78" fmla="*/ 224 w 534"/>
                <a:gd name="T79" fmla="*/ 4 h 481"/>
                <a:gd name="T80" fmla="*/ 266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6"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6" y="481"/>
                  </a:lnTo>
                  <a:lnTo>
                    <a:pt x="224" y="477"/>
                  </a:lnTo>
                  <a:lnTo>
                    <a:pt x="182" y="468"/>
                  </a:lnTo>
                  <a:lnTo>
                    <a:pt x="144" y="454"/>
                  </a:lnTo>
                  <a:lnTo>
                    <a:pt x="109" y="434"/>
                  </a:lnTo>
                  <a:lnTo>
                    <a:pt x="78" y="411"/>
                  </a:lnTo>
                  <a:lnTo>
                    <a:pt x="51" y="382"/>
                  </a:lnTo>
                  <a:lnTo>
                    <a:pt x="30" y="350"/>
                  </a:lnTo>
                  <a:lnTo>
                    <a:pt x="14" y="316"/>
                  </a:lnTo>
                  <a:lnTo>
                    <a:pt x="4" y="280"/>
                  </a:lnTo>
                  <a:lnTo>
                    <a:pt x="0" y="241"/>
                  </a:lnTo>
                  <a:lnTo>
                    <a:pt x="4" y="202"/>
                  </a:lnTo>
                  <a:lnTo>
                    <a:pt x="14" y="165"/>
                  </a:lnTo>
                  <a:lnTo>
                    <a:pt x="30" y="130"/>
                  </a:lnTo>
                  <a:lnTo>
                    <a:pt x="51" y="99"/>
                  </a:lnTo>
                  <a:lnTo>
                    <a:pt x="78" y="71"/>
                  </a:lnTo>
                  <a:lnTo>
                    <a:pt x="109" y="48"/>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119">
              <a:extLst>
                <a:ext uri="{FF2B5EF4-FFF2-40B4-BE49-F238E27FC236}">
                  <a16:creationId xmlns:a16="http://schemas.microsoft.com/office/drawing/2014/main" id="{E33A8667-240C-7A00-742B-F791D0E11854}"/>
                </a:ext>
              </a:extLst>
            </p:cNvPr>
            <p:cNvSpPr>
              <a:spLocks/>
            </p:cNvSpPr>
            <p:nvPr/>
          </p:nvSpPr>
          <p:spPr bwMode="auto">
            <a:xfrm>
              <a:off x="-668338" y="3119438"/>
              <a:ext cx="104775" cy="109538"/>
            </a:xfrm>
            <a:custGeom>
              <a:avLst/>
              <a:gdLst>
                <a:gd name="T0" fmla="*/ 267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7 w 534"/>
                <a:gd name="T41" fmla="*/ 481 h 481"/>
                <a:gd name="T42" fmla="*/ 224 w 534"/>
                <a:gd name="T43" fmla="*/ 477 h 481"/>
                <a:gd name="T44" fmla="*/ 182 w 534"/>
                <a:gd name="T45" fmla="*/ 468 h 481"/>
                <a:gd name="T46" fmla="*/ 144 w 534"/>
                <a:gd name="T47" fmla="*/ 454 h 481"/>
                <a:gd name="T48" fmla="*/ 110 w 534"/>
                <a:gd name="T49" fmla="*/ 434 h 481"/>
                <a:gd name="T50" fmla="*/ 78 w 534"/>
                <a:gd name="T51" fmla="*/ 411 h 481"/>
                <a:gd name="T52" fmla="*/ 51 w 534"/>
                <a:gd name="T53" fmla="*/ 382 h 481"/>
                <a:gd name="T54" fmla="*/ 30 w 534"/>
                <a:gd name="T55" fmla="*/ 350 h 481"/>
                <a:gd name="T56" fmla="*/ 13 w 534"/>
                <a:gd name="T57" fmla="*/ 316 h 481"/>
                <a:gd name="T58" fmla="*/ 3 w 534"/>
                <a:gd name="T59" fmla="*/ 280 h 481"/>
                <a:gd name="T60" fmla="*/ 0 w 534"/>
                <a:gd name="T61" fmla="*/ 241 h 481"/>
                <a:gd name="T62" fmla="*/ 3 w 534"/>
                <a:gd name="T63" fmla="*/ 202 h 481"/>
                <a:gd name="T64" fmla="*/ 13 w 534"/>
                <a:gd name="T65" fmla="*/ 165 h 481"/>
                <a:gd name="T66" fmla="*/ 30 w 534"/>
                <a:gd name="T67" fmla="*/ 130 h 481"/>
                <a:gd name="T68" fmla="*/ 51 w 534"/>
                <a:gd name="T69" fmla="*/ 99 h 481"/>
                <a:gd name="T70" fmla="*/ 78 w 534"/>
                <a:gd name="T71" fmla="*/ 71 h 481"/>
                <a:gd name="T72" fmla="*/ 110 w 534"/>
                <a:gd name="T73" fmla="*/ 48 h 481"/>
                <a:gd name="T74" fmla="*/ 144 w 534"/>
                <a:gd name="T75" fmla="*/ 28 h 481"/>
                <a:gd name="T76" fmla="*/ 182 w 534"/>
                <a:gd name="T77" fmla="*/ 13 h 481"/>
                <a:gd name="T78" fmla="*/ 224 w 534"/>
                <a:gd name="T79" fmla="*/ 4 h 481"/>
                <a:gd name="T80" fmla="*/ 267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7"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7" y="481"/>
                  </a:lnTo>
                  <a:lnTo>
                    <a:pt x="224" y="477"/>
                  </a:lnTo>
                  <a:lnTo>
                    <a:pt x="182" y="468"/>
                  </a:lnTo>
                  <a:lnTo>
                    <a:pt x="144" y="454"/>
                  </a:lnTo>
                  <a:lnTo>
                    <a:pt x="110" y="434"/>
                  </a:lnTo>
                  <a:lnTo>
                    <a:pt x="78" y="411"/>
                  </a:lnTo>
                  <a:lnTo>
                    <a:pt x="51" y="382"/>
                  </a:lnTo>
                  <a:lnTo>
                    <a:pt x="30" y="350"/>
                  </a:lnTo>
                  <a:lnTo>
                    <a:pt x="13" y="316"/>
                  </a:lnTo>
                  <a:lnTo>
                    <a:pt x="3" y="280"/>
                  </a:lnTo>
                  <a:lnTo>
                    <a:pt x="0" y="241"/>
                  </a:lnTo>
                  <a:lnTo>
                    <a:pt x="3" y="202"/>
                  </a:lnTo>
                  <a:lnTo>
                    <a:pt x="13" y="165"/>
                  </a:lnTo>
                  <a:lnTo>
                    <a:pt x="30" y="130"/>
                  </a:lnTo>
                  <a:lnTo>
                    <a:pt x="51" y="99"/>
                  </a:lnTo>
                  <a:lnTo>
                    <a:pt x="78" y="71"/>
                  </a:lnTo>
                  <a:lnTo>
                    <a:pt x="110" y="48"/>
                  </a:lnTo>
                  <a:lnTo>
                    <a:pt x="144" y="28"/>
                  </a:lnTo>
                  <a:lnTo>
                    <a:pt x="182" y="13"/>
                  </a:lnTo>
                  <a:lnTo>
                    <a:pt x="224" y="4"/>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120">
              <a:extLst>
                <a:ext uri="{FF2B5EF4-FFF2-40B4-BE49-F238E27FC236}">
                  <a16:creationId xmlns:a16="http://schemas.microsoft.com/office/drawing/2014/main" id="{C6D75E38-150B-AC89-3FB9-E57BBEA21F56}"/>
                </a:ext>
              </a:extLst>
            </p:cNvPr>
            <p:cNvSpPr>
              <a:spLocks/>
            </p:cNvSpPr>
            <p:nvPr/>
          </p:nvSpPr>
          <p:spPr bwMode="auto">
            <a:xfrm>
              <a:off x="-1077913" y="2700338"/>
              <a:ext cx="106362" cy="109538"/>
            </a:xfrm>
            <a:custGeom>
              <a:avLst/>
              <a:gdLst>
                <a:gd name="T0" fmla="*/ 266 w 534"/>
                <a:gd name="T1" fmla="*/ 0 h 480"/>
                <a:gd name="T2" fmla="*/ 310 w 534"/>
                <a:gd name="T3" fmla="*/ 3 h 480"/>
                <a:gd name="T4" fmla="*/ 351 w 534"/>
                <a:gd name="T5" fmla="*/ 12 h 480"/>
                <a:gd name="T6" fmla="*/ 390 w 534"/>
                <a:gd name="T7" fmla="*/ 28 h 480"/>
                <a:gd name="T8" fmla="*/ 424 w 534"/>
                <a:gd name="T9" fmla="*/ 47 h 480"/>
                <a:gd name="T10" fmla="*/ 456 w 534"/>
                <a:gd name="T11" fmla="*/ 71 h 480"/>
                <a:gd name="T12" fmla="*/ 483 w 534"/>
                <a:gd name="T13" fmla="*/ 99 h 480"/>
                <a:gd name="T14" fmla="*/ 504 w 534"/>
                <a:gd name="T15" fmla="*/ 130 h 480"/>
                <a:gd name="T16" fmla="*/ 521 w 534"/>
                <a:gd name="T17" fmla="*/ 165 h 480"/>
                <a:gd name="T18" fmla="*/ 531 w 534"/>
                <a:gd name="T19" fmla="*/ 201 h 480"/>
                <a:gd name="T20" fmla="*/ 534 w 534"/>
                <a:gd name="T21" fmla="*/ 241 h 480"/>
                <a:gd name="T22" fmla="*/ 531 w 534"/>
                <a:gd name="T23" fmla="*/ 280 h 480"/>
                <a:gd name="T24" fmla="*/ 521 w 534"/>
                <a:gd name="T25" fmla="*/ 316 h 480"/>
                <a:gd name="T26" fmla="*/ 504 w 534"/>
                <a:gd name="T27" fmla="*/ 351 h 480"/>
                <a:gd name="T28" fmla="*/ 483 w 534"/>
                <a:gd name="T29" fmla="*/ 382 h 480"/>
                <a:gd name="T30" fmla="*/ 456 w 534"/>
                <a:gd name="T31" fmla="*/ 411 h 480"/>
                <a:gd name="T32" fmla="*/ 424 w 534"/>
                <a:gd name="T33" fmla="*/ 434 h 480"/>
                <a:gd name="T34" fmla="*/ 390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29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29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2 h 480"/>
                <a:gd name="T78" fmla="*/ 224 w 534"/>
                <a:gd name="T79" fmla="*/ 3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3"/>
                  </a:lnTo>
                  <a:lnTo>
                    <a:pt x="351" y="12"/>
                  </a:lnTo>
                  <a:lnTo>
                    <a:pt x="390" y="28"/>
                  </a:lnTo>
                  <a:lnTo>
                    <a:pt x="424" y="47"/>
                  </a:lnTo>
                  <a:lnTo>
                    <a:pt x="456" y="71"/>
                  </a:lnTo>
                  <a:lnTo>
                    <a:pt x="483" y="99"/>
                  </a:lnTo>
                  <a:lnTo>
                    <a:pt x="504" y="130"/>
                  </a:lnTo>
                  <a:lnTo>
                    <a:pt x="521" y="165"/>
                  </a:lnTo>
                  <a:lnTo>
                    <a:pt x="531" y="201"/>
                  </a:lnTo>
                  <a:lnTo>
                    <a:pt x="534" y="241"/>
                  </a:lnTo>
                  <a:lnTo>
                    <a:pt x="531" y="280"/>
                  </a:lnTo>
                  <a:lnTo>
                    <a:pt x="521" y="316"/>
                  </a:lnTo>
                  <a:lnTo>
                    <a:pt x="504" y="351"/>
                  </a:lnTo>
                  <a:lnTo>
                    <a:pt x="483" y="382"/>
                  </a:lnTo>
                  <a:lnTo>
                    <a:pt x="456" y="411"/>
                  </a:lnTo>
                  <a:lnTo>
                    <a:pt x="424" y="434"/>
                  </a:lnTo>
                  <a:lnTo>
                    <a:pt x="390" y="454"/>
                  </a:lnTo>
                  <a:lnTo>
                    <a:pt x="351" y="468"/>
                  </a:lnTo>
                  <a:lnTo>
                    <a:pt x="310" y="477"/>
                  </a:lnTo>
                  <a:lnTo>
                    <a:pt x="266" y="480"/>
                  </a:lnTo>
                  <a:lnTo>
                    <a:pt x="224" y="477"/>
                  </a:lnTo>
                  <a:lnTo>
                    <a:pt x="182" y="468"/>
                  </a:lnTo>
                  <a:lnTo>
                    <a:pt x="144" y="454"/>
                  </a:lnTo>
                  <a:lnTo>
                    <a:pt x="109" y="434"/>
                  </a:lnTo>
                  <a:lnTo>
                    <a:pt x="78" y="411"/>
                  </a:lnTo>
                  <a:lnTo>
                    <a:pt x="51" y="382"/>
                  </a:lnTo>
                  <a:lnTo>
                    <a:pt x="29" y="351"/>
                  </a:lnTo>
                  <a:lnTo>
                    <a:pt x="13" y="316"/>
                  </a:lnTo>
                  <a:lnTo>
                    <a:pt x="3" y="280"/>
                  </a:lnTo>
                  <a:lnTo>
                    <a:pt x="0" y="241"/>
                  </a:lnTo>
                  <a:lnTo>
                    <a:pt x="3" y="201"/>
                  </a:lnTo>
                  <a:lnTo>
                    <a:pt x="13" y="165"/>
                  </a:lnTo>
                  <a:lnTo>
                    <a:pt x="29" y="130"/>
                  </a:lnTo>
                  <a:lnTo>
                    <a:pt x="51" y="99"/>
                  </a:lnTo>
                  <a:lnTo>
                    <a:pt x="78" y="71"/>
                  </a:lnTo>
                  <a:lnTo>
                    <a:pt x="109" y="47"/>
                  </a:lnTo>
                  <a:lnTo>
                    <a:pt x="144" y="28"/>
                  </a:lnTo>
                  <a:lnTo>
                    <a:pt x="182" y="12"/>
                  </a:lnTo>
                  <a:lnTo>
                    <a:pt x="224" y="3"/>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Freeform 102">
            <a:extLst>
              <a:ext uri="{FF2B5EF4-FFF2-40B4-BE49-F238E27FC236}">
                <a16:creationId xmlns:a16="http://schemas.microsoft.com/office/drawing/2014/main" id="{48D5CF13-E924-FA10-A7C2-CC86ECBD599D}"/>
              </a:ext>
            </a:extLst>
          </p:cNvPr>
          <p:cNvSpPr>
            <a:spLocks noEditPoints="1"/>
          </p:cNvSpPr>
          <p:nvPr/>
        </p:nvSpPr>
        <p:spPr bwMode="auto">
          <a:xfrm>
            <a:off x="7067691" y="4154357"/>
            <a:ext cx="493383" cy="554960"/>
          </a:xfrm>
          <a:custGeom>
            <a:avLst/>
            <a:gdLst>
              <a:gd name="T0" fmla="*/ 2363 w 3010"/>
              <a:gd name="T1" fmla="*/ 2515 h 3384"/>
              <a:gd name="T2" fmla="*/ 2175 w 3010"/>
              <a:gd name="T3" fmla="*/ 2631 h 3384"/>
              <a:gd name="T4" fmla="*/ 2182 w 3010"/>
              <a:gd name="T5" fmla="*/ 2426 h 3384"/>
              <a:gd name="T6" fmla="*/ 234 w 3010"/>
              <a:gd name="T7" fmla="*/ 2589 h 3384"/>
              <a:gd name="T8" fmla="*/ 25 w 3010"/>
              <a:gd name="T9" fmla="*/ 2544 h 3384"/>
              <a:gd name="T10" fmla="*/ 224 w 3010"/>
              <a:gd name="T11" fmla="*/ 2426 h 3384"/>
              <a:gd name="T12" fmla="*/ 2005 w 3010"/>
              <a:gd name="T13" fmla="*/ 2408 h 3384"/>
              <a:gd name="T14" fmla="*/ 2101 w 3010"/>
              <a:gd name="T15" fmla="*/ 3201 h 3384"/>
              <a:gd name="T16" fmla="*/ 1686 w 3010"/>
              <a:gd name="T17" fmla="*/ 2329 h 3384"/>
              <a:gd name="T18" fmla="*/ 721 w 3010"/>
              <a:gd name="T19" fmla="*/ 2330 h 3384"/>
              <a:gd name="T20" fmla="*/ 306 w 3010"/>
              <a:gd name="T21" fmla="*/ 3201 h 3384"/>
              <a:gd name="T22" fmla="*/ 401 w 3010"/>
              <a:gd name="T23" fmla="*/ 2408 h 3384"/>
              <a:gd name="T24" fmla="*/ 1203 w 3010"/>
              <a:gd name="T25" fmla="*/ 2109 h 3384"/>
              <a:gd name="T26" fmla="*/ 1535 w 3010"/>
              <a:gd name="T27" fmla="*/ 2244 h 3384"/>
              <a:gd name="T28" fmla="*/ 1674 w 3010"/>
              <a:gd name="T29" fmla="*/ 2569 h 3384"/>
              <a:gd name="T30" fmla="*/ 781 w 3010"/>
              <a:gd name="T31" fmla="*/ 2367 h 3384"/>
              <a:gd name="T32" fmla="*/ 1045 w 3010"/>
              <a:gd name="T33" fmla="*/ 2136 h 3384"/>
              <a:gd name="T34" fmla="*/ 2258 w 3010"/>
              <a:gd name="T35" fmla="*/ 2107 h 3384"/>
              <a:gd name="T36" fmla="*/ 2307 w 3010"/>
              <a:gd name="T37" fmla="*/ 2269 h 3384"/>
              <a:gd name="T38" fmla="*/ 2155 w 3010"/>
              <a:gd name="T39" fmla="*/ 2348 h 3384"/>
              <a:gd name="T40" fmla="*/ 2045 w 3010"/>
              <a:gd name="T41" fmla="*/ 2217 h 3384"/>
              <a:gd name="T42" fmla="*/ 2155 w 3010"/>
              <a:gd name="T43" fmla="*/ 2087 h 3384"/>
              <a:gd name="T44" fmla="*/ 337 w 3010"/>
              <a:gd name="T45" fmla="*/ 2143 h 3384"/>
              <a:gd name="T46" fmla="*/ 320 w 3010"/>
              <a:gd name="T47" fmla="*/ 2311 h 3384"/>
              <a:gd name="T48" fmla="*/ 149 w 3010"/>
              <a:gd name="T49" fmla="*/ 2328 h 3384"/>
              <a:gd name="T50" fmla="*/ 100 w 3010"/>
              <a:gd name="T51" fmla="*/ 2166 h 3384"/>
              <a:gd name="T52" fmla="*/ 1776 w 3010"/>
              <a:gd name="T53" fmla="*/ 1842 h 3384"/>
              <a:gd name="T54" fmla="*/ 1967 w 3010"/>
              <a:gd name="T55" fmla="*/ 1971 h 3384"/>
              <a:gd name="T56" fmla="*/ 1907 w 3010"/>
              <a:gd name="T57" fmla="*/ 2191 h 3384"/>
              <a:gd name="T58" fmla="*/ 1675 w 3010"/>
              <a:gd name="T59" fmla="*/ 2211 h 3384"/>
              <a:gd name="T60" fmla="*/ 1577 w 3010"/>
              <a:gd name="T61" fmla="*/ 2005 h 3384"/>
              <a:gd name="T62" fmla="*/ 1741 w 3010"/>
              <a:gd name="T63" fmla="*/ 1845 h 3384"/>
              <a:gd name="T64" fmla="*/ 785 w 3010"/>
              <a:gd name="T65" fmla="*/ 1912 h 3384"/>
              <a:gd name="T66" fmla="*/ 805 w 3010"/>
              <a:gd name="T67" fmla="*/ 2140 h 3384"/>
              <a:gd name="T68" fmla="*/ 593 w 3010"/>
              <a:gd name="T69" fmla="*/ 2235 h 3384"/>
              <a:gd name="T70" fmla="*/ 430 w 3010"/>
              <a:gd name="T71" fmla="*/ 2076 h 3384"/>
              <a:gd name="T72" fmla="*/ 528 w 3010"/>
              <a:gd name="T73" fmla="*/ 1869 h 3384"/>
              <a:gd name="T74" fmla="*/ 1329 w 3010"/>
              <a:gd name="T75" fmla="*/ 1474 h 3384"/>
              <a:gd name="T76" fmla="*/ 1499 w 3010"/>
              <a:gd name="T77" fmla="*/ 1696 h 3384"/>
              <a:gd name="T78" fmla="*/ 1400 w 3010"/>
              <a:gd name="T79" fmla="*/ 1960 h 3384"/>
              <a:gd name="T80" fmla="*/ 1116 w 3010"/>
              <a:gd name="T81" fmla="*/ 2020 h 3384"/>
              <a:gd name="T82" fmla="*/ 916 w 3010"/>
              <a:gd name="T83" fmla="*/ 1823 h 3384"/>
              <a:gd name="T84" fmla="*/ 977 w 3010"/>
              <a:gd name="T85" fmla="*/ 1547 h 3384"/>
              <a:gd name="T86" fmla="*/ 1484 w 3010"/>
              <a:gd name="T87" fmla="*/ 120 h 3384"/>
              <a:gd name="T88" fmla="*/ 1288 w 3010"/>
              <a:gd name="T89" fmla="*/ 236 h 3384"/>
              <a:gd name="T90" fmla="*/ 1288 w 3010"/>
              <a:gd name="T91" fmla="*/ 980 h 3384"/>
              <a:gd name="T92" fmla="*/ 1484 w 3010"/>
              <a:gd name="T93" fmla="*/ 1097 h 3384"/>
              <a:gd name="T94" fmla="*/ 2769 w 3010"/>
              <a:gd name="T95" fmla="*/ 1073 h 3384"/>
              <a:gd name="T96" fmla="*/ 2888 w 3010"/>
              <a:gd name="T97" fmla="*/ 882 h 3384"/>
              <a:gd name="T98" fmla="*/ 2797 w 3010"/>
              <a:gd name="T99" fmla="*/ 161 h 3384"/>
              <a:gd name="T100" fmla="*/ 2668 w 3010"/>
              <a:gd name="T101" fmla="*/ 0 h 3384"/>
              <a:gd name="T102" fmla="*/ 2939 w 3010"/>
              <a:gd name="T103" fmla="*/ 130 h 3384"/>
              <a:gd name="T104" fmla="*/ 3007 w 3010"/>
              <a:gd name="T105" fmla="*/ 928 h 3384"/>
              <a:gd name="T106" fmla="*/ 2840 w 3010"/>
              <a:gd name="T107" fmla="*/ 1170 h 3384"/>
              <a:gd name="T108" fmla="*/ 1604 w 3010"/>
              <a:gd name="T109" fmla="*/ 1216 h 3384"/>
              <a:gd name="T110" fmla="*/ 1242 w 3010"/>
              <a:gd name="T111" fmla="*/ 1118 h 3384"/>
              <a:gd name="T112" fmla="*/ 1143 w 3010"/>
              <a:gd name="T113" fmla="*/ 334 h 3384"/>
              <a:gd name="T114" fmla="*/ 1275 w 3010"/>
              <a:gd name="T115" fmla="*/ 70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10" h="3384">
                <a:moveTo>
                  <a:pt x="2182" y="2426"/>
                </a:moveTo>
                <a:lnTo>
                  <a:pt x="2218" y="2428"/>
                </a:lnTo>
                <a:lnTo>
                  <a:pt x="2253" y="2438"/>
                </a:lnTo>
                <a:lnTo>
                  <a:pt x="2285" y="2451"/>
                </a:lnTo>
                <a:lnTo>
                  <a:pt x="2315" y="2468"/>
                </a:lnTo>
                <a:lnTo>
                  <a:pt x="2340" y="2490"/>
                </a:lnTo>
                <a:lnTo>
                  <a:pt x="2363" y="2515"/>
                </a:lnTo>
                <a:lnTo>
                  <a:pt x="2381" y="2544"/>
                </a:lnTo>
                <a:lnTo>
                  <a:pt x="2394" y="2576"/>
                </a:lnTo>
                <a:lnTo>
                  <a:pt x="2403" y="2610"/>
                </a:lnTo>
                <a:lnTo>
                  <a:pt x="2406" y="2645"/>
                </a:lnTo>
                <a:lnTo>
                  <a:pt x="2406" y="3047"/>
                </a:lnTo>
                <a:lnTo>
                  <a:pt x="2175" y="3047"/>
                </a:lnTo>
                <a:lnTo>
                  <a:pt x="2175" y="2631"/>
                </a:lnTo>
                <a:lnTo>
                  <a:pt x="2172" y="2589"/>
                </a:lnTo>
                <a:lnTo>
                  <a:pt x="2165" y="2548"/>
                </a:lnTo>
                <a:lnTo>
                  <a:pt x="2153" y="2509"/>
                </a:lnTo>
                <a:lnTo>
                  <a:pt x="2137" y="2471"/>
                </a:lnTo>
                <a:lnTo>
                  <a:pt x="2118" y="2435"/>
                </a:lnTo>
                <a:lnTo>
                  <a:pt x="2150" y="2428"/>
                </a:lnTo>
                <a:lnTo>
                  <a:pt x="2182" y="2426"/>
                </a:lnTo>
                <a:close/>
                <a:moveTo>
                  <a:pt x="224" y="2426"/>
                </a:moveTo>
                <a:lnTo>
                  <a:pt x="257" y="2428"/>
                </a:lnTo>
                <a:lnTo>
                  <a:pt x="287" y="2435"/>
                </a:lnTo>
                <a:lnTo>
                  <a:pt x="269" y="2471"/>
                </a:lnTo>
                <a:lnTo>
                  <a:pt x="253" y="2509"/>
                </a:lnTo>
                <a:lnTo>
                  <a:pt x="241" y="2548"/>
                </a:lnTo>
                <a:lnTo>
                  <a:pt x="234" y="2589"/>
                </a:lnTo>
                <a:lnTo>
                  <a:pt x="232" y="2631"/>
                </a:lnTo>
                <a:lnTo>
                  <a:pt x="232" y="3047"/>
                </a:lnTo>
                <a:lnTo>
                  <a:pt x="0" y="3047"/>
                </a:lnTo>
                <a:lnTo>
                  <a:pt x="0" y="2645"/>
                </a:lnTo>
                <a:lnTo>
                  <a:pt x="3" y="2610"/>
                </a:lnTo>
                <a:lnTo>
                  <a:pt x="11" y="2576"/>
                </a:lnTo>
                <a:lnTo>
                  <a:pt x="25" y="2544"/>
                </a:lnTo>
                <a:lnTo>
                  <a:pt x="44" y="2515"/>
                </a:lnTo>
                <a:lnTo>
                  <a:pt x="66" y="2490"/>
                </a:lnTo>
                <a:lnTo>
                  <a:pt x="92" y="2468"/>
                </a:lnTo>
                <a:lnTo>
                  <a:pt x="122" y="2450"/>
                </a:lnTo>
                <a:lnTo>
                  <a:pt x="154" y="2436"/>
                </a:lnTo>
                <a:lnTo>
                  <a:pt x="189" y="2428"/>
                </a:lnTo>
                <a:lnTo>
                  <a:pt x="224" y="2426"/>
                </a:lnTo>
                <a:close/>
                <a:moveTo>
                  <a:pt x="1776" y="2314"/>
                </a:moveTo>
                <a:lnTo>
                  <a:pt x="1820" y="2318"/>
                </a:lnTo>
                <a:lnTo>
                  <a:pt x="1862" y="2326"/>
                </a:lnTo>
                <a:lnTo>
                  <a:pt x="1902" y="2339"/>
                </a:lnTo>
                <a:lnTo>
                  <a:pt x="1940" y="2358"/>
                </a:lnTo>
                <a:lnTo>
                  <a:pt x="1975" y="2380"/>
                </a:lnTo>
                <a:lnTo>
                  <a:pt x="2005" y="2408"/>
                </a:lnTo>
                <a:lnTo>
                  <a:pt x="2032" y="2438"/>
                </a:lnTo>
                <a:lnTo>
                  <a:pt x="2055" y="2471"/>
                </a:lnTo>
                <a:lnTo>
                  <a:pt x="2074" y="2508"/>
                </a:lnTo>
                <a:lnTo>
                  <a:pt x="2089" y="2547"/>
                </a:lnTo>
                <a:lnTo>
                  <a:pt x="2097" y="2588"/>
                </a:lnTo>
                <a:lnTo>
                  <a:pt x="2101" y="2631"/>
                </a:lnTo>
                <a:lnTo>
                  <a:pt x="2101" y="3201"/>
                </a:lnTo>
                <a:lnTo>
                  <a:pt x="1747" y="3201"/>
                </a:lnTo>
                <a:lnTo>
                  <a:pt x="1747" y="2569"/>
                </a:lnTo>
                <a:lnTo>
                  <a:pt x="1744" y="2517"/>
                </a:lnTo>
                <a:lnTo>
                  <a:pt x="1735" y="2467"/>
                </a:lnTo>
                <a:lnTo>
                  <a:pt x="1723" y="2420"/>
                </a:lnTo>
                <a:lnTo>
                  <a:pt x="1706" y="2373"/>
                </a:lnTo>
                <a:lnTo>
                  <a:pt x="1686" y="2329"/>
                </a:lnTo>
                <a:lnTo>
                  <a:pt x="1714" y="2322"/>
                </a:lnTo>
                <a:lnTo>
                  <a:pt x="1745" y="2317"/>
                </a:lnTo>
                <a:lnTo>
                  <a:pt x="1776" y="2314"/>
                </a:lnTo>
                <a:close/>
                <a:moveTo>
                  <a:pt x="630" y="2314"/>
                </a:moveTo>
                <a:lnTo>
                  <a:pt x="661" y="2317"/>
                </a:lnTo>
                <a:lnTo>
                  <a:pt x="691" y="2322"/>
                </a:lnTo>
                <a:lnTo>
                  <a:pt x="721" y="2330"/>
                </a:lnTo>
                <a:lnTo>
                  <a:pt x="700" y="2374"/>
                </a:lnTo>
                <a:lnTo>
                  <a:pt x="682" y="2420"/>
                </a:lnTo>
                <a:lnTo>
                  <a:pt x="669" y="2468"/>
                </a:lnTo>
                <a:lnTo>
                  <a:pt x="661" y="2517"/>
                </a:lnTo>
                <a:lnTo>
                  <a:pt x="659" y="2569"/>
                </a:lnTo>
                <a:lnTo>
                  <a:pt x="659" y="3201"/>
                </a:lnTo>
                <a:lnTo>
                  <a:pt x="306" y="3201"/>
                </a:lnTo>
                <a:lnTo>
                  <a:pt x="306" y="2631"/>
                </a:lnTo>
                <a:lnTo>
                  <a:pt x="309" y="2588"/>
                </a:lnTo>
                <a:lnTo>
                  <a:pt x="318" y="2547"/>
                </a:lnTo>
                <a:lnTo>
                  <a:pt x="332" y="2508"/>
                </a:lnTo>
                <a:lnTo>
                  <a:pt x="350" y="2471"/>
                </a:lnTo>
                <a:lnTo>
                  <a:pt x="373" y="2438"/>
                </a:lnTo>
                <a:lnTo>
                  <a:pt x="401" y="2408"/>
                </a:lnTo>
                <a:lnTo>
                  <a:pt x="431" y="2380"/>
                </a:lnTo>
                <a:lnTo>
                  <a:pt x="466" y="2358"/>
                </a:lnTo>
                <a:lnTo>
                  <a:pt x="504" y="2339"/>
                </a:lnTo>
                <a:lnTo>
                  <a:pt x="543" y="2326"/>
                </a:lnTo>
                <a:lnTo>
                  <a:pt x="585" y="2318"/>
                </a:lnTo>
                <a:lnTo>
                  <a:pt x="630" y="2314"/>
                </a:lnTo>
                <a:close/>
                <a:moveTo>
                  <a:pt x="1203" y="2109"/>
                </a:moveTo>
                <a:lnTo>
                  <a:pt x="1258" y="2112"/>
                </a:lnTo>
                <a:lnTo>
                  <a:pt x="1310" y="2122"/>
                </a:lnTo>
                <a:lnTo>
                  <a:pt x="1362" y="2136"/>
                </a:lnTo>
                <a:lnTo>
                  <a:pt x="1410" y="2157"/>
                </a:lnTo>
                <a:lnTo>
                  <a:pt x="1455" y="2181"/>
                </a:lnTo>
                <a:lnTo>
                  <a:pt x="1497" y="2211"/>
                </a:lnTo>
                <a:lnTo>
                  <a:pt x="1535" y="2244"/>
                </a:lnTo>
                <a:lnTo>
                  <a:pt x="1570" y="2282"/>
                </a:lnTo>
                <a:lnTo>
                  <a:pt x="1600" y="2323"/>
                </a:lnTo>
                <a:lnTo>
                  <a:pt x="1625" y="2367"/>
                </a:lnTo>
                <a:lnTo>
                  <a:pt x="1646" y="2414"/>
                </a:lnTo>
                <a:lnTo>
                  <a:pt x="1661" y="2463"/>
                </a:lnTo>
                <a:lnTo>
                  <a:pt x="1670" y="2515"/>
                </a:lnTo>
                <a:lnTo>
                  <a:pt x="1674" y="2569"/>
                </a:lnTo>
                <a:lnTo>
                  <a:pt x="1674" y="3384"/>
                </a:lnTo>
                <a:lnTo>
                  <a:pt x="733" y="3384"/>
                </a:lnTo>
                <a:lnTo>
                  <a:pt x="733" y="2569"/>
                </a:lnTo>
                <a:lnTo>
                  <a:pt x="737" y="2515"/>
                </a:lnTo>
                <a:lnTo>
                  <a:pt x="746" y="2463"/>
                </a:lnTo>
                <a:lnTo>
                  <a:pt x="761" y="2414"/>
                </a:lnTo>
                <a:lnTo>
                  <a:pt x="781" y="2367"/>
                </a:lnTo>
                <a:lnTo>
                  <a:pt x="807" y="2323"/>
                </a:lnTo>
                <a:lnTo>
                  <a:pt x="836" y="2282"/>
                </a:lnTo>
                <a:lnTo>
                  <a:pt x="871" y="2244"/>
                </a:lnTo>
                <a:lnTo>
                  <a:pt x="910" y="2211"/>
                </a:lnTo>
                <a:lnTo>
                  <a:pt x="952" y="2181"/>
                </a:lnTo>
                <a:lnTo>
                  <a:pt x="997" y="2157"/>
                </a:lnTo>
                <a:lnTo>
                  <a:pt x="1045" y="2136"/>
                </a:lnTo>
                <a:lnTo>
                  <a:pt x="1095" y="2122"/>
                </a:lnTo>
                <a:lnTo>
                  <a:pt x="1149" y="2112"/>
                </a:lnTo>
                <a:lnTo>
                  <a:pt x="1203" y="2109"/>
                </a:lnTo>
                <a:close/>
                <a:moveTo>
                  <a:pt x="2182" y="2085"/>
                </a:moveTo>
                <a:lnTo>
                  <a:pt x="2210" y="2087"/>
                </a:lnTo>
                <a:lnTo>
                  <a:pt x="2235" y="2095"/>
                </a:lnTo>
                <a:lnTo>
                  <a:pt x="2258" y="2107"/>
                </a:lnTo>
                <a:lnTo>
                  <a:pt x="2278" y="2124"/>
                </a:lnTo>
                <a:lnTo>
                  <a:pt x="2295" y="2143"/>
                </a:lnTo>
                <a:lnTo>
                  <a:pt x="2307" y="2166"/>
                </a:lnTo>
                <a:lnTo>
                  <a:pt x="2315" y="2190"/>
                </a:lnTo>
                <a:lnTo>
                  <a:pt x="2318" y="2217"/>
                </a:lnTo>
                <a:lnTo>
                  <a:pt x="2315" y="2244"/>
                </a:lnTo>
                <a:lnTo>
                  <a:pt x="2307" y="2269"/>
                </a:lnTo>
                <a:lnTo>
                  <a:pt x="2295" y="2292"/>
                </a:lnTo>
                <a:lnTo>
                  <a:pt x="2278" y="2311"/>
                </a:lnTo>
                <a:lnTo>
                  <a:pt x="2258" y="2328"/>
                </a:lnTo>
                <a:lnTo>
                  <a:pt x="2235" y="2340"/>
                </a:lnTo>
                <a:lnTo>
                  <a:pt x="2210" y="2348"/>
                </a:lnTo>
                <a:lnTo>
                  <a:pt x="2182" y="2350"/>
                </a:lnTo>
                <a:lnTo>
                  <a:pt x="2155" y="2348"/>
                </a:lnTo>
                <a:lnTo>
                  <a:pt x="2129" y="2340"/>
                </a:lnTo>
                <a:lnTo>
                  <a:pt x="2106" y="2328"/>
                </a:lnTo>
                <a:lnTo>
                  <a:pt x="2086" y="2311"/>
                </a:lnTo>
                <a:lnTo>
                  <a:pt x="2069" y="2292"/>
                </a:lnTo>
                <a:lnTo>
                  <a:pt x="2056" y="2269"/>
                </a:lnTo>
                <a:lnTo>
                  <a:pt x="2048" y="2244"/>
                </a:lnTo>
                <a:lnTo>
                  <a:pt x="2045" y="2217"/>
                </a:lnTo>
                <a:lnTo>
                  <a:pt x="2048" y="2190"/>
                </a:lnTo>
                <a:lnTo>
                  <a:pt x="2056" y="2166"/>
                </a:lnTo>
                <a:lnTo>
                  <a:pt x="2069" y="2143"/>
                </a:lnTo>
                <a:lnTo>
                  <a:pt x="2086" y="2124"/>
                </a:lnTo>
                <a:lnTo>
                  <a:pt x="2106" y="2107"/>
                </a:lnTo>
                <a:lnTo>
                  <a:pt x="2129" y="2095"/>
                </a:lnTo>
                <a:lnTo>
                  <a:pt x="2155" y="2087"/>
                </a:lnTo>
                <a:lnTo>
                  <a:pt x="2182" y="2085"/>
                </a:lnTo>
                <a:close/>
                <a:moveTo>
                  <a:pt x="224" y="2085"/>
                </a:moveTo>
                <a:lnTo>
                  <a:pt x="252" y="2087"/>
                </a:lnTo>
                <a:lnTo>
                  <a:pt x="277" y="2095"/>
                </a:lnTo>
                <a:lnTo>
                  <a:pt x="300" y="2107"/>
                </a:lnTo>
                <a:lnTo>
                  <a:pt x="320" y="2124"/>
                </a:lnTo>
                <a:lnTo>
                  <a:pt x="337" y="2143"/>
                </a:lnTo>
                <a:lnTo>
                  <a:pt x="349" y="2166"/>
                </a:lnTo>
                <a:lnTo>
                  <a:pt x="358" y="2190"/>
                </a:lnTo>
                <a:lnTo>
                  <a:pt x="360" y="2217"/>
                </a:lnTo>
                <a:lnTo>
                  <a:pt x="358" y="2244"/>
                </a:lnTo>
                <a:lnTo>
                  <a:pt x="349" y="2269"/>
                </a:lnTo>
                <a:lnTo>
                  <a:pt x="337" y="2292"/>
                </a:lnTo>
                <a:lnTo>
                  <a:pt x="320" y="2311"/>
                </a:lnTo>
                <a:lnTo>
                  <a:pt x="300" y="2328"/>
                </a:lnTo>
                <a:lnTo>
                  <a:pt x="277" y="2340"/>
                </a:lnTo>
                <a:lnTo>
                  <a:pt x="252" y="2348"/>
                </a:lnTo>
                <a:lnTo>
                  <a:pt x="224" y="2350"/>
                </a:lnTo>
                <a:lnTo>
                  <a:pt x="197" y="2348"/>
                </a:lnTo>
                <a:lnTo>
                  <a:pt x="172" y="2340"/>
                </a:lnTo>
                <a:lnTo>
                  <a:pt x="149" y="2328"/>
                </a:lnTo>
                <a:lnTo>
                  <a:pt x="128" y="2311"/>
                </a:lnTo>
                <a:lnTo>
                  <a:pt x="112" y="2292"/>
                </a:lnTo>
                <a:lnTo>
                  <a:pt x="100" y="2269"/>
                </a:lnTo>
                <a:lnTo>
                  <a:pt x="91" y="2244"/>
                </a:lnTo>
                <a:lnTo>
                  <a:pt x="88" y="2217"/>
                </a:lnTo>
                <a:lnTo>
                  <a:pt x="91" y="2190"/>
                </a:lnTo>
                <a:lnTo>
                  <a:pt x="100" y="2166"/>
                </a:lnTo>
                <a:lnTo>
                  <a:pt x="112" y="2143"/>
                </a:lnTo>
                <a:lnTo>
                  <a:pt x="128" y="2124"/>
                </a:lnTo>
                <a:lnTo>
                  <a:pt x="149" y="2107"/>
                </a:lnTo>
                <a:lnTo>
                  <a:pt x="172" y="2095"/>
                </a:lnTo>
                <a:lnTo>
                  <a:pt x="197" y="2087"/>
                </a:lnTo>
                <a:lnTo>
                  <a:pt x="224" y="2085"/>
                </a:lnTo>
                <a:close/>
                <a:moveTo>
                  <a:pt x="1776" y="1842"/>
                </a:moveTo>
                <a:lnTo>
                  <a:pt x="1813" y="1845"/>
                </a:lnTo>
                <a:lnTo>
                  <a:pt x="1848" y="1854"/>
                </a:lnTo>
                <a:lnTo>
                  <a:pt x="1879" y="1869"/>
                </a:lnTo>
                <a:lnTo>
                  <a:pt x="1907" y="1889"/>
                </a:lnTo>
                <a:lnTo>
                  <a:pt x="1932" y="1912"/>
                </a:lnTo>
                <a:lnTo>
                  <a:pt x="1952" y="1940"/>
                </a:lnTo>
                <a:lnTo>
                  <a:pt x="1967" y="1971"/>
                </a:lnTo>
                <a:lnTo>
                  <a:pt x="1977" y="2005"/>
                </a:lnTo>
                <a:lnTo>
                  <a:pt x="1980" y="2040"/>
                </a:lnTo>
                <a:lnTo>
                  <a:pt x="1977" y="2076"/>
                </a:lnTo>
                <a:lnTo>
                  <a:pt x="1967" y="2109"/>
                </a:lnTo>
                <a:lnTo>
                  <a:pt x="1952" y="2140"/>
                </a:lnTo>
                <a:lnTo>
                  <a:pt x="1932" y="2168"/>
                </a:lnTo>
                <a:lnTo>
                  <a:pt x="1907" y="2191"/>
                </a:lnTo>
                <a:lnTo>
                  <a:pt x="1879" y="2211"/>
                </a:lnTo>
                <a:lnTo>
                  <a:pt x="1848" y="2226"/>
                </a:lnTo>
                <a:lnTo>
                  <a:pt x="1813" y="2235"/>
                </a:lnTo>
                <a:lnTo>
                  <a:pt x="1776" y="2239"/>
                </a:lnTo>
                <a:lnTo>
                  <a:pt x="1741" y="2235"/>
                </a:lnTo>
                <a:lnTo>
                  <a:pt x="1706" y="2226"/>
                </a:lnTo>
                <a:lnTo>
                  <a:pt x="1675" y="2211"/>
                </a:lnTo>
                <a:lnTo>
                  <a:pt x="1646" y="2191"/>
                </a:lnTo>
                <a:lnTo>
                  <a:pt x="1622" y="2168"/>
                </a:lnTo>
                <a:lnTo>
                  <a:pt x="1602" y="2140"/>
                </a:lnTo>
                <a:lnTo>
                  <a:pt x="1586" y="2109"/>
                </a:lnTo>
                <a:lnTo>
                  <a:pt x="1577" y="2076"/>
                </a:lnTo>
                <a:lnTo>
                  <a:pt x="1574" y="2040"/>
                </a:lnTo>
                <a:lnTo>
                  <a:pt x="1577" y="2005"/>
                </a:lnTo>
                <a:lnTo>
                  <a:pt x="1586" y="1971"/>
                </a:lnTo>
                <a:lnTo>
                  <a:pt x="1602" y="1940"/>
                </a:lnTo>
                <a:lnTo>
                  <a:pt x="1622" y="1912"/>
                </a:lnTo>
                <a:lnTo>
                  <a:pt x="1646" y="1889"/>
                </a:lnTo>
                <a:lnTo>
                  <a:pt x="1675" y="1869"/>
                </a:lnTo>
                <a:lnTo>
                  <a:pt x="1706" y="1854"/>
                </a:lnTo>
                <a:lnTo>
                  <a:pt x="1741" y="1845"/>
                </a:lnTo>
                <a:lnTo>
                  <a:pt x="1776" y="1842"/>
                </a:lnTo>
                <a:close/>
                <a:moveTo>
                  <a:pt x="630" y="1842"/>
                </a:moveTo>
                <a:lnTo>
                  <a:pt x="666" y="1845"/>
                </a:lnTo>
                <a:lnTo>
                  <a:pt x="700" y="1854"/>
                </a:lnTo>
                <a:lnTo>
                  <a:pt x="731" y="1869"/>
                </a:lnTo>
                <a:lnTo>
                  <a:pt x="760" y="1889"/>
                </a:lnTo>
                <a:lnTo>
                  <a:pt x="785" y="1912"/>
                </a:lnTo>
                <a:lnTo>
                  <a:pt x="805" y="1940"/>
                </a:lnTo>
                <a:lnTo>
                  <a:pt x="819" y="1971"/>
                </a:lnTo>
                <a:lnTo>
                  <a:pt x="829" y="2005"/>
                </a:lnTo>
                <a:lnTo>
                  <a:pt x="832" y="2040"/>
                </a:lnTo>
                <a:lnTo>
                  <a:pt x="829" y="2076"/>
                </a:lnTo>
                <a:lnTo>
                  <a:pt x="819" y="2109"/>
                </a:lnTo>
                <a:lnTo>
                  <a:pt x="805" y="2140"/>
                </a:lnTo>
                <a:lnTo>
                  <a:pt x="785" y="2168"/>
                </a:lnTo>
                <a:lnTo>
                  <a:pt x="760" y="2191"/>
                </a:lnTo>
                <a:lnTo>
                  <a:pt x="731" y="2211"/>
                </a:lnTo>
                <a:lnTo>
                  <a:pt x="700" y="2226"/>
                </a:lnTo>
                <a:lnTo>
                  <a:pt x="666" y="2235"/>
                </a:lnTo>
                <a:lnTo>
                  <a:pt x="630" y="2239"/>
                </a:lnTo>
                <a:lnTo>
                  <a:pt x="593" y="2235"/>
                </a:lnTo>
                <a:lnTo>
                  <a:pt x="559" y="2226"/>
                </a:lnTo>
                <a:lnTo>
                  <a:pt x="528" y="2211"/>
                </a:lnTo>
                <a:lnTo>
                  <a:pt x="499" y="2191"/>
                </a:lnTo>
                <a:lnTo>
                  <a:pt x="474" y="2168"/>
                </a:lnTo>
                <a:lnTo>
                  <a:pt x="454" y="2140"/>
                </a:lnTo>
                <a:lnTo>
                  <a:pt x="440" y="2109"/>
                </a:lnTo>
                <a:lnTo>
                  <a:pt x="430" y="2076"/>
                </a:lnTo>
                <a:lnTo>
                  <a:pt x="427" y="2040"/>
                </a:lnTo>
                <a:lnTo>
                  <a:pt x="430" y="2005"/>
                </a:lnTo>
                <a:lnTo>
                  <a:pt x="440" y="1971"/>
                </a:lnTo>
                <a:lnTo>
                  <a:pt x="454" y="1940"/>
                </a:lnTo>
                <a:lnTo>
                  <a:pt x="474" y="1912"/>
                </a:lnTo>
                <a:lnTo>
                  <a:pt x="499" y="1889"/>
                </a:lnTo>
                <a:lnTo>
                  <a:pt x="528" y="1869"/>
                </a:lnTo>
                <a:lnTo>
                  <a:pt x="559" y="1854"/>
                </a:lnTo>
                <a:lnTo>
                  <a:pt x="593" y="1845"/>
                </a:lnTo>
                <a:lnTo>
                  <a:pt x="630" y="1842"/>
                </a:lnTo>
                <a:close/>
                <a:moveTo>
                  <a:pt x="1203" y="1446"/>
                </a:moveTo>
                <a:lnTo>
                  <a:pt x="1248" y="1450"/>
                </a:lnTo>
                <a:lnTo>
                  <a:pt x="1289" y="1459"/>
                </a:lnTo>
                <a:lnTo>
                  <a:pt x="1329" y="1474"/>
                </a:lnTo>
                <a:lnTo>
                  <a:pt x="1366" y="1493"/>
                </a:lnTo>
                <a:lnTo>
                  <a:pt x="1400" y="1519"/>
                </a:lnTo>
                <a:lnTo>
                  <a:pt x="1429" y="1547"/>
                </a:lnTo>
                <a:lnTo>
                  <a:pt x="1454" y="1580"/>
                </a:lnTo>
                <a:lnTo>
                  <a:pt x="1475" y="1616"/>
                </a:lnTo>
                <a:lnTo>
                  <a:pt x="1490" y="1655"/>
                </a:lnTo>
                <a:lnTo>
                  <a:pt x="1499" y="1696"/>
                </a:lnTo>
                <a:lnTo>
                  <a:pt x="1502" y="1739"/>
                </a:lnTo>
                <a:lnTo>
                  <a:pt x="1499" y="1782"/>
                </a:lnTo>
                <a:lnTo>
                  <a:pt x="1490" y="1823"/>
                </a:lnTo>
                <a:lnTo>
                  <a:pt x="1475" y="1862"/>
                </a:lnTo>
                <a:lnTo>
                  <a:pt x="1454" y="1898"/>
                </a:lnTo>
                <a:lnTo>
                  <a:pt x="1429" y="1931"/>
                </a:lnTo>
                <a:lnTo>
                  <a:pt x="1400" y="1960"/>
                </a:lnTo>
                <a:lnTo>
                  <a:pt x="1366" y="1985"/>
                </a:lnTo>
                <a:lnTo>
                  <a:pt x="1329" y="2005"/>
                </a:lnTo>
                <a:lnTo>
                  <a:pt x="1289" y="2020"/>
                </a:lnTo>
                <a:lnTo>
                  <a:pt x="1248" y="2029"/>
                </a:lnTo>
                <a:lnTo>
                  <a:pt x="1203" y="2032"/>
                </a:lnTo>
                <a:lnTo>
                  <a:pt x="1158" y="2029"/>
                </a:lnTo>
                <a:lnTo>
                  <a:pt x="1116" y="2020"/>
                </a:lnTo>
                <a:lnTo>
                  <a:pt x="1076" y="2005"/>
                </a:lnTo>
                <a:lnTo>
                  <a:pt x="1040" y="1985"/>
                </a:lnTo>
                <a:lnTo>
                  <a:pt x="1006" y="1960"/>
                </a:lnTo>
                <a:lnTo>
                  <a:pt x="977" y="1931"/>
                </a:lnTo>
                <a:lnTo>
                  <a:pt x="952" y="1898"/>
                </a:lnTo>
                <a:lnTo>
                  <a:pt x="932" y="1862"/>
                </a:lnTo>
                <a:lnTo>
                  <a:pt x="916" y="1823"/>
                </a:lnTo>
                <a:lnTo>
                  <a:pt x="907" y="1782"/>
                </a:lnTo>
                <a:lnTo>
                  <a:pt x="903" y="1739"/>
                </a:lnTo>
                <a:lnTo>
                  <a:pt x="907" y="1696"/>
                </a:lnTo>
                <a:lnTo>
                  <a:pt x="916" y="1655"/>
                </a:lnTo>
                <a:lnTo>
                  <a:pt x="932" y="1616"/>
                </a:lnTo>
                <a:lnTo>
                  <a:pt x="952" y="1580"/>
                </a:lnTo>
                <a:lnTo>
                  <a:pt x="977" y="1547"/>
                </a:lnTo>
                <a:lnTo>
                  <a:pt x="1006" y="1519"/>
                </a:lnTo>
                <a:lnTo>
                  <a:pt x="1040" y="1493"/>
                </a:lnTo>
                <a:lnTo>
                  <a:pt x="1076" y="1474"/>
                </a:lnTo>
                <a:lnTo>
                  <a:pt x="1116" y="1459"/>
                </a:lnTo>
                <a:lnTo>
                  <a:pt x="1158" y="1450"/>
                </a:lnTo>
                <a:lnTo>
                  <a:pt x="1203" y="1446"/>
                </a:lnTo>
                <a:close/>
                <a:moveTo>
                  <a:pt x="1484" y="120"/>
                </a:moveTo>
                <a:lnTo>
                  <a:pt x="1448" y="123"/>
                </a:lnTo>
                <a:lnTo>
                  <a:pt x="1414" y="131"/>
                </a:lnTo>
                <a:lnTo>
                  <a:pt x="1383" y="144"/>
                </a:lnTo>
                <a:lnTo>
                  <a:pt x="1355" y="161"/>
                </a:lnTo>
                <a:lnTo>
                  <a:pt x="1328" y="183"/>
                </a:lnTo>
                <a:lnTo>
                  <a:pt x="1306" y="208"/>
                </a:lnTo>
                <a:lnTo>
                  <a:pt x="1288" y="236"/>
                </a:lnTo>
                <a:lnTo>
                  <a:pt x="1275" y="267"/>
                </a:lnTo>
                <a:lnTo>
                  <a:pt x="1266" y="299"/>
                </a:lnTo>
                <a:lnTo>
                  <a:pt x="1264" y="334"/>
                </a:lnTo>
                <a:lnTo>
                  <a:pt x="1264" y="882"/>
                </a:lnTo>
                <a:lnTo>
                  <a:pt x="1266" y="917"/>
                </a:lnTo>
                <a:lnTo>
                  <a:pt x="1275" y="950"/>
                </a:lnTo>
                <a:lnTo>
                  <a:pt x="1288" y="980"/>
                </a:lnTo>
                <a:lnTo>
                  <a:pt x="1306" y="1009"/>
                </a:lnTo>
                <a:lnTo>
                  <a:pt x="1328" y="1034"/>
                </a:lnTo>
                <a:lnTo>
                  <a:pt x="1355" y="1055"/>
                </a:lnTo>
                <a:lnTo>
                  <a:pt x="1383" y="1073"/>
                </a:lnTo>
                <a:lnTo>
                  <a:pt x="1414" y="1086"/>
                </a:lnTo>
                <a:lnTo>
                  <a:pt x="1448" y="1094"/>
                </a:lnTo>
                <a:lnTo>
                  <a:pt x="1484" y="1097"/>
                </a:lnTo>
                <a:lnTo>
                  <a:pt x="1728" y="1097"/>
                </a:lnTo>
                <a:lnTo>
                  <a:pt x="1728" y="1365"/>
                </a:lnTo>
                <a:lnTo>
                  <a:pt x="2002" y="1097"/>
                </a:lnTo>
                <a:lnTo>
                  <a:pt x="2668" y="1097"/>
                </a:lnTo>
                <a:lnTo>
                  <a:pt x="2704" y="1094"/>
                </a:lnTo>
                <a:lnTo>
                  <a:pt x="2737" y="1086"/>
                </a:lnTo>
                <a:lnTo>
                  <a:pt x="2769" y="1073"/>
                </a:lnTo>
                <a:lnTo>
                  <a:pt x="2797" y="1055"/>
                </a:lnTo>
                <a:lnTo>
                  <a:pt x="2822" y="1034"/>
                </a:lnTo>
                <a:lnTo>
                  <a:pt x="2844" y="1009"/>
                </a:lnTo>
                <a:lnTo>
                  <a:pt x="2862" y="980"/>
                </a:lnTo>
                <a:lnTo>
                  <a:pt x="2876" y="950"/>
                </a:lnTo>
                <a:lnTo>
                  <a:pt x="2884" y="917"/>
                </a:lnTo>
                <a:lnTo>
                  <a:pt x="2888" y="882"/>
                </a:lnTo>
                <a:lnTo>
                  <a:pt x="2888" y="334"/>
                </a:lnTo>
                <a:lnTo>
                  <a:pt x="2884" y="299"/>
                </a:lnTo>
                <a:lnTo>
                  <a:pt x="2876" y="267"/>
                </a:lnTo>
                <a:lnTo>
                  <a:pt x="2862" y="236"/>
                </a:lnTo>
                <a:lnTo>
                  <a:pt x="2844" y="208"/>
                </a:lnTo>
                <a:lnTo>
                  <a:pt x="2822" y="183"/>
                </a:lnTo>
                <a:lnTo>
                  <a:pt x="2797" y="161"/>
                </a:lnTo>
                <a:lnTo>
                  <a:pt x="2769" y="144"/>
                </a:lnTo>
                <a:lnTo>
                  <a:pt x="2737" y="131"/>
                </a:lnTo>
                <a:lnTo>
                  <a:pt x="2704" y="123"/>
                </a:lnTo>
                <a:lnTo>
                  <a:pt x="2668" y="120"/>
                </a:lnTo>
                <a:lnTo>
                  <a:pt x="1484" y="120"/>
                </a:lnTo>
                <a:close/>
                <a:moveTo>
                  <a:pt x="1484" y="0"/>
                </a:moveTo>
                <a:lnTo>
                  <a:pt x="2668" y="0"/>
                </a:lnTo>
                <a:lnTo>
                  <a:pt x="2714" y="3"/>
                </a:lnTo>
                <a:lnTo>
                  <a:pt x="2759" y="12"/>
                </a:lnTo>
                <a:lnTo>
                  <a:pt x="2801" y="27"/>
                </a:lnTo>
                <a:lnTo>
                  <a:pt x="2840" y="46"/>
                </a:lnTo>
                <a:lnTo>
                  <a:pt x="2877" y="70"/>
                </a:lnTo>
                <a:lnTo>
                  <a:pt x="2910" y="97"/>
                </a:lnTo>
                <a:lnTo>
                  <a:pt x="2939" y="130"/>
                </a:lnTo>
                <a:lnTo>
                  <a:pt x="2963" y="165"/>
                </a:lnTo>
                <a:lnTo>
                  <a:pt x="2983" y="204"/>
                </a:lnTo>
                <a:lnTo>
                  <a:pt x="2998" y="245"/>
                </a:lnTo>
                <a:lnTo>
                  <a:pt x="3007" y="288"/>
                </a:lnTo>
                <a:lnTo>
                  <a:pt x="3010" y="334"/>
                </a:lnTo>
                <a:lnTo>
                  <a:pt x="3010" y="882"/>
                </a:lnTo>
                <a:lnTo>
                  <a:pt x="3007" y="928"/>
                </a:lnTo>
                <a:lnTo>
                  <a:pt x="2998" y="971"/>
                </a:lnTo>
                <a:lnTo>
                  <a:pt x="2983" y="1012"/>
                </a:lnTo>
                <a:lnTo>
                  <a:pt x="2963" y="1051"/>
                </a:lnTo>
                <a:lnTo>
                  <a:pt x="2939" y="1086"/>
                </a:lnTo>
                <a:lnTo>
                  <a:pt x="2910" y="1118"/>
                </a:lnTo>
                <a:lnTo>
                  <a:pt x="2877" y="1146"/>
                </a:lnTo>
                <a:lnTo>
                  <a:pt x="2840" y="1170"/>
                </a:lnTo>
                <a:lnTo>
                  <a:pt x="2801" y="1190"/>
                </a:lnTo>
                <a:lnTo>
                  <a:pt x="2759" y="1204"/>
                </a:lnTo>
                <a:lnTo>
                  <a:pt x="2714" y="1213"/>
                </a:lnTo>
                <a:lnTo>
                  <a:pt x="2668" y="1216"/>
                </a:lnTo>
                <a:lnTo>
                  <a:pt x="2053" y="1216"/>
                </a:lnTo>
                <a:lnTo>
                  <a:pt x="1604" y="1654"/>
                </a:lnTo>
                <a:lnTo>
                  <a:pt x="1604" y="1216"/>
                </a:lnTo>
                <a:lnTo>
                  <a:pt x="1484" y="1216"/>
                </a:lnTo>
                <a:lnTo>
                  <a:pt x="1437" y="1213"/>
                </a:lnTo>
                <a:lnTo>
                  <a:pt x="1393" y="1204"/>
                </a:lnTo>
                <a:lnTo>
                  <a:pt x="1351" y="1190"/>
                </a:lnTo>
                <a:lnTo>
                  <a:pt x="1312" y="1170"/>
                </a:lnTo>
                <a:lnTo>
                  <a:pt x="1275" y="1146"/>
                </a:lnTo>
                <a:lnTo>
                  <a:pt x="1242" y="1118"/>
                </a:lnTo>
                <a:lnTo>
                  <a:pt x="1214" y="1086"/>
                </a:lnTo>
                <a:lnTo>
                  <a:pt x="1189" y="1051"/>
                </a:lnTo>
                <a:lnTo>
                  <a:pt x="1169" y="1012"/>
                </a:lnTo>
                <a:lnTo>
                  <a:pt x="1154" y="971"/>
                </a:lnTo>
                <a:lnTo>
                  <a:pt x="1146" y="928"/>
                </a:lnTo>
                <a:lnTo>
                  <a:pt x="1143" y="882"/>
                </a:lnTo>
                <a:lnTo>
                  <a:pt x="1143" y="334"/>
                </a:lnTo>
                <a:lnTo>
                  <a:pt x="1145" y="288"/>
                </a:lnTo>
                <a:lnTo>
                  <a:pt x="1154" y="245"/>
                </a:lnTo>
                <a:lnTo>
                  <a:pt x="1169" y="204"/>
                </a:lnTo>
                <a:lnTo>
                  <a:pt x="1189" y="165"/>
                </a:lnTo>
                <a:lnTo>
                  <a:pt x="1213" y="130"/>
                </a:lnTo>
                <a:lnTo>
                  <a:pt x="1242" y="97"/>
                </a:lnTo>
                <a:lnTo>
                  <a:pt x="1275" y="70"/>
                </a:lnTo>
                <a:lnTo>
                  <a:pt x="1312" y="46"/>
                </a:lnTo>
                <a:lnTo>
                  <a:pt x="1350" y="27"/>
                </a:lnTo>
                <a:lnTo>
                  <a:pt x="1393" y="12"/>
                </a:lnTo>
                <a:lnTo>
                  <a:pt x="1437" y="3"/>
                </a:lnTo>
                <a:lnTo>
                  <a:pt x="1484"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nvGrpSpPr>
          <p:cNvPr id="27" name="Group 26">
            <a:extLst>
              <a:ext uri="{FF2B5EF4-FFF2-40B4-BE49-F238E27FC236}">
                <a16:creationId xmlns:a16="http://schemas.microsoft.com/office/drawing/2014/main" id="{22F3E072-5545-45AE-96F3-3D8DE1CBFFB0}"/>
              </a:ext>
            </a:extLst>
          </p:cNvPr>
          <p:cNvGrpSpPr/>
          <p:nvPr/>
        </p:nvGrpSpPr>
        <p:grpSpPr>
          <a:xfrm>
            <a:off x="7459569" y="3618641"/>
            <a:ext cx="412510" cy="414876"/>
            <a:chOff x="-2292350" y="3246438"/>
            <a:chExt cx="2082800" cy="2092325"/>
          </a:xfrm>
          <a:solidFill>
            <a:schemeClr val="tx1"/>
          </a:solidFill>
        </p:grpSpPr>
        <p:sp>
          <p:nvSpPr>
            <p:cNvPr id="28" name="Freeform 125">
              <a:extLst>
                <a:ext uri="{FF2B5EF4-FFF2-40B4-BE49-F238E27FC236}">
                  <a16:creationId xmlns:a16="http://schemas.microsoft.com/office/drawing/2014/main" id="{0BC6ACCE-4DC5-313E-B7B3-7EF1E579F542}"/>
                </a:ext>
              </a:extLst>
            </p:cNvPr>
            <p:cNvSpPr>
              <a:spLocks/>
            </p:cNvSpPr>
            <p:nvPr/>
          </p:nvSpPr>
          <p:spPr bwMode="auto">
            <a:xfrm>
              <a:off x="-2292350" y="3457575"/>
              <a:ext cx="1881188" cy="1881188"/>
            </a:xfrm>
            <a:custGeom>
              <a:avLst/>
              <a:gdLst>
                <a:gd name="T0" fmla="*/ 1994 w 3554"/>
                <a:gd name="T1" fmla="*/ 14 h 3556"/>
                <a:gd name="T2" fmla="*/ 2305 w 3554"/>
                <a:gd name="T3" fmla="*/ 81 h 3556"/>
                <a:gd name="T4" fmla="*/ 2594 w 3554"/>
                <a:gd name="T5" fmla="*/ 198 h 3556"/>
                <a:gd name="T6" fmla="*/ 2613 w 3554"/>
                <a:gd name="T7" fmla="*/ 520 h 3556"/>
                <a:gd name="T8" fmla="*/ 2309 w 3554"/>
                <a:gd name="T9" fmla="*/ 584 h 3556"/>
                <a:gd name="T10" fmla="*/ 2053 w 3554"/>
                <a:gd name="T11" fmla="*/ 501 h 3556"/>
                <a:gd name="T12" fmla="*/ 1777 w 3554"/>
                <a:gd name="T13" fmla="*/ 471 h 3556"/>
                <a:gd name="T14" fmla="*/ 1491 w 3554"/>
                <a:gd name="T15" fmla="*/ 502 h 3556"/>
                <a:gd name="T16" fmla="*/ 1226 w 3554"/>
                <a:gd name="T17" fmla="*/ 592 h 3556"/>
                <a:gd name="T18" fmla="*/ 991 w 3554"/>
                <a:gd name="T19" fmla="*/ 734 h 3556"/>
                <a:gd name="T20" fmla="*/ 791 w 3554"/>
                <a:gd name="T21" fmla="*/ 920 h 3556"/>
                <a:gd name="T22" fmla="*/ 634 w 3554"/>
                <a:gd name="T23" fmla="*/ 1145 h 3556"/>
                <a:gd name="T24" fmla="*/ 526 w 3554"/>
                <a:gd name="T25" fmla="*/ 1401 h 3556"/>
                <a:gd name="T26" fmla="*/ 474 w 3554"/>
                <a:gd name="T27" fmla="*/ 1680 h 3556"/>
                <a:gd name="T28" fmla="*/ 485 w 3554"/>
                <a:gd name="T29" fmla="*/ 1971 h 3556"/>
                <a:gd name="T30" fmla="*/ 556 w 3554"/>
                <a:gd name="T31" fmla="*/ 2244 h 3556"/>
                <a:gd name="T32" fmla="*/ 681 w 3554"/>
                <a:gd name="T33" fmla="*/ 2490 h 3556"/>
                <a:gd name="T34" fmla="*/ 854 w 3554"/>
                <a:gd name="T35" fmla="*/ 2702 h 3556"/>
                <a:gd name="T36" fmla="*/ 1066 w 3554"/>
                <a:gd name="T37" fmla="*/ 2874 h 3556"/>
                <a:gd name="T38" fmla="*/ 1312 w 3554"/>
                <a:gd name="T39" fmla="*/ 2999 h 3556"/>
                <a:gd name="T40" fmla="*/ 1585 w 3554"/>
                <a:gd name="T41" fmla="*/ 3071 h 3556"/>
                <a:gd name="T42" fmla="*/ 1876 w 3554"/>
                <a:gd name="T43" fmla="*/ 3082 h 3556"/>
                <a:gd name="T44" fmla="*/ 2155 w 3554"/>
                <a:gd name="T45" fmla="*/ 3029 h 3556"/>
                <a:gd name="T46" fmla="*/ 2411 w 3554"/>
                <a:gd name="T47" fmla="*/ 2922 h 3556"/>
                <a:gd name="T48" fmla="*/ 2634 w 3554"/>
                <a:gd name="T49" fmla="*/ 2765 h 3556"/>
                <a:gd name="T50" fmla="*/ 2822 w 3554"/>
                <a:gd name="T51" fmla="*/ 2564 h 3556"/>
                <a:gd name="T52" fmla="*/ 2962 w 3554"/>
                <a:gd name="T53" fmla="*/ 2329 h 3556"/>
                <a:gd name="T54" fmla="*/ 3052 w 3554"/>
                <a:gd name="T55" fmla="*/ 2065 h 3556"/>
                <a:gd name="T56" fmla="*/ 3085 w 3554"/>
                <a:gd name="T57" fmla="*/ 1778 h 3556"/>
                <a:gd name="T58" fmla="*/ 3055 w 3554"/>
                <a:gd name="T59" fmla="*/ 1503 h 3556"/>
                <a:gd name="T60" fmla="*/ 2972 w 3554"/>
                <a:gd name="T61" fmla="*/ 1247 h 3556"/>
                <a:gd name="T62" fmla="*/ 3051 w 3554"/>
                <a:gd name="T63" fmla="*/ 927 h 3556"/>
                <a:gd name="T64" fmla="*/ 3325 w 3554"/>
                <a:gd name="T65" fmla="*/ 945 h 3556"/>
                <a:gd name="T66" fmla="*/ 3435 w 3554"/>
                <a:gd name="T67" fmla="*/ 1136 h 3556"/>
                <a:gd name="T68" fmla="*/ 3524 w 3554"/>
                <a:gd name="T69" fmla="*/ 1446 h 3556"/>
                <a:gd name="T70" fmla="*/ 3554 w 3554"/>
                <a:gd name="T71" fmla="*/ 1778 h 3556"/>
                <a:gd name="T72" fmla="*/ 3522 w 3554"/>
                <a:gd name="T73" fmla="*/ 2122 h 3556"/>
                <a:gd name="T74" fmla="*/ 3426 w 3554"/>
                <a:gd name="T75" fmla="*/ 2444 h 3556"/>
                <a:gd name="T76" fmla="*/ 3273 w 3554"/>
                <a:gd name="T77" fmla="*/ 2737 h 3556"/>
                <a:gd name="T78" fmla="*/ 3073 w 3554"/>
                <a:gd name="T79" fmla="*/ 2995 h 3556"/>
                <a:gd name="T80" fmla="*/ 2827 w 3554"/>
                <a:gd name="T81" fmla="*/ 3213 h 3556"/>
                <a:gd name="T82" fmla="*/ 2544 w 3554"/>
                <a:gd name="T83" fmla="*/ 3382 h 3556"/>
                <a:gd name="T84" fmla="*/ 2232 w 3554"/>
                <a:gd name="T85" fmla="*/ 3497 h 3556"/>
                <a:gd name="T86" fmla="*/ 1894 w 3554"/>
                <a:gd name="T87" fmla="*/ 3553 h 3556"/>
                <a:gd name="T88" fmla="*/ 1545 w 3554"/>
                <a:gd name="T89" fmla="*/ 3541 h 3556"/>
                <a:gd name="T90" fmla="*/ 1215 w 3554"/>
                <a:gd name="T91" fmla="*/ 3465 h 3556"/>
                <a:gd name="T92" fmla="*/ 911 w 3554"/>
                <a:gd name="T93" fmla="*/ 3332 h 3556"/>
                <a:gd name="T94" fmla="*/ 641 w 3554"/>
                <a:gd name="T95" fmla="*/ 3145 h 3556"/>
                <a:gd name="T96" fmla="*/ 409 w 3554"/>
                <a:gd name="T97" fmla="*/ 2914 h 3556"/>
                <a:gd name="T98" fmla="*/ 225 w 3554"/>
                <a:gd name="T99" fmla="*/ 2644 h 3556"/>
                <a:gd name="T100" fmla="*/ 90 w 3554"/>
                <a:gd name="T101" fmla="*/ 2340 h 3556"/>
                <a:gd name="T102" fmla="*/ 14 w 3554"/>
                <a:gd name="T103" fmla="*/ 2009 h 3556"/>
                <a:gd name="T104" fmla="*/ 0 w 3554"/>
                <a:gd name="T105" fmla="*/ 1778 h 3556"/>
                <a:gd name="T106" fmla="*/ 34 w 3554"/>
                <a:gd name="T107" fmla="*/ 1434 h 3556"/>
                <a:gd name="T108" fmla="*/ 128 w 3554"/>
                <a:gd name="T109" fmla="*/ 1111 h 3556"/>
                <a:gd name="T110" fmla="*/ 281 w 3554"/>
                <a:gd name="T111" fmla="*/ 818 h 3556"/>
                <a:gd name="T112" fmla="*/ 483 w 3554"/>
                <a:gd name="T113" fmla="*/ 560 h 3556"/>
                <a:gd name="T114" fmla="*/ 728 w 3554"/>
                <a:gd name="T115" fmla="*/ 344 h 3556"/>
                <a:gd name="T116" fmla="*/ 1010 w 3554"/>
                <a:gd name="T117" fmla="*/ 174 h 3556"/>
                <a:gd name="T118" fmla="*/ 1322 w 3554"/>
                <a:gd name="T119" fmla="*/ 59 h 3556"/>
                <a:gd name="T120" fmla="*/ 1659 w 3554"/>
                <a:gd name="T121" fmla="*/ 4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54" h="3556">
                  <a:moveTo>
                    <a:pt x="1777" y="0"/>
                  </a:moveTo>
                  <a:lnTo>
                    <a:pt x="1886" y="4"/>
                  </a:lnTo>
                  <a:lnTo>
                    <a:pt x="1994" y="14"/>
                  </a:lnTo>
                  <a:lnTo>
                    <a:pt x="2100" y="29"/>
                  </a:lnTo>
                  <a:lnTo>
                    <a:pt x="2203" y="52"/>
                  </a:lnTo>
                  <a:lnTo>
                    <a:pt x="2305" y="81"/>
                  </a:lnTo>
                  <a:lnTo>
                    <a:pt x="2404" y="114"/>
                  </a:lnTo>
                  <a:lnTo>
                    <a:pt x="2500" y="154"/>
                  </a:lnTo>
                  <a:lnTo>
                    <a:pt x="2594" y="198"/>
                  </a:lnTo>
                  <a:lnTo>
                    <a:pt x="2591" y="230"/>
                  </a:lnTo>
                  <a:lnTo>
                    <a:pt x="2592" y="261"/>
                  </a:lnTo>
                  <a:lnTo>
                    <a:pt x="2613" y="520"/>
                  </a:lnTo>
                  <a:lnTo>
                    <a:pt x="2465" y="667"/>
                  </a:lnTo>
                  <a:lnTo>
                    <a:pt x="2388" y="624"/>
                  </a:lnTo>
                  <a:lnTo>
                    <a:pt x="2309" y="584"/>
                  </a:lnTo>
                  <a:lnTo>
                    <a:pt x="2226" y="550"/>
                  </a:lnTo>
                  <a:lnTo>
                    <a:pt x="2141" y="523"/>
                  </a:lnTo>
                  <a:lnTo>
                    <a:pt x="2053" y="501"/>
                  </a:lnTo>
                  <a:lnTo>
                    <a:pt x="1963" y="484"/>
                  </a:lnTo>
                  <a:lnTo>
                    <a:pt x="1871" y="475"/>
                  </a:lnTo>
                  <a:lnTo>
                    <a:pt x="1777" y="471"/>
                  </a:lnTo>
                  <a:lnTo>
                    <a:pt x="1680" y="475"/>
                  </a:lnTo>
                  <a:lnTo>
                    <a:pt x="1584" y="485"/>
                  </a:lnTo>
                  <a:lnTo>
                    <a:pt x="1491" y="502"/>
                  </a:lnTo>
                  <a:lnTo>
                    <a:pt x="1400" y="526"/>
                  </a:lnTo>
                  <a:lnTo>
                    <a:pt x="1311" y="556"/>
                  </a:lnTo>
                  <a:lnTo>
                    <a:pt x="1226" y="592"/>
                  </a:lnTo>
                  <a:lnTo>
                    <a:pt x="1144" y="634"/>
                  </a:lnTo>
                  <a:lnTo>
                    <a:pt x="1066" y="682"/>
                  </a:lnTo>
                  <a:lnTo>
                    <a:pt x="991" y="734"/>
                  </a:lnTo>
                  <a:lnTo>
                    <a:pt x="920" y="792"/>
                  </a:lnTo>
                  <a:lnTo>
                    <a:pt x="854" y="854"/>
                  </a:lnTo>
                  <a:lnTo>
                    <a:pt x="791" y="920"/>
                  </a:lnTo>
                  <a:lnTo>
                    <a:pt x="734" y="992"/>
                  </a:lnTo>
                  <a:lnTo>
                    <a:pt x="681" y="1067"/>
                  </a:lnTo>
                  <a:lnTo>
                    <a:pt x="634" y="1145"/>
                  </a:lnTo>
                  <a:lnTo>
                    <a:pt x="592" y="1228"/>
                  </a:lnTo>
                  <a:lnTo>
                    <a:pt x="556" y="1313"/>
                  </a:lnTo>
                  <a:lnTo>
                    <a:pt x="526" y="1401"/>
                  </a:lnTo>
                  <a:lnTo>
                    <a:pt x="502" y="1492"/>
                  </a:lnTo>
                  <a:lnTo>
                    <a:pt x="485" y="1586"/>
                  </a:lnTo>
                  <a:lnTo>
                    <a:pt x="474" y="1680"/>
                  </a:lnTo>
                  <a:lnTo>
                    <a:pt x="471" y="1778"/>
                  </a:lnTo>
                  <a:lnTo>
                    <a:pt x="474" y="1876"/>
                  </a:lnTo>
                  <a:lnTo>
                    <a:pt x="485" y="1971"/>
                  </a:lnTo>
                  <a:lnTo>
                    <a:pt x="502" y="2065"/>
                  </a:lnTo>
                  <a:lnTo>
                    <a:pt x="526" y="2156"/>
                  </a:lnTo>
                  <a:lnTo>
                    <a:pt x="556" y="2244"/>
                  </a:lnTo>
                  <a:lnTo>
                    <a:pt x="592" y="2329"/>
                  </a:lnTo>
                  <a:lnTo>
                    <a:pt x="634" y="2411"/>
                  </a:lnTo>
                  <a:lnTo>
                    <a:pt x="681" y="2490"/>
                  </a:lnTo>
                  <a:lnTo>
                    <a:pt x="734" y="2564"/>
                  </a:lnTo>
                  <a:lnTo>
                    <a:pt x="791" y="2635"/>
                  </a:lnTo>
                  <a:lnTo>
                    <a:pt x="854" y="2702"/>
                  </a:lnTo>
                  <a:lnTo>
                    <a:pt x="920" y="2765"/>
                  </a:lnTo>
                  <a:lnTo>
                    <a:pt x="992" y="2821"/>
                  </a:lnTo>
                  <a:lnTo>
                    <a:pt x="1066" y="2874"/>
                  </a:lnTo>
                  <a:lnTo>
                    <a:pt x="1144" y="2922"/>
                  </a:lnTo>
                  <a:lnTo>
                    <a:pt x="1227" y="2963"/>
                  </a:lnTo>
                  <a:lnTo>
                    <a:pt x="1312" y="2999"/>
                  </a:lnTo>
                  <a:lnTo>
                    <a:pt x="1400" y="3029"/>
                  </a:lnTo>
                  <a:lnTo>
                    <a:pt x="1491" y="3053"/>
                  </a:lnTo>
                  <a:lnTo>
                    <a:pt x="1585" y="3071"/>
                  </a:lnTo>
                  <a:lnTo>
                    <a:pt x="1680" y="3082"/>
                  </a:lnTo>
                  <a:lnTo>
                    <a:pt x="1777" y="3084"/>
                  </a:lnTo>
                  <a:lnTo>
                    <a:pt x="1876" y="3082"/>
                  </a:lnTo>
                  <a:lnTo>
                    <a:pt x="1970" y="3071"/>
                  </a:lnTo>
                  <a:lnTo>
                    <a:pt x="2064" y="3053"/>
                  </a:lnTo>
                  <a:lnTo>
                    <a:pt x="2155" y="3029"/>
                  </a:lnTo>
                  <a:lnTo>
                    <a:pt x="2243" y="2999"/>
                  </a:lnTo>
                  <a:lnTo>
                    <a:pt x="2328" y="2963"/>
                  </a:lnTo>
                  <a:lnTo>
                    <a:pt x="2411" y="2922"/>
                  </a:lnTo>
                  <a:lnTo>
                    <a:pt x="2489" y="2874"/>
                  </a:lnTo>
                  <a:lnTo>
                    <a:pt x="2564" y="2821"/>
                  </a:lnTo>
                  <a:lnTo>
                    <a:pt x="2634" y="2765"/>
                  </a:lnTo>
                  <a:lnTo>
                    <a:pt x="2702" y="2702"/>
                  </a:lnTo>
                  <a:lnTo>
                    <a:pt x="2764" y="2635"/>
                  </a:lnTo>
                  <a:lnTo>
                    <a:pt x="2822" y="2564"/>
                  </a:lnTo>
                  <a:lnTo>
                    <a:pt x="2873" y="2490"/>
                  </a:lnTo>
                  <a:lnTo>
                    <a:pt x="2921" y="2411"/>
                  </a:lnTo>
                  <a:lnTo>
                    <a:pt x="2962" y="2329"/>
                  </a:lnTo>
                  <a:lnTo>
                    <a:pt x="2998" y="2244"/>
                  </a:lnTo>
                  <a:lnTo>
                    <a:pt x="3029" y="2156"/>
                  </a:lnTo>
                  <a:lnTo>
                    <a:pt x="3052" y="2065"/>
                  </a:lnTo>
                  <a:lnTo>
                    <a:pt x="3070" y="1971"/>
                  </a:lnTo>
                  <a:lnTo>
                    <a:pt x="3081" y="1876"/>
                  </a:lnTo>
                  <a:lnTo>
                    <a:pt x="3085" y="1778"/>
                  </a:lnTo>
                  <a:lnTo>
                    <a:pt x="3081" y="1684"/>
                  </a:lnTo>
                  <a:lnTo>
                    <a:pt x="3071" y="1593"/>
                  </a:lnTo>
                  <a:lnTo>
                    <a:pt x="3055" y="1503"/>
                  </a:lnTo>
                  <a:lnTo>
                    <a:pt x="3033" y="1415"/>
                  </a:lnTo>
                  <a:lnTo>
                    <a:pt x="3005" y="1329"/>
                  </a:lnTo>
                  <a:lnTo>
                    <a:pt x="2972" y="1247"/>
                  </a:lnTo>
                  <a:lnTo>
                    <a:pt x="2932" y="1166"/>
                  </a:lnTo>
                  <a:lnTo>
                    <a:pt x="2889" y="1090"/>
                  </a:lnTo>
                  <a:lnTo>
                    <a:pt x="3051" y="927"/>
                  </a:lnTo>
                  <a:lnTo>
                    <a:pt x="3277" y="944"/>
                  </a:lnTo>
                  <a:lnTo>
                    <a:pt x="3303" y="945"/>
                  </a:lnTo>
                  <a:lnTo>
                    <a:pt x="3325" y="945"/>
                  </a:lnTo>
                  <a:lnTo>
                    <a:pt x="3346" y="943"/>
                  </a:lnTo>
                  <a:lnTo>
                    <a:pt x="3394" y="1038"/>
                  </a:lnTo>
                  <a:lnTo>
                    <a:pt x="3435" y="1136"/>
                  </a:lnTo>
                  <a:lnTo>
                    <a:pt x="3471" y="1237"/>
                  </a:lnTo>
                  <a:lnTo>
                    <a:pt x="3500" y="1341"/>
                  </a:lnTo>
                  <a:lnTo>
                    <a:pt x="3524" y="1446"/>
                  </a:lnTo>
                  <a:lnTo>
                    <a:pt x="3541" y="1555"/>
                  </a:lnTo>
                  <a:lnTo>
                    <a:pt x="3552" y="1666"/>
                  </a:lnTo>
                  <a:lnTo>
                    <a:pt x="3554" y="1778"/>
                  </a:lnTo>
                  <a:lnTo>
                    <a:pt x="3551" y="1895"/>
                  </a:lnTo>
                  <a:lnTo>
                    <a:pt x="3540" y="2009"/>
                  </a:lnTo>
                  <a:lnTo>
                    <a:pt x="3522" y="2122"/>
                  </a:lnTo>
                  <a:lnTo>
                    <a:pt x="3497" y="2233"/>
                  </a:lnTo>
                  <a:lnTo>
                    <a:pt x="3464" y="2340"/>
                  </a:lnTo>
                  <a:lnTo>
                    <a:pt x="3426" y="2444"/>
                  </a:lnTo>
                  <a:lnTo>
                    <a:pt x="3381" y="2546"/>
                  </a:lnTo>
                  <a:lnTo>
                    <a:pt x="3331" y="2644"/>
                  </a:lnTo>
                  <a:lnTo>
                    <a:pt x="3273" y="2737"/>
                  </a:lnTo>
                  <a:lnTo>
                    <a:pt x="3212" y="2828"/>
                  </a:lnTo>
                  <a:lnTo>
                    <a:pt x="3145" y="2914"/>
                  </a:lnTo>
                  <a:lnTo>
                    <a:pt x="3073" y="2995"/>
                  </a:lnTo>
                  <a:lnTo>
                    <a:pt x="2995" y="3073"/>
                  </a:lnTo>
                  <a:lnTo>
                    <a:pt x="2913" y="3145"/>
                  </a:lnTo>
                  <a:lnTo>
                    <a:pt x="2827" y="3213"/>
                  </a:lnTo>
                  <a:lnTo>
                    <a:pt x="2736" y="3275"/>
                  </a:lnTo>
                  <a:lnTo>
                    <a:pt x="2643" y="3332"/>
                  </a:lnTo>
                  <a:lnTo>
                    <a:pt x="2544" y="3382"/>
                  </a:lnTo>
                  <a:lnTo>
                    <a:pt x="2443" y="3426"/>
                  </a:lnTo>
                  <a:lnTo>
                    <a:pt x="2339" y="3465"/>
                  </a:lnTo>
                  <a:lnTo>
                    <a:pt x="2232" y="3497"/>
                  </a:lnTo>
                  <a:lnTo>
                    <a:pt x="2122" y="3523"/>
                  </a:lnTo>
                  <a:lnTo>
                    <a:pt x="2009" y="3541"/>
                  </a:lnTo>
                  <a:lnTo>
                    <a:pt x="1894" y="3553"/>
                  </a:lnTo>
                  <a:lnTo>
                    <a:pt x="1777" y="3556"/>
                  </a:lnTo>
                  <a:lnTo>
                    <a:pt x="1661" y="3553"/>
                  </a:lnTo>
                  <a:lnTo>
                    <a:pt x="1545" y="3541"/>
                  </a:lnTo>
                  <a:lnTo>
                    <a:pt x="1432" y="3523"/>
                  </a:lnTo>
                  <a:lnTo>
                    <a:pt x="1323" y="3497"/>
                  </a:lnTo>
                  <a:lnTo>
                    <a:pt x="1215" y="3465"/>
                  </a:lnTo>
                  <a:lnTo>
                    <a:pt x="1111" y="3426"/>
                  </a:lnTo>
                  <a:lnTo>
                    <a:pt x="1010" y="3382"/>
                  </a:lnTo>
                  <a:lnTo>
                    <a:pt x="911" y="3332"/>
                  </a:lnTo>
                  <a:lnTo>
                    <a:pt x="818" y="3275"/>
                  </a:lnTo>
                  <a:lnTo>
                    <a:pt x="728" y="3213"/>
                  </a:lnTo>
                  <a:lnTo>
                    <a:pt x="641" y="3145"/>
                  </a:lnTo>
                  <a:lnTo>
                    <a:pt x="560" y="3073"/>
                  </a:lnTo>
                  <a:lnTo>
                    <a:pt x="483" y="2995"/>
                  </a:lnTo>
                  <a:lnTo>
                    <a:pt x="409" y="2914"/>
                  </a:lnTo>
                  <a:lnTo>
                    <a:pt x="342" y="2828"/>
                  </a:lnTo>
                  <a:lnTo>
                    <a:pt x="281" y="2737"/>
                  </a:lnTo>
                  <a:lnTo>
                    <a:pt x="225" y="2644"/>
                  </a:lnTo>
                  <a:lnTo>
                    <a:pt x="174" y="2546"/>
                  </a:lnTo>
                  <a:lnTo>
                    <a:pt x="128" y="2444"/>
                  </a:lnTo>
                  <a:lnTo>
                    <a:pt x="90" y="2340"/>
                  </a:lnTo>
                  <a:lnTo>
                    <a:pt x="59" y="2233"/>
                  </a:lnTo>
                  <a:lnTo>
                    <a:pt x="34" y="2122"/>
                  </a:lnTo>
                  <a:lnTo>
                    <a:pt x="14" y="2009"/>
                  </a:lnTo>
                  <a:lnTo>
                    <a:pt x="4" y="1895"/>
                  </a:lnTo>
                  <a:lnTo>
                    <a:pt x="0" y="1778"/>
                  </a:lnTo>
                  <a:lnTo>
                    <a:pt x="0" y="1778"/>
                  </a:lnTo>
                  <a:lnTo>
                    <a:pt x="4" y="1661"/>
                  </a:lnTo>
                  <a:lnTo>
                    <a:pt x="14" y="1546"/>
                  </a:lnTo>
                  <a:lnTo>
                    <a:pt x="34" y="1434"/>
                  </a:lnTo>
                  <a:lnTo>
                    <a:pt x="59" y="1324"/>
                  </a:lnTo>
                  <a:lnTo>
                    <a:pt x="90" y="1216"/>
                  </a:lnTo>
                  <a:lnTo>
                    <a:pt x="128" y="1111"/>
                  </a:lnTo>
                  <a:lnTo>
                    <a:pt x="174" y="1010"/>
                  </a:lnTo>
                  <a:lnTo>
                    <a:pt x="225" y="913"/>
                  </a:lnTo>
                  <a:lnTo>
                    <a:pt x="281" y="818"/>
                  </a:lnTo>
                  <a:lnTo>
                    <a:pt x="342" y="728"/>
                  </a:lnTo>
                  <a:lnTo>
                    <a:pt x="409" y="642"/>
                  </a:lnTo>
                  <a:lnTo>
                    <a:pt x="483" y="560"/>
                  </a:lnTo>
                  <a:lnTo>
                    <a:pt x="560" y="483"/>
                  </a:lnTo>
                  <a:lnTo>
                    <a:pt x="641" y="411"/>
                  </a:lnTo>
                  <a:lnTo>
                    <a:pt x="728" y="344"/>
                  </a:lnTo>
                  <a:lnTo>
                    <a:pt x="818" y="281"/>
                  </a:lnTo>
                  <a:lnTo>
                    <a:pt x="911" y="225"/>
                  </a:lnTo>
                  <a:lnTo>
                    <a:pt x="1010" y="174"/>
                  </a:lnTo>
                  <a:lnTo>
                    <a:pt x="1111" y="130"/>
                  </a:lnTo>
                  <a:lnTo>
                    <a:pt x="1215" y="90"/>
                  </a:lnTo>
                  <a:lnTo>
                    <a:pt x="1322" y="59"/>
                  </a:lnTo>
                  <a:lnTo>
                    <a:pt x="1432" y="34"/>
                  </a:lnTo>
                  <a:lnTo>
                    <a:pt x="1545" y="15"/>
                  </a:lnTo>
                  <a:lnTo>
                    <a:pt x="1659" y="4"/>
                  </a:lnTo>
                  <a:lnTo>
                    <a:pt x="17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126">
              <a:extLst>
                <a:ext uri="{FF2B5EF4-FFF2-40B4-BE49-F238E27FC236}">
                  <a16:creationId xmlns:a16="http://schemas.microsoft.com/office/drawing/2014/main" id="{543BD31B-6438-DB61-43F9-1ACCF9392292}"/>
                </a:ext>
              </a:extLst>
            </p:cNvPr>
            <p:cNvSpPr>
              <a:spLocks/>
            </p:cNvSpPr>
            <p:nvPr/>
          </p:nvSpPr>
          <p:spPr bwMode="auto">
            <a:xfrm>
              <a:off x="-1814513" y="3935413"/>
              <a:ext cx="925513" cy="925513"/>
            </a:xfrm>
            <a:custGeom>
              <a:avLst/>
              <a:gdLst>
                <a:gd name="T0" fmla="*/ 954 w 1750"/>
                <a:gd name="T1" fmla="*/ 4 h 1751"/>
                <a:gd name="T2" fmla="*/ 1104 w 1750"/>
                <a:gd name="T3" fmla="*/ 31 h 1751"/>
                <a:gd name="T4" fmla="*/ 1245 w 1750"/>
                <a:gd name="T5" fmla="*/ 83 h 1751"/>
                <a:gd name="T6" fmla="*/ 910 w 1750"/>
                <a:gd name="T7" fmla="*/ 418 h 1751"/>
                <a:gd name="T8" fmla="*/ 817 w 1750"/>
                <a:gd name="T9" fmla="*/ 421 h 1751"/>
                <a:gd name="T10" fmla="*/ 709 w 1750"/>
                <a:gd name="T11" fmla="*/ 448 h 1751"/>
                <a:gd name="T12" fmla="*/ 613 w 1750"/>
                <a:gd name="T13" fmla="*/ 499 h 1751"/>
                <a:gd name="T14" fmla="*/ 532 w 1750"/>
                <a:gd name="T15" fmla="*/ 571 h 1751"/>
                <a:gd name="T16" fmla="*/ 469 w 1750"/>
                <a:gd name="T17" fmla="*/ 661 h 1751"/>
                <a:gd name="T18" fmla="*/ 430 w 1750"/>
                <a:gd name="T19" fmla="*/ 763 h 1751"/>
                <a:gd name="T20" fmla="*/ 416 w 1750"/>
                <a:gd name="T21" fmla="*/ 876 h 1751"/>
                <a:gd name="T22" fmla="*/ 430 w 1750"/>
                <a:gd name="T23" fmla="*/ 989 h 1751"/>
                <a:gd name="T24" fmla="*/ 469 w 1750"/>
                <a:gd name="T25" fmla="*/ 1092 h 1751"/>
                <a:gd name="T26" fmla="*/ 532 w 1750"/>
                <a:gd name="T27" fmla="*/ 1181 h 1751"/>
                <a:gd name="T28" fmla="*/ 612 w 1750"/>
                <a:gd name="T29" fmla="*/ 1253 h 1751"/>
                <a:gd name="T30" fmla="*/ 708 w 1750"/>
                <a:gd name="T31" fmla="*/ 1304 h 1751"/>
                <a:gd name="T32" fmla="*/ 817 w 1750"/>
                <a:gd name="T33" fmla="*/ 1332 h 1751"/>
                <a:gd name="T34" fmla="*/ 933 w 1750"/>
                <a:gd name="T35" fmla="*/ 1332 h 1751"/>
                <a:gd name="T36" fmla="*/ 1041 w 1750"/>
                <a:gd name="T37" fmla="*/ 1304 h 1751"/>
                <a:gd name="T38" fmla="*/ 1137 w 1750"/>
                <a:gd name="T39" fmla="*/ 1253 h 1751"/>
                <a:gd name="T40" fmla="*/ 1218 w 1750"/>
                <a:gd name="T41" fmla="*/ 1181 h 1751"/>
                <a:gd name="T42" fmla="*/ 1281 w 1750"/>
                <a:gd name="T43" fmla="*/ 1092 h 1751"/>
                <a:gd name="T44" fmla="*/ 1321 w 1750"/>
                <a:gd name="T45" fmla="*/ 989 h 1751"/>
                <a:gd name="T46" fmla="*/ 1334 w 1750"/>
                <a:gd name="T47" fmla="*/ 876 h 1751"/>
                <a:gd name="T48" fmla="*/ 1662 w 1750"/>
                <a:gd name="T49" fmla="*/ 513 h 1751"/>
                <a:gd name="T50" fmla="*/ 1696 w 1750"/>
                <a:gd name="T51" fmla="*/ 575 h 1751"/>
                <a:gd name="T52" fmla="*/ 1736 w 1750"/>
                <a:gd name="T53" fmla="*/ 721 h 1751"/>
                <a:gd name="T54" fmla="*/ 1750 w 1750"/>
                <a:gd name="T55" fmla="*/ 876 h 1751"/>
                <a:gd name="T56" fmla="*/ 1736 w 1750"/>
                <a:gd name="T57" fmla="*/ 1033 h 1751"/>
                <a:gd name="T58" fmla="*/ 1695 w 1750"/>
                <a:gd name="T59" fmla="*/ 1182 h 1751"/>
                <a:gd name="T60" fmla="*/ 1630 w 1750"/>
                <a:gd name="T61" fmla="*/ 1318 h 1751"/>
                <a:gd name="T62" fmla="*/ 1545 w 1750"/>
                <a:gd name="T63" fmla="*/ 1440 h 1751"/>
                <a:gd name="T64" fmla="*/ 1439 w 1750"/>
                <a:gd name="T65" fmla="*/ 1546 h 1751"/>
                <a:gd name="T66" fmla="*/ 1317 w 1750"/>
                <a:gd name="T67" fmla="*/ 1632 h 1751"/>
                <a:gd name="T68" fmla="*/ 1180 w 1750"/>
                <a:gd name="T69" fmla="*/ 1697 h 1751"/>
                <a:gd name="T70" fmla="*/ 1032 w 1750"/>
                <a:gd name="T71" fmla="*/ 1737 h 1751"/>
                <a:gd name="T72" fmla="*/ 875 w 1750"/>
                <a:gd name="T73" fmla="*/ 1751 h 1751"/>
                <a:gd name="T74" fmla="*/ 718 w 1750"/>
                <a:gd name="T75" fmla="*/ 1737 h 1751"/>
                <a:gd name="T76" fmla="*/ 570 w 1750"/>
                <a:gd name="T77" fmla="*/ 1696 h 1751"/>
                <a:gd name="T78" fmla="*/ 433 w 1750"/>
                <a:gd name="T79" fmla="*/ 1632 h 1751"/>
                <a:gd name="T80" fmla="*/ 312 w 1750"/>
                <a:gd name="T81" fmla="*/ 1546 h 1751"/>
                <a:gd name="T82" fmla="*/ 206 w 1750"/>
                <a:gd name="T83" fmla="*/ 1440 h 1751"/>
                <a:gd name="T84" fmla="*/ 120 w 1750"/>
                <a:gd name="T85" fmla="*/ 1318 h 1751"/>
                <a:gd name="T86" fmla="*/ 55 w 1750"/>
                <a:gd name="T87" fmla="*/ 1181 h 1751"/>
                <a:gd name="T88" fmla="*/ 14 w 1750"/>
                <a:gd name="T89" fmla="*/ 1033 h 1751"/>
                <a:gd name="T90" fmla="*/ 0 w 1750"/>
                <a:gd name="T91" fmla="*/ 876 h 1751"/>
                <a:gd name="T92" fmla="*/ 14 w 1750"/>
                <a:gd name="T93" fmla="*/ 718 h 1751"/>
                <a:gd name="T94" fmla="*/ 55 w 1750"/>
                <a:gd name="T95" fmla="*/ 571 h 1751"/>
                <a:gd name="T96" fmla="*/ 120 w 1750"/>
                <a:gd name="T97" fmla="*/ 434 h 1751"/>
                <a:gd name="T98" fmla="*/ 206 w 1750"/>
                <a:gd name="T99" fmla="*/ 311 h 1751"/>
                <a:gd name="T100" fmla="*/ 312 w 1750"/>
                <a:gd name="T101" fmla="*/ 207 h 1751"/>
                <a:gd name="T102" fmla="*/ 433 w 1750"/>
                <a:gd name="T103" fmla="*/ 120 h 1751"/>
                <a:gd name="T104" fmla="*/ 570 w 1750"/>
                <a:gd name="T105" fmla="*/ 55 h 1751"/>
                <a:gd name="T106" fmla="*/ 718 w 1750"/>
                <a:gd name="T107" fmla="*/ 15 h 1751"/>
                <a:gd name="T108" fmla="*/ 875 w 1750"/>
                <a:gd name="T109" fmla="*/ 0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0" h="1751">
                  <a:moveTo>
                    <a:pt x="875" y="0"/>
                  </a:moveTo>
                  <a:lnTo>
                    <a:pt x="954" y="4"/>
                  </a:lnTo>
                  <a:lnTo>
                    <a:pt x="1030" y="15"/>
                  </a:lnTo>
                  <a:lnTo>
                    <a:pt x="1104" y="31"/>
                  </a:lnTo>
                  <a:lnTo>
                    <a:pt x="1176" y="54"/>
                  </a:lnTo>
                  <a:lnTo>
                    <a:pt x="1245" y="83"/>
                  </a:lnTo>
                  <a:lnTo>
                    <a:pt x="1238" y="90"/>
                  </a:lnTo>
                  <a:lnTo>
                    <a:pt x="910" y="418"/>
                  </a:lnTo>
                  <a:lnTo>
                    <a:pt x="875" y="417"/>
                  </a:lnTo>
                  <a:lnTo>
                    <a:pt x="817" y="421"/>
                  </a:lnTo>
                  <a:lnTo>
                    <a:pt x="762" y="431"/>
                  </a:lnTo>
                  <a:lnTo>
                    <a:pt x="709" y="448"/>
                  </a:lnTo>
                  <a:lnTo>
                    <a:pt x="659" y="471"/>
                  </a:lnTo>
                  <a:lnTo>
                    <a:pt x="613" y="499"/>
                  </a:lnTo>
                  <a:lnTo>
                    <a:pt x="570" y="532"/>
                  </a:lnTo>
                  <a:lnTo>
                    <a:pt x="532" y="571"/>
                  </a:lnTo>
                  <a:lnTo>
                    <a:pt x="498" y="614"/>
                  </a:lnTo>
                  <a:lnTo>
                    <a:pt x="469" y="661"/>
                  </a:lnTo>
                  <a:lnTo>
                    <a:pt x="446" y="710"/>
                  </a:lnTo>
                  <a:lnTo>
                    <a:pt x="430" y="763"/>
                  </a:lnTo>
                  <a:lnTo>
                    <a:pt x="420" y="818"/>
                  </a:lnTo>
                  <a:lnTo>
                    <a:pt x="416" y="876"/>
                  </a:lnTo>
                  <a:lnTo>
                    <a:pt x="420" y="933"/>
                  </a:lnTo>
                  <a:lnTo>
                    <a:pt x="430" y="989"/>
                  </a:lnTo>
                  <a:lnTo>
                    <a:pt x="446" y="1043"/>
                  </a:lnTo>
                  <a:lnTo>
                    <a:pt x="469" y="1092"/>
                  </a:lnTo>
                  <a:lnTo>
                    <a:pt x="498" y="1139"/>
                  </a:lnTo>
                  <a:lnTo>
                    <a:pt x="532" y="1181"/>
                  </a:lnTo>
                  <a:lnTo>
                    <a:pt x="570" y="1219"/>
                  </a:lnTo>
                  <a:lnTo>
                    <a:pt x="612" y="1253"/>
                  </a:lnTo>
                  <a:lnTo>
                    <a:pt x="659" y="1282"/>
                  </a:lnTo>
                  <a:lnTo>
                    <a:pt x="708" y="1304"/>
                  </a:lnTo>
                  <a:lnTo>
                    <a:pt x="762" y="1321"/>
                  </a:lnTo>
                  <a:lnTo>
                    <a:pt x="817" y="1332"/>
                  </a:lnTo>
                  <a:lnTo>
                    <a:pt x="875" y="1336"/>
                  </a:lnTo>
                  <a:lnTo>
                    <a:pt x="933" y="1332"/>
                  </a:lnTo>
                  <a:lnTo>
                    <a:pt x="988" y="1321"/>
                  </a:lnTo>
                  <a:lnTo>
                    <a:pt x="1041" y="1304"/>
                  </a:lnTo>
                  <a:lnTo>
                    <a:pt x="1091" y="1282"/>
                  </a:lnTo>
                  <a:lnTo>
                    <a:pt x="1137" y="1253"/>
                  </a:lnTo>
                  <a:lnTo>
                    <a:pt x="1180" y="1219"/>
                  </a:lnTo>
                  <a:lnTo>
                    <a:pt x="1218" y="1181"/>
                  </a:lnTo>
                  <a:lnTo>
                    <a:pt x="1252" y="1139"/>
                  </a:lnTo>
                  <a:lnTo>
                    <a:pt x="1281" y="1092"/>
                  </a:lnTo>
                  <a:lnTo>
                    <a:pt x="1304" y="1043"/>
                  </a:lnTo>
                  <a:lnTo>
                    <a:pt x="1321" y="989"/>
                  </a:lnTo>
                  <a:lnTo>
                    <a:pt x="1330" y="933"/>
                  </a:lnTo>
                  <a:lnTo>
                    <a:pt x="1334" y="876"/>
                  </a:lnTo>
                  <a:lnTo>
                    <a:pt x="1333" y="841"/>
                  </a:lnTo>
                  <a:lnTo>
                    <a:pt x="1662" y="513"/>
                  </a:lnTo>
                  <a:lnTo>
                    <a:pt x="1668" y="506"/>
                  </a:lnTo>
                  <a:lnTo>
                    <a:pt x="1696" y="575"/>
                  </a:lnTo>
                  <a:lnTo>
                    <a:pt x="1720" y="646"/>
                  </a:lnTo>
                  <a:lnTo>
                    <a:pt x="1736" y="721"/>
                  </a:lnTo>
                  <a:lnTo>
                    <a:pt x="1747" y="798"/>
                  </a:lnTo>
                  <a:lnTo>
                    <a:pt x="1750" y="876"/>
                  </a:lnTo>
                  <a:lnTo>
                    <a:pt x="1747" y="956"/>
                  </a:lnTo>
                  <a:lnTo>
                    <a:pt x="1736" y="1033"/>
                  </a:lnTo>
                  <a:lnTo>
                    <a:pt x="1719" y="1109"/>
                  </a:lnTo>
                  <a:lnTo>
                    <a:pt x="1695" y="1182"/>
                  </a:lnTo>
                  <a:lnTo>
                    <a:pt x="1666" y="1252"/>
                  </a:lnTo>
                  <a:lnTo>
                    <a:pt x="1630" y="1318"/>
                  </a:lnTo>
                  <a:lnTo>
                    <a:pt x="1591" y="1381"/>
                  </a:lnTo>
                  <a:lnTo>
                    <a:pt x="1545" y="1440"/>
                  </a:lnTo>
                  <a:lnTo>
                    <a:pt x="1493" y="1495"/>
                  </a:lnTo>
                  <a:lnTo>
                    <a:pt x="1439" y="1546"/>
                  </a:lnTo>
                  <a:lnTo>
                    <a:pt x="1379" y="1591"/>
                  </a:lnTo>
                  <a:lnTo>
                    <a:pt x="1317" y="1632"/>
                  </a:lnTo>
                  <a:lnTo>
                    <a:pt x="1251" y="1667"/>
                  </a:lnTo>
                  <a:lnTo>
                    <a:pt x="1180" y="1697"/>
                  </a:lnTo>
                  <a:lnTo>
                    <a:pt x="1108" y="1720"/>
                  </a:lnTo>
                  <a:lnTo>
                    <a:pt x="1032" y="1737"/>
                  </a:lnTo>
                  <a:lnTo>
                    <a:pt x="954" y="1748"/>
                  </a:lnTo>
                  <a:lnTo>
                    <a:pt x="875" y="1751"/>
                  </a:lnTo>
                  <a:lnTo>
                    <a:pt x="796" y="1748"/>
                  </a:lnTo>
                  <a:lnTo>
                    <a:pt x="718" y="1737"/>
                  </a:lnTo>
                  <a:lnTo>
                    <a:pt x="642" y="1720"/>
                  </a:lnTo>
                  <a:lnTo>
                    <a:pt x="570" y="1696"/>
                  </a:lnTo>
                  <a:lnTo>
                    <a:pt x="500" y="1667"/>
                  </a:lnTo>
                  <a:lnTo>
                    <a:pt x="433" y="1632"/>
                  </a:lnTo>
                  <a:lnTo>
                    <a:pt x="371" y="1591"/>
                  </a:lnTo>
                  <a:lnTo>
                    <a:pt x="312" y="1546"/>
                  </a:lnTo>
                  <a:lnTo>
                    <a:pt x="257" y="1495"/>
                  </a:lnTo>
                  <a:lnTo>
                    <a:pt x="206" y="1440"/>
                  </a:lnTo>
                  <a:lnTo>
                    <a:pt x="161" y="1380"/>
                  </a:lnTo>
                  <a:lnTo>
                    <a:pt x="120" y="1318"/>
                  </a:lnTo>
                  <a:lnTo>
                    <a:pt x="85" y="1252"/>
                  </a:lnTo>
                  <a:lnTo>
                    <a:pt x="55" y="1181"/>
                  </a:lnTo>
                  <a:lnTo>
                    <a:pt x="31" y="1109"/>
                  </a:lnTo>
                  <a:lnTo>
                    <a:pt x="14" y="1033"/>
                  </a:lnTo>
                  <a:lnTo>
                    <a:pt x="3" y="955"/>
                  </a:lnTo>
                  <a:lnTo>
                    <a:pt x="0" y="876"/>
                  </a:lnTo>
                  <a:lnTo>
                    <a:pt x="3" y="796"/>
                  </a:lnTo>
                  <a:lnTo>
                    <a:pt x="14" y="718"/>
                  </a:lnTo>
                  <a:lnTo>
                    <a:pt x="31" y="643"/>
                  </a:lnTo>
                  <a:lnTo>
                    <a:pt x="55" y="571"/>
                  </a:lnTo>
                  <a:lnTo>
                    <a:pt x="85" y="501"/>
                  </a:lnTo>
                  <a:lnTo>
                    <a:pt x="120" y="434"/>
                  </a:lnTo>
                  <a:lnTo>
                    <a:pt x="161" y="371"/>
                  </a:lnTo>
                  <a:lnTo>
                    <a:pt x="206" y="311"/>
                  </a:lnTo>
                  <a:lnTo>
                    <a:pt x="257" y="257"/>
                  </a:lnTo>
                  <a:lnTo>
                    <a:pt x="312" y="207"/>
                  </a:lnTo>
                  <a:lnTo>
                    <a:pt x="371" y="161"/>
                  </a:lnTo>
                  <a:lnTo>
                    <a:pt x="433" y="120"/>
                  </a:lnTo>
                  <a:lnTo>
                    <a:pt x="500" y="84"/>
                  </a:lnTo>
                  <a:lnTo>
                    <a:pt x="570" y="55"/>
                  </a:lnTo>
                  <a:lnTo>
                    <a:pt x="642" y="31"/>
                  </a:lnTo>
                  <a:lnTo>
                    <a:pt x="718" y="15"/>
                  </a:lnTo>
                  <a:lnTo>
                    <a:pt x="796" y="4"/>
                  </a:lnTo>
                  <a:lnTo>
                    <a:pt x="8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127">
              <a:extLst>
                <a:ext uri="{FF2B5EF4-FFF2-40B4-BE49-F238E27FC236}">
                  <a16:creationId xmlns:a16="http://schemas.microsoft.com/office/drawing/2014/main" id="{9A09AC40-EA41-CBEF-5805-AD37D2D9260F}"/>
                </a:ext>
              </a:extLst>
            </p:cNvPr>
            <p:cNvSpPr>
              <a:spLocks/>
            </p:cNvSpPr>
            <p:nvPr/>
          </p:nvSpPr>
          <p:spPr bwMode="auto">
            <a:xfrm>
              <a:off x="-1349375" y="3246438"/>
              <a:ext cx="1139825" cy="1146175"/>
            </a:xfrm>
            <a:custGeom>
              <a:avLst/>
              <a:gdLst>
                <a:gd name="T0" fmla="*/ 1509 w 2153"/>
                <a:gd name="T1" fmla="*/ 1 h 2166"/>
                <a:gd name="T2" fmla="*/ 1530 w 2153"/>
                <a:gd name="T3" fmla="*/ 14 h 2166"/>
                <a:gd name="T4" fmla="*/ 1539 w 2153"/>
                <a:gd name="T5" fmla="*/ 37 h 2166"/>
                <a:gd name="T6" fmla="*/ 1685 w 2153"/>
                <a:gd name="T7" fmla="*/ 239 h 2166"/>
                <a:gd name="T8" fmla="*/ 1726 w 2153"/>
                <a:gd name="T9" fmla="*/ 211 h 2166"/>
                <a:gd name="T10" fmla="*/ 1771 w 2153"/>
                <a:gd name="T11" fmla="*/ 203 h 2166"/>
                <a:gd name="T12" fmla="*/ 1818 w 2153"/>
                <a:gd name="T13" fmla="*/ 211 h 2166"/>
                <a:gd name="T14" fmla="*/ 1859 w 2153"/>
                <a:gd name="T15" fmla="*/ 239 h 2166"/>
                <a:gd name="T16" fmla="*/ 1949 w 2153"/>
                <a:gd name="T17" fmla="*/ 333 h 2166"/>
                <a:gd name="T18" fmla="*/ 1967 w 2153"/>
                <a:gd name="T19" fmla="*/ 385 h 2166"/>
                <a:gd name="T20" fmla="*/ 1961 w 2153"/>
                <a:gd name="T21" fmla="*/ 438 h 2166"/>
                <a:gd name="T22" fmla="*/ 1931 w 2153"/>
                <a:gd name="T23" fmla="*/ 486 h 2166"/>
                <a:gd name="T24" fmla="*/ 2115 w 2153"/>
                <a:gd name="T25" fmla="*/ 613 h 2166"/>
                <a:gd name="T26" fmla="*/ 2140 w 2153"/>
                <a:gd name="T27" fmla="*/ 624 h 2166"/>
                <a:gd name="T28" fmla="*/ 2152 w 2153"/>
                <a:gd name="T29" fmla="*/ 647 h 2166"/>
                <a:gd name="T30" fmla="*/ 2149 w 2153"/>
                <a:gd name="T31" fmla="*/ 672 h 2166"/>
                <a:gd name="T32" fmla="*/ 1666 w 2153"/>
                <a:gd name="T33" fmla="*/ 1158 h 2166"/>
                <a:gd name="T34" fmla="*/ 1613 w 2153"/>
                <a:gd name="T35" fmla="*/ 1197 h 2166"/>
                <a:gd name="T36" fmla="*/ 1551 w 2153"/>
                <a:gd name="T37" fmla="*/ 1216 h 2166"/>
                <a:gd name="T38" fmla="*/ 1512 w 2153"/>
                <a:gd name="T39" fmla="*/ 1219 h 2166"/>
                <a:gd name="T40" fmla="*/ 1491 w 2153"/>
                <a:gd name="T41" fmla="*/ 1217 h 2166"/>
                <a:gd name="T42" fmla="*/ 286 w 2153"/>
                <a:gd name="T43" fmla="*/ 2131 h 2166"/>
                <a:gd name="T44" fmla="*/ 244 w 2153"/>
                <a:gd name="T45" fmla="*/ 2156 h 2166"/>
                <a:gd name="T46" fmla="*/ 108 w 2153"/>
                <a:gd name="T47" fmla="*/ 2166 h 2166"/>
                <a:gd name="T48" fmla="*/ 78 w 2153"/>
                <a:gd name="T49" fmla="*/ 2164 h 2166"/>
                <a:gd name="T50" fmla="*/ 35 w 2153"/>
                <a:gd name="T51" fmla="*/ 2142 h 2166"/>
                <a:gd name="T52" fmla="*/ 7 w 2153"/>
                <a:gd name="T53" fmla="*/ 2104 h 2166"/>
                <a:gd name="T54" fmla="*/ 0 w 2153"/>
                <a:gd name="T55" fmla="*/ 2054 h 2166"/>
                <a:gd name="T56" fmla="*/ 12 w 2153"/>
                <a:gd name="T57" fmla="*/ 1926 h 2166"/>
                <a:gd name="T58" fmla="*/ 37 w 2153"/>
                <a:gd name="T59" fmla="*/ 1885 h 2166"/>
                <a:gd name="T60" fmla="*/ 470 w 2153"/>
                <a:gd name="T61" fmla="*/ 1453 h 2166"/>
                <a:gd name="T62" fmla="*/ 785 w 2153"/>
                <a:gd name="T63" fmla="*/ 1137 h 2166"/>
                <a:gd name="T64" fmla="*/ 934 w 2153"/>
                <a:gd name="T65" fmla="*/ 667 h 2166"/>
                <a:gd name="T66" fmla="*/ 934 w 2153"/>
                <a:gd name="T67" fmla="*/ 613 h 2166"/>
                <a:gd name="T68" fmla="*/ 952 w 2153"/>
                <a:gd name="T69" fmla="*/ 545 h 2166"/>
                <a:gd name="T70" fmla="*/ 994 w 2153"/>
                <a:gd name="T71" fmla="*/ 486 h 2166"/>
                <a:gd name="T72" fmla="*/ 1478 w 2153"/>
                <a:gd name="T73" fmla="*/ 4 h 2166"/>
                <a:gd name="T74" fmla="*/ 1497 w 2153"/>
                <a:gd name="T75" fmla="*/ 0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53" h="2166">
                  <a:moveTo>
                    <a:pt x="1497" y="0"/>
                  </a:moveTo>
                  <a:lnTo>
                    <a:pt x="1509" y="1"/>
                  </a:lnTo>
                  <a:lnTo>
                    <a:pt x="1520" y="6"/>
                  </a:lnTo>
                  <a:lnTo>
                    <a:pt x="1530" y="14"/>
                  </a:lnTo>
                  <a:lnTo>
                    <a:pt x="1536" y="25"/>
                  </a:lnTo>
                  <a:lnTo>
                    <a:pt x="1539" y="37"/>
                  </a:lnTo>
                  <a:lnTo>
                    <a:pt x="1565" y="359"/>
                  </a:lnTo>
                  <a:lnTo>
                    <a:pt x="1685" y="239"/>
                  </a:lnTo>
                  <a:lnTo>
                    <a:pt x="1704" y="222"/>
                  </a:lnTo>
                  <a:lnTo>
                    <a:pt x="1726" y="211"/>
                  </a:lnTo>
                  <a:lnTo>
                    <a:pt x="1748" y="204"/>
                  </a:lnTo>
                  <a:lnTo>
                    <a:pt x="1771" y="203"/>
                  </a:lnTo>
                  <a:lnTo>
                    <a:pt x="1795" y="204"/>
                  </a:lnTo>
                  <a:lnTo>
                    <a:pt x="1818" y="211"/>
                  </a:lnTo>
                  <a:lnTo>
                    <a:pt x="1840" y="222"/>
                  </a:lnTo>
                  <a:lnTo>
                    <a:pt x="1859" y="239"/>
                  </a:lnTo>
                  <a:lnTo>
                    <a:pt x="1931" y="312"/>
                  </a:lnTo>
                  <a:lnTo>
                    <a:pt x="1949" y="333"/>
                  </a:lnTo>
                  <a:lnTo>
                    <a:pt x="1961" y="359"/>
                  </a:lnTo>
                  <a:lnTo>
                    <a:pt x="1967" y="385"/>
                  </a:lnTo>
                  <a:lnTo>
                    <a:pt x="1967" y="412"/>
                  </a:lnTo>
                  <a:lnTo>
                    <a:pt x="1961" y="438"/>
                  </a:lnTo>
                  <a:lnTo>
                    <a:pt x="1949" y="463"/>
                  </a:lnTo>
                  <a:lnTo>
                    <a:pt x="1931" y="486"/>
                  </a:lnTo>
                  <a:lnTo>
                    <a:pt x="1826" y="590"/>
                  </a:lnTo>
                  <a:lnTo>
                    <a:pt x="2115" y="613"/>
                  </a:lnTo>
                  <a:lnTo>
                    <a:pt x="2128" y="617"/>
                  </a:lnTo>
                  <a:lnTo>
                    <a:pt x="2140" y="624"/>
                  </a:lnTo>
                  <a:lnTo>
                    <a:pt x="2147" y="634"/>
                  </a:lnTo>
                  <a:lnTo>
                    <a:pt x="2152" y="647"/>
                  </a:lnTo>
                  <a:lnTo>
                    <a:pt x="2153" y="659"/>
                  </a:lnTo>
                  <a:lnTo>
                    <a:pt x="2149" y="672"/>
                  </a:lnTo>
                  <a:lnTo>
                    <a:pt x="2141" y="684"/>
                  </a:lnTo>
                  <a:lnTo>
                    <a:pt x="1666" y="1158"/>
                  </a:lnTo>
                  <a:lnTo>
                    <a:pt x="1640" y="1180"/>
                  </a:lnTo>
                  <a:lnTo>
                    <a:pt x="1613" y="1197"/>
                  </a:lnTo>
                  <a:lnTo>
                    <a:pt x="1583" y="1209"/>
                  </a:lnTo>
                  <a:lnTo>
                    <a:pt x="1551" y="1216"/>
                  </a:lnTo>
                  <a:lnTo>
                    <a:pt x="1519" y="1220"/>
                  </a:lnTo>
                  <a:lnTo>
                    <a:pt x="1512" y="1219"/>
                  </a:lnTo>
                  <a:lnTo>
                    <a:pt x="1503" y="1219"/>
                  </a:lnTo>
                  <a:lnTo>
                    <a:pt x="1491" y="1217"/>
                  </a:lnTo>
                  <a:lnTo>
                    <a:pt x="1220" y="1197"/>
                  </a:lnTo>
                  <a:lnTo>
                    <a:pt x="286" y="2131"/>
                  </a:lnTo>
                  <a:lnTo>
                    <a:pt x="267" y="2147"/>
                  </a:lnTo>
                  <a:lnTo>
                    <a:pt x="244" y="2156"/>
                  </a:lnTo>
                  <a:lnTo>
                    <a:pt x="219" y="2161"/>
                  </a:lnTo>
                  <a:lnTo>
                    <a:pt x="108" y="2166"/>
                  </a:lnTo>
                  <a:lnTo>
                    <a:pt x="103" y="2166"/>
                  </a:lnTo>
                  <a:lnTo>
                    <a:pt x="78" y="2164"/>
                  </a:lnTo>
                  <a:lnTo>
                    <a:pt x="55" y="2155"/>
                  </a:lnTo>
                  <a:lnTo>
                    <a:pt x="35" y="2142"/>
                  </a:lnTo>
                  <a:lnTo>
                    <a:pt x="19" y="2124"/>
                  </a:lnTo>
                  <a:lnTo>
                    <a:pt x="7" y="2104"/>
                  </a:lnTo>
                  <a:lnTo>
                    <a:pt x="0" y="2080"/>
                  </a:lnTo>
                  <a:lnTo>
                    <a:pt x="0" y="2054"/>
                  </a:lnTo>
                  <a:lnTo>
                    <a:pt x="8" y="1950"/>
                  </a:lnTo>
                  <a:lnTo>
                    <a:pt x="12" y="1926"/>
                  </a:lnTo>
                  <a:lnTo>
                    <a:pt x="23" y="1904"/>
                  </a:lnTo>
                  <a:lnTo>
                    <a:pt x="37" y="1885"/>
                  </a:lnTo>
                  <a:lnTo>
                    <a:pt x="171" y="1753"/>
                  </a:lnTo>
                  <a:lnTo>
                    <a:pt x="470" y="1453"/>
                  </a:lnTo>
                  <a:lnTo>
                    <a:pt x="477" y="1447"/>
                  </a:lnTo>
                  <a:lnTo>
                    <a:pt x="785" y="1137"/>
                  </a:lnTo>
                  <a:lnTo>
                    <a:pt x="957" y="965"/>
                  </a:lnTo>
                  <a:lnTo>
                    <a:pt x="934" y="667"/>
                  </a:lnTo>
                  <a:lnTo>
                    <a:pt x="933" y="649"/>
                  </a:lnTo>
                  <a:lnTo>
                    <a:pt x="934" y="613"/>
                  </a:lnTo>
                  <a:lnTo>
                    <a:pt x="940" y="578"/>
                  </a:lnTo>
                  <a:lnTo>
                    <a:pt x="952" y="545"/>
                  </a:lnTo>
                  <a:lnTo>
                    <a:pt x="970" y="514"/>
                  </a:lnTo>
                  <a:lnTo>
                    <a:pt x="994" y="486"/>
                  </a:lnTo>
                  <a:lnTo>
                    <a:pt x="1469" y="12"/>
                  </a:lnTo>
                  <a:lnTo>
                    <a:pt x="1478" y="4"/>
                  </a:lnTo>
                  <a:lnTo>
                    <a:pt x="1488" y="1"/>
                  </a:lnTo>
                  <a:lnTo>
                    <a:pt x="14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26" name="Picture 2">
            <a:extLst>
              <a:ext uri="{FF2B5EF4-FFF2-40B4-BE49-F238E27FC236}">
                <a16:creationId xmlns:a16="http://schemas.microsoft.com/office/drawing/2014/main" id="{7261C6A0-DCB9-B714-22E1-AA61FF7AF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601" y="1972733"/>
            <a:ext cx="749298" cy="74929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B5C8157-3AB6-1C51-0E88-E935A696FF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888" t="50370" r="44000" b="16667"/>
          <a:stretch/>
        </p:blipFill>
        <p:spPr bwMode="auto">
          <a:xfrm>
            <a:off x="6252633" y="4762500"/>
            <a:ext cx="549573" cy="4487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B92BBB7-EE5C-D96F-EEDA-FE9D1E179E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048" t="28518" r="21403" b="28889"/>
          <a:stretch/>
        </p:blipFill>
        <p:spPr bwMode="auto">
          <a:xfrm>
            <a:off x="4813301" y="4313766"/>
            <a:ext cx="330477" cy="4445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71F3A4FD-2D1B-1B06-3540-90F3B2AC111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352" t="50556" r="74676" b="2222"/>
          <a:stretch/>
        </p:blipFill>
        <p:spPr bwMode="auto">
          <a:xfrm>
            <a:off x="4351865" y="3526367"/>
            <a:ext cx="507551" cy="54609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ED86318A-FD3F-7D76-E1F6-8279BAAAE9D4}"/>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artisticMarker/>
                    </a14:imgEffect>
                  </a14:imgLayer>
                </a14:imgProps>
              </a:ext>
              <a:ext uri="{28A0092B-C50C-407E-A947-70E740481C1C}">
                <a14:useLocalDpi xmlns:a14="http://schemas.microsoft.com/office/drawing/2010/main" val="0"/>
              </a:ext>
            </a:extLst>
          </a:blip>
          <a:srcRect l="22641" t="18397" r="24528" b="22170"/>
          <a:stretch/>
        </p:blipFill>
        <p:spPr bwMode="auto">
          <a:xfrm>
            <a:off x="4779433" y="2048933"/>
            <a:ext cx="474134"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69E501F7-66CE-04EB-E9CE-7A0354E9ADC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682" t="52593" r="87946" b="18333"/>
          <a:stretch/>
        </p:blipFill>
        <p:spPr bwMode="auto">
          <a:xfrm>
            <a:off x="7366001" y="2688167"/>
            <a:ext cx="508000" cy="66463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Logo&#10;&#10;Description automatically generated">
            <a:extLst>
              <a:ext uri="{FF2B5EF4-FFF2-40B4-BE49-F238E27FC236}">
                <a16:creationId xmlns:a16="http://schemas.microsoft.com/office/drawing/2014/main" id="{7B8462F9-F2D1-E4DA-44BF-BE4633F5DD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43850" y="2984501"/>
            <a:ext cx="1929293" cy="449044"/>
          </a:xfrm>
          <a:prstGeom prst="rect">
            <a:avLst/>
          </a:prstGeom>
        </p:spPr>
      </p:pic>
      <p:sp>
        <p:nvSpPr>
          <p:cNvPr id="34" name="TextBox 33">
            <a:extLst>
              <a:ext uri="{FF2B5EF4-FFF2-40B4-BE49-F238E27FC236}">
                <a16:creationId xmlns:a16="http://schemas.microsoft.com/office/drawing/2014/main" id="{7E1DD836-4645-FE4D-CCFF-50FDC61D451E}"/>
              </a:ext>
            </a:extLst>
          </p:cNvPr>
          <p:cNvSpPr txBox="1"/>
          <p:nvPr/>
        </p:nvSpPr>
        <p:spPr>
          <a:xfrm>
            <a:off x="4876800" y="3433233"/>
            <a:ext cx="246803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Gain a competitive edge using the best tools and techniques to build a better you .</a:t>
            </a:r>
          </a:p>
        </p:txBody>
      </p:sp>
    </p:spTree>
    <p:extLst>
      <p:ext uri="{BB962C8B-B14F-4D97-AF65-F5344CB8AC3E}">
        <p14:creationId xmlns:p14="http://schemas.microsoft.com/office/powerpoint/2010/main" val="2434400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Box 103">
            <a:extLst>
              <a:ext uri="{FF2B5EF4-FFF2-40B4-BE49-F238E27FC236}">
                <a16:creationId xmlns:a16="http://schemas.microsoft.com/office/drawing/2014/main" id="{31E1A1A4-84C1-A0B6-F684-4C7EFDC53DB3}"/>
              </a:ext>
            </a:extLst>
          </p:cNvPr>
          <p:cNvSpPr txBox="1"/>
          <p:nvPr/>
        </p:nvSpPr>
        <p:spPr>
          <a:xfrm>
            <a:off x="8077842" y="2991069"/>
            <a:ext cx="4114158" cy="1692771"/>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Inter"/>
                <a:ea typeface="+mn-ea"/>
                <a:cs typeface="+mn-cs"/>
              </a:rPr>
              <a:t>We Created UpskilPRO for the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Sales Professional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Trade Marketer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Marketing Executive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Operations Manager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VP/Director/Manager  </a:t>
            </a:r>
          </a:p>
        </p:txBody>
      </p:sp>
      <p:sp>
        <p:nvSpPr>
          <p:cNvPr id="78" name="Rectangle 77">
            <a:extLst>
              <a:ext uri="{FF2B5EF4-FFF2-40B4-BE49-F238E27FC236}">
                <a16:creationId xmlns:a16="http://schemas.microsoft.com/office/drawing/2014/main" id="{CD65FBC2-87F4-C9D1-D315-DE19EC3C9736}"/>
              </a:ext>
            </a:extLst>
          </p:cNvPr>
          <p:cNvSpPr/>
          <p:nvPr/>
        </p:nvSpPr>
        <p:spPr>
          <a:xfrm>
            <a:off x="6496980" y="5376705"/>
            <a:ext cx="3263470"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all"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SAVE THOUSANDS OF DOLLARS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The  average company will save 1000’s of $ per employee in time &amp; effort using our ready tools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7" name="Rectangle 86">
            <a:extLst>
              <a:ext uri="{FF2B5EF4-FFF2-40B4-BE49-F238E27FC236}">
                <a16:creationId xmlns:a16="http://schemas.microsoft.com/office/drawing/2014/main" id="{2D3E5D50-6A58-1AC9-0C09-D3F625B87940}"/>
              </a:ext>
            </a:extLst>
          </p:cNvPr>
          <p:cNvSpPr/>
          <p:nvPr/>
        </p:nvSpPr>
        <p:spPr>
          <a:xfrm>
            <a:off x="3357665" y="5393261"/>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	All tools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6B7280"/>
                </a:solidFill>
                <a:effectLst/>
                <a:uLnTx/>
                <a:uFillTx/>
                <a:latin typeface="Inter"/>
                <a:ea typeface="+mn-ea"/>
                <a:cs typeface="+mn-cs"/>
              </a:rPr>
              <a:t>are based on topics and subject based situations  and are simple and easy to use .</a:t>
            </a:r>
            <a:endParaRPr kumimoji="0" lang="en-US" sz="1100" b="0" i="0" u="none" strike="noStrike" kern="1200" cap="none" spc="0" normalizeH="0" baseline="0" noProof="0" dirty="0">
              <a:ln>
                <a:noFill/>
              </a:ln>
              <a:solidFill>
                <a:srgbClr val="053881"/>
              </a:solidFill>
              <a:effectLst/>
              <a:uLnTx/>
              <a:uFillTx/>
              <a:latin typeface="Calibri Light" panose="020F0302020204030204"/>
              <a:ea typeface="+mn-ea"/>
              <a:cs typeface="+mn-cs"/>
            </a:endParaRPr>
          </a:p>
        </p:txBody>
      </p:sp>
      <p:sp>
        <p:nvSpPr>
          <p:cNvPr id="96" name="Rectangle 95">
            <a:extLst>
              <a:ext uri="{FF2B5EF4-FFF2-40B4-BE49-F238E27FC236}">
                <a16:creationId xmlns:a16="http://schemas.microsoft.com/office/drawing/2014/main" id="{2B4DAE25-6C5F-3494-F64C-741ABE1C03FF}"/>
              </a:ext>
            </a:extLst>
          </p:cNvPr>
          <p:cNvSpPr/>
          <p:nvPr/>
        </p:nvSpPr>
        <p:spPr>
          <a:xfrm>
            <a:off x="7830607" y="1956265"/>
            <a:ext cx="3337401"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Develop YOUR BUSINESS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53881"/>
                </a:solidFill>
                <a:effectLst/>
                <a:uLnTx/>
                <a:uFillTx/>
                <a:latin typeface="Calibri Light" panose="020F0302020204030204"/>
                <a:ea typeface="+mn-ea"/>
                <a:cs typeface="+mn-cs"/>
              </a:rPr>
              <a:t>Learn , &amp; utilize the knowledge and  processes and enhance your capabilities  as the other companies have</a:t>
            </a:r>
          </a:p>
        </p:txBody>
      </p:sp>
      <p:pic>
        <p:nvPicPr>
          <p:cNvPr id="103" name="Picture 12" descr="Best Practice Icon Stock Illustrations – 614 Best Practice Icon Stock  Illustrations, Vectors &amp; Clipart - Dreamstime">
            <a:extLst>
              <a:ext uri="{FF2B5EF4-FFF2-40B4-BE49-F238E27FC236}">
                <a16:creationId xmlns:a16="http://schemas.microsoft.com/office/drawing/2014/main" id="{F37EE7CD-C229-CDF2-39F2-6C252DB3ECD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605594" y="1897420"/>
            <a:ext cx="590319" cy="590319"/>
          </a:xfrm>
          <a:prstGeom prst="rect">
            <a:avLst/>
          </a:prstGeom>
          <a:noFill/>
          <a:extLst>
            <a:ext uri="{909E8E84-426E-40DD-AFC4-6F175D3DCCD1}">
              <a14:hiddenFill xmlns:a14="http://schemas.microsoft.com/office/drawing/2010/main">
                <a:solidFill>
                  <a:srgbClr val="FFFFFF"/>
                </a:solidFill>
              </a14:hiddenFill>
            </a:ext>
          </a:extLst>
        </p:spPr>
      </p:pic>
      <p:sp>
        <p:nvSpPr>
          <p:cNvPr id="93" name="Rectangle 92">
            <a:extLst>
              <a:ext uri="{FF2B5EF4-FFF2-40B4-BE49-F238E27FC236}">
                <a16:creationId xmlns:a16="http://schemas.microsoft.com/office/drawing/2014/main" id="{78E332B7-B7E1-B248-F475-7B8D5F897C26}"/>
              </a:ext>
            </a:extLst>
          </p:cNvPr>
          <p:cNvSpPr/>
          <p:nvPr/>
        </p:nvSpPr>
        <p:spPr>
          <a:xfrm>
            <a:off x="6277006" y="886897"/>
            <a:ext cx="3144395"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Improve your knowledge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with professional Strategic Tools , Templates and planning documents for any business situation</a:t>
            </a:r>
            <a:r>
              <a:rPr kumimoji="0" lang="en-GB" sz="1100" b="0" i="0" u="none" strike="noStrike" kern="1200" cap="none" spc="0" normalizeH="0" baseline="0" noProof="0" dirty="0">
                <a:ln>
                  <a:noFill/>
                </a:ln>
                <a:solidFill>
                  <a:srgbClr val="6B7280"/>
                </a:solidFill>
                <a:effectLst/>
                <a:uLnTx/>
                <a:uFillTx/>
                <a:latin typeface="Inter"/>
                <a:ea typeface="+mn-ea"/>
                <a:cs typeface="+mn-cs"/>
              </a:rPr>
              <a:t>!</a:t>
            </a:r>
            <a:endParaRPr kumimoji="0" lang="en-GB" sz="1100" b="0" i="0" u="none" strike="noStrike" kern="1200" cap="none"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100" name="Picture 4" descr="Learn icon Icons PNG - Free PNG and Icons Downloads">
            <a:extLst>
              <a:ext uri="{FF2B5EF4-FFF2-40B4-BE49-F238E27FC236}">
                <a16:creationId xmlns:a16="http://schemas.microsoft.com/office/drawing/2014/main" id="{17E3F676-CEEC-B059-1406-339AEFF300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3886" y="1012242"/>
            <a:ext cx="610069" cy="565558"/>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15" descr="Product Development vector icon symbol. Creative sign from seo and  development i , #Affiliate, #vector, #icon… | Vector icons symbols, Icon  collection, Vector icons">
            <a:extLst>
              <a:ext uri="{FF2B5EF4-FFF2-40B4-BE49-F238E27FC236}">
                <a16:creationId xmlns:a16="http://schemas.microsoft.com/office/drawing/2014/main" id="{B7572A61-3D16-2FF2-7007-2C558051484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4036875" y="1969502"/>
            <a:ext cx="662581" cy="67274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8" name="Picture 17" descr="Icon Of Finger Clicking On The Inscription Benefits. Vector Illustration  Eps 10 Stock Vector - Illustration of earn, graphic: 174957695">
            <a:extLst>
              <a:ext uri="{FF2B5EF4-FFF2-40B4-BE49-F238E27FC236}">
                <a16:creationId xmlns:a16="http://schemas.microsoft.com/office/drawing/2014/main" id="{9D4F0335-D83F-9DE6-A01B-0DE8E2C0183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2989" t="13756" r="5979" b="14374"/>
          <a:stretch/>
        </p:blipFill>
        <p:spPr bwMode="auto">
          <a:xfrm>
            <a:off x="5811332" y="5387897"/>
            <a:ext cx="709472" cy="71784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4" name="Rectangle 83">
            <a:extLst>
              <a:ext uri="{FF2B5EF4-FFF2-40B4-BE49-F238E27FC236}">
                <a16:creationId xmlns:a16="http://schemas.microsoft.com/office/drawing/2014/main" id="{739CC267-64BE-B908-C1DB-27BE7B6B9F54}"/>
              </a:ext>
            </a:extLst>
          </p:cNvPr>
          <p:cNvSpPr/>
          <p:nvPr/>
        </p:nvSpPr>
        <p:spPr>
          <a:xfrm>
            <a:off x="1749884" y="4778621"/>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all" spc="0" normalizeH="0" baseline="0" noProof="0" dirty="0">
              <a:ln>
                <a:noFill/>
              </a:ln>
              <a:solidFill>
                <a:srgbClr val="6B7280"/>
              </a:solidFill>
              <a:effectLst/>
              <a:uLnTx/>
              <a:uFillTx/>
              <a:latin typeface="Inter"/>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CREATED BY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world class sales and marketing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 business professionals. </a:t>
            </a:r>
          </a:p>
        </p:txBody>
      </p:sp>
      <p:pic>
        <p:nvPicPr>
          <p:cNvPr id="85" name="Picture 10" descr="Consultation Icon">
            <a:extLst>
              <a:ext uri="{FF2B5EF4-FFF2-40B4-BE49-F238E27FC236}">
                <a16:creationId xmlns:a16="http://schemas.microsoft.com/office/drawing/2014/main" id="{6645D959-C975-81C9-81C2-B5A09A38AB0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93982" y="4954325"/>
            <a:ext cx="639512" cy="63951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9" name="Picture 78" descr="Icon&#10;&#10;Description automatically generated">
            <a:extLst>
              <a:ext uri="{FF2B5EF4-FFF2-40B4-BE49-F238E27FC236}">
                <a16:creationId xmlns:a16="http://schemas.microsoft.com/office/drawing/2014/main" id="{9451BE40-AB2E-11A1-B0D1-AA49BF12AE91}"/>
              </a:ext>
            </a:extLst>
          </p:cNvPr>
          <p:cNvPicPr>
            <a:picLocks noChangeAspect="1"/>
          </p:cNvPicPr>
          <p:nvPr/>
        </p:nvPicPr>
        <p:blipFill rotWithShape="1">
          <a:blip r:embed="rId8">
            <a:extLst>
              <a:ext uri="{28A0092B-C50C-407E-A947-70E740481C1C}">
                <a14:useLocalDpi xmlns:a14="http://schemas.microsoft.com/office/drawing/2010/main" val="0"/>
              </a:ext>
            </a:extLst>
          </a:blip>
          <a:srcRect l="23957" t="19328" r="21644" b="22223"/>
          <a:stretch/>
        </p:blipFill>
        <p:spPr>
          <a:xfrm>
            <a:off x="7646466" y="4922416"/>
            <a:ext cx="642211" cy="690035"/>
          </a:xfrm>
          <a:prstGeom prst="rect">
            <a:avLst/>
          </a:prstGeom>
          <a:ln>
            <a:noFill/>
          </a:ln>
        </p:spPr>
      </p:pic>
      <p:sp>
        <p:nvSpPr>
          <p:cNvPr id="39" name="Freeform: Shape 38">
            <a:extLst>
              <a:ext uri="{FF2B5EF4-FFF2-40B4-BE49-F238E27FC236}">
                <a16:creationId xmlns:a16="http://schemas.microsoft.com/office/drawing/2014/main" id="{83864CF7-24A3-3B94-B422-2AD66106B8EE}"/>
              </a:ext>
            </a:extLst>
          </p:cNvPr>
          <p:cNvSpPr/>
          <p:nvPr/>
        </p:nvSpPr>
        <p:spPr>
          <a:xfrm>
            <a:off x="5432777" y="1600530"/>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B0C4C54A-73DF-E83B-986F-C836D627D18C}"/>
              </a:ext>
            </a:extLst>
          </p:cNvPr>
          <p:cNvSpPr/>
          <p:nvPr/>
        </p:nvSpPr>
        <p:spPr>
          <a:xfrm rot="2700000">
            <a:off x="5428994" y="1598964"/>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F897F91A-5C53-A643-243D-EEC550C799E9}"/>
              </a:ext>
            </a:extLst>
          </p:cNvPr>
          <p:cNvSpPr/>
          <p:nvPr/>
        </p:nvSpPr>
        <p:spPr>
          <a:xfrm rot="18900000">
            <a:off x="5445056" y="1598963"/>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A89C2471-DBEC-8886-99F4-D0B564E3A51A}"/>
              </a:ext>
            </a:extLst>
          </p:cNvPr>
          <p:cNvSpPr/>
          <p:nvPr/>
        </p:nvSpPr>
        <p:spPr>
          <a:xfrm rot="16200000">
            <a:off x="5438127" y="1595180"/>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id="{10A69157-44DF-88CE-64A8-F88C4190F02C}"/>
              </a:ext>
            </a:extLst>
          </p:cNvPr>
          <p:cNvSpPr/>
          <p:nvPr/>
        </p:nvSpPr>
        <p:spPr>
          <a:xfrm>
            <a:off x="863029" y="1587399"/>
            <a:ext cx="3262843"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Use ready made tools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6B7280"/>
                </a:solidFill>
                <a:effectLst/>
                <a:uLnTx/>
                <a:uFillTx/>
                <a:latin typeface="Inter"/>
                <a:ea typeface="+mn-ea"/>
                <a:cs typeface="+mn-cs"/>
              </a:rPr>
              <a:t>with filled in examples and ready to print &amp; edit at your convenience . Just edit and fill-in the blanks !</a:t>
            </a:r>
          </a:p>
        </p:txBody>
      </p:sp>
      <p:sp>
        <p:nvSpPr>
          <p:cNvPr id="90" name="Rectangle 89">
            <a:extLst>
              <a:ext uri="{FF2B5EF4-FFF2-40B4-BE49-F238E27FC236}">
                <a16:creationId xmlns:a16="http://schemas.microsoft.com/office/drawing/2014/main" id="{A36D8FB7-D191-5C19-D54D-737D65DC34A1}"/>
              </a:ext>
            </a:extLst>
          </p:cNvPr>
          <p:cNvSpPr/>
          <p:nvPr/>
        </p:nvSpPr>
        <p:spPr>
          <a:xfrm>
            <a:off x="981598" y="3289253"/>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53881"/>
                </a:solidFill>
                <a:effectLst/>
                <a:uLnTx/>
                <a:uFillTx/>
                <a:latin typeface="Calibri Light" panose="020F0302020204030204"/>
                <a:ea typeface="+mn-ea"/>
                <a:cs typeface="+mn-cs"/>
              </a:rPr>
              <a:t>	</a:t>
            </a: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100’s of tools , </a:t>
            </a:r>
            <a:r>
              <a:rPr kumimoji="0" lang="en-GB" sz="1100" b="0" i="0" u="none" strike="noStrike" kern="1200" cap="none" spc="0" normalizeH="0" baseline="0" noProof="0" dirty="0">
                <a:ln>
                  <a:noFill/>
                </a:ln>
                <a:solidFill>
                  <a:srgbClr val="053881"/>
                </a:solidFill>
                <a:effectLst/>
                <a:uLnTx/>
                <a:uFillTx/>
                <a:latin typeface="Calibri Light" panose="020F0302020204030204"/>
                <a:ea typeface="+mn-ea"/>
                <a:cs typeface="+mn-cs"/>
              </a:rPr>
              <a:t>	TEMPLATES &amp; 	documents</a:t>
            </a:r>
          </a:p>
        </p:txBody>
      </p:sp>
      <p:pic>
        <p:nvPicPr>
          <p:cNvPr id="91" name="Picture 8" descr="Green and white flow chart illustration, Project management Computer Icons  Project plan, Project Management Icon free png | PNGFuel">
            <a:extLst>
              <a:ext uri="{FF2B5EF4-FFF2-40B4-BE49-F238E27FC236}">
                <a16:creationId xmlns:a16="http://schemas.microsoft.com/office/drawing/2014/main" id="{6D019537-5315-7A0C-25E1-AB43D3155ECB}"/>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418204" y="3565135"/>
            <a:ext cx="461016" cy="389218"/>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105" name="Group 104">
            <a:extLst>
              <a:ext uri="{FF2B5EF4-FFF2-40B4-BE49-F238E27FC236}">
                <a16:creationId xmlns:a16="http://schemas.microsoft.com/office/drawing/2014/main" id="{6A778BE2-FE51-772A-3E0C-9B72E460DB91}"/>
              </a:ext>
            </a:extLst>
          </p:cNvPr>
          <p:cNvGrpSpPr/>
          <p:nvPr/>
        </p:nvGrpSpPr>
        <p:grpSpPr>
          <a:xfrm>
            <a:off x="2346067" y="6098477"/>
            <a:ext cx="8219335" cy="663120"/>
            <a:chOff x="1750166" y="5512849"/>
            <a:chExt cx="8219335" cy="663120"/>
          </a:xfrm>
        </p:grpSpPr>
        <p:sp>
          <p:nvSpPr>
            <p:cNvPr id="106" name="TextBox 105">
              <a:extLst>
                <a:ext uri="{FF2B5EF4-FFF2-40B4-BE49-F238E27FC236}">
                  <a16:creationId xmlns:a16="http://schemas.microsoft.com/office/drawing/2014/main" id="{99FAA1BF-3660-16D9-751A-5D38FF0E5289}"/>
                </a:ext>
              </a:extLst>
            </p:cNvPr>
            <p:cNvSpPr txBox="1"/>
            <p:nvPr/>
          </p:nvSpPr>
          <p:spPr>
            <a:xfrm>
              <a:off x="1811867" y="5557981"/>
              <a:ext cx="8157634"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Inter"/>
                  <a:ea typeface="+mn-ea"/>
                  <a:cs typeface="+mn-cs"/>
                </a:rPr>
                <a:t>Top Quality Tools &amp; Templates for developing both you and your business.</a:t>
              </a:r>
            </a:p>
          </p:txBody>
        </p:sp>
        <p:pic>
          <p:nvPicPr>
            <p:cNvPr id="107" name="Picture 6" descr="Productivity Icons - Download Free Vector Icons | Noun Project">
              <a:extLst>
                <a:ext uri="{FF2B5EF4-FFF2-40B4-BE49-F238E27FC236}">
                  <a16:creationId xmlns:a16="http://schemas.microsoft.com/office/drawing/2014/main" id="{580A944C-DCAF-86DC-B58C-6478FD3AB2C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50166" y="5512849"/>
              <a:ext cx="663120" cy="663120"/>
            </a:xfrm>
            <a:prstGeom prst="rect">
              <a:avLst/>
            </a:prstGeom>
            <a:noFill/>
            <a:extLst>
              <a:ext uri="{909E8E84-426E-40DD-AFC4-6F175D3DCCD1}">
                <a14:hiddenFill xmlns:a14="http://schemas.microsoft.com/office/drawing/2010/main">
                  <a:solidFill>
                    <a:srgbClr val="FFFFFF"/>
                  </a:solidFill>
                </a14:hiddenFill>
              </a:ext>
            </a:extLst>
          </p:spPr>
        </p:pic>
      </p:grpSp>
      <p:sp>
        <p:nvSpPr>
          <p:cNvPr id="108" name="TextBox 107">
            <a:extLst>
              <a:ext uri="{FF2B5EF4-FFF2-40B4-BE49-F238E27FC236}">
                <a16:creationId xmlns:a16="http://schemas.microsoft.com/office/drawing/2014/main" id="{9AA3F540-B22F-A9E9-CBE6-3EF3719E654E}"/>
              </a:ext>
            </a:extLst>
          </p:cNvPr>
          <p:cNvSpPr txBox="1"/>
          <p:nvPr/>
        </p:nvSpPr>
        <p:spPr>
          <a:xfrm>
            <a:off x="2793364" y="294829"/>
            <a:ext cx="6094476"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srgbClr val="44546A"/>
                </a:solidFill>
                <a:effectLst/>
                <a:uLnTx/>
                <a:uFillTx/>
                <a:latin typeface="Plato"/>
                <a:ea typeface="+mn-ea"/>
                <a:cs typeface="Poppins" pitchFamily="2" charset="77"/>
              </a:rPr>
              <a:t>7 Benefits of using UpskilPRO :</a:t>
            </a:r>
          </a:p>
        </p:txBody>
      </p:sp>
      <p:sp>
        <p:nvSpPr>
          <p:cNvPr id="110" name="Arrow: Right 109">
            <a:extLst>
              <a:ext uri="{FF2B5EF4-FFF2-40B4-BE49-F238E27FC236}">
                <a16:creationId xmlns:a16="http://schemas.microsoft.com/office/drawing/2014/main" id="{2CC18E73-53FD-68F6-E45E-1B5B6BFDF921}"/>
              </a:ext>
            </a:extLst>
          </p:cNvPr>
          <p:cNvSpPr/>
          <p:nvPr/>
        </p:nvSpPr>
        <p:spPr>
          <a:xfrm>
            <a:off x="8198778" y="3472665"/>
            <a:ext cx="359595" cy="482885"/>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ato Light"/>
              <a:ea typeface="+mn-ea"/>
              <a:cs typeface="+mn-cs"/>
            </a:endParaRPr>
          </a:p>
        </p:txBody>
      </p:sp>
      <p:pic>
        <p:nvPicPr>
          <p:cNvPr id="2" name="Picture 1" descr="Logo&#10;&#10;Description automatically generated">
            <a:extLst>
              <a:ext uri="{FF2B5EF4-FFF2-40B4-BE49-F238E27FC236}">
                <a16:creationId xmlns:a16="http://schemas.microsoft.com/office/drawing/2014/main" id="{F14084C4-B220-6BFE-77C2-3C960BFCDF3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3" name="Footer Placeholder 3">
            <a:extLst>
              <a:ext uri="{FF2B5EF4-FFF2-40B4-BE49-F238E27FC236}">
                <a16:creationId xmlns:a16="http://schemas.microsoft.com/office/drawing/2014/main" id="{25001FF7-069F-DCA4-8097-811B3C9C50D6}"/>
              </a:ext>
            </a:extLst>
          </p:cNvPr>
          <p:cNvSpPr txBox="1">
            <a:spLocks/>
          </p:cNvSpPr>
          <p:nvPr/>
        </p:nvSpPr>
        <p:spPr>
          <a:xfrm>
            <a:off x="3764280" y="649351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Tree>
    <p:extLst>
      <p:ext uri="{BB962C8B-B14F-4D97-AF65-F5344CB8AC3E}">
        <p14:creationId xmlns:p14="http://schemas.microsoft.com/office/powerpoint/2010/main" val="4149201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0D527A7-9BFD-8B3C-B2AA-16150CD6C636}"/>
              </a:ext>
            </a:extLst>
          </p:cNvPr>
          <p:cNvSpPr txBox="1"/>
          <p:nvPr/>
        </p:nvSpPr>
        <p:spPr>
          <a:xfrm>
            <a:off x="-1" y="2178157"/>
            <a:ext cx="7341577" cy="2772000"/>
          </a:xfrm>
          <a:prstGeom prst="rect">
            <a:avLst/>
          </a:prstGeom>
          <a:solidFill>
            <a:schemeClr val="accent2"/>
          </a:solid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lang="en-GB" sz="2000" b="1" dirty="0">
              <a:solidFill>
                <a:prstClr val="white"/>
              </a:solidFill>
              <a:latin typeface="Poppins" panose="00000500000000000000" pitchFamily="2" charset="0"/>
              <a:cs typeface="Poppins" panose="00000500000000000000" pitchFamily="2"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lang="en-GB" sz="2000" b="1" dirty="0">
              <a:solidFill>
                <a:prstClr val="white"/>
              </a:solidFill>
              <a:latin typeface="Poppins" panose="00000500000000000000" pitchFamily="2" charset="0"/>
              <a:cs typeface="Poppins" panose="00000500000000000000" pitchFamily="2"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lang="en-GB" sz="2000" b="1" dirty="0">
              <a:solidFill>
                <a:prstClr val="white"/>
              </a:solidFill>
              <a:latin typeface="Poppins" panose="00000500000000000000" pitchFamily="2" charset="0"/>
              <a:cs typeface="Poppins" panose="00000500000000000000" pitchFamily="2"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 </a:t>
            </a:r>
          </a:p>
        </p:txBody>
      </p:sp>
      <p:pic>
        <p:nvPicPr>
          <p:cNvPr id="14" name="Picture 13" descr="Logo&#10;&#10;Description automatically generated">
            <a:extLst>
              <a:ext uri="{FF2B5EF4-FFF2-40B4-BE49-F238E27FC236}">
                <a16:creationId xmlns:a16="http://schemas.microsoft.com/office/drawing/2014/main" id="{EF62DA05-0C56-6B0E-B1D3-3BB9E96851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15" name="Footer Placeholder 3">
            <a:extLst>
              <a:ext uri="{FF2B5EF4-FFF2-40B4-BE49-F238E27FC236}">
                <a16:creationId xmlns:a16="http://schemas.microsoft.com/office/drawing/2014/main" id="{98DBF2EC-DC7B-7DF4-C6DB-C6B53EFA037B}"/>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pic>
        <p:nvPicPr>
          <p:cNvPr id="3" name="Picture 2" descr="100 Thought-Provoking Company Culture Quotes">
            <a:extLst>
              <a:ext uri="{FF2B5EF4-FFF2-40B4-BE49-F238E27FC236}">
                <a16:creationId xmlns:a16="http://schemas.microsoft.com/office/drawing/2014/main" id="{B2A098A1-FC5D-508F-87DC-7C0756A060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6367" y="2181667"/>
            <a:ext cx="4855633" cy="275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1748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6CF9FB-8365-E9A4-AEF7-7F2FBF359933}"/>
              </a:ext>
            </a:extLst>
          </p:cNvPr>
          <p:cNvSpPr txBox="1"/>
          <p:nvPr/>
        </p:nvSpPr>
        <p:spPr>
          <a:xfrm>
            <a:off x="268941" y="207845"/>
            <a:ext cx="7951327" cy="523220"/>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p:txBody>
      </p:sp>
      <p:pic>
        <p:nvPicPr>
          <p:cNvPr id="3" name="Picture 2" descr="Logo&#10;&#10;Description automatically generated">
            <a:extLst>
              <a:ext uri="{FF2B5EF4-FFF2-40B4-BE49-F238E27FC236}">
                <a16:creationId xmlns:a16="http://schemas.microsoft.com/office/drawing/2014/main" id="{088BC040-BD61-F986-0890-C742B091CF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5E4EA2A7-3B56-B835-9593-14A7CE1E3571}"/>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www.upskilpro.com</a:t>
            </a:r>
          </a:p>
        </p:txBody>
      </p:sp>
      <p:pic>
        <p:nvPicPr>
          <p:cNvPr id="2052" name="Picture 4" descr="People with shopping carts. Vector silhouette set">
            <a:extLst>
              <a:ext uri="{FF2B5EF4-FFF2-40B4-BE49-F238E27FC236}">
                <a16:creationId xmlns:a16="http://schemas.microsoft.com/office/drawing/2014/main" id="{F1208C42-A498-BD3D-64AE-E29A56F4EC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6801" y="4078001"/>
            <a:ext cx="7672587" cy="1534517"/>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14D82011-A55B-28AC-4368-F13F6C582DBF}"/>
              </a:ext>
            </a:extLst>
          </p:cNvPr>
          <p:cNvGrpSpPr/>
          <p:nvPr/>
        </p:nvGrpSpPr>
        <p:grpSpPr>
          <a:xfrm>
            <a:off x="1612006" y="1025189"/>
            <a:ext cx="4780911" cy="3594318"/>
            <a:chOff x="240406" y="1760295"/>
            <a:chExt cx="4780911" cy="3594318"/>
          </a:xfrm>
        </p:grpSpPr>
        <p:sp>
          <p:nvSpPr>
            <p:cNvPr id="5" name="TextBox 4">
              <a:extLst>
                <a:ext uri="{FF2B5EF4-FFF2-40B4-BE49-F238E27FC236}">
                  <a16:creationId xmlns:a16="http://schemas.microsoft.com/office/drawing/2014/main" id="{28F38248-6BB6-3CAC-2967-DF1B023BF5A7}"/>
                </a:ext>
              </a:extLst>
            </p:cNvPr>
            <p:cNvSpPr txBox="1"/>
            <p:nvPr/>
          </p:nvSpPr>
          <p:spPr>
            <a:xfrm>
              <a:off x="240406" y="2189409"/>
              <a:ext cx="4597758"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Brand marketing talks </a:t>
              </a:r>
              <a:r>
                <a:rPr kumimoji="0" lang="en-GB" sz="2400" b="1" i="0" u="sng"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to</a:t>
              </a:r>
              <a:r>
                <a:rPr kumimoji="0" lang="en-GB" sz="2400" b="1"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 people , Trade Marketing talks </a:t>
              </a:r>
              <a:r>
                <a:rPr kumimoji="0" lang="en-GB" sz="2400" b="1" i="0" u="sng"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with</a:t>
              </a:r>
              <a:r>
                <a:rPr kumimoji="0" lang="en-GB" sz="2400" b="1"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 them.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endParaRPr>
            </a:p>
          </p:txBody>
        </p:sp>
        <p:grpSp>
          <p:nvGrpSpPr>
            <p:cNvPr id="17" name="Group 16">
              <a:extLst>
                <a:ext uri="{FF2B5EF4-FFF2-40B4-BE49-F238E27FC236}">
                  <a16:creationId xmlns:a16="http://schemas.microsoft.com/office/drawing/2014/main" id="{8EE45327-C45E-148B-9C4E-FAED99054E87}"/>
                </a:ext>
              </a:extLst>
            </p:cNvPr>
            <p:cNvGrpSpPr/>
            <p:nvPr/>
          </p:nvGrpSpPr>
          <p:grpSpPr>
            <a:xfrm>
              <a:off x="2222771" y="2293604"/>
              <a:ext cx="914400" cy="914400"/>
              <a:chOff x="2222771" y="2293604"/>
              <a:chExt cx="914400" cy="914400"/>
            </a:xfrm>
          </p:grpSpPr>
          <p:pic>
            <p:nvPicPr>
              <p:cNvPr id="7" name="Graphic 6" descr="Cloud outline">
                <a:extLst>
                  <a:ext uri="{FF2B5EF4-FFF2-40B4-BE49-F238E27FC236}">
                    <a16:creationId xmlns:a16="http://schemas.microsoft.com/office/drawing/2014/main" id="{C47BF161-0C2B-60F1-C624-26D08912E23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22771" y="2293604"/>
                <a:ext cx="914400" cy="914400"/>
              </a:xfrm>
              <a:prstGeom prst="rect">
                <a:avLst/>
              </a:prstGeom>
            </p:spPr>
          </p:pic>
          <p:sp>
            <p:nvSpPr>
              <p:cNvPr id="10" name="TextBox 9">
                <a:extLst>
                  <a:ext uri="{FF2B5EF4-FFF2-40B4-BE49-F238E27FC236}">
                    <a16:creationId xmlns:a16="http://schemas.microsoft.com/office/drawing/2014/main" id="{705E3B21-8E18-5593-C724-22DE739E268B}"/>
                  </a:ext>
                </a:extLst>
              </p:cNvPr>
              <p:cNvSpPr txBox="1"/>
              <p:nvPr/>
            </p:nvSpPr>
            <p:spPr>
              <a:xfrm>
                <a:off x="2352542" y="2622997"/>
                <a:ext cx="7426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POS</a:t>
                </a:r>
              </a:p>
            </p:txBody>
          </p:sp>
        </p:grpSp>
        <p:grpSp>
          <p:nvGrpSpPr>
            <p:cNvPr id="24" name="Group 23">
              <a:extLst>
                <a:ext uri="{FF2B5EF4-FFF2-40B4-BE49-F238E27FC236}">
                  <a16:creationId xmlns:a16="http://schemas.microsoft.com/office/drawing/2014/main" id="{D822C470-4BC2-F268-83A5-2D472C686655}"/>
                </a:ext>
              </a:extLst>
            </p:cNvPr>
            <p:cNvGrpSpPr/>
            <p:nvPr/>
          </p:nvGrpSpPr>
          <p:grpSpPr>
            <a:xfrm>
              <a:off x="3130731" y="1760295"/>
              <a:ext cx="1462734" cy="1462734"/>
              <a:chOff x="3130731" y="1760295"/>
              <a:chExt cx="1462734" cy="1462734"/>
            </a:xfrm>
          </p:grpSpPr>
          <p:pic>
            <p:nvPicPr>
              <p:cNvPr id="14" name="Graphic 13" descr="Cloud outline">
                <a:extLst>
                  <a:ext uri="{FF2B5EF4-FFF2-40B4-BE49-F238E27FC236}">
                    <a16:creationId xmlns:a16="http://schemas.microsoft.com/office/drawing/2014/main" id="{E9E8DC02-786B-A328-CB0C-28D8585AB7B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30731" y="1760295"/>
                <a:ext cx="1462734" cy="1462734"/>
              </a:xfrm>
              <a:prstGeom prst="rect">
                <a:avLst/>
              </a:prstGeom>
            </p:spPr>
          </p:pic>
          <p:sp>
            <p:nvSpPr>
              <p:cNvPr id="18" name="TextBox 17">
                <a:extLst>
                  <a:ext uri="{FF2B5EF4-FFF2-40B4-BE49-F238E27FC236}">
                    <a16:creationId xmlns:a16="http://schemas.microsoft.com/office/drawing/2014/main" id="{AC280243-8622-F6B9-1556-1E3908EE9A19}"/>
                  </a:ext>
                </a:extLst>
              </p:cNvPr>
              <p:cNvSpPr txBox="1"/>
              <p:nvPr/>
            </p:nvSpPr>
            <p:spPr>
              <a:xfrm>
                <a:off x="3221865" y="2449132"/>
                <a:ext cx="132866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Category</a:t>
                </a:r>
              </a:p>
            </p:txBody>
          </p:sp>
        </p:grpSp>
        <p:grpSp>
          <p:nvGrpSpPr>
            <p:cNvPr id="25" name="Group 24">
              <a:extLst>
                <a:ext uri="{FF2B5EF4-FFF2-40B4-BE49-F238E27FC236}">
                  <a16:creationId xmlns:a16="http://schemas.microsoft.com/office/drawing/2014/main" id="{C10973C0-4252-9BF1-3A82-8D89F499A04C}"/>
                </a:ext>
              </a:extLst>
            </p:cNvPr>
            <p:cNvGrpSpPr/>
            <p:nvPr/>
          </p:nvGrpSpPr>
          <p:grpSpPr>
            <a:xfrm>
              <a:off x="3341549" y="4044531"/>
              <a:ext cx="1679768" cy="1051674"/>
              <a:chOff x="2817346" y="4244753"/>
              <a:chExt cx="1543269" cy="914400"/>
            </a:xfrm>
          </p:grpSpPr>
          <p:pic>
            <p:nvPicPr>
              <p:cNvPr id="15" name="Graphic 14" descr="Cloud outline">
                <a:extLst>
                  <a:ext uri="{FF2B5EF4-FFF2-40B4-BE49-F238E27FC236}">
                    <a16:creationId xmlns:a16="http://schemas.microsoft.com/office/drawing/2014/main" id="{7F9D9C2D-FF63-6C09-268F-10E5A653851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17346" y="4244753"/>
                <a:ext cx="914400" cy="914400"/>
              </a:xfrm>
              <a:prstGeom prst="rect">
                <a:avLst/>
              </a:prstGeom>
            </p:spPr>
          </p:pic>
          <p:sp>
            <p:nvSpPr>
              <p:cNvPr id="19" name="TextBox 18">
                <a:extLst>
                  <a:ext uri="{FF2B5EF4-FFF2-40B4-BE49-F238E27FC236}">
                    <a16:creationId xmlns:a16="http://schemas.microsoft.com/office/drawing/2014/main" id="{7B3CF8FA-E5F1-5EA9-B47C-365637865AE7}"/>
                  </a:ext>
                </a:extLst>
              </p:cNvPr>
              <p:cNvSpPr txBox="1"/>
              <p:nvPr/>
            </p:nvSpPr>
            <p:spPr>
              <a:xfrm>
                <a:off x="3031946" y="4600613"/>
                <a:ext cx="132866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ROI</a:t>
                </a:r>
              </a:p>
            </p:txBody>
          </p:sp>
        </p:grpSp>
        <p:grpSp>
          <p:nvGrpSpPr>
            <p:cNvPr id="26" name="Group 25">
              <a:extLst>
                <a:ext uri="{FF2B5EF4-FFF2-40B4-BE49-F238E27FC236}">
                  <a16:creationId xmlns:a16="http://schemas.microsoft.com/office/drawing/2014/main" id="{4271DE4A-5158-127F-B262-A5B60494B106}"/>
                </a:ext>
              </a:extLst>
            </p:cNvPr>
            <p:cNvGrpSpPr/>
            <p:nvPr/>
          </p:nvGrpSpPr>
          <p:grpSpPr>
            <a:xfrm>
              <a:off x="2112579" y="3725898"/>
              <a:ext cx="1542486" cy="1340513"/>
              <a:chOff x="1635672" y="3552477"/>
              <a:chExt cx="1542486" cy="1340513"/>
            </a:xfrm>
          </p:grpSpPr>
          <p:pic>
            <p:nvPicPr>
              <p:cNvPr id="13" name="Graphic 12" descr="Cloud outline">
                <a:extLst>
                  <a:ext uri="{FF2B5EF4-FFF2-40B4-BE49-F238E27FC236}">
                    <a16:creationId xmlns:a16="http://schemas.microsoft.com/office/drawing/2014/main" id="{7BBE300B-7CD9-4C16-B6BE-1812DD27F9A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35672" y="3552477"/>
                <a:ext cx="1340513" cy="1340513"/>
              </a:xfrm>
              <a:prstGeom prst="rect">
                <a:avLst/>
              </a:prstGeom>
            </p:spPr>
          </p:pic>
          <p:sp>
            <p:nvSpPr>
              <p:cNvPr id="21" name="TextBox 20">
                <a:extLst>
                  <a:ext uri="{FF2B5EF4-FFF2-40B4-BE49-F238E27FC236}">
                    <a16:creationId xmlns:a16="http://schemas.microsoft.com/office/drawing/2014/main" id="{EDE7CE4F-BCAC-F629-CCD5-3C20855B3259}"/>
                  </a:ext>
                </a:extLst>
              </p:cNvPr>
              <p:cNvSpPr txBox="1"/>
              <p:nvPr/>
            </p:nvSpPr>
            <p:spPr>
              <a:xfrm>
                <a:off x="1733578" y="4199530"/>
                <a:ext cx="144458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Consumer </a:t>
                </a:r>
              </a:p>
            </p:txBody>
          </p:sp>
        </p:grpSp>
        <p:grpSp>
          <p:nvGrpSpPr>
            <p:cNvPr id="27" name="Group 26">
              <a:extLst>
                <a:ext uri="{FF2B5EF4-FFF2-40B4-BE49-F238E27FC236}">
                  <a16:creationId xmlns:a16="http://schemas.microsoft.com/office/drawing/2014/main" id="{9B5038B3-A700-9F88-7693-EBE90F290EEE}"/>
                </a:ext>
              </a:extLst>
            </p:cNvPr>
            <p:cNvGrpSpPr/>
            <p:nvPr/>
          </p:nvGrpSpPr>
          <p:grpSpPr>
            <a:xfrm>
              <a:off x="2953536" y="3421117"/>
              <a:ext cx="1618557" cy="1069870"/>
              <a:chOff x="2791939" y="3547242"/>
              <a:chExt cx="1618557" cy="1069870"/>
            </a:xfrm>
          </p:grpSpPr>
          <p:pic>
            <p:nvPicPr>
              <p:cNvPr id="12" name="Graphic 11" descr="Cloud outline">
                <a:extLst>
                  <a:ext uri="{FF2B5EF4-FFF2-40B4-BE49-F238E27FC236}">
                    <a16:creationId xmlns:a16="http://schemas.microsoft.com/office/drawing/2014/main" id="{3B96DC59-524A-87C6-AB44-01BB5E86908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91939" y="3547242"/>
                <a:ext cx="1543167" cy="1069870"/>
              </a:xfrm>
              <a:prstGeom prst="rect">
                <a:avLst/>
              </a:prstGeom>
            </p:spPr>
          </p:pic>
          <p:sp>
            <p:nvSpPr>
              <p:cNvPr id="22" name="TextBox 21">
                <a:extLst>
                  <a:ext uri="{FF2B5EF4-FFF2-40B4-BE49-F238E27FC236}">
                    <a16:creationId xmlns:a16="http://schemas.microsoft.com/office/drawing/2014/main" id="{C0931F5F-89D4-243C-4E97-34E642D403D7}"/>
                  </a:ext>
                </a:extLst>
              </p:cNvPr>
              <p:cNvSpPr txBox="1"/>
              <p:nvPr/>
            </p:nvSpPr>
            <p:spPr>
              <a:xfrm>
                <a:off x="2965916" y="4009031"/>
                <a:ext cx="14445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Retailer </a:t>
                </a:r>
              </a:p>
            </p:txBody>
          </p:sp>
        </p:grpSp>
        <p:grpSp>
          <p:nvGrpSpPr>
            <p:cNvPr id="11" name="Group 10">
              <a:extLst>
                <a:ext uri="{FF2B5EF4-FFF2-40B4-BE49-F238E27FC236}">
                  <a16:creationId xmlns:a16="http://schemas.microsoft.com/office/drawing/2014/main" id="{0A3863DF-6503-D3FB-3284-3C44E44FAD69}"/>
                </a:ext>
              </a:extLst>
            </p:cNvPr>
            <p:cNvGrpSpPr/>
            <p:nvPr/>
          </p:nvGrpSpPr>
          <p:grpSpPr>
            <a:xfrm>
              <a:off x="1093186" y="4023851"/>
              <a:ext cx="1626365" cy="1330762"/>
              <a:chOff x="1108952" y="4540172"/>
              <a:chExt cx="1626365" cy="1330762"/>
            </a:xfrm>
          </p:grpSpPr>
          <p:pic>
            <p:nvPicPr>
              <p:cNvPr id="16" name="Graphic 15" descr="Cloud outline">
                <a:extLst>
                  <a:ext uri="{FF2B5EF4-FFF2-40B4-BE49-F238E27FC236}">
                    <a16:creationId xmlns:a16="http://schemas.microsoft.com/office/drawing/2014/main" id="{16A63562-A90A-F489-CDA6-36D40F5227B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08952" y="4540172"/>
                <a:ext cx="1330762" cy="1330762"/>
              </a:xfrm>
              <a:prstGeom prst="rect">
                <a:avLst/>
              </a:prstGeom>
            </p:spPr>
          </p:pic>
          <p:sp>
            <p:nvSpPr>
              <p:cNvPr id="23" name="TextBox 22">
                <a:extLst>
                  <a:ext uri="{FF2B5EF4-FFF2-40B4-BE49-F238E27FC236}">
                    <a16:creationId xmlns:a16="http://schemas.microsoft.com/office/drawing/2014/main" id="{83669B6B-DB96-22E7-1B0D-1905B957051F}"/>
                  </a:ext>
                </a:extLst>
              </p:cNvPr>
              <p:cNvSpPr txBox="1"/>
              <p:nvPr/>
            </p:nvSpPr>
            <p:spPr>
              <a:xfrm>
                <a:off x="1163392" y="5205896"/>
                <a:ext cx="157192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Promotions </a:t>
                </a:r>
              </a:p>
            </p:txBody>
          </p:sp>
        </p:grpSp>
      </p:grpSp>
    </p:spTree>
    <p:extLst>
      <p:ext uri="{BB962C8B-B14F-4D97-AF65-F5344CB8AC3E}">
        <p14:creationId xmlns:p14="http://schemas.microsoft.com/office/powerpoint/2010/main" val="2708719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28" descr="Supermarket store with goods. Mall Interior. Big shopping center. Interior store inside. People in line at cash desk. Scene inside shopping mall. ">
            <a:extLst>
              <a:ext uri="{FF2B5EF4-FFF2-40B4-BE49-F238E27FC236}">
                <a16:creationId xmlns:a16="http://schemas.microsoft.com/office/drawing/2014/main" id="{CA00D95D-9C9C-9C12-E0D7-9B9CAC8B6C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196" t="29784" r="57150" b="9573"/>
          <a:stretch>
            <a:fillRect/>
          </a:stretch>
        </p:blipFill>
        <p:spPr bwMode="auto">
          <a:xfrm>
            <a:off x="2132012" y="2709699"/>
            <a:ext cx="1591224" cy="113476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27" descr="A picture containing graphical user interface&#10;&#10;Description automatically generated">
            <a:extLst>
              <a:ext uri="{FF2B5EF4-FFF2-40B4-BE49-F238E27FC236}">
                <a16:creationId xmlns:a16="http://schemas.microsoft.com/office/drawing/2014/main" id="{84D8526B-A13E-D5D5-C5D9-E1A36652B4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3132" y="2688518"/>
            <a:ext cx="1217948" cy="121794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32" descr="Set of medications. Collection of pills in package. Fever drugs, pharmaceuticals and treatment. Icons for medical website. Cartoon isometric vector illustrations isolated on white background">
            <a:extLst>
              <a:ext uri="{FF2B5EF4-FFF2-40B4-BE49-F238E27FC236}">
                <a16:creationId xmlns:a16="http://schemas.microsoft.com/office/drawing/2014/main" id="{6F3CBD13-406D-4F75-08E3-0670F36804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1585" t="25980" r="26762" b="23923"/>
          <a:stretch>
            <a:fillRect/>
          </a:stretch>
        </p:blipFill>
        <p:spPr bwMode="auto">
          <a:xfrm>
            <a:off x="5955739" y="2644764"/>
            <a:ext cx="1753332" cy="1143292"/>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34" descr="Electronics store interior graphic black white sketch illustration vector">
            <a:extLst>
              <a:ext uri="{FF2B5EF4-FFF2-40B4-BE49-F238E27FC236}">
                <a16:creationId xmlns:a16="http://schemas.microsoft.com/office/drawing/2014/main" id="{567F44A8-F5CA-E017-4EC7-E7FAAFD7EF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36590" y="2374674"/>
            <a:ext cx="1966633" cy="147604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5">
            <a:extLst>
              <a:ext uri="{FF2B5EF4-FFF2-40B4-BE49-F238E27FC236}">
                <a16:creationId xmlns:a16="http://schemas.microsoft.com/office/drawing/2014/main" id="{E434707C-014B-F0A7-9219-5B7FE953FF7F}"/>
              </a:ext>
            </a:extLst>
          </p:cNvPr>
          <p:cNvSpPr>
            <a:spLocks noChangeArrowheads="1"/>
          </p:cNvSpPr>
          <p:nvPr/>
        </p:nvSpPr>
        <p:spPr bwMode="auto">
          <a:xfrm>
            <a:off x="1676400" y="1780401"/>
            <a:ext cx="711797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Lato Long"/>
                <a:ea typeface="Times New Roman" panose="02020603050405020304" pitchFamily="18" charset="0"/>
                <a:cs typeface="Latha" panose="020B0604020202020204" pitchFamily="34" charset="0"/>
              </a:rPr>
              <a:t>Here are some Examples of industries that frequently use trade marketing:</a:t>
            </a:r>
            <a:endParaRPr kumimoji="0" lang="en-GB" altLang="en-US" sz="1200" b="0" i="0" u="none" strike="noStrike" cap="none" normalizeH="0" baseline="0" dirty="0">
              <a:ln>
                <a:noFill/>
              </a:ln>
              <a:solidFill>
                <a:schemeClr val="tx1"/>
              </a:solidFill>
              <a:effectLst/>
              <a:latin typeface="Lato Long"/>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Lato Long"/>
            </a:endParaRPr>
          </a:p>
        </p:txBody>
      </p:sp>
      <p:sp>
        <p:nvSpPr>
          <p:cNvPr id="3" name="Rectangle 6">
            <a:extLst>
              <a:ext uri="{FF2B5EF4-FFF2-40B4-BE49-F238E27FC236}">
                <a16:creationId xmlns:a16="http://schemas.microsoft.com/office/drawing/2014/main" id="{243E8BAF-0559-2256-D96E-31F9668AA735}"/>
              </a:ext>
            </a:extLst>
          </p:cNvPr>
          <p:cNvSpPr>
            <a:spLocks noChangeArrowheads="1"/>
          </p:cNvSpPr>
          <p:nvPr/>
        </p:nvSpPr>
        <p:spPr bwMode="auto">
          <a:xfrm>
            <a:off x="1568823" y="4357531"/>
            <a:ext cx="891091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altLang="en-US" sz="1200" dirty="0">
                <a:solidFill>
                  <a:srgbClr val="000000"/>
                </a:solidFill>
                <a:latin typeface="Lato Long"/>
                <a:ea typeface="Times New Roman" panose="02020603050405020304" pitchFamily="18" charset="0"/>
                <a:cs typeface="Latha" panose="020B0604020202020204" pitchFamily="34" charset="0"/>
              </a:rPr>
              <a:t>On the next page we mention some companies which use trade marketing either in a localized or global form, this is merely being offered as a reference. </a:t>
            </a:r>
          </a:p>
          <a:p>
            <a:pPr eaLnBrk="0" fontAlgn="base" hangingPunct="0">
              <a:spcBef>
                <a:spcPct val="0"/>
              </a:spcBef>
              <a:spcAft>
                <a:spcPct val="0"/>
              </a:spcAft>
            </a:pPr>
            <a:endParaRPr lang="en-GB" altLang="en-US" sz="1200" dirty="0">
              <a:solidFill>
                <a:srgbClr val="000000"/>
              </a:solidFill>
              <a:latin typeface="Lato Long"/>
              <a:ea typeface="Times New Roman" panose="02020603050405020304" pitchFamily="18" charset="0"/>
              <a:cs typeface="Latha" panose="020B0604020202020204" pitchFamily="34" charset="0"/>
            </a:endParaRPr>
          </a:p>
        </p:txBody>
      </p:sp>
      <p:sp>
        <p:nvSpPr>
          <p:cNvPr id="4" name="TextBox 3">
            <a:extLst>
              <a:ext uri="{FF2B5EF4-FFF2-40B4-BE49-F238E27FC236}">
                <a16:creationId xmlns:a16="http://schemas.microsoft.com/office/drawing/2014/main" id="{B7D56819-C9CD-513B-F68D-2765DA4C5B32}"/>
              </a:ext>
            </a:extLst>
          </p:cNvPr>
          <p:cNvSpPr txBox="1"/>
          <p:nvPr/>
        </p:nvSpPr>
        <p:spPr>
          <a:xfrm>
            <a:off x="268941" y="207845"/>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Organisational Alignment – Industry Examples  </a:t>
            </a:r>
          </a:p>
        </p:txBody>
      </p:sp>
      <p:pic>
        <p:nvPicPr>
          <p:cNvPr id="5" name="Picture 4" descr="Logo&#10;&#10;Description automatically generated">
            <a:extLst>
              <a:ext uri="{FF2B5EF4-FFF2-40B4-BE49-F238E27FC236}">
                <a16:creationId xmlns:a16="http://schemas.microsoft.com/office/drawing/2014/main" id="{5AE5D878-7AFA-5EB1-EAB2-78501BE1F65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6" name="Footer Placeholder 3">
            <a:extLst>
              <a:ext uri="{FF2B5EF4-FFF2-40B4-BE49-F238E27FC236}">
                <a16:creationId xmlns:a16="http://schemas.microsoft.com/office/drawing/2014/main" id="{64B9FA8A-2B92-3FC3-901D-1EC984C02225}"/>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www.upskilpro.com</a:t>
            </a:r>
          </a:p>
        </p:txBody>
      </p:sp>
    </p:spTree>
    <p:extLst>
      <p:ext uri="{BB962C8B-B14F-4D97-AF65-F5344CB8AC3E}">
        <p14:creationId xmlns:p14="http://schemas.microsoft.com/office/powerpoint/2010/main" val="3148384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22A3F537-4548-E217-FF89-AAB3610F6827}"/>
              </a:ext>
            </a:extLst>
          </p:cNvPr>
          <p:cNvGrpSpPr/>
          <p:nvPr/>
        </p:nvGrpSpPr>
        <p:grpSpPr>
          <a:xfrm>
            <a:off x="1719730" y="1375765"/>
            <a:ext cx="9313769" cy="3768239"/>
            <a:chOff x="1719730" y="1375765"/>
            <a:chExt cx="9313769" cy="3768239"/>
          </a:xfrm>
        </p:grpSpPr>
        <p:pic>
          <p:nvPicPr>
            <p:cNvPr id="4" name="Picture 3" descr="Nestle Logo, symbol, meaning, history, PNG, brand">
              <a:extLst>
                <a:ext uri="{FF2B5EF4-FFF2-40B4-BE49-F238E27FC236}">
                  <a16:creationId xmlns:a16="http://schemas.microsoft.com/office/drawing/2014/main" id="{BA9DF845-8882-B3BC-82A7-F5246BEFCFE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5064" y="1398438"/>
              <a:ext cx="1143000" cy="640080"/>
            </a:xfrm>
            <a:prstGeom prst="rect">
              <a:avLst/>
            </a:prstGeom>
            <a:noFill/>
            <a:ln>
              <a:noFill/>
            </a:ln>
          </p:spPr>
        </p:pic>
        <p:pic>
          <p:nvPicPr>
            <p:cNvPr id="5" name="Picture 4">
              <a:extLst>
                <a:ext uri="{FF2B5EF4-FFF2-40B4-BE49-F238E27FC236}">
                  <a16:creationId xmlns:a16="http://schemas.microsoft.com/office/drawing/2014/main" id="{A497D2DE-A78D-E5C2-F35F-B13DD204B86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3161" y="1596431"/>
              <a:ext cx="1108298" cy="480262"/>
            </a:xfrm>
            <a:prstGeom prst="rect">
              <a:avLst/>
            </a:prstGeom>
            <a:noFill/>
            <a:ln>
              <a:noFill/>
            </a:ln>
          </p:spPr>
        </p:pic>
        <p:pic>
          <p:nvPicPr>
            <p:cNvPr id="6" name="Picture 5" descr="Coca-Cola logo in transparent PNG and vectorized SVG formats">
              <a:extLst>
                <a:ext uri="{FF2B5EF4-FFF2-40B4-BE49-F238E27FC236}">
                  <a16:creationId xmlns:a16="http://schemas.microsoft.com/office/drawing/2014/main" id="{5128AA8D-4C61-092E-0A7C-ACF368071FD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77070" y="4365495"/>
              <a:ext cx="774700" cy="774700"/>
            </a:xfrm>
            <a:prstGeom prst="rect">
              <a:avLst/>
            </a:prstGeom>
            <a:noFill/>
            <a:ln>
              <a:noFill/>
            </a:ln>
          </p:spPr>
        </p:pic>
        <p:pic>
          <p:nvPicPr>
            <p:cNvPr id="7" name="Picture 6" descr="Unilever - Wikipedia">
              <a:extLst>
                <a:ext uri="{FF2B5EF4-FFF2-40B4-BE49-F238E27FC236}">
                  <a16:creationId xmlns:a16="http://schemas.microsoft.com/office/drawing/2014/main" id="{48485D9F-7FDF-9908-0E0A-1C09BCC8A73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88032" y="1455140"/>
              <a:ext cx="600710" cy="664210"/>
            </a:xfrm>
            <a:prstGeom prst="rect">
              <a:avLst/>
            </a:prstGeom>
            <a:noFill/>
            <a:ln>
              <a:noFill/>
            </a:ln>
          </p:spPr>
        </p:pic>
        <p:pic>
          <p:nvPicPr>
            <p:cNvPr id="8" name="Picture 7" descr="Johnson &amp; Johnson">
              <a:extLst>
                <a:ext uri="{FF2B5EF4-FFF2-40B4-BE49-F238E27FC236}">
                  <a16:creationId xmlns:a16="http://schemas.microsoft.com/office/drawing/2014/main" id="{405972ED-1179-2C65-2D49-7A297E3FD06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331324" y="1375765"/>
              <a:ext cx="952500" cy="952500"/>
            </a:xfrm>
            <a:prstGeom prst="rect">
              <a:avLst/>
            </a:prstGeom>
            <a:noFill/>
            <a:ln>
              <a:noFill/>
            </a:ln>
          </p:spPr>
        </p:pic>
        <p:pic>
          <p:nvPicPr>
            <p:cNvPr id="9" name="Picture 8" descr="Pepsico Logo PNG vector in SVG, PDF, AI, CDR format">
              <a:extLst>
                <a:ext uri="{FF2B5EF4-FFF2-40B4-BE49-F238E27FC236}">
                  <a16:creationId xmlns:a16="http://schemas.microsoft.com/office/drawing/2014/main" id="{0D8899AA-3AD9-773E-F98D-A2EFA28C361E}"/>
                </a:ext>
              </a:extLst>
            </p:cNvPr>
            <p:cNvPicPr>
              <a:picLocks noChangeAspect="1"/>
            </p:cNvPicPr>
            <p:nvPr/>
          </p:nvPicPr>
          <p:blipFill rotWithShape="1">
            <a:blip r:embed="rId7">
              <a:extLst>
                <a:ext uri="{28A0092B-C50C-407E-A947-70E740481C1C}">
                  <a14:useLocalDpi xmlns:a14="http://schemas.microsoft.com/office/drawing/2010/main" val="0"/>
                </a:ext>
              </a:extLst>
            </a:blip>
            <a:srcRect l="23907" t="16495" r="26993" b="17526"/>
            <a:stretch/>
          </p:blipFill>
          <p:spPr bwMode="auto">
            <a:xfrm>
              <a:off x="10027771" y="4115939"/>
              <a:ext cx="966470" cy="971550"/>
            </a:xfrm>
            <a:prstGeom prst="rect">
              <a:avLst/>
            </a:prstGeom>
            <a:noFill/>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D85E5A82-9133-B9E7-2DE6-61F11895F674}"/>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85306" y="1546057"/>
              <a:ext cx="1146810" cy="390525"/>
            </a:xfrm>
            <a:prstGeom prst="rect">
              <a:avLst/>
            </a:prstGeom>
            <a:noFill/>
            <a:ln>
              <a:noFill/>
            </a:ln>
          </p:spPr>
        </p:pic>
        <p:pic>
          <p:nvPicPr>
            <p:cNvPr id="11" name="Picture 10" descr="Loreal Logo, symbol, meaning, history, PNG, brand">
              <a:extLst>
                <a:ext uri="{FF2B5EF4-FFF2-40B4-BE49-F238E27FC236}">
                  <a16:creationId xmlns:a16="http://schemas.microsoft.com/office/drawing/2014/main" id="{0DBF9D90-41A6-96E5-5F5D-16BE1F2A2D53}"/>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692117" y="1525887"/>
              <a:ext cx="1037590" cy="581025"/>
            </a:xfrm>
            <a:prstGeom prst="rect">
              <a:avLst/>
            </a:prstGeom>
            <a:noFill/>
            <a:ln>
              <a:noFill/>
            </a:ln>
          </p:spPr>
        </p:pic>
        <p:pic>
          <p:nvPicPr>
            <p:cNvPr id="12" name="Picture 11" descr="Heineken Logo PNG Transparent &amp; SVG Vector - Freebie Supply">
              <a:extLst>
                <a:ext uri="{FF2B5EF4-FFF2-40B4-BE49-F238E27FC236}">
                  <a16:creationId xmlns:a16="http://schemas.microsoft.com/office/drawing/2014/main" id="{E5278601-24B9-BC4D-CBB8-811E601A721F}"/>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787899" y="2414962"/>
              <a:ext cx="1041400" cy="1041400"/>
            </a:xfrm>
            <a:prstGeom prst="rect">
              <a:avLst/>
            </a:prstGeom>
            <a:noFill/>
            <a:ln>
              <a:noFill/>
            </a:ln>
          </p:spPr>
        </p:pic>
        <p:pic>
          <p:nvPicPr>
            <p:cNvPr id="13" name="Picture 12" descr="Danone Logo PNG vector in SVG, PDF, AI, CDR format">
              <a:extLst>
                <a:ext uri="{FF2B5EF4-FFF2-40B4-BE49-F238E27FC236}">
                  <a16:creationId xmlns:a16="http://schemas.microsoft.com/office/drawing/2014/main" id="{05C65EBD-061D-E147-1640-9D21AE854139}"/>
                </a:ext>
              </a:extLst>
            </p:cNvPr>
            <p:cNvPicPr>
              <a:picLocks noChangeAspect="1"/>
            </p:cNvPicPr>
            <p:nvPr/>
          </p:nvPicPr>
          <p:blipFill rotWithShape="1">
            <a:blip r:embed="rId11">
              <a:extLst>
                <a:ext uri="{28A0092B-C50C-407E-A947-70E740481C1C}">
                  <a14:useLocalDpi xmlns:a14="http://schemas.microsoft.com/office/drawing/2010/main" val="0"/>
                </a:ext>
              </a:extLst>
            </a:blip>
            <a:srcRect l="10797" t="30928" r="8484" b="33677"/>
            <a:stretch/>
          </p:blipFill>
          <p:spPr bwMode="auto">
            <a:xfrm>
              <a:off x="1719730" y="3738602"/>
              <a:ext cx="1333500" cy="436880"/>
            </a:xfrm>
            <a:prstGeom prst="rect">
              <a:avLst/>
            </a:prstGeom>
            <a:noFill/>
            <a:ln>
              <a:noFill/>
            </a:ln>
            <a:extLst>
              <a:ext uri="{53640926-AAD7-44D8-BBD7-CCE9431645EC}">
                <a14:shadowObscured xmlns:a14="http://schemas.microsoft.com/office/drawing/2010/main"/>
              </a:ext>
            </a:extLst>
          </p:spPr>
        </p:pic>
        <p:pic>
          <p:nvPicPr>
            <p:cNvPr id="14" name="Picture 13">
              <a:extLst>
                <a:ext uri="{FF2B5EF4-FFF2-40B4-BE49-F238E27FC236}">
                  <a16:creationId xmlns:a16="http://schemas.microsoft.com/office/drawing/2014/main" id="{E15348E5-08BC-BBAF-C439-6C46F0CADC12}"/>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351493" y="2549805"/>
              <a:ext cx="1054100" cy="596265"/>
            </a:xfrm>
            <a:prstGeom prst="rect">
              <a:avLst/>
            </a:prstGeom>
            <a:noFill/>
            <a:ln>
              <a:noFill/>
            </a:ln>
          </p:spPr>
        </p:pic>
        <p:pic>
          <p:nvPicPr>
            <p:cNvPr id="15" name="Picture 14" descr="Kellogg's Logo transparent PNG - StickPNG">
              <a:extLst>
                <a:ext uri="{FF2B5EF4-FFF2-40B4-BE49-F238E27FC236}">
                  <a16:creationId xmlns:a16="http://schemas.microsoft.com/office/drawing/2014/main" id="{189B9AA9-7657-67AD-6154-8B14E773BC7F}"/>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624507" y="2633514"/>
              <a:ext cx="1066800" cy="377825"/>
            </a:xfrm>
            <a:prstGeom prst="rect">
              <a:avLst/>
            </a:prstGeom>
            <a:noFill/>
            <a:ln>
              <a:noFill/>
            </a:ln>
          </p:spPr>
        </p:pic>
        <p:pic>
          <p:nvPicPr>
            <p:cNvPr id="16" name="Picture 15" descr="Asset Library | Mondelēz International, Inc.">
              <a:extLst>
                <a:ext uri="{FF2B5EF4-FFF2-40B4-BE49-F238E27FC236}">
                  <a16:creationId xmlns:a16="http://schemas.microsoft.com/office/drawing/2014/main" id="{CDF1B040-98BB-8AD9-3B8B-5B2381DF98AF}"/>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283137" y="3533233"/>
              <a:ext cx="1368425" cy="571500"/>
            </a:xfrm>
            <a:prstGeom prst="rect">
              <a:avLst/>
            </a:prstGeom>
            <a:noFill/>
            <a:ln>
              <a:noFill/>
            </a:ln>
          </p:spPr>
        </p:pic>
        <p:pic>
          <p:nvPicPr>
            <p:cNvPr id="17" name="Picture 16" descr="The Kraft Heinz Company">
              <a:extLst>
                <a:ext uri="{FF2B5EF4-FFF2-40B4-BE49-F238E27FC236}">
                  <a16:creationId xmlns:a16="http://schemas.microsoft.com/office/drawing/2014/main" id="{95415DE9-6DB9-3088-6851-37DC305D4055}"/>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854201" y="3404739"/>
              <a:ext cx="1407021" cy="844531"/>
            </a:xfrm>
            <a:prstGeom prst="rect">
              <a:avLst/>
            </a:prstGeom>
            <a:noFill/>
            <a:ln>
              <a:noFill/>
            </a:ln>
          </p:spPr>
        </p:pic>
        <p:pic>
          <p:nvPicPr>
            <p:cNvPr id="18" name="Picture 17">
              <a:extLst>
                <a:ext uri="{FF2B5EF4-FFF2-40B4-BE49-F238E27FC236}">
                  <a16:creationId xmlns:a16="http://schemas.microsoft.com/office/drawing/2014/main" id="{FCECD49B-3A0F-B492-3E63-B3B309DD052C}"/>
                </a:ext>
              </a:extLst>
            </p:cNvPr>
            <p:cNvPicPr>
              <a:picLocks noChangeAspect="1"/>
            </p:cNvPicPr>
            <p:nvPr/>
          </p:nvPicPr>
          <p:blipFill rotWithShape="1">
            <a:blip r:embed="rId16">
              <a:extLst>
                <a:ext uri="{28A0092B-C50C-407E-A947-70E740481C1C}">
                  <a14:useLocalDpi xmlns:a14="http://schemas.microsoft.com/office/drawing/2010/main" val="0"/>
                </a:ext>
              </a:extLst>
            </a:blip>
            <a:srcRect l="13295" t="16285" r="9056" b="20101"/>
            <a:stretch/>
          </p:blipFill>
          <p:spPr bwMode="auto">
            <a:xfrm>
              <a:off x="8047505" y="2552420"/>
              <a:ext cx="1289050" cy="399415"/>
            </a:xfrm>
            <a:prstGeom prst="rect">
              <a:avLst/>
            </a:prstGeom>
            <a:noFill/>
            <a:ln>
              <a:noFill/>
            </a:ln>
            <a:extLst>
              <a:ext uri="{53640926-AAD7-44D8-BBD7-CCE9431645EC}">
                <a14:shadowObscured xmlns:a14="http://schemas.microsoft.com/office/drawing/2010/main"/>
              </a:ext>
            </a:extLst>
          </p:spPr>
        </p:pic>
        <p:pic>
          <p:nvPicPr>
            <p:cNvPr id="19" name="Picture 18" descr="Diageo Logo PNG Transparent &amp; SVG Vector - Freebie Supply">
              <a:extLst>
                <a:ext uri="{FF2B5EF4-FFF2-40B4-BE49-F238E27FC236}">
                  <a16:creationId xmlns:a16="http://schemas.microsoft.com/office/drawing/2014/main" id="{E85618A0-06F0-4664-F256-82A6DC0D4AF5}"/>
                </a:ext>
              </a:extLst>
            </p:cNvPr>
            <p:cNvPicPr>
              <a:picLocks noChangeAspect="1"/>
            </p:cNvPicPr>
            <p:nvPr/>
          </p:nvPicPr>
          <p:blipFill rotWithShape="1">
            <a:blip r:embed="rId17">
              <a:extLst>
                <a:ext uri="{28A0092B-C50C-407E-A947-70E740481C1C}">
                  <a14:useLocalDpi xmlns:a14="http://schemas.microsoft.com/office/drawing/2010/main" val="0"/>
                </a:ext>
              </a:extLst>
            </a:blip>
            <a:srcRect l="2367" t="36065" r="3668" b="36421"/>
            <a:stretch/>
          </p:blipFill>
          <p:spPr bwMode="auto">
            <a:xfrm>
              <a:off x="9796034" y="2516562"/>
              <a:ext cx="1214120" cy="355600"/>
            </a:xfrm>
            <a:prstGeom prst="rect">
              <a:avLst/>
            </a:prstGeom>
            <a:noFill/>
            <a:ln>
              <a:noFill/>
            </a:ln>
            <a:extLst>
              <a:ext uri="{53640926-AAD7-44D8-BBD7-CCE9431645EC}">
                <a14:shadowObscured xmlns:a14="http://schemas.microsoft.com/office/drawing/2010/main"/>
              </a:ext>
            </a:extLst>
          </p:spPr>
        </p:pic>
        <p:pic>
          <p:nvPicPr>
            <p:cNvPr id="20" name="Picture 19">
              <a:extLst>
                <a:ext uri="{FF2B5EF4-FFF2-40B4-BE49-F238E27FC236}">
                  <a16:creationId xmlns:a16="http://schemas.microsoft.com/office/drawing/2014/main" id="{5C8F1723-FEB7-6280-56F2-406F992D3729}"/>
                </a:ext>
              </a:extLst>
            </p:cNvPr>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491193" y="4481699"/>
              <a:ext cx="1136650" cy="662305"/>
            </a:xfrm>
            <a:prstGeom prst="rect">
              <a:avLst/>
            </a:prstGeom>
            <a:noFill/>
            <a:ln>
              <a:noFill/>
            </a:ln>
          </p:spPr>
        </p:pic>
        <p:pic>
          <p:nvPicPr>
            <p:cNvPr id="21" name="Picture 20" descr="Colgate-Palmolive Logo transparent PNG - StickPNG">
              <a:extLst>
                <a:ext uri="{FF2B5EF4-FFF2-40B4-BE49-F238E27FC236}">
                  <a16:creationId xmlns:a16="http://schemas.microsoft.com/office/drawing/2014/main" id="{F676BA01-35FB-6592-2139-E055056AD0D6}"/>
                </a:ext>
              </a:extLst>
            </p:cNvPr>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6545244" y="4326050"/>
              <a:ext cx="1441450" cy="734060"/>
            </a:xfrm>
            <a:prstGeom prst="rect">
              <a:avLst/>
            </a:prstGeom>
            <a:noFill/>
            <a:ln>
              <a:noFill/>
            </a:ln>
          </p:spPr>
        </p:pic>
        <p:pic>
          <p:nvPicPr>
            <p:cNvPr id="22" name="Picture 21" descr="Johnson &amp; Johnson logo in transparent PNG and vectorized SVG formats">
              <a:extLst>
                <a:ext uri="{FF2B5EF4-FFF2-40B4-BE49-F238E27FC236}">
                  <a16:creationId xmlns:a16="http://schemas.microsoft.com/office/drawing/2014/main" id="{58D9A5F7-AFF6-4534-020E-89B6A38CE64D}"/>
                </a:ext>
              </a:extLst>
            </p:cNvPr>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286002" y="4484613"/>
              <a:ext cx="539750" cy="535940"/>
            </a:xfrm>
            <a:prstGeom prst="rect">
              <a:avLst/>
            </a:prstGeom>
            <a:noFill/>
            <a:ln>
              <a:noFill/>
            </a:ln>
          </p:spPr>
        </p:pic>
        <p:pic>
          <p:nvPicPr>
            <p:cNvPr id="23" name="Picture 22" descr="Philip Morris logo in transparent PNG and vectorized SVG formats">
              <a:extLst>
                <a:ext uri="{FF2B5EF4-FFF2-40B4-BE49-F238E27FC236}">
                  <a16:creationId xmlns:a16="http://schemas.microsoft.com/office/drawing/2014/main" id="{06BF5F72-CA0F-EF9A-7151-ED3ADA15A546}"/>
                </a:ext>
              </a:extLst>
            </p:cNvPr>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9922249" y="3320733"/>
              <a:ext cx="1111250" cy="810260"/>
            </a:xfrm>
            <a:prstGeom prst="rect">
              <a:avLst/>
            </a:prstGeom>
            <a:noFill/>
            <a:ln>
              <a:noFill/>
            </a:ln>
          </p:spPr>
        </p:pic>
        <p:pic>
          <p:nvPicPr>
            <p:cNvPr id="24" name="Picture 23" descr="Reckitt Benckiser – Logos Download">
              <a:extLst>
                <a:ext uri="{FF2B5EF4-FFF2-40B4-BE49-F238E27FC236}">
                  <a16:creationId xmlns:a16="http://schemas.microsoft.com/office/drawing/2014/main" id="{80FEF039-AAC0-438D-4BB4-7AA4FD2E91AA}"/>
                </a:ext>
              </a:extLst>
            </p:cNvPr>
            <p:cNvPicPr>
              <a:picLocks noChangeAspect="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734111" y="4542025"/>
              <a:ext cx="1206500" cy="525780"/>
            </a:xfrm>
            <a:prstGeom prst="rect">
              <a:avLst/>
            </a:prstGeom>
            <a:noFill/>
            <a:ln>
              <a:noFill/>
            </a:ln>
          </p:spPr>
        </p:pic>
        <p:pic>
          <p:nvPicPr>
            <p:cNvPr id="25" name="Picture 24" descr="Nippon Meat Packers Logo PNG Vector (EPS) Free Download">
              <a:extLst>
                <a:ext uri="{FF2B5EF4-FFF2-40B4-BE49-F238E27FC236}">
                  <a16:creationId xmlns:a16="http://schemas.microsoft.com/office/drawing/2014/main" id="{2C32E517-A898-B537-C358-1AA449711C8B}"/>
                </a:ext>
              </a:extLst>
            </p:cNvPr>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4681500" y="2543119"/>
              <a:ext cx="1448435" cy="462915"/>
            </a:xfrm>
            <a:prstGeom prst="rect">
              <a:avLst/>
            </a:prstGeom>
            <a:noFill/>
            <a:ln>
              <a:noFill/>
            </a:ln>
          </p:spPr>
        </p:pic>
        <p:pic>
          <p:nvPicPr>
            <p:cNvPr id="26" name="Picture 25">
              <a:extLst>
                <a:ext uri="{FF2B5EF4-FFF2-40B4-BE49-F238E27FC236}">
                  <a16:creationId xmlns:a16="http://schemas.microsoft.com/office/drawing/2014/main" id="{FFAEF6D1-745B-EF87-94B9-27C52233ACDA}"/>
                </a:ext>
              </a:extLst>
            </p:cNvPr>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6564348" y="3606930"/>
              <a:ext cx="2882265" cy="361315"/>
            </a:xfrm>
            <a:prstGeom prst="rect">
              <a:avLst/>
            </a:prstGeom>
            <a:noFill/>
            <a:ln>
              <a:noFill/>
            </a:ln>
          </p:spPr>
        </p:pic>
      </p:grpSp>
      <p:sp>
        <p:nvSpPr>
          <p:cNvPr id="28" name="TextBox 27">
            <a:extLst>
              <a:ext uri="{FF2B5EF4-FFF2-40B4-BE49-F238E27FC236}">
                <a16:creationId xmlns:a16="http://schemas.microsoft.com/office/drawing/2014/main" id="{353E0F05-B814-97F8-46A5-BECB135A20B4}"/>
              </a:ext>
            </a:extLst>
          </p:cNvPr>
          <p:cNvSpPr txBox="1"/>
          <p:nvPr/>
        </p:nvSpPr>
        <p:spPr>
          <a:xfrm>
            <a:off x="268941" y="207845"/>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400" dirty="0">
                <a:solidFill>
                  <a:prstClr val="black"/>
                </a:solidFill>
                <a:latin typeface="Poppins" panose="00000500000000000000" pitchFamily="2" charset="0"/>
                <a:ea typeface="Lato Light" panose="020F0502020204030203" pitchFamily="34" charset="0"/>
                <a:cs typeface="Poppins" panose="00000500000000000000" pitchFamily="2" charset="0"/>
              </a:rPr>
              <a:t>Active in TM</a:t>
            </a:r>
            <a:endPar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endParaRPr>
          </a:p>
        </p:txBody>
      </p:sp>
      <p:pic>
        <p:nvPicPr>
          <p:cNvPr id="29" name="Picture 28" descr="Logo&#10;&#10;Description automatically generated">
            <a:extLst>
              <a:ext uri="{FF2B5EF4-FFF2-40B4-BE49-F238E27FC236}">
                <a16:creationId xmlns:a16="http://schemas.microsoft.com/office/drawing/2014/main" id="{0B1CDBC0-1853-D7D5-1E91-AD835B421C37}"/>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30" name="Footer Placeholder 3">
            <a:extLst>
              <a:ext uri="{FF2B5EF4-FFF2-40B4-BE49-F238E27FC236}">
                <a16:creationId xmlns:a16="http://schemas.microsoft.com/office/drawing/2014/main" id="{C31FF571-02A3-BC04-C9DD-4784742568D0}"/>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www.upskilpro.com</a:t>
            </a:r>
          </a:p>
        </p:txBody>
      </p:sp>
      <p:sp>
        <p:nvSpPr>
          <p:cNvPr id="31" name="TextBox 30">
            <a:extLst>
              <a:ext uri="{FF2B5EF4-FFF2-40B4-BE49-F238E27FC236}">
                <a16:creationId xmlns:a16="http://schemas.microsoft.com/office/drawing/2014/main" id="{4F337FC4-7ED1-8F8E-F731-BC06BC6C46FF}"/>
              </a:ext>
            </a:extLst>
          </p:cNvPr>
          <p:cNvSpPr txBox="1"/>
          <p:nvPr/>
        </p:nvSpPr>
        <p:spPr>
          <a:xfrm>
            <a:off x="7482936" y="5627712"/>
            <a:ext cx="3875348" cy="246221"/>
          </a:xfrm>
          <a:prstGeom prst="rect">
            <a:avLst/>
          </a:prstGeom>
          <a:noFill/>
        </p:spPr>
        <p:txBody>
          <a:bodyPr wrap="square" rtlCol="0">
            <a:spAutoFit/>
          </a:bodyPr>
          <a:lstStyle/>
          <a:p>
            <a:r>
              <a:rPr lang="en-GB" sz="1000" dirty="0">
                <a:latin typeface="Lato Long"/>
              </a:rPr>
              <a:t>Source : TM organisational Alignment 7035 , www.upskilPRO.com</a:t>
            </a:r>
          </a:p>
        </p:txBody>
      </p:sp>
    </p:spTree>
    <p:extLst>
      <p:ext uri="{BB962C8B-B14F-4D97-AF65-F5344CB8AC3E}">
        <p14:creationId xmlns:p14="http://schemas.microsoft.com/office/powerpoint/2010/main" val="27320181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pskilPRO">
      <a:majorFont>
        <a:latin typeface="Lato Light"/>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5.xml><?xml version="1.0" encoding="utf-8"?>
<a:theme xmlns:a="http://schemas.openxmlformats.org/drawingml/2006/main" name="4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UpskilPRO-2">
      <a:majorFont>
        <a:latin typeface="Lato Light"/>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1633</TotalTime>
  <Words>4135</Words>
  <Application>Microsoft Office PowerPoint</Application>
  <PresentationFormat>Widescreen</PresentationFormat>
  <Paragraphs>746</Paragraphs>
  <Slides>37</Slides>
  <Notes>0</Notes>
  <HiddenSlides>0</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37</vt:i4>
      </vt:variant>
    </vt:vector>
  </HeadingPairs>
  <TitlesOfParts>
    <vt:vector size="54" baseType="lpstr">
      <vt:lpstr>Arial</vt:lpstr>
      <vt:lpstr>Calibri</vt:lpstr>
      <vt:lpstr>Calibri Light</vt:lpstr>
      <vt:lpstr>Inter</vt:lpstr>
      <vt:lpstr>Lato light</vt:lpstr>
      <vt:lpstr>Lato light</vt:lpstr>
      <vt:lpstr>Lato Long</vt:lpstr>
      <vt:lpstr>Lato Long</vt:lpstr>
      <vt:lpstr>Open Sans</vt:lpstr>
      <vt:lpstr>Open Sans Light</vt:lpstr>
      <vt:lpstr>Plato</vt:lpstr>
      <vt:lpstr>Poppins</vt:lpstr>
      <vt:lpstr>Office Theme</vt:lpstr>
      <vt:lpstr>1_Office Theme</vt:lpstr>
      <vt:lpstr>2_Office Theme</vt:lpstr>
      <vt:lpstr>3_Office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Sudarshan Chakravarthi</dc:creator>
  <cp:lastModifiedBy>Sudarshan C Raman</cp:lastModifiedBy>
  <cp:revision>1</cp:revision>
  <dcterms:created xsi:type="dcterms:W3CDTF">2022-07-22T14:53:47Z</dcterms:created>
  <dcterms:modified xsi:type="dcterms:W3CDTF">2023-12-22T10:36:02Z</dcterms:modified>
</cp:coreProperties>
</file>