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  <p:sldMasterId id="2147483700" r:id="rId4"/>
    <p:sldMasterId id="2147483707" r:id="rId5"/>
    <p:sldMasterId id="2147483720" r:id="rId6"/>
  </p:sldMasterIdLst>
  <p:notesMasterIdLst>
    <p:notesMasterId r:id="rId42"/>
  </p:notesMasterIdLst>
  <p:sldIdLst>
    <p:sldId id="4212" r:id="rId7"/>
    <p:sldId id="4415" r:id="rId8"/>
    <p:sldId id="4412" r:id="rId9"/>
    <p:sldId id="3965" r:id="rId10"/>
    <p:sldId id="3968" r:id="rId11"/>
    <p:sldId id="4118" r:id="rId12"/>
    <p:sldId id="4113" r:id="rId13"/>
    <p:sldId id="267" r:id="rId14"/>
    <p:sldId id="3829" r:id="rId15"/>
    <p:sldId id="3824" r:id="rId16"/>
    <p:sldId id="923" r:id="rId17"/>
    <p:sldId id="1417" r:id="rId18"/>
    <p:sldId id="4211" r:id="rId19"/>
    <p:sldId id="4210" r:id="rId20"/>
    <p:sldId id="4115" r:id="rId21"/>
    <p:sldId id="1414" r:id="rId22"/>
    <p:sldId id="258" r:id="rId23"/>
    <p:sldId id="4209" r:id="rId24"/>
    <p:sldId id="3827" r:id="rId25"/>
    <p:sldId id="3937" r:id="rId26"/>
    <p:sldId id="3939" r:id="rId27"/>
    <p:sldId id="3943" r:id="rId28"/>
    <p:sldId id="3940" r:id="rId29"/>
    <p:sldId id="3944" r:id="rId30"/>
    <p:sldId id="3945" r:id="rId31"/>
    <p:sldId id="3969" r:id="rId32"/>
    <p:sldId id="3970" r:id="rId33"/>
    <p:sldId id="3971" r:id="rId34"/>
    <p:sldId id="3946" r:id="rId35"/>
    <p:sldId id="3950" r:id="rId36"/>
    <p:sldId id="3938" r:id="rId37"/>
    <p:sldId id="4119" r:id="rId38"/>
    <p:sldId id="4413" r:id="rId39"/>
    <p:sldId id="4414" r:id="rId40"/>
    <p:sldId id="421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darshan" initials="S" lastIdx="1" clrIdx="0">
    <p:extLst>
      <p:ext uri="{19B8F6BF-5375-455C-9EA6-DF929625EA0E}">
        <p15:presenceInfo xmlns:p15="http://schemas.microsoft.com/office/powerpoint/2012/main" userId="S::sudarshan@thestarquadrant.com::9632d19e-631d-46a5-9e9a-d9cc496f17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E51A1D-8287-4847-8006-9CA54EC4ADB9}" v="1" dt="2023-07-05T09:25:34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676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arshan Chakravarthi" userId="9632d19e-631d-46a5-9e9a-d9cc496f17d0" providerId="ADAL" clId="{9CE51A1D-8287-4847-8006-9CA54EC4ADB9}"/>
    <pc:docChg chg="undo custSel modSld">
      <pc:chgData name="Sudarshan Chakravarthi" userId="9632d19e-631d-46a5-9e9a-d9cc496f17d0" providerId="ADAL" clId="{9CE51A1D-8287-4847-8006-9CA54EC4ADB9}" dt="2023-07-05T09:26:29.365" v="63" actId="1076"/>
      <pc:docMkLst>
        <pc:docMk/>
      </pc:docMkLst>
      <pc:sldChg chg="delSp modSp mod">
        <pc:chgData name="Sudarshan Chakravarthi" userId="9632d19e-631d-46a5-9e9a-d9cc496f17d0" providerId="ADAL" clId="{9CE51A1D-8287-4847-8006-9CA54EC4ADB9}" dt="2023-07-05T09:26:29.365" v="63" actId="1076"/>
        <pc:sldMkLst>
          <pc:docMk/>
          <pc:sldMk cId="2690013885" sldId="3940"/>
        </pc:sldMkLst>
        <pc:spChg chg="mod">
          <ac:chgData name="Sudarshan Chakravarthi" userId="9632d19e-631d-46a5-9e9a-d9cc496f17d0" providerId="ADAL" clId="{9CE51A1D-8287-4847-8006-9CA54EC4ADB9}" dt="2023-07-05T09:25:43.173" v="5" actId="1076"/>
          <ac:spMkLst>
            <pc:docMk/>
            <pc:sldMk cId="2690013885" sldId="3940"/>
            <ac:spMk id="3" creationId="{C5AB1697-EAF5-4ADF-855F-736A0265CC8C}"/>
          </ac:spMkLst>
        </pc:spChg>
        <pc:spChg chg="mod topLvl">
          <ac:chgData name="Sudarshan Chakravarthi" userId="9632d19e-631d-46a5-9e9a-d9cc496f17d0" providerId="ADAL" clId="{9CE51A1D-8287-4847-8006-9CA54EC4ADB9}" dt="2023-07-05T09:26:16.498" v="59" actId="1076"/>
          <ac:spMkLst>
            <pc:docMk/>
            <pc:sldMk cId="2690013885" sldId="3940"/>
            <ac:spMk id="24" creationId="{219C35E3-45D8-41A6-9171-D739FDD23C79}"/>
          </ac:spMkLst>
        </pc:spChg>
        <pc:spChg chg="mod topLvl">
          <ac:chgData name="Sudarshan Chakravarthi" userId="9632d19e-631d-46a5-9e9a-d9cc496f17d0" providerId="ADAL" clId="{9CE51A1D-8287-4847-8006-9CA54EC4ADB9}" dt="2023-07-05T09:26:00.674" v="36" actId="1035"/>
          <ac:spMkLst>
            <pc:docMk/>
            <pc:sldMk cId="2690013885" sldId="3940"/>
            <ac:spMk id="25" creationId="{6BB9A9CA-30FB-433D-B4A3-1D7BEB07A701}"/>
          </ac:spMkLst>
        </pc:spChg>
        <pc:spChg chg="mod topLvl">
          <ac:chgData name="Sudarshan Chakravarthi" userId="9632d19e-631d-46a5-9e9a-d9cc496f17d0" providerId="ADAL" clId="{9CE51A1D-8287-4847-8006-9CA54EC4ADB9}" dt="2023-07-05T09:26:00.674" v="36" actId="1035"/>
          <ac:spMkLst>
            <pc:docMk/>
            <pc:sldMk cId="2690013885" sldId="3940"/>
            <ac:spMk id="26" creationId="{24076DAD-90C4-4E29-B7DE-9D7A1543DAAE}"/>
          </ac:spMkLst>
        </pc:spChg>
        <pc:spChg chg="mod topLvl">
          <ac:chgData name="Sudarshan Chakravarthi" userId="9632d19e-631d-46a5-9e9a-d9cc496f17d0" providerId="ADAL" clId="{9CE51A1D-8287-4847-8006-9CA54EC4ADB9}" dt="2023-07-05T09:26:10.214" v="57" actId="1076"/>
          <ac:spMkLst>
            <pc:docMk/>
            <pc:sldMk cId="2690013885" sldId="3940"/>
            <ac:spMk id="27" creationId="{6C73548D-37F7-436B-BDFB-960C45BB966C}"/>
          </ac:spMkLst>
        </pc:spChg>
        <pc:spChg chg="mod topLvl">
          <ac:chgData name="Sudarshan Chakravarthi" userId="9632d19e-631d-46a5-9e9a-d9cc496f17d0" providerId="ADAL" clId="{9CE51A1D-8287-4847-8006-9CA54EC4ADB9}" dt="2023-07-05T09:26:07.109" v="56" actId="1038"/>
          <ac:spMkLst>
            <pc:docMk/>
            <pc:sldMk cId="2690013885" sldId="3940"/>
            <ac:spMk id="28" creationId="{57F81E61-8944-44B5-8E1B-5BACCA102F15}"/>
          </ac:spMkLst>
        </pc:spChg>
        <pc:spChg chg="mod topLvl">
          <ac:chgData name="Sudarshan Chakravarthi" userId="9632d19e-631d-46a5-9e9a-d9cc496f17d0" providerId="ADAL" clId="{9CE51A1D-8287-4847-8006-9CA54EC4ADB9}" dt="2023-07-05T09:26:23.657" v="61" actId="1076"/>
          <ac:spMkLst>
            <pc:docMk/>
            <pc:sldMk cId="2690013885" sldId="3940"/>
            <ac:spMk id="29" creationId="{F17EFA56-2932-4BC4-983C-03083292286D}"/>
          </ac:spMkLst>
        </pc:spChg>
        <pc:spChg chg="mod topLvl">
          <ac:chgData name="Sudarshan Chakravarthi" userId="9632d19e-631d-46a5-9e9a-d9cc496f17d0" providerId="ADAL" clId="{9CE51A1D-8287-4847-8006-9CA54EC4ADB9}" dt="2023-07-05T09:26:29.365" v="63" actId="1076"/>
          <ac:spMkLst>
            <pc:docMk/>
            <pc:sldMk cId="2690013885" sldId="3940"/>
            <ac:spMk id="30" creationId="{2C53FCAF-BC4A-4CDD-B562-E3BB3D80CB3B}"/>
          </ac:spMkLst>
        </pc:spChg>
        <pc:spChg chg="mod topLvl">
          <ac:chgData name="Sudarshan Chakravarthi" userId="9632d19e-631d-46a5-9e9a-d9cc496f17d0" providerId="ADAL" clId="{9CE51A1D-8287-4847-8006-9CA54EC4ADB9}" dt="2023-07-05T09:25:34.346" v="1" actId="165"/>
          <ac:spMkLst>
            <pc:docMk/>
            <pc:sldMk cId="2690013885" sldId="3940"/>
            <ac:spMk id="32" creationId="{E28B60F1-D611-4C99-92F7-21AE48BBEC08}"/>
          </ac:spMkLst>
        </pc:spChg>
        <pc:spChg chg="mod topLvl">
          <ac:chgData name="Sudarshan Chakravarthi" userId="9632d19e-631d-46a5-9e9a-d9cc496f17d0" providerId="ADAL" clId="{9CE51A1D-8287-4847-8006-9CA54EC4ADB9}" dt="2023-07-05T09:25:34.346" v="1" actId="165"/>
          <ac:spMkLst>
            <pc:docMk/>
            <pc:sldMk cId="2690013885" sldId="3940"/>
            <ac:spMk id="33" creationId="{5AD461E7-0103-4418-98D4-DDF940C49402}"/>
          </ac:spMkLst>
        </pc:spChg>
        <pc:spChg chg="mod topLvl">
          <ac:chgData name="Sudarshan Chakravarthi" userId="9632d19e-631d-46a5-9e9a-d9cc496f17d0" providerId="ADAL" clId="{9CE51A1D-8287-4847-8006-9CA54EC4ADB9}" dt="2023-07-05T09:25:34.346" v="1" actId="165"/>
          <ac:spMkLst>
            <pc:docMk/>
            <pc:sldMk cId="2690013885" sldId="3940"/>
            <ac:spMk id="34" creationId="{A79A3B0B-5851-4C01-8B4D-57BFF7FCE73E}"/>
          </ac:spMkLst>
        </pc:spChg>
        <pc:spChg chg="mod topLvl">
          <ac:chgData name="Sudarshan Chakravarthi" userId="9632d19e-631d-46a5-9e9a-d9cc496f17d0" providerId="ADAL" clId="{9CE51A1D-8287-4847-8006-9CA54EC4ADB9}" dt="2023-07-05T09:25:34.346" v="1" actId="165"/>
          <ac:spMkLst>
            <pc:docMk/>
            <pc:sldMk cId="2690013885" sldId="3940"/>
            <ac:spMk id="35" creationId="{EA0172FD-1A42-4DF3-9369-1F3996EAEAB0}"/>
          </ac:spMkLst>
        </pc:spChg>
        <pc:spChg chg="mod topLvl">
          <ac:chgData name="Sudarshan Chakravarthi" userId="9632d19e-631d-46a5-9e9a-d9cc496f17d0" providerId="ADAL" clId="{9CE51A1D-8287-4847-8006-9CA54EC4ADB9}" dt="2023-07-05T09:25:34.346" v="1" actId="165"/>
          <ac:spMkLst>
            <pc:docMk/>
            <pc:sldMk cId="2690013885" sldId="3940"/>
            <ac:spMk id="36" creationId="{03F53218-D264-4A9B-B50E-6C5678B11CAB}"/>
          </ac:spMkLst>
        </pc:spChg>
        <pc:spChg chg="mod topLvl">
          <ac:chgData name="Sudarshan Chakravarthi" userId="9632d19e-631d-46a5-9e9a-d9cc496f17d0" providerId="ADAL" clId="{9CE51A1D-8287-4847-8006-9CA54EC4ADB9}" dt="2023-07-05T09:25:34.346" v="1" actId="165"/>
          <ac:spMkLst>
            <pc:docMk/>
            <pc:sldMk cId="2690013885" sldId="3940"/>
            <ac:spMk id="37" creationId="{349D8FDA-FE5C-457A-92CD-D7FFF1DB81CD}"/>
          </ac:spMkLst>
        </pc:spChg>
        <pc:spChg chg="mod topLvl">
          <ac:chgData name="Sudarshan Chakravarthi" userId="9632d19e-631d-46a5-9e9a-d9cc496f17d0" providerId="ADAL" clId="{9CE51A1D-8287-4847-8006-9CA54EC4ADB9}" dt="2023-07-05T09:25:34.346" v="1" actId="165"/>
          <ac:spMkLst>
            <pc:docMk/>
            <pc:sldMk cId="2690013885" sldId="3940"/>
            <ac:spMk id="38" creationId="{30ACB98F-BA25-410C-80E8-8E3FBAA71273}"/>
          </ac:spMkLst>
        </pc:spChg>
        <pc:grpChg chg="del mod">
          <ac:chgData name="Sudarshan Chakravarthi" userId="9632d19e-631d-46a5-9e9a-d9cc496f17d0" providerId="ADAL" clId="{9CE51A1D-8287-4847-8006-9CA54EC4ADB9}" dt="2023-07-05T09:25:34.346" v="1" actId="165"/>
          <ac:grpSpMkLst>
            <pc:docMk/>
            <pc:sldMk cId="2690013885" sldId="3940"/>
            <ac:grpSpMk id="5" creationId="{EE09DF88-8998-4BDD-A184-B74247E94B1E}"/>
          </ac:grpSpMkLst>
        </pc:grpChg>
        <pc:cxnChg chg="mod topLvl">
          <ac:chgData name="Sudarshan Chakravarthi" userId="9632d19e-631d-46a5-9e9a-d9cc496f17d0" providerId="ADAL" clId="{9CE51A1D-8287-4847-8006-9CA54EC4ADB9}" dt="2023-07-05T09:25:34.346" v="1" actId="165"/>
          <ac:cxnSpMkLst>
            <pc:docMk/>
            <pc:sldMk cId="2690013885" sldId="3940"/>
            <ac:cxnSpMk id="31" creationId="{351D5112-A81E-40B0-B479-9A6CF0DB188C}"/>
          </ac:cxnSpMkLst>
        </pc:cxnChg>
      </pc:sldChg>
    </pc:docChg>
  </pc:docChgLst>
  <pc:docChgLst>
    <pc:chgData name="Sudarshan Chakravarthi" userId="9632d19e-631d-46a5-9e9a-d9cc496f17d0" providerId="ADAL" clId="{E517F3D0-8047-4199-8D2D-4AAF653E860C}"/>
    <pc:docChg chg="undo custSel addSld delSld modSld sldOrd">
      <pc:chgData name="Sudarshan Chakravarthi" userId="9632d19e-631d-46a5-9e9a-d9cc496f17d0" providerId="ADAL" clId="{E517F3D0-8047-4199-8D2D-4AAF653E860C}" dt="2023-02-20T12:11:02.060" v="718"/>
      <pc:docMkLst>
        <pc:docMk/>
      </pc:docMkLst>
      <pc:sldChg chg="addSp delSp modSp mod">
        <pc:chgData name="Sudarshan Chakravarthi" userId="9632d19e-631d-46a5-9e9a-d9cc496f17d0" providerId="ADAL" clId="{E517F3D0-8047-4199-8D2D-4AAF653E860C}" dt="2022-08-12T05:38:52.461" v="664" actId="404"/>
        <pc:sldMkLst>
          <pc:docMk/>
          <pc:sldMk cId="4140944821" sldId="258"/>
        </pc:sldMkLst>
        <pc:spChg chg="mod">
          <ac:chgData name="Sudarshan Chakravarthi" userId="9632d19e-631d-46a5-9e9a-d9cc496f17d0" providerId="ADAL" clId="{E517F3D0-8047-4199-8D2D-4AAF653E860C}" dt="2022-08-12T05:38:52.461" v="664" actId="404"/>
          <ac:spMkLst>
            <pc:docMk/>
            <pc:sldMk cId="4140944821" sldId="258"/>
            <ac:spMk id="5" creationId="{D3812E22-284B-49ED-9630-A06E0EF1E1FB}"/>
          </ac:spMkLst>
        </pc:spChg>
        <pc:grpChg chg="del">
          <ac:chgData name="Sudarshan Chakravarthi" userId="9632d19e-631d-46a5-9e9a-d9cc496f17d0" providerId="ADAL" clId="{E517F3D0-8047-4199-8D2D-4AAF653E860C}" dt="2021-07-14T13:08:15.981" v="89" actId="478"/>
          <ac:grpSpMkLst>
            <pc:docMk/>
            <pc:sldMk cId="4140944821" sldId="258"/>
            <ac:grpSpMk id="37" creationId="{AE3971AF-866A-45D2-B3F5-84B67DF5AF67}"/>
          </ac:grpSpMkLst>
        </pc:grpChg>
        <pc:picChg chg="add mod">
          <ac:chgData name="Sudarshan Chakravarthi" userId="9632d19e-631d-46a5-9e9a-d9cc496f17d0" providerId="ADAL" clId="{E517F3D0-8047-4199-8D2D-4AAF653E860C}" dt="2021-08-30T17:12:06.242" v="421"/>
          <ac:picMkLst>
            <pc:docMk/>
            <pc:sldMk cId="4140944821" sldId="258"/>
            <ac:picMk id="35" creationId="{3AC5ED67-7A91-450D-BE8D-88BE63DD06F7}"/>
          </ac:picMkLst>
        </pc:picChg>
        <pc:picChg chg="add mod">
          <ac:chgData name="Sudarshan Chakravarthi" userId="9632d19e-631d-46a5-9e9a-d9cc496f17d0" providerId="ADAL" clId="{E517F3D0-8047-4199-8D2D-4AAF653E860C}" dt="2021-07-14T13:11:04.332" v="133"/>
          <ac:picMkLst>
            <pc:docMk/>
            <pc:sldMk cId="4140944821" sldId="258"/>
            <ac:picMk id="40" creationId="{190F5239-DD1C-4C00-BA9E-D94320B96121}"/>
          </ac:picMkLst>
        </pc:picChg>
      </pc:sldChg>
      <pc:sldChg chg="delSp mod ord">
        <pc:chgData name="Sudarshan Chakravarthi" userId="9632d19e-631d-46a5-9e9a-d9cc496f17d0" providerId="ADAL" clId="{E517F3D0-8047-4199-8D2D-4AAF653E860C}" dt="2022-08-12T07:50:50.986" v="703"/>
        <pc:sldMkLst>
          <pc:docMk/>
          <pc:sldMk cId="2801605457" sldId="267"/>
        </pc:sldMkLst>
        <pc:grpChg chg="del">
          <ac:chgData name="Sudarshan Chakravarthi" userId="9632d19e-631d-46a5-9e9a-d9cc496f17d0" providerId="ADAL" clId="{E517F3D0-8047-4199-8D2D-4AAF653E860C}" dt="2021-07-14T13:08:41.316" v="102" actId="478"/>
          <ac:grpSpMkLst>
            <pc:docMk/>
            <pc:sldMk cId="2801605457" sldId="267"/>
            <ac:grpSpMk id="75" creationId="{F6A6D4B9-5F59-4ED1-A849-0C4842920D5D}"/>
          </ac:grpSpMkLst>
        </pc:grpChg>
      </pc:sldChg>
      <pc:sldChg chg="addSp delSp modSp mod">
        <pc:chgData name="Sudarshan Chakravarthi" userId="9632d19e-631d-46a5-9e9a-d9cc496f17d0" providerId="ADAL" clId="{E517F3D0-8047-4199-8D2D-4AAF653E860C}" dt="2022-08-12T05:35:38.849" v="641" actId="404"/>
        <pc:sldMkLst>
          <pc:docMk/>
          <pc:sldMk cId="1485650684" sldId="923"/>
        </pc:sldMkLst>
        <pc:spChg chg="mod">
          <ac:chgData name="Sudarshan Chakravarthi" userId="9632d19e-631d-46a5-9e9a-d9cc496f17d0" providerId="ADAL" clId="{E517F3D0-8047-4199-8D2D-4AAF653E860C}" dt="2022-08-12T05:35:38.849" v="641" actId="404"/>
          <ac:spMkLst>
            <pc:docMk/>
            <pc:sldMk cId="1485650684" sldId="923"/>
            <ac:spMk id="2" creationId="{A908C96E-6739-4955-8D88-3122322F763D}"/>
          </ac:spMkLst>
        </pc:spChg>
        <pc:spChg chg="mod">
          <ac:chgData name="Sudarshan Chakravarthi" userId="9632d19e-631d-46a5-9e9a-d9cc496f17d0" providerId="ADAL" clId="{E517F3D0-8047-4199-8D2D-4AAF653E860C}" dt="2022-08-12T05:34:43.342" v="630" actId="207"/>
          <ac:spMkLst>
            <pc:docMk/>
            <pc:sldMk cId="1485650684" sldId="923"/>
            <ac:spMk id="16" creationId="{3257C318-96EF-477D-A4B2-CAA860647D0A}"/>
          </ac:spMkLst>
        </pc:spChg>
        <pc:spChg chg="mod">
          <ac:chgData name="Sudarshan Chakravarthi" userId="9632d19e-631d-46a5-9e9a-d9cc496f17d0" providerId="ADAL" clId="{E517F3D0-8047-4199-8D2D-4AAF653E860C}" dt="2022-08-12T05:34:46.805" v="631" actId="207"/>
          <ac:spMkLst>
            <pc:docMk/>
            <pc:sldMk cId="1485650684" sldId="923"/>
            <ac:spMk id="17" creationId="{4DE39CEF-1B76-413C-BE01-66F424E479C3}"/>
          </ac:spMkLst>
        </pc:spChg>
        <pc:spChg chg="mod">
          <ac:chgData name="Sudarshan Chakravarthi" userId="9632d19e-631d-46a5-9e9a-d9cc496f17d0" providerId="ADAL" clId="{E517F3D0-8047-4199-8D2D-4AAF653E860C}" dt="2022-08-12T05:34:53.863" v="633" actId="207"/>
          <ac:spMkLst>
            <pc:docMk/>
            <pc:sldMk cId="1485650684" sldId="923"/>
            <ac:spMk id="18" creationId="{D13FEA27-970D-4599-9C6C-9360AA5E57C6}"/>
          </ac:spMkLst>
        </pc:spChg>
        <pc:spChg chg="mod">
          <ac:chgData name="Sudarshan Chakravarthi" userId="9632d19e-631d-46a5-9e9a-d9cc496f17d0" providerId="ADAL" clId="{E517F3D0-8047-4199-8D2D-4AAF653E860C}" dt="2022-08-12T05:34:57.779" v="634" actId="207"/>
          <ac:spMkLst>
            <pc:docMk/>
            <pc:sldMk cId="1485650684" sldId="923"/>
            <ac:spMk id="19" creationId="{78BB7753-8217-405D-8FC1-6905625E5BEE}"/>
          </ac:spMkLst>
        </pc:spChg>
        <pc:spChg chg="mod">
          <ac:chgData name="Sudarshan Chakravarthi" userId="9632d19e-631d-46a5-9e9a-d9cc496f17d0" providerId="ADAL" clId="{E517F3D0-8047-4199-8D2D-4AAF653E860C}" dt="2022-08-12T05:35:01.338" v="635" actId="207"/>
          <ac:spMkLst>
            <pc:docMk/>
            <pc:sldMk cId="1485650684" sldId="923"/>
            <ac:spMk id="20" creationId="{7CD56369-3EB2-4113-AE32-33BAAE6DA2A6}"/>
          </ac:spMkLst>
        </pc:spChg>
        <pc:spChg chg="mod">
          <ac:chgData name="Sudarshan Chakravarthi" userId="9632d19e-631d-46a5-9e9a-d9cc496f17d0" providerId="ADAL" clId="{E517F3D0-8047-4199-8D2D-4AAF653E860C}" dt="2022-08-12T05:34:36.061" v="629" actId="207"/>
          <ac:spMkLst>
            <pc:docMk/>
            <pc:sldMk cId="1485650684" sldId="923"/>
            <ac:spMk id="21" creationId="{983BE01E-54F4-444C-8BCF-F653AC1B6B4E}"/>
          </ac:spMkLst>
        </pc:spChg>
        <pc:spChg chg="mod">
          <ac:chgData name="Sudarshan Chakravarthi" userId="9632d19e-631d-46a5-9e9a-d9cc496f17d0" providerId="ADAL" clId="{E517F3D0-8047-4199-8D2D-4AAF653E860C}" dt="2022-08-12T05:35:13.512" v="637" actId="208"/>
          <ac:spMkLst>
            <pc:docMk/>
            <pc:sldMk cId="1485650684" sldId="923"/>
            <ac:spMk id="49" creationId="{54A61B38-C1DF-479F-9AAF-67E9788B291C}"/>
          </ac:spMkLst>
        </pc:spChg>
        <pc:grpChg chg="del">
          <ac:chgData name="Sudarshan Chakravarthi" userId="9632d19e-631d-46a5-9e9a-d9cc496f17d0" providerId="ADAL" clId="{E517F3D0-8047-4199-8D2D-4AAF653E860C}" dt="2021-07-14T13:08:06.981" v="85" actId="478"/>
          <ac:grpSpMkLst>
            <pc:docMk/>
            <pc:sldMk cId="1485650684" sldId="923"/>
            <ac:grpSpMk id="25" creationId="{73F89ED9-5E59-40D8-A834-1E400A13FCA8}"/>
          </ac:grpSpMkLst>
        </pc:grpChg>
        <pc:picChg chg="add mod">
          <ac:chgData name="Sudarshan Chakravarthi" userId="9632d19e-631d-46a5-9e9a-d9cc496f17d0" providerId="ADAL" clId="{E517F3D0-8047-4199-8D2D-4AAF653E860C}" dt="2021-07-14T13:11:08.168" v="137"/>
          <ac:picMkLst>
            <pc:docMk/>
            <pc:sldMk cId="1485650684" sldId="923"/>
            <ac:picMk id="31" creationId="{079F7F92-964F-4646-A456-DCBBACC9EE8F}"/>
          </ac:picMkLst>
        </pc:picChg>
      </pc:sldChg>
      <pc:sldChg chg="addSp delSp modSp mod">
        <pc:chgData name="Sudarshan Chakravarthi" userId="9632d19e-631d-46a5-9e9a-d9cc496f17d0" providerId="ADAL" clId="{E517F3D0-8047-4199-8D2D-4AAF653E860C}" dt="2022-08-12T05:38:15.674" v="660" actId="404"/>
        <pc:sldMkLst>
          <pc:docMk/>
          <pc:sldMk cId="381983685" sldId="1414"/>
        </pc:sldMkLst>
        <pc:spChg chg="mod">
          <ac:chgData name="Sudarshan Chakravarthi" userId="9632d19e-631d-46a5-9e9a-d9cc496f17d0" providerId="ADAL" clId="{E517F3D0-8047-4199-8D2D-4AAF653E860C}" dt="2022-08-12T05:38:15.674" v="660" actId="404"/>
          <ac:spMkLst>
            <pc:docMk/>
            <pc:sldMk cId="381983685" sldId="1414"/>
            <ac:spMk id="2" creationId="{C4924E98-48B2-43F7-90C4-B0B82B62023E}"/>
          </ac:spMkLst>
        </pc:spChg>
        <pc:spChg chg="add mod">
          <ac:chgData name="Sudarshan Chakravarthi" userId="9632d19e-631d-46a5-9e9a-d9cc496f17d0" providerId="ADAL" clId="{E517F3D0-8047-4199-8D2D-4AAF653E860C}" dt="2022-08-12T05:37:18.946" v="657" actId="1076"/>
          <ac:spMkLst>
            <pc:docMk/>
            <pc:sldMk cId="381983685" sldId="1414"/>
            <ac:spMk id="3" creationId="{DCF7CF16-7498-D767-F099-8C36D84A4F1F}"/>
          </ac:spMkLst>
        </pc:spChg>
        <pc:spChg chg="add del mod">
          <ac:chgData name="Sudarshan Chakravarthi" userId="9632d19e-631d-46a5-9e9a-d9cc496f17d0" providerId="ADAL" clId="{E517F3D0-8047-4199-8D2D-4AAF653E860C}" dt="2021-08-30T17:07:58.678" v="370" actId="478"/>
          <ac:spMkLst>
            <pc:docMk/>
            <pc:sldMk cId="381983685" sldId="1414"/>
            <ac:spMk id="5" creationId="{E43D2F78-E0EB-4BA4-B1C7-1FE29E9442E4}"/>
          </ac:spMkLst>
        </pc:spChg>
        <pc:spChg chg="del">
          <ac:chgData name="Sudarshan Chakravarthi" userId="9632d19e-631d-46a5-9e9a-d9cc496f17d0" providerId="ADAL" clId="{E517F3D0-8047-4199-8D2D-4AAF653E860C}" dt="2021-08-30T17:07:54.945" v="369" actId="478"/>
          <ac:spMkLst>
            <pc:docMk/>
            <pc:sldMk cId="381983685" sldId="1414"/>
            <ac:spMk id="22" creationId="{9CDAC598-E329-488E-BA0C-2F7745BBEECE}"/>
          </ac:spMkLst>
        </pc:spChg>
        <pc:spChg chg="del">
          <ac:chgData name="Sudarshan Chakravarthi" userId="9632d19e-631d-46a5-9e9a-d9cc496f17d0" providerId="ADAL" clId="{E517F3D0-8047-4199-8D2D-4AAF653E860C}" dt="2021-08-30T17:07:54.945" v="369" actId="478"/>
          <ac:spMkLst>
            <pc:docMk/>
            <pc:sldMk cId="381983685" sldId="1414"/>
            <ac:spMk id="23" creationId="{28AB84DD-2F4C-44E9-BA8C-3E2FC19C54EC}"/>
          </ac:spMkLst>
        </pc:spChg>
        <pc:spChg chg="del">
          <ac:chgData name="Sudarshan Chakravarthi" userId="9632d19e-631d-46a5-9e9a-d9cc496f17d0" providerId="ADAL" clId="{E517F3D0-8047-4199-8D2D-4AAF653E860C}" dt="2021-08-30T17:07:54.945" v="369" actId="478"/>
          <ac:spMkLst>
            <pc:docMk/>
            <pc:sldMk cId="381983685" sldId="1414"/>
            <ac:spMk id="24" creationId="{CF01159F-07FB-4E62-A7FA-A9295D53408F}"/>
          </ac:spMkLst>
        </pc:spChg>
        <pc:spChg chg="del">
          <ac:chgData name="Sudarshan Chakravarthi" userId="9632d19e-631d-46a5-9e9a-d9cc496f17d0" providerId="ADAL" clId="{E517F3D0-8047-4199-8D2D-4AAF653E860C}" dt="2021-08-30T17:07:54.945" v="369" actId="478"/>
          <ac:spMkLst>
            <pc:docMk/>
            <pc:sldMk cId="381983685" sldId="1414"/>
            <ac:spMk id="25" creationId="{4140AF9F-CE3D-4A5D-844C-3CDE6649DF8F}"/>
          </ac:spMkLst>
        </pc:spChg>
        <pc:spChg chg="mod">
          <ac:chgData name="Sudarshan Chakravarthi" userId="9632d19e-631d-46a5-9e9a-d9cc496f17d0" providerId="ADAL" clId="{E517F3D0-8047-4199-8D2D-4AAF653E860C}" dt="2022-08-12T05:37:24.504" v="658" actId="1076"/>
          <ac:spMkLst>
            <pc:docMk/>
            <pc:sldMk cId="381983685" sldId="1414"/>
            <ac:spMk id="26" creationId="{1399A305-5B9A-485D-9794-97CDE8319865}"/>
          </ac:spMkLst>
        </pc:spChg>
        <pc:spChg chg="add del mod">
          <ac:chgData name="Sudarshan Chakravarthi" userId="9632d19e-631d-46a5-9e9a-d9cc496f17d0" providerId="ADAL" clId="{E517F3D0-8047-4199-8D2D-4AAF653E860C}" dt="2022-08-12T05:37:09.129" v="655" actId="478"/>
          <ac:spMkLst>
            <pc:docMk/>
            <pc:sldMk cId="381983685" sldId="1414"/>
            <ac:spMk id="30" creationId="{E584503F-B77D-4D3A-86A7-221A246A8FDE}"/>
          </ac:spMkLst>
        </pc:spChg>
        <pc:spChg chg="del">
          <ac:chgData name="Sudarshan Chakravarthi" userId="9632d19e-631d-46a5-9e9a-d9cc496f17d0" providerId="ADAL" clId="{E517F3D0-8047-4199-8D2D-4AAF653E860C}" dt="2021-08-30T17:07:54.945" v="369" actId="478"/>
          <ac:spMkLst>
            <pc:docMk/>
            <pc:sldMk cId="381983685" sldId="1414"/>
            <ac:spMk id="31" creationId="{C40F2691-D825-48CB-BDD6-5FF00815E115}"/>
          </ac:spMkLst>
        </pc:spChg>
        <pc:spChg chg="add mod">
          <ac:chgData name="Sudarshan Chakravarthi" userId="9632d19e-631d-46a5-9e9a-d9cc496f17d0" providerId="ADAL" clId="{E517F3D0-8047-4199-8D2D-4AAF653E860C}" dt="2021-08-30T17:08:34.721" v="382" actId="403"/>
          <ac:spMkLst>
            <pc:docMk/>
            <pc:sldMk cId="381983685" sldId="1414"/>
            <ac:spMk id="32" creationId="{F15F16F7-F800-46AD-88B6-6BA90C7FA673}"/>
          </ac:spMkLst>
        </pc:spChg>
        <pc:spChg chg="del">
          <ac:chgData name="Sudarshan Chakravarthi" userId="9632d19e-631d-46a5-9e9a-d9cc496f17d0" providerId="ADAL" clId="{E517F3D0-8047-4199-8D2D-4AAF653E860C}" dt="2021-08-30T17:07:54.945" v="369" actId="478"/>
          <ac:spMkLst>
            <pc:docMk/>
            <pc:sldMk cId="381983685" sldId="1414"/>
            <ac:spMk id="33" creationId="{88C588AD-D42F-43AB-93DA-1C9BCCB0F70F}"/>
          </ac:spMkLst>
        </pc:spChg>
        <pc:spChg chg="del">
          <ac:chgData name="Sudarshan Chakravarthi" userId="9632d19e-631d-46a5-9e9a-d9cc496f17d0" providerId="ADAL" clId="{E517F3D0-8047-4199-8D2D-4AAF653E860C}" dt="2021-08-30T17:07:54.945" v="369" actId="478"/>
          <ac:spMkLst>
            <pc:docMk/>
            <pc:sldMk cId="381983685" sldId="1414"/>
            <ac:spMk id="34" creationId="{648FE60A-0FA3-4863-8F11-825E67363D6E}"/>
          </ac:spMkLst>
        </pc:spChg>
        <pc:spChg chg="del">
          <ac:chgData name="Sudarshan Chakravarthi" userId="9632d19e-631d-46a5-9e9a-d9cc496f17d0" providerId="ADAL" clId="{E517F3D0-8047-4199-8D2D-4AAF653E860C}" dt="2021-08-30T17:07:54.945" v="369" actId="478"/>
          <ac:spMkLst>
            <pc:docMk/>
            <pc:sldMk cId="381983685" sldId="1414"/>
            <ac:spMk id="35" creationId="{7EABE9F6-A820-44C0-BB64-3098B073D7A9}"/>
          </ac:spMkLst>
        </pc:spChg>
        <pc:spChg chg="del">
          <ac:chgData name="Sudarshan Chakravarthi" userId="9632d19e-631d-46a5-9e9a-d9cc496f17d0" providerId="ADAL" clId="{E517F3D0-8047-4199-8D2D-4AAF653E860C}" dt="2021-08-30T17:07:54.945" v="369" actId="478"/>
          <ac:spMkLst>
            <pc:docMk/>
            <pc:sldMk cId="381983685" sldId="1414"/>
            <ac:spMk id="39" creationId="{E23F7B3A-D727-42D6-BE2F-2881D44F2271}"/>
          </ac:spMkLst>
        </pc:spChg>
        <pc:spChg chg="del">
          <ac:chgData name="Sudarshan Chakravarthi" userId="9632d19e-631d-46a5-9e9a-d9cc496f17d0" providerId="ADAL" clId="{E517F3D0-8047-4199-8D2D-4AAF653E860C}" dt="2021-08-30T17:07:54.945" v="369" actId="478"/>
          <ac:spMkLst>
            <pc:docMk/>
            <pc:sldMk cId="381983685" sldId="1414"/>
            <ac:spMk id="40" creationId="{E98CC07A-F366-43FB-9BE0-3DF7B06AC5F2}"/>
          </ac:spMkLst>
        </pc:spChg>
        <pc:spChg chg="del">
          <ac:chgData name="Sudarshan Chakravarthi" userId="9632d19e-631d-46a5-9e9a-d9cc496f17d0" providerId="ADAL" clId="{E517F3D0-8047-4199-8D2D-4AAF653E860C}" dt="2021-08-30T17:07:54.945" v="369" actId="478"/>
          <ac:spMkLst>
            <pc:docMk/>
            <pc:sldMk cId="381983685" sldId="1414"/>
            <ac:spMk id="41" creationId="{3A9A8113-8D70-474F-81A7-F9E7C471E535}"/>
          </ac:spMkLst>
        </pc:spChg>
        <pc:spChg chg="del">
          <ac:chgData name="Sudarshan Chakravarthi" userId="9632d19e-631d-46a5-9e9a-d9cc496f17d0" providerId="ADAL" clId="{E517F3D0-8047-4199-8D2D-4AAF653E860C}" dt="2021-08-30T17:07:54.945" v="369" actId="478"/>
          <ac:spMkLst>
            <pc:docMk/>
            <pc:sldMk cId="381983685" sldId="1414"/>
            <ac:spMk id="891" creationId="{00000000-0000-0000-0000-000000000000}"/>
          </ac:spMkLst>
        </pc:spChg>
        <pc:grpChg chg="del">
          <ac:chgData name="Sudarshan Chakravarthi" userId="9632d19e-631d-46a5-9e9a-d9cc496f17d0" providerId="ADAL" clId="{E517F3D0-8047-4199-8D2D-4AAF653E860C}" dt="2021-08-30T17:08:38.121" v="383" actId="478"/>
          <ac:grpSpMkLst>
            <pc:docMk/>
            <pc:sldMk cId="381983685" sldId="1414"/>
            <ac:grpSpMk id="21" creationId="{1597CF5C-08C7-475D-AF56-C55C99F819D2}"/>
          </ac:grpSpMkLst>
        </pc:grpChg>
        <pc:grpChg chg="del">
          <ac:chgData name="Sudarshan Chakravarthi" userId="9632d19e-631d-46a5-9e9a-d9cc496f17d0" providerId="ADAL" clId="{E517F3D0-8047-4199-8D2D-4AAF653E860C}" dt="2021-07-14T13:08:13.013" v="88" actId="478"/>
          <ac:grpSpMkLst>
            <pc:docMk/>
            <pc:sldMk cId="381983685" sldId="1414"/>
            <ac:grpSpMk id="30" creationId="{67270EFA-B652-4C03-A8D9-06DCC90798B7}"/>
          </ac:grpSpMkLst>
        </pc:grpChg>
        <pc:picChg chg="add">
          <ac:chgData name="Sudarshan Chakravarthi" userId="9632d19e-631d-46a5-9e9a-d9cc496f17d0" providerId="ADAL" clId="{E517F3D0-8047-4199-8D2D-4AAF653E860C}" dt="2021-08-30T17:08:02.278" v="371"/>
          <ac:picMkLst>
            <pc:docMk/>
            <pc:sldMk cId="381983685" sldId="1414"/>
            <ac:picMk id="6" creationId="{6A5E8A16-2427-4573-AA77-3201648DFEE6}"/>
          </ac:picMkLst>
        </pc:picChg>
        <pc:picChg chg="add mod">
          <ac:chgData name="Sudarshan Chakravarthi" userId="9632d19e-631d-46a5-9e9a-d9cc496f17d0" providerId="ADAL" clId="{E517F3D0-8047-4199-8D2D-4AAF653E860C}" dt="2021-08-30T17:12:04.867" v="420"/>
          <ac:picMkLst>
            <pc:docMk/>
            <pc:sldMk cId="381983685" sldId="1414"/>
            <ac:picMk id="36" creationId="{F48881AF-85BB-4B46-8E75-26AECD52AA63}"/>
          </ac:picMkLst>
        </pc:picChg>
        <pc:picChg chg="add mod">
          <ac:chgData name="Sudarshan Chakravarthi" userId="9632d19e-631d-46a5-9e9a-d9cc496f17d0" providerId="ADAL" clId="{E517F3D0-8047-4199-8D2D-4AAF653E860C}" dt="2021-07-14T13:11:05.335" v="134"/>
          <ac:picMkLst>
            <pc:docMk/>
            <pc:sldMk cId="381983685" sldId="1414"/>
            <ac:picMk id="37" creationId="{62EF4C7B-986A-46EC-BC48-476C2AB130CB}"/>
          </ac:picMkLst>
        </pc:picChg>
        <pc:cxnChg chg="del">
          <ac:chgData name="Sudarshan Chakravarthi" userId="9632d19e-631d-46a5-9e9a-d9cc496f17d0" providerId="ADAL" clId="{E517F3D0-8047-4199-8D2D-4AAF653E860C}" dt="2021-08-30T17:07:54.945" v="369" actId="478"/>
          <ac:cxnSpMkLst>
            <pc:docMk/>
            <pc:sldMk cId="381983685" sldId="1414"/>
            <ac:cxnSpMk id="3" creationId="{7FC02B5D-18F0-4623-9E7D-3659E10A1250}"/>
          </ac:cxnSpMkLst>
        </pc:cxnChg>
        <pc:cxnChg chg="del">
          <ac:chgData name="Sudarshan Chakravarthi" userId="9632d19e-631d-46a5-9e9a-d9cc496f17d0" providerId="ADAL" clId="{E517F3D0-8047-4199-8D2D-4AAF653E860C}" dt="2021-08-30T17:07:54.945" v="369" actId="478"/>
          <ac:cxnSpMkLst>
            <pc:docMk/>
            <pc:sldMk cId="381983685" sldId="1414"/>
            <ac:cxnSpMk id="19" creationId="{51C9A0D5-0E96-41C0-B27B-2271428EBAD4}"/>
          </ac:cxnSpMkLst>
        </pc:cxnChg>
      </pc:sldChg>
      <pc:sldChg chg="addSp delSp modSp mod">
        <pc:chgData name="Sudarshan Chakravarthi" userId="9632d19e-631d-46a5-9e9a-d9cc496f17d0" providerId="ADAL" clId="{E517F3D0-8047-4199-8D2D-4AAF653E860C}" dt="2022-08-12T05:35:33.851" v="640" actId="404"/>
        <pc:sldMkLst>
          <pc:docMk/>
          <pc:sldMk cId="3379248315" sldId="1417"/>
        </pc:sldMkLst>
        <pc:spChg chg="mod">
          <ac:chgData name="Sudarshan Chakravarthi" userId="9632d19e-631d-46a5-9e9a-d9cc496f17d0" providerId="ADAL" clId="{E517F3D0-8047-4199-8D2D-4AAF653E860C}" dt="2022-08-12T05:35:33.851" v="640" actId="404"/>
          <ac:spMkLst>
            <pc:docMk/>
            <pc:sldMk cId="3379248315" sldId="1417"/>
            <ac:spMk id="2" creationId="{79141425-5B6A-4E99-A85F-07F7651E566C}"/>
          </ac:spMkLst>
        </pc:spChg>
        <pc:grpChg chg="del">
          <ac:chgData name="Sudarshan Chakravarthi" userId="9632d19e-631d-46a5-9e9a-d9cc496f17d0" providerId="ADAL" clId="{E517F3D0-8047-4199-8D2D-4AAF653E860C}" dt="2021-07-14T13:08:09.622" v="86" actId="478"/>
          <ac:grpSpMkLst>
            <pc:docMk/>
            <pc:sldMk cId="3379248315" sldId="1417"/>
            <ac:grpSpMk id="8" creationId="{9C28D87F-18D3-4A4A-9F98-11B65785FA2D}"/>
          </ac:grpSpMkLst>
        </pc:grpChg>
        <pc:picChg chg="add mod">
          <ac:chgData name="Sudarshan Chakravarthi" userId="9632d19e-631d-46a5-9e9a-d9cc496f17d0" providerId="ADAL" clId="{E517F3D0-8047-4199-8D2D-4AAF653E860C}" dt="2022-08-12T05:35:23.880" v="638" actId="1076"/>
          <ac:picMkLst>
            <pc:docMk/>
            <pc:sldMk cId="3379248315" sldId="1417"/>
            <ac:picMk id="8" creationId="{7E1AB595-40BD-45B5-9B29-91EA9520F2CE}"/>
          </ac:picMkLst>
        </pc:picChg>
        <pc:picChg chg="add mod">
          <ac:chgData name="Sudarshan Chakravarthi" userId="9632d19e-631d-46a5-9e9a-d9cc496f17d0" providerId="ADAL" clId="{E517F3D0-8047-4199-8D2D-4AAF653E860C}" dt="2021-07-14T13:11:07.214" v="136"/>
          <ac:picMkLst>
            <pc:docMk/>
            <pc:sldMk cId="3379248315" sldId="1417"/>
            <ac:picMk id="10" creationId="{5B542D89-DE58-4E19-B564-D85D1A901646}"/>
          </ac:picMkLst>
        </pc:picChg>
      </pc:sldChg>
      <pc:sldChg chg="addSp delSp modSp mod">
        <pc:chgData name="Sudarshan Chakravarthi" userId="9632d19e-631d-46a5-9e9a-d9cc496f17d0" providerId="ADAL" clId="{E517F3D0-8047-4199-8D2D-4AAF653E860C}" dt="2022-08-12T05:35:42.356" v="642" actId="404"/>
        <pc:sldMkLst>
          <pc:docMk/>
          <pc:sldMk cId="981881151" sldId="3824"/>
        </pc:sldMkLst>
        <pc:spChg chg="mod topLvl">
          <ac:chgData name="Sudarshan Chakravarthi" userId="9632d19e-631d-46a5-9e9a-d9cc496f17d0" providerId="ADAL" clId="{E517F3D0-8047-4199-8D2D-4AAF653E860C}" dt="2021-08-30T17:02:10.632" v="347" actId="108"/>
          <ac:spMkLst>
            <pc:docMk/>
            <pc:sldMk cId="981881151" sldId="3824"/>
            <ac:spMk id="5" creationId="{41B25685-236F-4505-8EDA-8FEC4DE1EA9E}"/>
          </ac:spMkLst>
        </pc:spChg>
        <pc:spChg chg="mod topLvl">
          <ac:chgData name="Sudarshan Chakravarthi" userId="9632d19e-631d-46a5-9e9a-d9cc496f17d0" providerId="ADAL" clId="{E517F3D0-8047-4199-8D2D-4AAF653E860C}" dt="2021-08-30T17:02:13.079" v="348" actId="108"/>
          <ac:spMkLst>
            <pc:docMk/>
            <pc:sldMk cId="981881151" sldId="3824"/>
            <ac:spMk id="7" creationId="{0843905D-B306-4301-B786-971D16946D4D}"/>
          </ac:spMkLst>
        </pc:spChg>
        <pc:spChg chg="mod topLvl">
          <ac:chgData name="Sudarshan Chakravarthi" userId="9632d19e-631d-46a5-9e9a-d9cc496f17d0" providerId="ADAL" clId="{E517F3D0-8047-4199-8D2D-4AAF653E860C}" dt="2021-08-30T17:02:15.389" v="349" actId="108"/>
          <ac:spMkLst>
            <pc:docMk/>
            <pc:sldMk cId="981881151" sldId="3824"/>
            <ac:spMk id="9" creationId="{C91DAE21-4509-46E2-A17D-32CFA448477D}"/>
          </ac:spMkLst>
        </pc:spChg>
        <pc:spChg chg="mod topLvl">
          <ac:chgData name="Sudarshan Chakravarthi" userId="9632d19e-631d-46a5-9e9a-d9cc496f17d0" providerId="ADAL" clId="{E517F3D0-8047-4199-8D2D-4AAF653E860C}" dt="2021-08-30T17:02:18.221" v="350" actId="108"/>
          <ac:spMkLst>
            <pc:docMk/>
            <pc:sldMk cId="981881151" sldId="3824"/>
            <ac:spMk id="11" creationId="{C70554DD-CAB0-48FB-BAB6-14B92195DBFD}"/>
          </ac:spMkLst>
        </pc:spChg>
        <pc:spChg chg="mod topLvl">
          <ac:chgData name="Sudarshan Chakravarthi" userId="9632d19e-631d-46a5-9e9a-d9cc496f17d0" providerId="ADAL" clId="{E517F3D0-8047-4199-8D2D-4AAF653E860C}" dt="2021-08-30T17:01:54.360" v="341" actId="165"/>
          <ac:spMkLst>
            <pc:docMk/>
            <pc:sldMk cId="981881151" sldId="3824"/>
            <ac:spMk id="13" creationId="{C356958A-5AD7-4696-AD67-150EEEBC77FA}"/>
          </ac:spMkLst>
        </pc:spChg>
        <pc:spChg chg="mod topLvl">
          <ac:chgData name="Sudarshan Chakravarthi" userId="9632d19e-631d-46a5-9e9a-d9cc496f17d0" providerId="ADAL" clId="{E517F3D0-8047-4199-8D2D-4AAF653E860C}" dt="2021-08-30T17:01:54.360" v="341" actId="165"/>
          <ac:spMkLst>
            <pc:docMk/>
            <pc:sldMk cId="981881151" sldId="3824"/>
            <ac:spMk id="15" creationId="{80C8443C-E5AE-4FF7-A1D2-9020FE0EE94C}"/>
          </ac:spMkLst>
        </pc:spChg>
        <pc:spChg chg="mod topLvl">
          <ac:chgData name="Sudarshan Chakravarthi" userId="9632d19e-631d-46a5-9e9a-d9cc496f17d0" providerId="ADAL" clId="{E517F3D0-8047-4199-8D2D-4AAF653E860C}" dt="2021-08-30T17:01:54.360" v="341" actId="165"/>
          <ac:spMkLst>
            <pc:docMk/>
            <pc:sldMk cId="981881151" sldId="3824"/>
            <ac:spMk id="17" creationId="{A371700D-D296-4579-B794-39E322BD7263}"/>
          </ac:spMkLst>
        </pc:spChg>
        <pc:spChg chg="mod topLvl">
          <ac:chgData name="Sudarshan Chakravarthi" userId="9632d19e-631d-46a5-9e9a-d9cc496f17d0" providerId="ADAL" clId="{E517F3D0-8047-4199-8D2D-4AAF653E860C}" dt="2021-08-30T17:01:54.360" v="341" actId="165"/>
          <ac:spMkLst>
            <pc:docMk/>
            <pc:sldMk cId="981881151" sldId="3824"/>
            <ac:spMk id="21" creationId="{D7A1575D-4B9B-4B9B-BEA0-757B95DDDBB7}"/>
          </ac:spMkLst>
        </pc:spChg>
        <pc:spChg chg="mod topLvl">
          <ac:chgData name="Sudarshan Chakravarthi" userId="9632d19e-631d-46a5-9e9a-d9cc496f17d0" providerId="ADAL" clId="{E517F3D0-8047-4199-8D2D-4AAF653E860C}" dt="2021-08-30T17:01:54.360" v="341" actId="165"/>
          <ac:spMkLst>
            <pc:docMk/>
            <pc:sldMk cId="981881151" sldId="3824"/>
            <ac:spMk id="23" creationId="{A3164881-8BBF-4BFB-A6A2-8E50BEA54190}"/>
          </ac:spMkLst>
        </pc:spChg>
        <pc:spChg chg="mod topLvl">
          <ac:chgData name="Sudarshan Chakravarthi" userId="9632d19e-631d-46a5-9e9a-d9cc496f17d0" providerId="ADAL" clId="{E517F3D0-8047-4199-8D2D-4AAF653E860C}" dt="2021-08-30T17:01:54.360" v="341" actId="165"/>
          <ac:spMkLst>
            <pc:docMk/>
            <pc:sldMk cId="981881151" sldId="3824"/>
            <ac:spMk id="25" creationId="{83D432CD-97F5-46A4-9C81-0D3C28232105}"/>
          </ac:spMkLst>
        </pc:spChg>
        <pc:spChg chg="mod topLvl">
          <ac:chgData name="Sudarshan Chakravarthi" userId="9632d19e-631d-46a5-9e9a-d9cc496f17d0" providerId="ADAL" clId="{E517F3D0-8047-4199-8D2D-4AAF653E860C}" dt="2021-08-30T17:01:54.360" v="341" actId="165"/>
          <ac:spMkLst>
            <pc:docMk/>
            <pc:sldMk cId="981881151" sldId="3824"/>
            <ac:spMk id="27" creationId="{0ACA4F9F-6BA1-4846-9D5B-19CFFE4882FE}"/>
          </ac:spMkLst>
        </pc:spChg>
        <pc:spChg chg="mod topLvl">
          <ac:chgData name="Sudarshan Chakravarthi" userId="9632d19e-631d-46a5-9e9a-d9cc496f17d0" providerId="ADAL" clId="{E517F3D0-8047-4199-8D2D-4AAF653E860C}" dt="2021-08-30T17:01:54.360" v="341" actId="165"/>
          <ac:spMkLst>
            <pc:docMk/>
            <pc:sldMk cId="981881151" sldId="3824"/>
            <ac:spMk id="29" creationId="{DC197AB7-C71B-4291-8C0B-F79D93197DF6}"/>
          </ac:spMkLst>
        </pc:spChg>
        <pc:spChg chg="mod topLvl">
          <ac:chgData name="Sudarshan Chakravarthi" userId="9632d19e-631d-46a5-9e9a-d9cc496f17d0" providerId="ADAL" clId="{E517F3D0-8047-4199-8D2D-4AAF653E860C}" dt="2021-08-30T17:01:54.360" v="341" actId="165"/>
          <ac:spMkLst>
            <pc:docMk/>
            <pc:sldMk cId="981881151" sldId="3824"/>
            <ac:spMk id="31" creationId="{279C50FE-3BC2-4AD2-B5DE-E0B5303E3E85}"/>
          </ac:spMkLst>
        </pc:spChg>
        <pc:spChg chg="mod topLvl">
          <ac:chgData name="Sudarshan Chakravarthi" userId="9632d19e-631d-46a5-9e9a-d9cc496f17d0" providerId="ADAL" clId="{E517F3D0-8047-4199-8D2D-4AAF653E860C}" dt="2021-08-30T17:01:54.360" v="341" actId="165"/>
          <ac:spMkLst>
            <pc:docMk/>
            <pc:sldMk cId="981881151" sldId="3824"/>
            <ac:spMk id="33" creationId="{7DF41AE8-FE0E-4352-9BF7-B2BE95AD3B35}"/>
          </ac:spMkLst>
        </pc:spChg>
        <pc:spChg chg="mod topLvl">
          <ac:chgData name="Sudarshan Chakravarthi" userId="9632d19e-631d-46a5-9e9a-d9cc496f17d0" providerId="ADAL" clId="{E517F3D0-8047-4199-8D2D-4AAF653E860C}" dt="2021-08-30T17:01:54.360" v="341" actId="165"/>
          <ac:spMkLst>
            <pc:docMk/>
            <pc:sldMk cId="981881151" sldId="3824"/>
            <ac:spMk id="35" creationId="{5E930668-B554-4F80-9E5C-A95AF82B37E0}"/>
          </ac:spMkLst>
        </pc:spChg>
        <pc:spChg chg="mod topLvl">
          <ac:chgData name="Sudarshan Chakravarthi" userId="9632d19e-631d-46a5-9e9a-d9cc496f17d0" providerId="ADAL" clId="{E517F3D0-8047-4199-8D2D-4AAF653E860C}" dt="2021-08-30T17:01:54.360" v="341" actId="165"/>
          <ac:spMkLst>
            <pc:docMk/>
            <pc:sldMk cId="981881151" sldId="3824"/>
            <ac:spMk id="37" creationId="{F84D1585-86CF-45DA-BFAC-ED9264146AEF}"/>
          </ac:spMkLst>
        </pc:spChg>
        <pc:spChg chg="mod topLvl">
          <ac:chgData name="Sudarshan Chakravarthi" userId="9632d19e-631d-46a5-9e9a-d9cc496f17d0" providerId="ADAL" clId="{E517F3D0-8047-4199-8D2D-4AAF653E860C}" dt="2021-08-30T17:02:07.883" v="346" actId="403"/>
          <ac:spMkLst>
            <pc:docMk/>
            <pc:sldMk cId="981881151" sldId="3824"/>
            <ac:spMk id="39" creationId="{8998BC3F-1A56-4710-AF45-64687FFC0F95}"/>
          </ac:spMkLst>
        </pc:spChg>
        <pc:spChg chg="mod">
          <ac:chgData name="Sudarshan Chakravarthi" userId="9632d19e-631d-46a5-9e9a-d9cc496f17d0" providerId="ADAL" clId="{E517F3D0-8047-4199-8D2D-4AAF653E860C}" dt="2022-08-12T05:35:42.356" v="642" actId="404"/>
          <ac:spMkLst>
            <pc:docMk/>
            <pc:sldMk cId="981881151" sldId="3824"/>
            <ac:spMk id="53" creationId="{2B421EC5-A4CC-4022-958F-021B98D12748}"/>
          </ac:spMkLst>
        </pc:spChg>
        <pc:grpChg chg="del">
          <ac:chgData name="Sudarshan Chakravarthi" userId="9632d19e-631d-46a5-9e9a-d9cc496f17d0" providerId="ADAL" clId="{E517F3D0-8047-4199-8D2D-4AAF653E860C}" dt="2021-08-30T17:01:54.360" v="341" actId="165"/>
          <ac:grpSpMkLst>
            <pc:docMk/>
            <pc:sldMk cId="981881151" sldId="3824"/>
            <ac:grpSpMk id="2" creationId="{8230E30C-329D-4CE7-9CF5-8882A735F1E4}"/>
          </ac:grpSpMkLst>
        </pc:grpChg>
        <pc:grpChg chg="del">
          <ac:chgData name="Sudarshan Chakravarthi" userId="9632d19e-631d-46a5-9e9a-d9cc496f17d0" providerId="ADAL" clId="{E517F3D0-8047-4199-8D2D-4AAF653E860C}" dt="2021-07-14T13:08:03.099" v="84" actId="478"/>
          <ac:grpSpMkLst>
            <pc:docMk/>
            <pc:sldMk cId="981881151" sldId="3824"/>
            <ac:grpSpMk id="40" creationId="{89361324-773E-4DAF-AA62-B37E38DE9F0F}"/>
          </ac:grpSpMkLst>
        </pc:grpChg>
        <pc:grpChg chg="mod topLvl">
          <ac:chgData name="Sudarshan Chakravarthi" userId="9632d19e-631d-46a5-9e9a-d9cc496f17d0" providerId="ADAL" clId="{E517F3D0-8047-4199-8D2D-4AAF653E860C}" dt="2021-08-30T17:01:54.360" v="341" actId="165"/>
          <ac:grpSpMkLst>
            <pc:docMk/>
            <pc:sldMk cId="981881151" sldId="3824"/>
            <ac:grpSpMk id="47" creationId="{ABCA4BC4-AD81-43DA-8555-11BDE20C0519}"/>
          </ac:grpSpMkLst>
        </pc:grpChg>
        <pc:grpChg chg="mod topLvl">
          <ac:chgData name="Sudarshan Chakravarthi" userId="9632d19e-631d-46a5-9e9a-d9cc496f17d0" providerId="ADAL" clId="{E517F3D0-8047-4199-8D2D-4AAF653E860C}" dt="2021-08-30T17:01:54.360" v="341" actId="165"/>
          <ac:grpSpMkLst>
            <pc:docMk/>
            <pc:sldMk cId="981881151" sldId="3824"/>
            <ac:grpSpMk id="48" creationId="{FAC16B1B-4027-45DF-A17D-7F7961DAE5CD}"/>
          </ac:grpSpMkLst>
        </pc:grpChg>
        <pc:picChg chg="add mod">
          <ac:chgData name="Sudarshan Chakravarthi" userId="9632d19e-631d-46a5-9e9a-d9cc496f17d0" providerId="ADAL" clId="{E517F3D0-8047-4199-8D2D-4AAF653E860C}" dt="2021-07-14T13:11:09.245" v="138"/>
          <ac:picMkLst>
            <pc:docMk/>
            <pc:sldMk cId="981881151" sldId="3824"/>
            <ac:picMk id="34" creationId="{3FAA5971-1124-47D6-9B2F-5E55B3AD8270}"/>
          </ac:picMkLst>
        </pc:picChg>
        <pc:cxnChg chg="mod">
          <ac:chgData name="Sudarshan Chakravarthi" userId="9632d19e-631d-46a5-9e9a-d9cc496f17d0" providerId="ADAL" clId="{E517F3D0-8047-4199-8D2D-4AAF653E860C}" dt="2021-08-30T17:01:54.360" v="341" actId="165"/>
          <ac:cxnSpMkLst>
            <pc:docMk/>
            <pc:sldMk cId="981881151" sldId="3824"/>
            <ac:cxnSpMk id="41" creationId="{AF94A05C-8852-4198-B0CF-9668295742EF}"/>
          </ac:cxnSpMkLst>
        </pc:cxnChg>
        <pc:cxnChg chg="mod">
          <ac:chgData name="Sudarshan Chakravarthi" userId="9632d19e-631d-46a5-9e9a-d9cc496f17d0" providerId="ADAL" clId="{E517F3D0-8047-4199-8D2D-4AAF653E860C}" dt="2021-08-30T17:01:54.360" v="341" actId="165"/>
          <ac:cxnSpMkLst>
            <pc:docMk/>
            <pc:sldMk cId="981881151" sldId="3824"/>
            <ac:cxnSpMk id="44" creationId="{DCC64926-4CBC-4112-A721-D722C30CC4DC}"/>
          </ac:cxnSpMkLst>
        </pc:cxnChg>
        <pc:cxnChg chg="mod">
          <ac:chgData name="Sudarshan Chakravarthi" userId="9632d19e-631d-46a5-9e9a-d9cc496f17d0" providerId="ADAL" clId="{E517F3D0-8047-4199-8D2D-4AAF653E860C}" dt="2021-08-30T17:01:54.360" v="341" actId="165"/>
          <ac:cxnSpMkLst>
            <pc:docMk/>
            <pc:sldMk cId="981881151" sldId="3824"/>
            <ac:cxnSpMk id="45" creationId="{EA727737-0180-420B-886B-C125D1DE35F8}"/>
          </ac:cxnSpMkLst>
        </pc:cxnChg>
        <pc:cxnChg chg="mod">
          <ac:chgData name="Sudarshan Chakravarthi" userId="9632d19e-631d-46a5-9e9a-d9cc496f17d0" providerId="ADAL" clId="{E517F3D0-8047-4199-8D2D-4AAF653E860C}" dt="2021-08-30T17:01:54.360" v="341" actId="165"/>
          <ac:cxnSpMkLst>
            <pc:docMk/>
            <pc:sldMk cId="981881151" sldId="3824"/>
            <ac:cxnSpMk id="49" creationId="{109DFC3B-B7BD-4DDE-9282-207960672656}"/>
          </ac:cxnSpMkLst>
        </pc:cxnChg>
        <pc:cxnChg chg="mod">
          <ac:chgData name="Sudarshan Chakravarthi" userId="9632d19e-631d-46a5-9e9a-d9cc496f17d0" providerId="ADAL" clId="{E517F3D0-8047-4199-8D2D-4AAF653E860C}" dt="2021-08-30T17:01:54.360" v="341" actId="165"/>
          <ac:cxnSpMkLst>
            <pc:docMk/>
            <pc:sldMk cId="981881151" sldId="3824"/>
            <ac:cxnSpMk id="50" creationId="{5DA51B8E-941C-48B6-B87D-D20E849A5408}"/>
          </ac:cxnSpMkLst>
        </pc:cxnChg>
        <pc:cxnChg chg="mod">
          <ac:chgData name="Sudarshan Chakravarthi" userId="9632d19e-631d-46a5-9e9a-d9cc496f17d0" providerId="ADAL" clId="{E517F3D0-8047-4199-8D2D-4AAF653E860C}" dt="2021-08-30T17:01:54.360" v="341" actId="165"/>
          <ac:cxnSpMkLst>
            <pc:docMk/>
            <pc:sldMk cId="981881151" sldId="3824"/>
            <ac:cxnSpMk id="51" creationId="{3CB53C26-D184-4A72-B306-FFAF45A48A3C}"/>
          </ac:cxnSpMkLst>
        </pc:cxnChg>
      </pc:sldChg>
      <pc:sldChg chg="del">
        <pc:chgData name="Sudarshan Chakravarthi" userId="9632d19e-631d-46a5-9e9a-d9cc496f17d0" providerId="ADAL" clId="{E517F3D0-8047-4199-8D2D-4AAF653E860C}" dt="2021-07-14T13:10:25.182" v="115" actId="47"/>
        <pc:sldMkLst>
          <pc:docMk/>
          <pc:sldMk cId="3391559009" sldId="3826"/>
        </pc:sldMkLst>
      </pc:sldChg>
      <pc:sldChg chg="addSp delSp modSp mod">
        <pc:chgData name="Sudarshan Chakravarthi" userId="9632d19e-631d-46a5-9e9a-d9cc496f17d0" providerId="ADAL" clId="{E517F3D0-8047-4199-8D2D-4AAF653E860C}" dt="2022-08-12T05:39:30.486" v="670" actId="1076"/>
        <pc:sldMkLst>
          <pc:docMk/>
          <pc:sldMk cId="1245061140" sldId="3827"/>
        </pc:sldMkLst>
        <pc:spChg chg="add mod">
          <ac:chgData name="Sudarshan Chakravarthi" userId="9632d19e-631d-46a5-9e9a-d9cc496f17d0" providerId="ADAL" clId="{E517F3D0-8047-4199-8D2D-4AAF653E860C}" dt="2022-08-12T05:39:30.486" v="670" actId="1076"/>
          <ac:spMkLst>
            <pc:docMk/>
            <pc:sldMk cId="1245061140" sldId="3827"/>
            <ac:spMk id="3" creationId="{38B06493-4639-8ED1-4970-A28E5BBB49DD}"/>
          </ac:spMkLst>
        </pc:spChg>
        <pc:spChg chg="mod">
          <ac:chgData name="Sudarshan Chakravarthi" userId="9632d19e-631d-46a5-9e9a-d9cc496f17d0" providerId="ADAL" clId="{E517F3D0-8047-4199-8D2D-4AAF653E860C}" dt="2022-08-12T05:39:18.214" v="667" actId="2711"/>
          <ac:spMkLst>
            <pc:docMk/>
            <pc:sldMk cId="1245061140" sldId="3827"/>
            <ac:spMk id="5" creationId="{8E74B2D6-C5A9-4316-BDC1-36205ECAA18A}"/>
          </ac:spMkLst>
        </pc:spChg>
        <pc:spChg chg="add del mod">
          <ac:chgData name="Sudarshan Chakravarthi" userId="9632d19e-631d-46a5-9e9a-d9cc496f17d0" providerId="ADAL" clId="{E517F3D0-8047-4199-8D2D-4AAF653E860C}" dt="2022-08-12T05:39:25.001" v="668" actId="478"/>
          <ac:spMkLst>
            <pc:docMk/>
            <pc:sldMk cId="1245061140" sldId="3827"/>
            <ac:spMk id="6" creationId="{03C95981-98D0-420A-AF37-3DD23B7D8E79}"/>
          </ac:spMkLst>
        </pc:spChg>
        <pc:grpChg chg="del">
          <ac:chgData name="Sudarshan Chakravarthi" userId="9632d19e-631d-46a5-9e9a-d9cc496f17d0" providerId="ADAL" clId="{E517F3D0-8047-4199-8D2D-4AAF653E860C}" dt="2021-07-14T13:08:21.945" v="91" actId="478"/>
          <ac:grpSpMkLst>
            <pc:docMk/>
            <pc:sldMk cId="1245061140" sldId="3827"/>
            <ac:grpSpMk id="7" creationId="{42245484-281B-4089-BA81-6668D385824B}"/>
          </ac:grpSpMkLst>
        </pc:grpChg>
        <pc:picChg chg="add mod">
          <ac:chgData name="Sudarshan Chakravarthi" userId="9632d19e-631d-46a5-9e9a-d9cc496f17d0" providerId="ADAL" clId="{E517F3D0-8047-4199-8D2D-4AAF653E860C}" dt="2021-08-30T17:01:24.836" v="338" actId="1076"/>
          <ac:picMkLst>
            <pc:docMk/>
            <pc:sldMk cId="1245061140" sldId="3827"/>
            <ac:picMk id="2" creationId="{67ADFC39-6FCB-4FF2-86EC-7B6E823F6DFE}"/>
          </ac:picMkLst>
        </pc:picChg>
        <pc:picChg chg="add mod">
          <ac:chgData name="Sudarshan Chakravarthi" userId="9632d19e-631d-46a5-9e9a-d9cc496f17d0" providerId="ADAL" clId="{E517F3D0-8047-4199-8D2D-4AAF653E860C}" dt="2021-08-30T17:12:10.203" v="423"/>
          <ac:picMkLst>
            <pc:docMk/>
            <pc:sldMk cId="1245061140" sldId="3827"/>
            <ac:picMk id="7" creationId="{271A8ACB-F0C9-4341-9DD4-38C1ACA42857}"/>
          </ac:picMkLst>
        </pc:picChg>
        <pc:picChg chg="add mod">
          <ac:chgData name="Sudarshan Chakravarthi" userId="9632d19e-631d-46a5-9e9a-d9cc496f17d0" providerId="ADAL" clId="{E517F3D0-8047-4199-8D2D-4AAF653E860C}" dt="2021-07-14T13:11:02.580" v="131"/>
          <ac:picMkLst>
            <pc:docMk/>
            <pc:sldMk cId="1245061140" sldId="3827"/>
            <ac:picMk id="10" creationId="{7F80A9A7-724A-4C13-B461-9831CCCBF556}"/>
          </ac:picMkLst>
        </pc:picChg>
        <pc:picChg chg="del">
          <ac:chgData name="Sudarshan Chakravarthi" userId="9632d19e-631d-46a5-9e9a-d9cc496f17d0" providerId="ADAL" clId="{E517F3D0-8047-4199-8D2D-4AAF653E860C}" dt="2021-08-30T17:01:16.784" v="335" actId="478"/>
          <ac:picMkLst>
            <pc:docMk/>
            <pc:sldMk cId="1245061140" sldId="3827"/>
            <ac:picMk id="12" creationId="{D2F1150F-60B7-4921-AF6F-2B93235664E4}"/>
          </ac:picMkLst>
        </pc:picChg>
      </pc:sldChg>
      <pc:sldChg chg="addSp delSp modSp mod">
        <pc:chgData name="Sudarshan Chakravarthi" userId="9632d19e-631d-46a5-9e9a-d9cc496f17d0" providerId="ADAL" clId="{E517F3D0-8047-4199-8D2D-4AAF653E860C}" dt="2022-08-12T05:35:45.955" v="643" actId="404"/>
        <pc:sldMkLst>
          <pc:docMk/>
          <pc:sldMk cId="1801382827" sldId="3829"/>
        </pc:sldMkLst>
        <pc:spChg chg="mod">
          <ac:chgData name="Sudarshan Chakravarthi" userId="9632d19e-631d-46a5-9e9a-d9cc496f17d0" providerId="ADAL" clId="{E517F3D0-8047-4199-8D2D-4AAF653E860C}" dt="2022-08-12T05:33:30.926" v="624" actId="404"/>
          <ac:spMkLst>
            <pc:docMk/>
            <pc:sldMk cId="1801382827" sldId="3829"/>
            <ac:spMk id="4" creationId="{A79E9A5C-D1A3-4579-B138-54C4C147C3F5}"/>
          </ac:spMkLst>
        </pc:spChg>
        <pc:spChg chg="mod">
          <ac:chgData name="Sudarshan Chakravarthi" userId="9632d19e-631d-46a5-9e9a-d9cc496f17d0" providerId="ADAL" clId="{E517F3D0-8047-4199-8D2D-4AAF653E860C}" dt="2022-08-12T05:33:30.926" v="624" actId="404"/>
          <ac:spMkLst>
            <pc:docMk/>
            <pc:sldMk cId="1801382827" sldId="3829"/>
            <ac:spMk id="5" creationId="{4C627C47-34C9-4BD0-8912-4EA7B0BE724A}"/>
          </ac:spMkLst>
        </pc:spChg>
        <pc:spChg chg="mod">
          <ac:chgData name="Sudarshan Chakravarthi" userId="9632d19e-631d-46a5-9e9a-d9cc496f17d0" providerId="ADAL" clId="{E517F3D0-8047-4199-8D2D-4AAF653E860C}" dt="2022-08-12T05:33:30.926" v="624" actId="404"/>
          <ac:spMkLst>
            <pc:docMk/>
            <pc:sldMk cId="1801382827" sldId="3829"/>
            <ac:spMk id="6" creationId="{5B381FE6-3CA7-4621-9B13-919A6B73ED9C}"/>
          </ac:spMkLst>
        </pc:spChg>
        <pc:spChg chg="mod">
          <ac:chgData name="Sudarshan Chakravarthi" userId="9632d19e-631d-46a5-9e9a-d9cc496f17d0" providerId="ADAL" clId="{E517F3D0-8047-4199-8D2D-4AAF653E860C}" dt="2022-08-12T05:33:30.926" v="624" actId="404"/>
          <ac:spMkLst>
            <pc:docMk/>
            <pc:sldMk cId="1801382827" sldId="3829"/>
            <ac:spMk id="7" creationId="{DD466D6A-264A-4E4E-AF7D-7C657BD2780C}"/>
          </ac:spMkLst>
        </pc:spChg>
        <pc:spChg chg="mod">
          <ac:chgData name="Sudarshan Chakravarthi" userId="9632d19e-631d-46a5-9e9a-d9cc496f17d0" providerId="ADAL" clId="{E517F3D0-8047-4199-8D2D-4AAF653E860C}" dt="2022-08-12T05:33:30.926" v="624" actId="404"/>
          <ac:spMkLst>
            <pc:docMk/>
            <pc:sldMk cId="1801382827" sldId="3829"/>
            <ac:spMk id="8" creationId="{6328C24A-8AE9-40F2-9A6F-275269E24722}"/>
          </ac:spMkLst>
        </pc:spChg>
        <pc:spChg chg="mod">
          <ac:chgData name="Sudarshan Chakravarthi" userId="9632d19e-631d-46a5-9e9a-d9cc496f17d0" providerId="ADAL" clId="{E517F3D0-8047-4199-8D2D-4AAF653E860C}" dt="2022-08-12T05:35:45.955" v="643" actId="404"/>
          <ac:spMkLst>
            <pc:docMk/>
            <pc:sldMk cId="1801382827" sldId="3829"/>
            <ac:spMk id="9" creationId="{CCB58348-CB19-483E-B6F8-48864C88F3DF}"/>
          </ac:spMkLst>
        </pc:spChg>
        <pc:grpChg chg="del">
          <ac:chgData name="Sudarshan Chakravarthi" userId="9632d19e-631d-46a5-9e9a-d9cc496f17d0" providerId="ADAL" clId="{E517F3D0-8047-4199-8D2D-4AAF653E860C}" dt="2021-07-14T13:08:00.986" v="83" actId="478"/>
          <ac:grpSpMkLst>
            <pc:docMk/>
            <pc:sldMk cId="1801382827" sldId="3829"/>
            <ac:grpSpMk id="16" creationId="{2D6A1BA0-BADA-483E-BFA5-AB26CFBABC4A}"/>
          </ac:grpSpMkLst>
        </pc:grpChg>
        <pc:picChg chg="add mod">
          <ac:chgData name="Sudarshan Chakravarthi" userId="9632d19e-631d-46a5-9e9a-d9cc496f17d0" providerId="ADAL" clId="{E517F3D0-8047-4199-8D2D-4AAF653E860C}" dt="2021-07-14T13:11:10.233" v="139"/>
          <ac:picMkLst>
            <pc:docMk/>
            <pc:sldMk cId="1801382827" sldId="3829"/>
            <ac:picMk id="19" creationId="{FF21A5B5-8557-4EF6-8799-63AB1EC05699}"/>
          </ac:picMkLst>
        </pc:picChg>
      </pc:sldChg>
      <pc:sldChg chg="addSp delSp modSp mod">
        <pc:chgData name="Sudarshan Chakravarthi" userId="9632d19e-631d-46a5-9e9a-d9cc496f17d0" providerId="ADAL" clId="{E517F3D0-8047-4199-8D2D-4AAF653E860C}" dt="2022-08-12T05:39:39.202" v="671" actId="2711"/>
        <pc:sldMkLst>
          <pc:docMk/>
          <pc:sldMk cId="2412584256" sldId="3937"/>
        </pc:sldMkLst>
        <pc:spChg chg="mod">
          <ac:chgData name="Sudarshan Chakravarthi" userId="9632d19e-631d-46a5-9e9a-d9cc496f17d0" providerId="ADAL" clId="{E517F3D0-8047-4199-8D2D-4AAF653E860C}" dt="2022-08-12T05:39:39.202" v="671" actId="2711"/>
          <ac:spMkLst>
            <pc:docMk/>
            <pc:sldMk cId="2412584256" sldId="3937"/>
            <ac:spMk id="67" creationId="{253009A5-3237-442B-8B04-E8863C81B415}"/>
          </ac:spMkLst>
        </pc:spChg>
        <pc:grpChg chg="del">
          <ac:chgData name="Sudarshan Chakravarthi" userId="9632d19e-631d-46a5-9e9a-d9cc496f17d0" providerId="ADAL" clId="{E517F3D0-8047-4199-8D2D-4AAF653E860C}" dt="2021-07-14T13:08:23.766" v="92" actId="478"/>
          <ac:grpSpMkLst>
            <pc:docMk/>
            <pc:sldMk cId="2412584256" sldId="3937"/>
            <ac:grpSpMk id="33" creationId="{681C7AFA-1E19-4971-87DC-9E10561CECD1}"/>
          </ac:grpSpMkLst>
        </pc:grpChg>
        <pc:picChg chg="add mod">
          <ac:chgData name="Sudarshan Chakravarthi" userId="9632d19e-631d-46a5-9e9a-d9cc496f17d0" providerId="ADAL" clId="{E517F3D0-8047-4199-8D2D-4AAF653E860C}" dt="2021-08-30T17:12:12.385" v="424"/>
          <ac:picMkLst>
            <pc:docMk/>
            <pc:sldMk cId="2412584256" sldId="3937"/>
            <ac:picMk id="32" creationId="{27793F1F-0A8E-4AC6-8559-EE508B72AEF9}"/>
          </ac:picMkLst>
        </pc:picChg>
        <pc:picChg chg="add mod">
          <ac:chgData name="Sudarshan Chakravarthi" userId="9632d19e-631d-46a5-9e9a-d9cc496f17d0" providerId="ADAL" clId="{E517F3D0-8047-4199-8D2D-4AAF653E860C}" dt="2021-07-14T13:11:01.655" v="130"/>
          <ac:picMkLst>
            <pc:docMk/>
            <pc:sldMk cId="2412584256" sldId="3937"/>
            <ac:picMk id="36" creationId="{582BC0B8-3692-4DC1-B153-6FBCF65D639D}"/>
          </ac:picMkLst>
        </pc:picChg>
      </pc:sldChg>
      <pc:sldChg chg="addSp delSp modSp mod">
        <pc:chgData name="Sudarshan Chakravarthi" userId="9632d19e-631d-46a5-9e9a-d9cc496f17d0" providerId="ADAL" clId="{E517F3D0-8047-4199-8D2D-4AAF653E860C}" dt="2022-08-12T05:42:36.925" v="691" actId="1036"/>
        <pc:sldMkLst>
          <pc:docMk/>
          <pc:sldMk cId="1109835182" sldId="3938"/>
        </pc:sldMkLst>
        <pc:spChg chg="mod">
          <ac:chgData name="Sudarshan Chakravarthi" userId="9632d19e-631d-46a5-9e9a-d9cc496f17d0" providerId="ADAL" clId="{E517F3D0-8047-4199-8D2D-4AAF653E860C}" dt="2022-08-12T05:42:36.925" v="691" actId="1036"/>
          <ac:spMkLst>
            <pc:docMk/>
            <pc:sldMk cId="1109835182" sldId="3938"/>
            <ac:spMk id="4" creationId="{060DEF8B-B614-443E-9756-1733547C89D1}"/>
          </ac:spMkLst>
        </pc:spChg>
        <pc:spChg chg="add mod">
          <ac:chgData name="Sudarshan Chakravarthi" userId="9632d19e-631d-46a5-9e9a-d9cc496f17d0" providerId="ADAL" clId="{E517F3D0-8047-4199-8D2D-4AAF653E860C}" dt="2021-08-30T17:06:58.712" v="367"/>
          <ac:spMkLst>
            <pc:docMk/>
            <pc:sldMk cId="1109835182" sldId="3938"/>
            <ac:spMk id="7" creationId="{99599E79-A2B4-4B40-BAC5-18B6D6E044BE}"/>
          </ac:spMkLst>
        </pc:spChg>
        <pc:grpChg chg="del">
          <ac:chgData name="Sudarshan Chakravarthi" userId="9632d19e-631d-46a5-9e9a-d9cc496f17d0" providerId="ADAL" clId="{E517F3D0-8047-4199-8D2D-4AAF653E860C}" dt="2021-07-14T13:08:45.229" v="104" actId="478"/>
          <ac:grpSpMkLst>
            <pc:docMk/>
            <pc:sldMk cId="1109835182" sldId="3938"/>
            <ac:grpSpMk id="8" creationId="{04E1B0DE-EE7A-42C7-BEDF-25FF2D88BCF9}"/>
          </ac:grpSpMkLst>
        </pc:grpChg>
        <pc:picChg chg="add mod">
          <ac:chgData name="Sudarshan Chakravarthi" userId="9632d19e-631d-46a5-9e9a-d9cc496f17d0" providerId="ADAL" clId="{E517F3D0-8047-4199-8D2D-4AAF653E860C}" dt="2021-08-30T16:46:33.156" v="245" actId="1076"/>
          <ac:picMkLst>
            <pc:docMk/>
            <pc:sldMk cId="1109835182" sldId="3938"/>
            <ac:picMk id="2" creationId="{83CD40E7-5D22-492C-8205-C321AA6604BA}"/>
          </ac:picMkLst>
        </pc:picChg>
        <pc:picChg chg="add mod">
          <ac:chgData name="Sudarshan Chakravarthi" userId="9632d19e-631d-46a5-9e9a-d9cc496f17d0" providerId="ADAL" clId="{E517F3D0-8047-4199-8D2D-4AAF653E860C}" dt="2021-08-30T16:47:11.912" v="248" actId="1076"/>
          <ac:picMkLst>
            <pc:docMk/>
            <pc:sldMk cId="1109835182" sldId="3938"/>
            <ac:picMk id="3" creationId="{22829F8A-1637-4F94-9736-88144DA5D552}"/>
          </ac:picMkLst>
        </pc:picChg>
        <pc:picChg chg="add mod">
          <ac:chgData name="Sudarshan Chakravarthi" userId="9632d19e-631d-46a5-9e9a-d9cc496f17d0" providerId="ADAL" clId="{E517F3D0-8047-4199-8D2D-4AAF653E860C}" dt="2021-08-30T17:12:25.918" v="433"/>
          <ac:picMkLst>
            <pc:docMk/>
            <pc:sldMk cId="1109835182" sldId="3938"/>
            <ac:picMk id="8" creationId="{0A678C06-AC88-4976-B6B2-03BC332A40B8}"/>
          </ac:picMkLst>
        </pc:picChg>
        <pc:picChg chg="add mod">
          <ac:chgData name="Sudarshan Chakravarthi" userId="9632d19e-631d-46a5-9e9a-d9cc496f17d0" providerId="ADAL" clId="{E517F3D0-8047-4199-8D2D-4AAF653E860C}" dt="2021-07-14T13:10:50.158" v="119"/>
          <ac:picMkLst>
            <pc:docMk/>
            <pc:sldMk cId="1109835182" sldId="3938"/>
            <ac:picMk id="11" creationId="{6E6C0B95-7998-45F6-996C-F9DC6F820747}"/>
          </ac:picMkLst>
        </pc:picChg>
        <pc:picChg chg="del">
          <ac:chgData name="Sudarshan Chakravarthi" userId="9632d19e-631d-46a5-9e9a-d9cc496f17d0" providerId="ADAL" clId="{E517F3D0-8047-4199-8D2D-4AAF653E860C}" dt="2021-08-30T16:46:28.010" v="243" actId="478"/>
          <ac:picMkLst>
            <pc:docMk/>
            <pc:sldMk cId="1109835182" sldId="3938"/>
            <ac:picMk id="12" creationId="{A4CD7B2A-CE50-46C4-AF7A-CAAED3E79472}"/>
          </ac:picMkLst>
        </pc:picChg>
        <pc:picChg chg="del">
          <ac:chgData name="Sudarshan Chakravarthi" userId="9632d19e-631d-46a5-9e9a-d9cc496f17d0" providerId="ADAL" clId="{E517F3D0-8047-4199-8D2D-4AAF653E860C}" dt="2021-08-30T16:47:07.255" v="246" actId="478"/>
          <ac:picMkLst>
            <pc:docMk/>
            <pc:sldMk cId="1109835182" sldId="3938"/>
            <ac:picMk id="15" creationId="{459C80B6-CAAC-467C-B699-17C419214C1D}"/>
          </ac:picMkLst>
        </pc:picChg>
      </pc:sldChg>
      <pc:sldChg chg="addSp delSp modSp mod">
        <pc:chgData name="Sudarshan Chakravarthi" userId="9632d19e-631d-46a5-9e9a-d9cc496f17d0" providerId="ADAL" clId="{E517F3D0-8047-4199-8D2D-4AAF653E860C}" dt="2022-08-12T05:39:50.704" v="672" actId="2711"/>
        <pc:sldMkLst>
          <pc:docMk/>
          <pc:sldMk cId="3984393310" sldId="3939"/>
        </pc:sldMkLst>
        <pc:spChg chg="mod">
          <ac:chgData name="Sudarshan Chakravarthi" userId="9632d19e-631d-46a5-9e9a-d9cc496f17d0" providerId="ADAL" clId="{E517F3D0-8047-4199-8D2D-4AAF653E860C}" dt="2022-08-12T05:39:50.704" v="672" actId="2711"/>
          <ac:spMkLst>
            <pc:docMk/>
            <pc:sldMk cId="3984393310" sldId="3939"/>
            <ac:spMk id="58" creationId="{24A08811-A4ED-4300-AA81-4409D844118F}"/>
          </ac:spMkLst>
        </pc:spChg>
        <pc:grpChg chg="del">
          <ac:chgData name="Sudarshan Chakravarthi" userId="9632d19e-631d-46a5-9e9a-d9cc496f17d0" providerId="ADAL" clId="{E517F3D0-8047-4199-8D2D-4AAF653E860C}" dt="2021-07-14T13:08:25.585" v="93" actId="478"/>
          <ac:grpSpMkLst>
            <pc:docMk/>
            <pc:sldMk cId="3984393310" sldId="3939"/>
            <ac:grpSpMk id="50" creationId="{FB344127-4249-47AE-BDE0-C2F9E8EBFF13}"/>
          </ac:grpSpMkLst>
        </pc:grpChg>
        <pc:picChg chg="add mod">
          <ac:chgData name="Sudarshan Chakravarthi" userId="9632d19e-631d-46a5-9e9a-d9cc496f17d0" providerId="ADAL" clId="{E517F3D0-8047-4199-8D2D-4AAF653E860C}" dt="2021-07-14T13:11:00.649" v="129"/>
          <ac:picMkLst>
            <pc:docMk/>
            <pc:sldMk cId="3984393310" sldId="3939"/>
            <ac:picMk id="49" creationId="{3D4D9F33-E646-4B44-8D66-E5F5624A2F13}"/>
          </ac:picMkLst>
        </pc:picChg>
        <pc:picChg chg="add mod">
          <ac:chgData name="Sudarshan Chakravarthi" userId="9632d19e-631d-46a5-9e9a-d9cc496f17d0" providerId="ADAL" clId="{E517F3D0-8047-4199-8D2D-4AAF653E860C}" dt="2021-08-30T17:12:13.249" v="425"/>
          <ac:picMkLst>
            <pc:docMk/>
            <pc:sldMk cId="3984393310" sldId="3939"/>
            <ac:picMk id="50" creationId="{B49E8D3D-6F4A-401D-A66B-38E6A93E7FF7}"/>
          </ac:picMkLst>
        </pc:picChg>
      </pc:sldChg>
      <pc:sldChg chg="addSp delSp modSp mod">
        <pc:chgData name="Sudarshan Chakravarthi" userId="9632d19e-631d-46a5-9e9a-d9cc496f17d0" providerId="ADAL" clId="{E517F3D0-8047-4199-8D2D-4AAF653E860C}" dt="2022-08-12T05:40:41.776" v="677" actId="2711"/>
        <pc:sldMkLst>
          <pc:docMk/>
          <pc:sldMk cId="2690013885" sldId="3940"/>
        </pc:sldMkLst>
        <pc:spChg chg="mod">
          <ac:chgData name="Sudarshan Chakravarthi" userId="9632d19e-631d-46a5-9e9a-d9cc496f17d0" providerId="ADAL" clId="{E517F3D0-8047-4199-8D2D-4AAF653E860C}" dt="2022-08-12T05:40:41.776" v="677" actId="2711"/>
          <ac:spMkLst>
            <pc:docMk/>
            <pc:sldMk cId="2690013885" sldId="3940"/>
            <ac:spMk id="3" creationId="{C5AB1697-EAF5-4ADF-855F-736A0265CC8C}"/>
          </ac:spMkLst>
        </pc:spChg>
        <pc:spChg chg="mod">
          <ac:chgData name="Sudarshan Chakravarthi" userId="9632d19e-631d-46a5-9e9a-d9cc496f17d0" providerId="ADAL" clId="{E517F3D0-8047-4199-8D2D-4AAF653E860C}" dt="2022-08-12T05:40:34.767" v="676" actId="255"/>
          <ac:spMkLst>
            <pc:docMk/>
            <pc:sldMk cId="2690013885" sldId="3940"/>
            <ac:spMk id="15" creationId="{D12AACE6-B9DA-45BA-8FE0-25666B102BB0}"/>
          </ac:spMkLst>
        </pc:spChg>
        <pc:spChg chg="mod">
          <ac:chgData name="Sudarshan Chakravarthi" userId="9632d19e-631d-46a5-9e9a-d9cc496f17d0" providerId="ADAL" clId="{E517F3D0-8047-4199-8D2D-4AAF653E860C}" dt="2022-08-12T05:40:34.767" v="676" actId="255"/>
          <ac:spMkLst>
            <pc:docMk/>
            <pc:sldMk cId="2690013885" sldId="3940"/>
            <ac:spMk id="17" creationId="{AEEC7932-FF73-42B6-A8AE-60AAFEE7A87B}"/>
          </ac:spMkLst>
        </pc:spChg>
        <pc:grpChg chg="del">
          <ac:chgData name="Sudarshan Chakravarthi" userId="9632d19e-631d-46a5-9e9a-d9cc496f17d0" providerId="ADAL" clId="{E517F3D0-8047-4199-8D2D-4AAF653E860C}" dt="2021-07-14T13:08:28.933" v="95" actId="478"/>
          <ac:grpSpMkLst>
            <pc:docMk/>
            <pc:sldMk cId="2690013885" sldId="3940"/>
            <ac:grpSpMk id="40" creationId="{2EC7FDDA-B613-4D13-A445-455F3EE92676}"/>
          </ac:grpSpMkLst>
        </pc:grpChg>
        <pc:picChg chg="add mod">
          <ac:chgData name="Sudarshan Chakravarthi" userId="9632d19e-631d-46a5-9e9a-d9cc496f17d0" providerId="ADAL" clId="{E517F3D0-8047-4199-8D2D-4AAF653E860C}" dt="2021-07-14T13:10:58.566" v="127"/>
          <ac:picMkLst>
            <pc:docMk/>
            <pc:sldMk cId="2690013885" sldId="3940"/>
            <ac:picMk id="39" creationId="{E4D87D3A-838A-4C15-9E94-F7267CA24884}"/>
          </ac:picMkLst>
        </pc:picChg>
        <pc:picChg chg="add mod">
          <ac:chgData name="Sudarshan Chakravarthi" userId="9632d19e-631d-46a5-9e9a-d9cc496f17d0" providerId="ADAL" clId="{E517F3D0-8047-4199-8D2D-4AAF653E860C}" dt="2021-08-30T17:12:15.864" v="427"/>
          <ac:picMkLst>
            <pc:docMk/>
            <pc:sldMk cId="2690013885" sldId="3940"/>
            <ac:picMk id="40" creationId="{E8FD6E0C-A972-4A5F-9831-2BBF1C6AB1B7}"/>
          </ac:picMkLst>
        </pc:picChg>
        <pc:cxnChg chg="mod">
          <ac:chgData name="Sudarshan Chakravarthi" userId="9632d19e-631d-46a5-9e9a-d9cc496f17d0" providerId="ADAL" clId="{E517F3D0-8047-4199-8D2D-4AAF653E860C}" dt="2021-08-30T16:59:00.319" v="333" actId="1036"/>
          <ac:cxnSpMkLst>
            <pc:docMk/>
            <pc:sldMk cId="2690013885" sldId="3940"/>
            <ac:cxnSpMk id="31" creationId="{351D5112-A81E-40B0-B479-9A6CF0DB188C}"/>
          </ac:cxnSpMkLst>
        </pc:cxnChg>
      </pc:sldChg>
      <pc:sldChg chg="addSp delSp modSp mod">
        <pc:chgData name="Sudarshan Chakravarthi" userId="9632d19e-631d-46a5-9e9a-d9cc496f17d0" providerId="ADAL" clId="{E517F3D0-8047-4199-8D2D-4AAF653E860C}" dt="2022-08-12T05:40:22.551" v="675" actId="255"/>
        <pc:sldMkLst>
          <pc:docMk/>
          <pc:sldMk cId="4161364127" sldId="3943"/>
        </pc:sldMkLst>
        <pc:spChg chg="mod">
          <ac:chgData name="Sudarshan Chakravarthi" userId="9632d19e-631d-46a5-9e9a-d9cc496f17d0" providerId="ADAL" clId="{E517F3D0-8047-4199-8D2D-4AAF653E860C}" dt="2022-08-12T05:40:22.551" v="675" actId="255"/>
          <ac:spMkLst>
            <pc:docMk/>
            <pc:sldMk cId="4161364127" sldId="3943"/>
            <ac:spMk id="61" creationId="{31684810-83DD-4B43-88DC-D07A882794D6}"/>
          </ac:spMkLst>
        </pc:spChg>
        <pc:spChg chg="mod">
          <ac:chgData name="Sudarshan Chakravarthi" userId="9632d19e-631d-46a5-9e9a-d9cc496f17d0" providerId="ADAL" clId="{E517F3D0-8047-4199-8D2D-4AAF653E860C}" dt="2022-08-12T05:40:22.551" v="675" actId="255"/>
          <ac:spMkLst>
            <pc:docMk/>
            <pc:sldMk cId="4161364127" sldId="3943"/>
            <ac:spMk id="63" creationId="{AE3568E4-D882-4B52-A5FF-61E0D271A40B}"/>
          </ac:spMkLst>
        </pc:spChg>
        <pc:spChg chg="mod">
          <ac:chgData name="Sudarshan Chakravarthi" userId="9632d19e-631d-46a5-9e9a-d9cc496f17d0" providerId="ADAL" clId="{E517F3D0-8047-4199-8D2D-4AAF653E860C}" dt="2022-08-12T05:40:22.551" v="675" actId="255"/>
          <ac:spMkLst>
            <pc:docMk/>
            <pc:sldMk cId="4161364127" sldId="3943"/>
            <ac:spMk id="65" creationId="{E1BCFEAD-BA10-4AD0-946F-F96A471B6FE3}"/>
          </ac:spMkLst>
        </pc:spChg>
        <pc:spChg chg="mod">
          <ac:chgData name="Sudarshan Chakravarthi" userId="9632d19e-631d-46a5-9e9a-d9cc496f17d0" providerId="ADAL" clId="{E517F3D0-8047-4199-8D2D-4AAF653E860C}" dt="2022-08-12T05:40:22.551" v="675" actId="255"/>
          <ac:spMkLst>
            <pc:docMk/>
            <pc:sldMk cId="4161364127" sldId="3943"/>
            <ac:spMk id="67" creationId="{911FC255-B9DA-4942-B456-90EF4BADBD60}"/>
          </ac:spMkLst>
        </pc:spChg>
        <pc:spChg chg="mod">
          <ac:chgData name="Sudarshan Chakravarthi" userId="9632d19e-631d-46a5-9e9a-d9cc496f17d0" providerId="ADAL" clId="{E517F3D0-8047-4199-8D2D-4AAF653E860C}" dt="2022-08-12T05:40:22.551" v="675" actId="255"/>
          <ac:spMkLst>
            <pc:docMk/>
            <pc:sldMk cId="4161364127" sldId="3943"/>
            <ac:spMk id="69" creationId="{82F4C60B-7E9F-4872-B515-004335094356}"/>
          </ac:spMkLst>
        </pc:spChg>
        <pc:spChg chg="mod">
          <ac:chgData name="Sudarshan Chakravarthi" userId="9632d19e-631d-46a5-9e9a-d9cc496f17d0" providerId="ADAL" clId="{E517F3D0-8047-4199-8D2D-4AAF653E860C}" dt="2022-08-12T05:39:59.928" v="673" actId="2711"/>
          <ac:spMkLst>
            <pc:docMk/>
            <pc:sldMk cId="4161364127" sldId="3943"/>
            <ac:spMk id="77" creationId="{9D071BE6-E682-4915-BC42-67E834319C74}"/>
          </ac:spMkLst>
        </pc:spChg>
        <pc:grpChg chg="del">
          <ac:chgData name="Sudarshan Chakravarthi" userId="9632d19e-631d-46a5-9e9a-d9cc496f17d0" providerId="ADAL" clId="{E517F3D0-8047-4199-8D2D-4AAF653E860C}" dt="2021-07-14T13:08:27.231" v="94" actId="478"/>
          <ac:grpSpMkLst>
            <pc:docMk/>
            <pc:sldMk cId="4161364127" sldId="3943"/>
            <ac:grpSpMk id="85" creationId="{83541569-631C-4CD1-B45D-6F85A747F706}"/>
          </ac:grpSpMkLst>
        </pc:grpChg>
        <pc:picChg chg="add mod">
          <ac:chgData name="Sudarshan Chakravarthi" userId="9632d19e-631d-46a5-9e9a-d9cc496f17d0" providerId="ADAL" clId="{E517F3D0-8047-4199-8D2D-4AAF653E860C}" dt="2021-08-30T17:12:14.602" v="426"/>
          <ac:picMkLst>
            <pc:docMk/>
            <pc:sldMk cId="4161364127" sldId="3943"/>
            <ac:picMk id="85" creationId="{198DD185-3FEE-4A1A-87F4-37320A13C151}"/>
          </ac:picMkLst>
        </pc:picChg>
        <pc:picChg chg="add mod">
          <ac:chgData name="Sudarshan Chakravarthi" userId="9632d19e-631d-46a5-9e9a-d9cc496f17d0" providerId="ADAL" clId="{E517F3D0-8047-4199-8D2D-4AAF653E860C}" dt="2021-07-14T13:10:59.576" v="128"/>
          <ac:picMkLst>
            <pc:docMk/>
            <pc:sldMk cId="4161364127" sldId="3943"/>
            <ac:picMk id="88" creationId="{46C5F966-B73D-4B9C-91E5-CF22512A72E1}"/>
          </ac:picMkLst>
        </pc:picChg>
      </pc:sldChg>
      <pc:sldChg chg="addSp delSp modSp mod">
        <pc:chgData name="Sudarshan Chakravarthi" userId="9632d19e-631d-46a5-9e9a-d9cc496f17d0" providerId="ADAL" clId="{E517F3D0-8047-4199-8D2D-4AAF653E860C}" dt="2022-08-12T05:40:54.291" v="678" actId="2711"/>
        <pc:sldMkLst>
          <pc:docMk/>
          <pc:sldMk cId="1788139491" sldId="3944"/>
        </pc:sldMkLst>
        <pc:spChg chg="mod">
          <ac:chgData name="Sudarshan Chakravarthi" userId="9632d19e-631d-46a5-9e9a-d9cc496f17d0" providerId="ADAL" clId="{E517F3D0-8047-4199-8D2D-4AAF653E860C}" dt="2021-08-30T16:58:38.179" v="315" actId="403"/>
          <ac:spMkLst>
            <pc:docMk/>
            <pc:sldMk cId="1788139491" sldId="3944"/>
            <ac:spMk id="4" creationId="{F7E781E7-EEB3-4713-A940-CB62F360374C}"/>
          </ac:spMkLst>
        </pc:spChg>
        <pc:spChg chg="mod">
          <ac:chgData name="Sudarshan Chakravarthi" userId="9632d19e-631d-46a5-9e9a-d9cc496f17d0" providerId="ADAL" clId="{E517F3D0-8047-4199-8D2D-4AAF653E860C}" dt="2021-08-30T16:58:38.179" v="315" actId="403"/>
          <ac:spMkLst>
            <pc:docMk/>
            <pc:sldMk cId="1788139491" sldId="3944"/>
            <ac:spMk id="6" creationId="{6F62EC53-32D7-4479-99D4-6D9F3DCC2F01}"/>
          </ac:spMkLst>
        </pc:spChg>
        <pc:spChg chg="mod">
          <ac:chgData name="Sudarshan Chakravarthi" userId="9632d19e-631d-46a5-9e9a-d9cc496f17d0" providerId="ADAL" clId="{E517F3D0-8047-4199-8D2D-4AAF653E860C}" dt="2022-08-12T05:40:54.291" v="678" actId="2711"/>
          <ac:spMkLst>
            <pc:docMk/>
            <pc:sldMk cId="1788139491" sldId="3944"/>
            <ac:spMk id="7" creationId="{56EC976F-C6D9-496A-86D6-496CF7166316}"/>
          </ac:spMkLst>
        </pc:spChg>
        <pc:spChg chg="mod">
          <ac:chgData name="Sudarshan Chakravarthi" userId="9632d19e-631d-46a5-9e9a-d9cc496f17d0" providerId="ADAL" clId="{E517F3D0-8047-4199-8D2D-4AAF653E860C}" dt="2021-08-30T16:57:36.300" v="289" actId="207"/>
          <ac:spMkLst>
            <pc:docMk/>
            <pc:sldMk cId="1788139491" sldId="3944"/>
            <ac:spMk id="10" creationId="{AC7F4E27-3CCD-4678-9CC5-1CFC043BDC40}"/>
          </ac:spMkLst>
        </pc:spChg>
        <pc:spChg chg="mod">
          <ac:chgData name="Sudarshan Chakravarthi" userId="9632d19e-631d-46a5-9e9a-d9cc496f17d0" providerId="ADAL" clId="{E517F3D0-8047-4199-8D2D-4AAF653E860C}" dt="2021-08-30T16:57:36.300" v="289" actId="207"/>
          <ac:spMkLst>
            <pc:docMk/>
            <pc:sldMk cId="1788139491" sldId="3944"/>
            <ac:spMk id="11" creationId="{8D844D7D-CD75-4B57-8791-BED0E5347923}"/>
          </ac:spMkLst>
        </pc:spChg>
        <pc:spChg chg="mod">
          <ac:chgData name="Sudarshan Chakravarthi" userId="9632d19e-631d-46a5-9e9a-d9cc496f17d0" providerId="ADAL" clId="{E517F3D0-8047-4199-8D2D-4AAF653E860C}" dt="2021-08-30T16:57:36.300" v="289" actId="207"/>
          <ac:spMkLst>
            <pc:docMk/>
            <pc:sldMk cId="1788139491" sldId="3944"/>
            <ac:spMk id="12" creationId="{1915242A-BC01-4807-A96A-41C97E3D3085}"/>
          </ac:spMkLst>
        </pc:spChg>
        <pc:spChg chg="mod">
          <ac:chgData name="Sudarshan Chakravarthi" userId="9632d19e-631d-46a5-9e9a-d9cc496f17d0" providerId="ADAL" clId="{E517F3D0-8047-4199-8D2D-4AAF653E860C}" dt="2021-08-30T16:57:36.300" v="289" actId="207"/>
          <ac:spMkLst>
            <pc:docMk/>
            <pc:sldMk cId="1788139491" sldId="3944"/>
            <ac:spMk id="13" creationId="{48A43EF8-3700-4C0B-BB7C-781CA71E87BF}"/>
          </ac:spMkLst>
        </pc:spChg>
        <pc:spChg chg="mod">
          <ac:chgData name="Sudarshan Chakravarthi" userId="9632d19e-631d-46a5-9e9a-d9cc496f17d0" providerId="ADAL" clId="{E517F3D0-8047-4199-8D2D-4AAF653E860C}" dt="2021-08-30T16:57:36.300" v="289" actId="207"/>
          <ac:spMkLst>
            <pc:docMk/>
            <pc:sldMk cId="1788139491" sldId="3944"/>
            <ac:spMk id="14" creationId="{D245F51F-154A-454E-AE9B-A20BC5B03C5A}"/>
          </ac:spMkLst>
        </pc:spChg>
        <pc:spChg chg="mod">
          <ac:chgData name="Sudarshan Chakravarthi" userId="9632d19e-631d-46a5-9e9a-d9cc496f17d0" providerId="ADAL" clId="{E517F3D0-8047-4199-8D2D-4AAF653E860C}" dt="2021-08-30T16:57:36.300" v="289" actId="207"/>
          <ac:spMkLst>
            <pc:docMk/>
            <pc:sldMk cId="1788139491" sldId="3944"/>
            <ac:spMk id="15" creationId="{532C387E-CF9B-4306-9632-5C60601F165C}"/>
          </ac:spMkLst>
        </pc:spChg>
        <pc:spChg chg="mod">
          <ac:chgData name="Sudarshan Chakravarthi" userId="9632d19e-631d-46a5-9e9a-d9cc496f17d0" providerId="ADAL" clId="{E517F3D0-8047-4199-8D2D-4AAF653E860C}" dt="2021-08-30T16:57:36.300" v="289" actId="207"/>
          <ac:spMkLst>
            <pc:docMk/>
            <pc:sldMk cId="1788139491" sldId="3944"/>
            <ac:spMk id="17" creationId="{31091F51-12D7-468C-8897-8B45C8BDA154}"/>
          </ac:spMkLst>
        </pc:spChg>
        <pc:spChg chg="mod">
          <ac:chgData name="Sudarshan Chakravarthi" userId="9632d19e-631d-46a5-9e9a-d9cc496f17d0" providerId="ADAL" clId="{E517F3D0-8047-4199-8D2D-4AAF653E860C}" dt="2021-08-30T16:57:36.300" v="289" actId="207"/>
          <ac:spMkLst>
            <pc:docMk/>
            <pc:sldMk cId="1788139491" sldId="3944"/>
            <ac:spMk id="18" creationId="{68120090-7B77-4A9B-829D-D8F324B88E84}"/>
          </ac:spMkLst>
        </pc:spChg>
        <pc:spChg chg="mod">
          <ac:chgData name="Sudarshan Chakravarthi" userId="9632d19e-631d-46a5-9e9a-d9cc496f17d0" providerId="ADAL" clId="{E517F3D0-8047-4199-8D2D-4AAF653E860C}" dt="2021-08-30T16:57:36.300" v="289" actId="207"/>
          <ac:spMkLst>
            <pc:docMk/>
            <pc:sldMk cId="1788139491" sldId="3944"/>
            <ac:spMk id="19" creationId="{BEA094C0-3209-4F12-8E44-AA47C7CA4504}"/>
          </ac:spMkLst>
        </pc:spChg>
        <pc:spChg chg="mod">
          <ac:chgData name="Sudarshan Chakravarthi" userId="9632d19e-631d-46a5-9e9a-d9cc496f17d0" providerId="ADAL" clId="{E517F3D0-8047-4199-8D2D-4AAF653E860C}" dt="2021-08-30T16:57:36.300" v="289" actId="207"/>
          <ac:spMkLst>
            <pc:docMk/>
            <pc:sldMk cId="1788139491" sldId="3944"/>
            <ac:spMk id="20" creationId="{71A4639C-4AB3-44C6-ABF7-A819B9B3D4E3}"/>
          </ac:spMkLst>
        </pc:spChg>
        <pc:spChg chg="mod">
          <ac:chgData name="Sudarshan Chakravarthi" userId="9632d19e-631d-46a5-9e9a-d9cc496f17d0" providerId="ADAL" clId="{E517F3D0-8047-4199-8D2D-4AAF653E860C}" dt="2021-08-30T16:57:36.300" v="289" actId="207"/>
          <ac:spMkLst>
            <pc:docMk/>
            <pc:sldMk cId="1788139491" sldId="3944"/>
            <ac:spMk id="21" creationId="{A648222C-AE8F-4D36-895A-1528B69320CB}"/>
          </ac:spMkLst>
        </pc:spChg>
        <pc:spChg chg="mod">
          <ac:chgData name="Sudarshan Chakravarthi" userId="9632d19e-631d-46a5-9e9a-d9cc496f17d0" providerId="ADAL" clId="{E517F3D0-8047-4199-8D2D-4AAF653E860C}" dt="2021-08-30T16:57:36.300" v="289" actId="207"/>
          <ac:spMkLst>
            <pc:docMk/>
            <pc:sldMk cId="1788139491" sldId="3944"/>
            <ac:spMk id="22" creationId="{4A9D5FF3-B814-49C0-9C69-145EACF43383}"/>
          </ac:spMkLst>
        </pc:spChg>
        <pc:grpChg chg="del">
          <ac:chgData name="Sudarshan Chakravarthi" userId="9632d19e-631d-46a5-9e9a-d9cc496f17d0" providerId="ADAL" clId="{E517F3D0-8047-4199-8D2D-4AAF653E860C}" dt="2021-07-14T13:08:30.593" v="96" actId="478"/>
          <ac:grpSpMkLst>
            <pc:docMk/>
            <pc:sldMk cId="1788139491" sldId="3944"/>
            <ac:grpSpMk id="24" creationId="{BE9A194D-148B-40A5-827D-F126FFBAC717}"/>
          </ac:grpSpMkLst>
        </pc:grpChg>
        <pc:picChg chg="add mod">
          <ac:chgData name="Sudarshan Chakravarthi" userId="9632d19e-631d-46a5-9e9a-d9cc496f17d0" providerId="ADAL" clId="{E517F3D0-8047-4199-8D2D-4AAF653E860C}" dt="2021-07-14T13:10:57.620" v="126"/>
          <ac:picMkLst>
            <pc:docMk/>
            <pc:sldMk cId="1788139491" sldId="3944"/>
            <ac:picMk id="23" creationId="{52759DDD-8555-4062-AB54-ECF0C5819FEE}"/>
          </ac:picMkLst>
        </pc:picChg>
        <pc:picChg chg="add mod">
          <ac:chgData name="Sudarshan Chakravarthi" userId="9632d19e-631d-46a5-9e9a-d9cc496f17d0" providerId="ADAL" clId="{E517F3D0-8047-4199-8D2D-4AAF653E860C}" dt="2021-08-30T17:12:16.818" v="428"/>
          <ac:picMkLst>
            <pc:docMk/>
            <pc:sldMk cId="1788139491" sldId="3944"/>
            <ac:picMk id="24" creationId="{282DAF91-2319-4D9B-A879-1A7C5A4A44B5}"/>
          </ac:picMkLst>
        </pc:picChg>
      </pc:sldChg>
      <pc:sldChg chg="addSp delSp modSp mod">
        <pc:chgData name="Sudarshan Chakravarthi" userId="9632d19e-631d-46a5-9e9a-d9cc496f17d0" providerId="ADAL" clId="{E517F3D0-8047-4199-8D2D-4AAF653E860C}" dt="2022-08-12T05:41:03.571" v="679" actId="2711"/>
        <pc:sldMkLst>
          <pc:docMk/>
          <pc:sldMk cId="1197912277" sldId="3945"/>
        </pc:sldMkLst>
        <pc:spChg chg="mod">
          <ac:chgData name="Sudarshan Chakravarthi" userId="9632d19e-631d-46a5-9e9a-d9cc496f17d0" providerId="ADAL" clId="{E517F3D0-8047-4199-8D2D-4AAF653E860C}" dt="2022-08-12T05:41:03.571" v="679" actId="2711"/>
          <ac:spMkLst>
            <pc:docMk/>
            <pc:sldMk cId="1197912277" sldId="3945"/>
            <ac:spMk id="4" creationId="{D6BF5E99-84BB-40EA-87B6-847955AA1FF0}"/>
          </ac:spMkLst>
        </pc:spChg>
        <pc:spChg chg="add mod">
          <ac:chgData name="Sudarshan Chakravarthi" userId="9632d19e-631d-46a5-9e9a-d9cc496f17d0" providerId="ADAL" clId="{E517F3D0-8047-4199-8D2D-4AAF653E860C}" dt="2021-08-30T17:06:49.658" v="363"/>
          <ac:spMkLst>
            <pc:docMk/>
            <pc:sldMk cId="1197912277" sldId="3945"/>
            <ac:spMk id="5" creationId="{E60A50C3-8FB4-47A5-831C-9C200B2B9B20}"/>
          </ac:spMkLst>
        </pc:spChg>
        <pc:grpChg chg="del">
          <ac:chgData name="Sudarshan Chakravarthi" userId="9632d19e-631d-46a5-9e9a-d9cc496f17d0" providerId="ADAL" clId="{E517F3D0-8047-4199-8D2D-4AAF653E860C}" dt="2021-07-14T13:08:32.344" v="97" actId="478"/>
          <ac:grpSpMkLst>
            <pc:docMk/>
            <pc:sldMk cId="1197912277" sldId="3945"/>
            <ac:grpSpMk id="5" creationId="{ECAB0EE6-5176-4ED5-A71B-52697138C6E2}"/>
          </ac:grpSpMkLst>
        </pc:grpChg>
        <pc:picChg chg="add mod">
          <ac:chgData name="Sudarshan Chakravarthi" userId="9632d19e-631d-46a5-9e9a-d9cc496f17d0" providerId="ADAL" clId="{E517F3D0-8047-4199-8D2D-4AAF653E860C}" dt="2021-08-30T16:57:17.166" v="288" actId="1076"/>
          <ac:picMkLst>
            <pc:docMk/>
            <pc:sldMk cId="1197912277" sldId="3945"/>
            <ac:picMk id="2" creationId="{51BD36E0-2398-4798-BD7A-EFE18FFA7183}"/>
          </ac:picMkLst>
        </pc:picChg>
        <pc:picChg chg="add mod">
          <ac:chgData name="Sudarshan Chakravarthi" userId="9632d19e-631d-46a5-9e9a-d9cc496f17d0" providerId="ADAL" clId="{E517F3D0-8047-4199-8D2D-4AAF653E860C}" dt="2021-08-30T17:12:18.179" v="429"/>
          <ac:picMkLst>
            <pc:docMk/>
            <pc:sldMk cId="1197912277" sldId="3945"/>
            <ac:picMk id="6" creationId="{76E7EBF7-99E6-4DC3-A558-82F592C83B1D}"/>
          </ac:picMkLst>
        </pc:picChg>
        <pc:picChg chg="add mod">
          <ac:chgData name="Sudarshan Chakravarthi" userId="9632d19e-631d-46a5-9e9a-d9cc496f17d0" providerId="ADAL" clId="{E517F3D0-8047-4199-8D2D-4AAF653E860C}" dt="2021-07-14T13:10:56.741" v="125"/>
          <ac:picMkLst>
            <pc:docMk/>
            <pc:sldMk cId="1197912277" sldId="3945"/>
            <ac:picMk id="9" creationId="{3632BE39-8B2C-41C0-B7DB-564796988E19}"/>
          </ac:picMkLst>
        </pc:picChg>
        <pc:picChg chg="del">
          <ac:chgData name="Sudarshan Chakravarthi" userId="9632d19e-631d-46a5-9e9a-d9cc496f17d0" providerId="ADAL" clId="{E517F3D0-8047-4199-8D2D-4AAF653E860C}" dt="2021-08-30T16:57:09.394" v="284" actId="478"/>
          <ac:picMkLst>
            <pc:docMk/>
            <pc:sldMk cId="1197912277" sldId="3945"/>
            <ac:picMk id="12" creationId="{AE134778-C6FB-4523-8F36-6F6403D0238B}"/>
          </ac:picMkLst>
        </pc:picChg>
      </pc:sldChg>
      <pc:sldChg chg="addSp delSp modSp mod">
        <pc:chgData name="Sudarshan Chakravarthi" userId="9632d19e-631d-46a5-9e9a-d9cc496f17d0" providerId="ADAL" clId="{E517F3D0-8047-4199-8D2D-4AAF653E860C}" dt="2022-08-12T05:41:41.837" v="685"/>
        <pc:sldMkLst>
          <pc:docMk/>
          <pc:sldMk cId="2125424051" sldId="3946"/>
        </pc:sldMkLst>
        <pc:spChg chg="mod">
          <ac:chgData name="Sudarshan Chakravarthi" userId="9632d19e-631d-46a5-9e9a-d9cc496f17d0" providerId="ADAL" clId="{E517F3D0-8047-4199-8D2D-4AAF653E860C}" dt="2022-08-12T05:41:35.506" v="683" actId="2711"/>
          <ac:spMkLst>
            <pc:docMk/>
            <pc:sldMk cId="2125424051" sldId="3946"/>
            <ac:spMk id="3" creationId="{FFFBB2D6-1ECE-4480-A104-DC4381191BB6}"/>
          </ac:spMkLst>
        </pc:spChg>
        <pc:spChg chg="add mod">
          <ac:chgData name="Sudarshan Chakravarthi" userId="9632d19e-631d-46a5-9e9a-d9cc496f17d0" providerId="ADAL" clId="{E517F3D0-8047-4199-8D2D-4AAF653E860C}" dt="2022-08-12T05:41:41.837" v="685"/>
          <ac:spMkLst>
            <pc:docMk/>
            <pc:sldMk cId="2125424051" sldId="3946"/>
            <ac:spMk id="4" creationId="{4B62EA6D-FDC0-3C53-6CF4-CEF76A70893F}"/>
          </ac:spMkLst>
        </pc:spChg>
        <pc:spChg chg="add del mod">
          <ac:chgData name="Sudarshan Chakravarthi" userId="9632d19e-631d-46a5-9e9a-d9cc496f17d0" providerId="ADAL" clId="{E517F3D0-8047-4199-8D2D-4AAF653E860C}" dt="2022-08-12T05:41:40.866" v="684" actId="478"/>
          <ac:spMkLst>
            <pc:docMk/>
            <pc:sldMk cId="2125424051" sldId="3946"/>
            <ac:spMk id="5" creationId="{956C51D9-DF59-4EEB-AC88-9553DAE8E744}"/>
          </ac:spMkLst>
        </pc:spChg>
        <pc:grpChg chg="del">
          <ac:chgData name="Sudarshan Chakravarthi" userId="9632d19e-631d-46a5-9e9a-d9cc496f17d0" providerId="ADAL" clId="{E517F3D0-8047-4199-8D2D-4AAF653E860C}" dt="2021-07-14T13:08:39.524" v="101" actId="478"/>
          <ac:grpSpMkLst>
            <pc:docMk/>
            <pc:sldMk cId="2125424051" sldId="3946"/>
            <ac:grpSpMk id="6" creationId="{6543B1D2-C470-41D2-B60A-F62037D9FE1F}"/>
          </ac:grpSpMkLst>
        </pc:grpChg>
        <pc:picChg chg="add mod">
          <ac:chgData name="Sudarshan Chakravarthi" userId="9632d19e-631d-46a5-9e9a-d9cc496f17d0" providerId="ADAL" clId="{E517F3D0-8047-4199-8D2D-4AAF653E860C}" dt="2021-08-30T16:50:24.753" v="253" actId="1076"/>
          <ac:picMkLst>
            <pc:docMk/>
            <pc:sldMk cId="2125424051" sldId="3946"/>
            <ac:picMk id="2" creationId="{B4B984AD-31C5-41CE-8610-B03639D7DFED}"/>
          </ac:picMkLst>
        </pc:picChg>
        <pc:picChg chg="add mod">
          <ac:chgData name="Sudarshan Chakravarthi" userId="9632d19e-631d-46a5-9e9a-d9cc496f17d0" providerId="ADAL" clId="{E517F3D0-8047-4199-8D2D-4AAF653E860C}" dt="2021-08-30T17:12:22.926" v="431"/>
          <ac:picMkLst>
            <pc:docMk/>
            <pc:sldMk cId="2125424051" sldId="3946"/>
            <ac:picMk id="6" creationId="{3AF142B8-49B9-4C40-B5F8-A570EF72ECCD}"/>
          </ac:picMkLst>
        </pc:picChg>
        <pc:picChg chg="add mod">
          <ac:chgData name="Sudarshan Chakravarthi" userId="9632d19e-631d-46a5-9e9a-d9cc496f17d0" providerId="ADAL" clId="{E517F3D0-8047-4199-8D2D-4AAF653E860C}" dt="2021-07-14T13:10:52.967" v="121"/>
          <ac:picMkLst>
            <pc:docMk/>
            <pc:sldMk cId="2125424051" sldId="3946"/>
            <ac:picMk id="9" creationId="{65D46A64-5EBC-46AD-A1E8-242D7DFD18ED}"/>
          </ac:picMkLst>
        </pc:picChg>
        <pc:picChg chg="del">
          <ac:chgData name="Sudarshan Chakravarthi" userId="9632d19e-631d-46a5-9e9a-d9cc496f17d0" providerId="ADAL" clId="{E517F3D0-8047-4199-8D2D-4AAF653E860C}" dt="2021-08-30T16:50:20.350" v="251" actId="478"/>
          <ac:picMkLst>
            <pc:docMk/>
            <pc:sldMk cId="2125424051" sldId="3946"/>
            <ac:picMk id="11" creationId="{ADDEBDC7-577A-49FF-8D6B-AD08DDF30E76}"/>
          </ac:picMkLst>
        </pc:picChg>
      </pc:sldChg>
      <pc:sldChg chg="addSp delSp modSp mod">
        <pc:chgData name="Sudarshan Chakravarthi" userId="9632d19e-631d-46a5-9e9a-d9cc496f17d0" providerId="ADAL" clId="{E517F3D0-8047-4199-8D2D-4AAF653E860C}" dt="2022-08-12T05:42:17.335" v="689" actId="2711"/>
        <pc:sldMkLst>
          <pc:docMk/>
          <pc:sldMk cId="832630741" sldId="3950"/>
        </pc:sldMkLst>
        <pc:spChg chg="mod">
          <ac:chgData name="Sudarshan Chakravarthi" userId="9632d19e-631d-46a5-9e9a-d9cc496f17d0" providerId="ADAL" clId="{E517F3D0-8047-4199-8D2D-4AAF653E860C}" dt="2022-08-12T05:42:17.335" v="689" actId="2711"/>
          <ac:spMkLst>
            <pc:docMk/>
            <pc:sldMk cId="832630741" sldId="3950"/>
            <ac:spMk id="3" creationId="{2115C0FB-688E-48F1-B4CA-DDE98BC1AF71}"/>
          </ac:spMkLst>
        </pc:spChg>
        <pc:spChg chg="add mod">
          <ac:chgData name="Sudarshan Chakravarthi" userId="9632d19e-631d-46a5-9e9a-d9cc496f17d0" providerId="ADAL" clId="{E517F3D0-8047-4199-8D2D-4AAF653E860C}" dt="2022-08-12T05:41:56.647" v="688" actId="1076"/>
          <ac:spMkLst>
            <pc:docMk/>
            <pc:sldMk cId="832630741" sldId="3950"/>
            <ac:spMk id="4" creationId="{DC8C2CB0-E6A8-6AB6-CD42-3819FC685285}"/>
          </ac:spMkLst>
        </pc:spChg>
        <pc:spChg chg="add del mod">
          <ac:chgData name="Sudarshan Chakravarthi" userId="9632d19e-631d-46a5-9e9a-d9cc496f17d0" providerId="ADAL" clId="{E517F3D0-8047-4199-8D2D-4AAF653E860C}" dt="2022-08-12T05:41:52.642" v="686" actId="478"/>
          <ac:spMkLst>
            <pc:docMk/>
            <pc:sldMk cId="832630741" sldId="3950"/>
            <ac:spMk id="5" creationId="{2250B853-AC84-4F27-9241-B99BB22477C4}"/>
          </ac:spMkLst>
        </pc:spChg>
        <pc:spChg chg="del">
          <ac:chgData name="Sudarshan Chakravarthi" userId="9632d19e-631d-46a5-9e9a-d9cc496f17d0" providerId="ADAL" clId="{E517F3D0-8047-4199-8D2D-4AAF653E860C}" dt="2021-08-30T16:44:10.300" v="242" actId="478"/>
          <ac:spMkLst>
            <pc:docMk/>
            <pc:sldMk cId="832630741" sldId="3950"/>
            <ac:spMk id="9" creationId="{09A9011B-57F9-4207-B9E0-8C2E25126B59}"/>
          </ac:spMkLst>
        </pc:spChg>
        <pc:grpChg chg="del">
          <ac:chgData name="Sudarshan Chakravarthi" userId="9632d19e-631d-46a5-9e9a-d9cc496f17d0" providerId="ADAL" clId="{E517F3D0-8047-4199-8D2D-4AAF653E860C}" dt="2021-07-14T13:08:43.525" v="103" actId="478"/>
          <ac:grpSpMkLst>
            <pc:docMk/>
            <pc:sldMk cId="832630741" sldId="3950"/>
            <ac:grpSpMk id="6" creationId="{5EF196C6-A8FD-46FE-8ED0-9A2897D1E238}"/>
          </ac:grpSpMkLst>
        </pc:grpChg>
        <pc:picChg chg="add">
          <ac:chgData name="Sudarshan Chakravarthi" userId="9632d19e-631d-46a5-9e9a-d9cc496f17d0" providerId="ADAL" clId="{E517F3D0-8047-4199-8D2D-4AAF653E860C}" dt="2021-08-30T16:44:05.217" v="241"/>
          <ac:picMkLst>
            <pc:docMk/>
            <pc:sldMk cId="832630741" sldId="3950"/>
            <ac:picMk id="2" creationId="{A3380D79-8454-41B1-84AD-C130602152C2}"/>
          </ac:picMkLst>
        </pc:picChg>
        <pc:picChg chg="del">
          <ac:chgData name="Sudarshan Chakravarthi" userId="9632d19e-631d-46a5-9e9a-d9cc496f17d0" providerId="ADAL" clId="{E517F3D0-8047-4199-8D2D-4AAF653E860C}" dt="2021-08-30T16:44:02.399" v="240" actId="478"/>
          <ac:picMkLst>
            <pc:docMk/>
            <pc:sldMk cId="832630741" sldId="3950"/>
            <ac:picMk id="4" creationId="{1FD62160-63A5-420B-B3B2-DD8D8C60CFB1}"/>
          </ac:picMkLst>
        </pc:picChg>
        <pc:picChg chg="add mod">
          <ac:chgData name="Sudarshan Chakravarthi" userId="9632d19e-631d-46a5-9e9a-d9cc496f17d0" providerId="ADAL" clId="{E517F3D0-8047-4199-8D2D-4AAF653E860C}" dt="2021-08-30T17:12:24.760" v="432"/>
          <ac:picMkLst>
            <pc:docMk/>
            <pc:sldMk cId="832630741" sldId="3950"/>
            <ac:picMk id="6" creationId="{B3E3391D-AFA5-4794-8935-7896420627D2}"/>
          </ac:picMkLst>
        </pc:picChg>
        <pc:picChg chg="add mod">
          <ac:chgData name="Sudarshan Chakravarthi" userId="9632d19e-631d-46a5-9e9a-d9cc496f17d0" providerId="ADAL" clId="{E517F3D0-8047-4199-8D2D-4AAF653E860C}" dt="2021-07-14T13:10:50.781" v="120"/>
          <ac:picMkLst>
            <pc:docMk/>
            <pc:sldMk cId="832630741" sldId="3950"/>
            <ac:picMk id="11" creationId="{88B2B0D9-DE87-4279-BED3-C394D68E68F8}"/>
          </ac:picMkLst>
        </pc:picChg>
      </pc:sldChg>
      <pc:sldChg chg="add del">
        <pc:chgData name="Sudarshan Chakravarthi" userId="9632d19e-631d-46a5-9e9a-d9cc496f17d0" providerId="ADAL" clId="{E517F3D0-8047-4199-8D2D-4AAF653E860C}" dt="2021-07-14T17:24:28.802" v="148" actId="47"/>
        <pc:sldMkLst>
          <pc:docMk/>
          <pc:sldMk cId="3864131488" sldId="3963"/>
        </pc:sldMkLst>
      </pc:sldChg>
      <pc:sldChg chg="add del">
        <pc:chgData name="Sudarshan Chakravarthi" userId="9632d19e-631d-46a5-9e9a-d9cc496f17d0" providerId="ADAL" clId="{E517F3D0-8047-4199-8D2D-4AAF653E860C}" dt="2022-08-12T05:42:56.752" v="695" actId="47"/>
        <pc:sldMkLst>
          <pc:docMk/>
          <pc:sldMk cId="2812969886" sldId="3964"/>
        </pc:sldMkLst>
      </pc:sldChg>
      <pc:sldChg chg="add">
        <pc:chgData name="Sudarshan Chakravarthi" userId="9632d19e-631d-46a5-9e9a-d9cc496f17d0" providerId="ADAL" clId="{E517F3D0-8047-4199-8D2D-4AAF653E860C}" dt="2023-01-23T16:56:22.842" v="704"/>
        <pc:sldMkLst>
          <pc:docMk/>
          <pc:sldMk cId="3097043110" sldId="3965"/>
        </pc:sldMkLst>
      </pc:sldChg>
      <pc:sldChg chg="add">
        <pc:chgData name="Sudarshan Chakravarthi" userId="9632d19e-631d-46a5-9e9a-d9cc496f17d0" providerId="ADAL" clId="{E517F3D0-8047-4199-8D2D-4AAF653E860C}" dt="2023-01-23T16:56:22.842" v="704"/>
        <pc:sldMkLst>
          <pc:docMk/>
          <pc:sldMk cId="4149201057" sldId="3968"/>
        </pc:sldMkLst>
      </pc:sldChg>
      <pc:sldChg chg="addSp delSp modSp mod">
        <pc:chgData name="Sudarshan Chakravarthi" userId="9632d19e-631d-46a5-9e9a-d9cc496f17d0" providerId="ADAL" clId="{E517F3D0-8047-4199-8D2D-4AAF653E860C}" dt="2022-08-12T05:41:11.539" v="680" actId="2711"/>
        <pc:sldMkLst>
          <pc:docMk/>
          <pc:sldMk cId="295649589" sldId="3969"/>
        </pc:sldMkLst>
        <pc:spChg chg="mod">
          <ac:chgData name="Sudarshan Chakravarthi" userId="9632d19e-631d-46a5-9e9a-d9cc496f17d0" providerId="ADAL" clId="{E517F3D0-8047-4199-8D2D-4AAF653E860C}" dt="2022-08-12T05:41:11.539" v="680" actId="2711"/>
          <ac:spMkLst>
            <pc:docMk/>
            <pc:sldMk cId="295649589" sldId="3969"/>
            <ac:spMk id="8" creationId="{E5A01CCC-B84E-4984-8D60-CEEBA907DA98}"/>
          </ac:spMkLst>
        </pc:spChg>
        <pc:spChg chg="add mod">
          <ac:chgData name="Sudarshan Chakravarthi" userId="9632d19e-631d-46a5-9e9a-d9cc496f17d0" providerId="ADAL" clId="{E517F3D0-8047-4199-8D2D-4AAF653E860C}" dt="2021-08-30T17:06:51.270" v="364"/>
          <ac:spMkLst>
            <pc:docMk/>
            <pc:sldMk cId="295649589" sldId="3969"/>
            <ac:spMk id="9" creationId="{3068F2CA-2654-4E77-ABAB-D7A4B0C486BF}"/>
          </ac:spMkLst>
        </pc:spChg>
        <pc:grpChg chg="del">
          <ac:chgData name="Sudarshan Chakravarthi" userId="9632d19e-631d-46a5-9e9a-d9cc496f17d0" providerId="ADAL" clId="{E517F3D0-8047-4199-8D2D-4AAF653E860C}" dt="2021-07-14T13:08:33.950" v="98" actId="478"/>
          <ac:grpSpMkLst>
            <pc:docMk/>
            <pc:sldMk cId="295649589" sldId="3969"/>
            <ac:grpSpMk id="9" creationId="{C38FC87A-86FD-4965-AF67-E48364573C8E}"/>
          </ac:grpSpMkLst>
        </pc:grpChg>
        <pc:graphicFrameChg chg="add del mod">
          <ac:chgData name="Sudarshan Chakravarthi" userId="9632d19e-631d-46a5-9e9a-d9cc496f17d0" providerId="ADAL" clId="{E517F3D0-8047-4199-8D2D-4AAF653E860C}" dt="2021-08-30T16:56:05.011" v="281" actId="478"/>
          <ac:graphicFrameMkLst>
            <pc:docMk/>
            <pc:sldMk cId="295649589" sldId="3969"/>
            <ac:graphicFrameMk id="9" creationId="{8D8E7AB4-BA56-4BE3-9327-A7FF8E40ECDF}"/>
          </ac:graphicFrameMkLst>
        </pc:graphicFrameChg>
        <pc:picChg chg="add mod">
          <ac:chgData name="Sudarshan Chakravarthi" userId="9632d19e-631d-46a5-9e9a-d9cc496f17d0" providerId="ADAL" clId="{E517F3D0-8047-4199-8D2D-4AAF653E860C}" dt="2021-08-30T16:54:14.753" v="262" actId="1076"/>
          <ac:picMkLst>
            <pc:docMk/>
            <pc:sldMk cId="295649589" sldId="3969"/>
            <ac:picMk id="2" creationId="{DE400B1A-132F-4F1F-AF15-F9214747EE9B}"/>
          </ac:picMkLst>
        </pc:picChg>
        <pc:picChg chg="add mod">
          <ac:chgData name="Sudarshan Chakravarthi" userId="9632d19e-631d-46a5-9e9a-d9cc496f17d0" providerId="ADAL" clId="{E517F3D0-8047-4199-8D2D-4AAF653E860C}" dt="2021-08-30T16:54:49.021" v="267" actId="14100"/>
          <ac:picMkLst>
            <pc:docMk/>
            <pc:sldMk cId="295649589" sldId="3969"/>
            <ac:picMk id="3" creationId="{0AF80006-ED8A-4BB9-9729-1685DE9C67C3}"/>
          </ac:picMkLst>
        </pc:picChg>
        <pc:picChg chg="del">
          <ac:chgData name="Sudarshan Chakravarthi" userId="9632d19e-631d-46a5-9e9a-d9cc496f17d0" providerId="ADAL" clId="{E517F3D0-8047-4199-8D2D-4AAF653E860C}" dt="2021-08-30T16:53:59.486" v="256" actId="478"/>
          <ac:picMkLst>
            <pc:docMk/>
            <pc:sldMk cId="295649589" sldId="3969"/>
            <ac:picMk id="4" creationId="{C045E3E9-3D2B-4028-AAFC-A65BCD440C6C}"/>
          </ac:picMkLst>
        </pc:picChg>
        <pc:picChg chg="add mod">
          <ac:chgData name="Sudarshan Chakravarthi" userId="9632d19e-631d-46a5-9e9a-d9cc496f17d0" providerId="ADAL" clId="{E517F3D0-8047-4199-8D2D-4AAF653E860C}" dt="2021-08-30T16:55:18.058" v="274" actId="14100"/>
          <ac:picMkLst>
            <pc:docMk/>
            <pc:sldMk cId="295649589" sldId="3969"/>
            <ac:picMk id="6" creationId="{7741CAA2-2234-451E-A89B-630CAFFBD2B4}"/>
          </ac:picMkLst>
        </pc:picChg>
        <pc:picChg chg="del mod">
          <ac:chgData name="Sudarshan Chakravarthi" userId="9632d19e-631d-46a5-9e9a-d9cc496f17d0" providerId="ADAL" clId="{E517F3D0-8047-4199-8D2D-4AAF653E860C}" dt="2021-08-30T16:55:47.998" v="277" actId="478"/>
          <ac:picMkLst>
            <pc:docMk/>
            <pc:sldMk cId="295649589" sldId="3969"/>
            <ac:picMk id="7" creationId="{81C8B547-B38A-4856-9310-403A41A34811}"/>
          </ac:picMkLst>
        </pc:picChg>
        <pc:picChg chg="add mod">
          <ac:chgData name="Sudarshan Chakravarthi" userId="9632d19e-631d-46a5-9e9a-d9cc496f17d0" providerId="ADAL" clId="{E517F3D0-8047-4199-8D2D-4AAF653E860C}" dt="2021-07-14T13:10:55.752" v="124"/>
          <ac:picMkLst>
            <pc:docMk/>
            <pc:sldMk cId="295649589" sldId="3969"/>
            <ac:picMk id="10" creationId="{910E4960-DFED-4B46-9440-678FFF125F5A}"/>
          </ac:picMkLst>
        </pc:picChg>
        <pc:picChg chg="add mod">
          <ac:chgData name="Sudarshan Chakravarthi" userId="9632d19e-631d-46a5-9e9a-d9cc496f17d0" providerId="ADAL" clId="{E517F3D0-8047-4199-8D2D-4AAF653E860C}" dt="2021-08-30T16:56:12.384" v="283" actId="1076"/>
          <ac:picMkLst>
            <pc:docMk/>
            <pc:sldMk cId="295649589" sldId="3969"/>
            <ac:picMk id="11" creationId="{01F75B43-976E-4CE7-B2CF-C8A80C7FFC03}"/>
          </ac:picMkLst>
        </pc:picChg>
        <pc:picChg chg="add mod">
          <ac:chgData name="Sudarshan Chakravarthi" userId="9632d19e-631d-46a5-9e9a-d9cc496f17d0" providerId="ADAL" clId="{E517F3D0-8047-4199-8D2D-4AAF653E860C}" dt="2021-08-30T17:11:18.689" v="413" actId="1076"/>
          <ac:picMkLst>
            <pc:docMk/>
            <pc:sldMk cId="295649589" sldId="3969"/>
            <ac:picMk id="12" creationId="{AAB6B191-A5A2-432C-805D-D5861E030BA0}"/>
          </ac:picMkLst>
        </pc:picChg>
      </pc:sldChg>
      <pc:sldChg chg="addSp delSp modSp mod">
        <pc:chgData name="Sudarshan Chakravarthi" userId="9632d19e-631d-46a5-9e9a-d9cc496f17d0" providerId="ADAL" clId="{E517F3D0-8047-4199-8D2D-4AAF653E860C}" dt="2022-08-12T07:50:21.303" v="701" actId="1076"/>
        <pc:sldMkLst>
          <pc:docMk/>
          <pc:sldMk cId="1897941556" sldId="3970"/>
        </pc:sldMkLst>
        <pc:spChg chg="mod">
          <ac:chgData name="Sudarshan Chakravarthi" userId="9632d19e-631d-46a5-9e9a-d9cc496f17d0" providerId="ADAL" clId="{E517F3D0-8047-4199-8D2D-4AAF653E860C}" dt="2022-08-12T05:41:19.075" v="681" actId="2711"/>
          <ac:spMkLst>
            <pc:docMk/>
            <pc:sldMk cId="1897941556" sldId="3970"/>
            <ac:spMk id="2" creationId="{6A6F5D5E-8E75-46F4-8ADC-BFEC48510EF8}"/>
          </ac:spMkLst>
        </pc:spChg>
        <pc:spChg chg="mod">
          <ac:chgData name="Sudarshan Chakravarthi" userId="9632d19e-631d-46a5-9e9a-d9cc496f17d0" providerId="ADAL" clId="{E517F3D0-8047-4199-8D2D-4AAF653E860C}" dt="2021-08-30T16:50:55.674" v="255" actId="113"/>
          <ac:spMkLst>
            <pc:docMk/>
            <pc:sldMk cId="1897941556" sldId="3970"/>
            <ac:spMk id="6" creationId="{8E3589B8-E69A-4DAD-8BAB-053548BF8B9D}"/>
          </ac:spMkLst>
        </pc:spChg>
        <pc:grpChg chg="del">
          <ac:chgData name="Sudarshan Chakravarthi" userId="9632d19e-631d-46a5-9e9a-d9cc496f17d0" providerId="ADAL" clId="{E517F3D0-8047-4199-8D2D-4AAF653E860C}" dt="2021-07-14T13:08:35.398" v="99" actId="478"/>
          <ac:grpSpMkLst>
            <pc:docMk/>
            <pc:sldMk cId="1897941556" sldId="3970"/>
            <ac:grpSpMk id="7" creationId="{2E6DEE61-75AE-4524-9FD4-E5D71FF45783}"/>
          </ac:grpSpMkLst>
        </pc:grpChg>
        <pc:picChg chg="add mod">
          <ac:chgData name="Sudarshan Chakravarthi" userId="9632d19e-631d-46a5-9e9a-d9cc496f17d0" providerId="ADAL" clId="{E517F3D0-8047-4199-8D2D-4AAF653E860C}" dt="2022-08-12T07:50:21.303" v="701" actId="1076"/>
          <ac:picMkLst>
            <pc:docMk/>
            <pc:sldMk cId="1897941556" sldId="3970"/>
            <ac:picMk id="7" creationId="{AACEBCA6-1918-412B-8E18-8E6A3DD0DC0A}"/>
          </ac:picMkLst>
        </pc:picChg>
        <pc:picChg chg="add mod">
          <ac:chgData name="Sudarshan Chakravarthi" userId="9632d19e-631d-46a5-9e9a-d9cc496f17d0" providerId="ADAL" clId="{E517F3D0-8047-4199-8D2D-4AAF653E860C}" dt="2021-07-14T13:10:54.739" v="123"/>
          <ac:picMkLst>
            <pc:docMk/>
            <pc:sldMk cId="1897941556" sldId="3970"/>
            <ac:picMk id="8" creationId="{2C9F524B-FA97-4DDE-A240-58D612C10E80}"/>
          </ac:picMkLst>
        </pc:picChg>
      </pc:sldChg>
      <pc:sldChg chg="addSp delSp modSp mod">
        <pc:chgData name="Sudarshan Chakravarthi" userId="9632d19e-631d-46a5-9e9a-d9cc496f17d0" providerId="ADAL" clId="{E517F3D0-8047-4199-8D2D-4AAF653E860C}" dt="2022-08-12T05:41:27.223" v="682" actId="2711"/>
        <pc:sldMkLst>
          <pc:docMk/>
          <pc:sldMk cId="203996699" sldId="3971"/>
        </pc:sldMkLst>
        <pc:spChg chg="mod">
          <ac:chgData name="Sudarshan Chakravarthi" userId="9632d19e-631d-46a5-9e9a-d9cc496f17d0" providerId="ADAL" clId="{E517F3D0-8047-4199-8D2D-4AAF653E860C}" dt="2022-08-12T05:41:27.223" v="682" actId="2711"/>
          <ac:spMkLst>
            <pc:docMk/>
            <pc:sldMk cId="203996699" sldId="3971"/>
            <ac:spMk id="64" creationId="{E529E5A2-22A3-4329-920F-416E72FD6DF9}"/>
          </ac:spMkLst>
        </pc:spChg>
        <pc:grpChg chg="del">
          <ac:chgData name="Sudarshan Chakravarthi" userId="9632d19e-631d-46a5-9e9a-d9cc496f17d0" providerId="ADAL" clId="{E517F3D0-8047-4199-8D2D-4AAF653E860C}" dt="2021-07-14T13:08:37.677" v="100" actId="478"/>
          <ac:grpSpMkLst>
            <pc:docMk/>
            <pc:sldMk cId="203996699" sldId="3971"/>
            <ac:grpSpMk id="36" creationId="{7511C93D-D9C4-4591-A215-1A29A9CBE539}"/>
          </ac:grpSpMkLst>
        </pc:grpChg>
        <pc:picChg chg="add mod">
          <ac:chgData name="Sudarshan Chakravarthi" userId="9632d19e-631d-46a5-9e9a-d9cc496f17d0" providerId="ADAL" clId="{E517F3D0-8047-4199-8D2D-4AAF653E860C}" dt="2021-07-14T13:10:53.829" v="122"/>
          <ac:picMkLst>
            <pc:docMk/>
            <pc:sldMk cId="203996699" sldId="3971"/>
            <ac:picMk id="42" creationId="{4AC5E147-5155-4DC3-943E-0F0FBBF44AF5}"/>
          </ac:picMkLst>
        </pc:picChg>
      </pc:sldChg>
      <pc:sldChg chg="addSp delSp modSp del mod">
        <pc:chgData name="Sudarshan Chakravarthi" userId="9632d19e-631d-46a5-9e9a-d9cc496f17d0" providerId="ADAL" clId="{E517F3D0-8047-4199-8D2D-4AAF653E860C}" dt="2021-08-30T17:04:33.805" v="353" actId="47"/>
        <pc:sldMkLst>
          <pc:docMk/>
          <pc:sldMk cId="657390508" sldId="3972"/>
        </pc:sldMkLst>
        <pc:spChg chg="mod">
          <ac:chgData name="Sudarshan Chakravarthi" userId="9632d19e-631d-46a5-9e9a-d9cc496f17d0" providerId="ADAL" clId="{E517F3D0-8047-4199-8D2D-4AAF653E860C}" dt="2021-08-30T16:39:04.008" v="198" actId="20577"/>
          <ac:spMkLst>
            <pc:docMk/>
            <pc:sldMk cId="657390508" sldId="3972"/>
            <ac:spMk id="83" creationId="{458C7CA1-DD75-4C41-B2C9-283B990D6CC4}"/>
          </ac:spMkLst>
        </pc:spChg>
        <pc:grpChg chg="del">
          <ac:chgData name="Sudarshan Chakravarthi" userId="9632d19e-631d-46a5-9e9a-d9cc496f17d0" providerId="ADAL" clId="{E517F3D0-8047-4199-8D2D-4AAF653E860C}" dt="2021-07-14T13:08:18.087" v="90" actId="478"/>
          <ac:grpSpMkLst>
            <pc:docMk/>
            <pc:sldMk cId="657390508" sldId="3972"/>
            <ac:grpSpMk id="52" creationId="{78047B48-B50E-4D5C-882C-1C1F0F4C3DAD}"/>
          </ac:grpSpMkLst>
        </pc:grpChg>
        <pc:picChg chg="add mod">
          <ac:chgData name="Sudarshan Chakravarthi" userId="9632d19e-631d-46a5-9e9a-d9cc496f17d0" providerId="ADAL" clId="{E517F3D0-8047-4199-8D2D-4AAF653E860C}" dt="2021-07-14T13:11:03.410" v="132"/>
          <ac:picMkLst>
            <pc:docMk/>
            <pc:sldMk cId="657390508" sldId="3972"/>
            <ac:picMk id="59" creationId="{41B47924-F25D-46FE-9CE8-9E91DF86070D}"/>
          </ac:picMkLst>
        </pc:picChg>
      </pc:sldChg>
      <pc:sldChg chg="delSp del mod">
        <pc:chgData name="Sudarshan Chakravarthi" userId="9632d19e-631d-46a5-9e9a-d9cc496f17d0" providerId="ADAL" clId="{E517F3D0-8047-4199-8D2D-4AAF653E860C}" dt="2021-07-14T13:09:54.449" v="113" actId="47"/>
        <pc:sldMkLst>
          <pc:docMk/>
          <pc:sldMk cId="1538452181" sldId="4083"/>
        </pc:sldMkLst>
        <pc:grpChg chg="del">
          <ac:chgData name="Sudarshan Chakravarthi" userId="9632d19e-631d-46a5-9e9a-d9cc496f17d0" providerId="ADAL" clId="{E517F3D0-8047-4199-8D2D-4AAF653E860C}" dt="2021-07-14T13:07:57.222" v="81" actId="478"/>
          <ac:grpSpMkLst>
            <pc:docMk/>
            <pc:sldMk cId="1538452181" sldId="4083"/>
            <ac:grpSpMk id="21" creationId="{215550A6-B60B-4086-B712-5664E68555EF}"/>
          </ac:grpSpMkLst>
        </pc:grpChg>
      </pc:sldChg>
      <pc:sldChg chg="addSp delSp modSp mod">
        <pc:chgData name="Sudarshan Chakravarthi" userId="9632d19e-631d-46a5-9e9a-d9cc496f17d0" providerId="ADAL" clId="{E517F3D0-8047-4199-8D2D-4AAF653E860C}" dt="2022-08-12T05:32:50.392" v="619" actId="1037"/>
        <pc:sldMkLst>
          <pc:docMk/>
          <pc:sldMk cId="721277695" sldId="4113"/>
        </pc:sldMkLst>
        <pc:spChg chg="mod">
          <ac:chgData name="Sudarshan Chakravarthi" userId="9632d19e-631d-46a5-9e9a-d9cc496f17d0" providerId="ADAL" clId="{E517F3D0-8047-4199-8D2D-4AAF653E860C}" dt="2022-08-12T05:32:50.392" v="619" actId="1037"/>
          <ac:spMkLst>
            <pc:docMk/>
            <pc:sldMk cId="721277695" sldId="4113"/>
            <ac:spMk id="5" creationId="{2F5A9F05-DA33-48BA-AFAE-3C004D204F4A}"/>
          </ac:spMkLst>
        </pc:spChg>
        <pc:spChg chg="mod">
          <ac:chgData name="Sudarshan Chakravarthi" userId="9632d19e-631d-46a5-9e9a-d9cc496f17d0" providerId="ADAL" clId="{E517F3D0-8047-4199-8D2D-4AAF653E860C}" dt="2022-08-12T05:32:28.174" v="614" actId="20577"/>
          <ac:spMkLst>
            <pc:docMk/>
            <pc:sldMk cId="721277695" sldId="4113"/>
            <ac:spMk id="6" creationId="{630B0DD1-CE4D-4424-9FA5-76418CC1609C}"/>
          </ac:spMkLst>
        </pc:spChg>
        <pc:grpChg chg="del">
          <ac:chgData name="Sudarshan Chakravarthi" userId="9632d19e-631d-46a5-9e9a-d9cc496f17d0" providerId="ADAL" clId="{E517F3D0-8047-4199-8D2D-4AAF653E860C}" dt="2021-07-14T13:07:59.348" v="82" actId="478"/>
          <ac:grpSpMkLst>
            <pc:docMk/>
            <pc:sldMk cId="721277695" sldId="4113"/>
            <ac:grpSpMk id="7" creationId="{9EDA13F0-6A19-4E90-95AA-C75A358B3DD7}"/>
          </ac:grpSpMkLst>
        </pc:grpChg>
        <pc:picChg chg="add mod">
          <ac:chgData name="Sudarshan Chakravarthi" userId="9632d19e-631d-46a5-9e9a-d9cc496f17d0" providerId="ADAL" clId="{E517F3D0-8047-4199-8D2D-4AAF653E860C}" dt="2021-07-14T13:11:11.451" v="140"/>
          <ac:picMkLst>
            <pc:docMk/>
            <pc:sldMk cId="721277695" sldId="4113"/>
            <ac:picMk id="9" creationId="{9AE94D48-0AC8-4D1B-B609-E21350B312C8}"/>
          </ac:picMkLst>
        </pc:picChg>
      </pc:sldChg>
      <pc:sldChg chg="addSp delSp del mod">
        <pc:chgData name="Sudarshan Chakravarthi" userId="9632d19e-631d-46a5-9e9a-d9cc496f17d0" providerId="ADAL" clId="{E517F3D0-8047-4199-8D2D-4AAF653E860C}" dt="2021-07-14T13:07:49.569" v="79" actId="47"/>
        <pc:sldMkLst>
          <pc:docMk/>
          <pc:sldMk cId="789735246" sldId="4114"/>
        </pc:sldMkLst>
        <pc:picChg chg="add del">
          <ac:chgData name="Sudarshan Chakravarthi" userId="9632d19e-631d-46a5-9e9a-d9cc496f17d0" providerId="ADAL" clId="{E517F3D0-8047-4199-8D2D-4AAF653E860C}" dt="2021-07-14T13:06:12.384" v="30" actId="478"/>
          <ac:picMkLst>
            <pc:docMk/>
            <pc:sldMk cId="789735246" sldId="4114"/>
            <ac:picMk id="12" creationId="{F7A93172-C669-4DEC-B33B-F37DE67135B9}"/>
          </ac:picMkLst>
        </pc:picChg>
      </pc:sldChg>
      <pc:sldChg chg="addSp delSp modSp mod">
        <pc:chgData name="Sudarshan Chakravarthi" userId="9632d19e-631d-46a5-9e9a-d9cc496f17d0" providerId="ADAL" clId="{E517F3D0-8047-4199-8D2D-4AAF653E860C}" dt="2022-08-12T05:38:26.699" v="662" actId="404"/>
        <pc:sldMkLst>
          <pc:docMk/>
          <pc:sldMk cId="4100966327" sldId="4115"/>
        </pc:sldMkLst>
        <pc:spChg chg="add mod">
          <ac:chgData name="Sudarshan Chakravarthi" userId="9632d19e-631d-46a5-9e9a-d9cc496f17d0" providerId="ADAL" clId="{E517F3D0-8047-4199-8D2D-4AAF653E860C}" dt="2022-08-12T05:37:01.656" v="654" actId="1076"/>
          <ac:spMkLst>
            <pc:docMk/>
            <pc:sldMk cId="4100966327" sldId="4115"/>
            <ac:spMk id="2" creationId="{F2140795-2881-266F-981F-65BA847B2F79}"/>
          </ac:spMkLst>
        </pc:spChg>
        <pc:spChg chg="mod">
          <ac:chgData name="Sudarshan Chakravarthi" userId="9632d19e-631d-46a5-9e9a-d9cc496f17d0" providerId="ADAL" clId="{E517F3D0-8047-4199-8D2D-4AAF653E860C}" dt="2022-08-12T05:38:26.699" v="662" actId="404"/>
          <ac:spMkLst>
            <pc:docMk/>
            <pc:sldMk cId="4100966327" sldId="4115"/>
            <ac:spMk id="4" creationId="{C205D12E-1270-4CC4-848C-21153681C00A}"/>
          </ac:spMkLst>
        </pc:spChg>
        <pc:spChg chg="add mod">
          <ac:chgData name="Sudarshan Chakravarthi" userId="9632d19e-631d-46a5-9e9a-d9cc496f17d0" providerId="ADAL" clId="{E517F3D0-8047-4199-8D2D-4AAF653E860C}" dt="2021-08-30T17:09:07.955" v="390" actId="20577"/>
          <ac:spMkLst>
            <pc:docMk/>
            <pc:sldMk cId="4100966327" sldId="4115"/>
            <ac:spMk id="10" creationId="{443BF6D4-31AA-4406-944B-3281AEDD51B4}"/>
          </ac:spMkLst>
        </pc:spChg>
        <pc:spChg chg="add del mod">
          <ac:chgData name="Sudarshan Chakravarthi" userId="9632d19e-631d-46a5-9e9a-d9cc496f17d0" providerId="ADAL" clId="{E517F3D0-8047-4199-8D2D-4AAF653E860C}" dt="2022-08-12T05:36:56.702" v="652" actId="478"/>
          <ac:spMkLst>
            <pc:docMk/>
            <pc:sldMk cId="4100966327" sldId="4115"/>
            <ac:spMk id="11" creationId="{2474DEEC-A130-4C7D-8CBA-70200FF3A086}"/>
          </ac:spMkLst>
        </pc:spChg>
        <pc:grpChg chg="del">
          <ac:chgData name="Sudarshan Chakravarthi" userId="9632d19e-631d-46a5-9e9a-d9cc496f17d0" providerId="ADAL" clId="{E517F3D0-8047-4199-8D2D-4AAF653E860C}" dt="2021-08-30T17:08:51.902" v="384" actId="478"/>
          <ac:grpSpMkLst>
            <pc:docMk/>
            <pc:sldMk cId="4100966327" sldId="4115"/>
            <ac:grpSpMk id="6" creationId="{A273A091-C2BE-41B9-9E8F-4A880C922B47}"/>
          </ac:grpSpMkLst>
        </pc:grpChg>
        <pc:grpChg chg="del">
          <ac:chgData name="Sudarshan Chakravarthi" userId="9632d19e-631d-46a5-9e9a-d9cc496f17d0" providerId="ADAL" clId="{E517F3D0-8047-4199-8D2D-4AAF653E860C}" dt="2021-07-14T13:08:11.778" v="87" actId="478"/>
          <ac:grpSpMkLst>
            <pc:docMk/>
            <pc:sldMk cId="4100966327" sldId="4115"/>
            <ac:grpSpMk id="10" creationId="{1C87FF2F-5D24-42CD-B7B5-4B94DD59780F}"/>
          </ac:grpSpMkLst>
        </pc:grpChg>
        <pc:picChg chg="mod">
          <ac:chgData name="Sudarshan Chakravarthi" userId="9632d19e-631d-46a5-9e9a-d9cc496f17d0" providerId="ADAL" clId="{E517F3D0-8047-4199-8D2D-4AAF653E860C}" dt="2021-08-30T17:09:15.333" v="391" actId="1076"/>
          <ac:picMkLst>
            <pc:docMk/>
            <pc:sldMk cId="4100966327" sldId="4115"/>
            <ac:picMk id="3" creationId="{D6AE5574-C2A9-4009-A714-3E070A6C0211}"/>
          </ac:picMkLst>
        </pc:picChg>
        <pc:picChg chg="add mod">
          <ac:chgData name="Sudarshan Chakravarthi" userId="9632d19e-631d-46a5-9e9a-d9cc496f17d0" providerId="ADAL" clId="{E517F3D0-8047-4199-8D2D-4AAF653E860C}" dt="2021-08-30T17:12:03.621" v="419"/>
          <ac:picMkLst>
            <pc:docMk/>
            <pc:sldMk cId="4100966327" sldId="4115"/>
            <ac:picMk id="12" creationId="{1640A10C-BDCA-4D41-BD5A-4467DC936EC8}"/>
          </ac:picMkLst>
        </pc:picChg>
        <pc:picChg chg="add mod">
          <ac:chgData name="Sudarshan Chakravarthi" userId="9632d19e-631d-46a5-9e9a-d9cc496f17d0" providerId="ADAL" clId="{E517F3D0-8047-4199-8D2D-4AAF653E860C}" dt="2021-07-14T13:11:06.293" v="135"/>
          <ac:picMkLst>
            <pc:docMk/>
            <pc:sldMk cId="4100966327" sldId="4115"/>
            <ac:picMk id="13" creationId="{AF8290CF-0BDA-40C0-A84B-EEC79616AED8}"/>
          </ac:picMkLst>
        </pc:picChg>
      </pc:sldChg>
      <pc:sldChg chg="add del">
        <pc:chgData name="Sudarshan Chakravarthi" userId="9632d19e-631d-46a5-9e9a-d9cc496f17d0" providerId="ADAL" clId="{E517F3D0-8047-4199-8D2D-4AAF653E860C}" dt="2022-08-12T05:42:53.664" v="694" actId="47"/>
        <pc:sldMkLst>
          <pc:docMk/>
          <pc:sldMk cId="3007412811" sldId="4116"/>
        </pc:sldMkLst>
      </pc:sldChg>
      <pc:sldChg chg="add del">
        <pc:chgData name="Sudarshan Chakravarthi" userId="9632d19e-631d-46a5-9e9a-d9cc496f17d0" providerId="ADAL" clId="{E517F3D0-8047-4199-8D2D-4AAF653E860C}" dt="2023-01-23T16:56:36.273" v="709" actId="47"/>
        <pc:sldMkLst>
          <pc:docMk/>
          <pc:sldMk cId="2411745767" sldId="4117"/>
        </pc:sldMkLst>
      </pc:sldChg>
      <pc:sldChg chg="addSp delSp modSp mod">
        <pc:chgData name="Sudarshan Chakravarthi" userId="9632d19e-631d-46a5-9e9a-d9cc496f17d0" providerId="ADAL" clId="{E517F3D0-8047-4199-8D2D-4AAF653E860C}" dt="2022-08-12T05:31:49.073" v="523" actId="6549"/>
        <pc:sldMkLst>
          <pc:docMk/>
          <pc:sldMk cId="2578727524" sldId="4118"/>
        </pc:sldMkLst>
        <pc:spChg chg="mod">
          <ac:chgData name="Sudarshan Chakravarthi" userId="9632d19e-631d-46a5-9e9a-d9cc496f17d0" providerId="ADAL" clId="{E517F3D0-8047-4199-8D2D-4AAF653E860C}" dt="2022-08-12T05:31:49.073" v="523" actId="6549"/>
          <ac:spMkLst>
            <pc:docMk/>
            <pc:sldMk cId="2578727524" sldId="4118"/>
            <ac:spMk id="5" creationId="{0BF2CD04-2193-49DF-B0BD-9634B753B78B}"/>
          </ac:spMkLst>
        </pc:spChg>
        <pc:grpChg chg="del">
          <ac:chgData name="Sudarshan Chakravarthi" userId="9632d19e-631d-46a5-9e9a-d9cc496f17d0" providerId="ADAL" clId="{E517F3D0-8047-4199-8D2D-4AAF653E860C}" dt="2021-07-14T13:07:54.718" v="80" actId="478"/>
          <ac:grpSpMkLst>
            <pc:docMk/>
            <pc:sldMk cId="2578727524" sldId="4118"/>
            <ac:grpSpMk id="2" creationId="{07B4E9B7-88F6-4DD6-B5FC-C7E4B4D1E1EA}"/>
          </ac:grpSpMkLst>
        </pc:grpChg>
        <pc:picChg chg="add mod">
          <ac:chgData name="Sudarshan Chakravarthi" userId="9632d19e-631d-46a5-9e9a-d9cc496f17d0" providerId="ADAL" clId="{E517F3D0-8047-4199-8D2D-4AAF653E860C}" dt="2021-07-14T13:11:12.284" v="141"/>
          <ac:picMkLst>
            <pc:docMk/>
            <pc:sldMk cId="2578727524" sldId="4118"/>
            <ac:picMk id="6" creationId="{CE639043-3A02-4C32-B328-07A006DED969}"/>
          </ac:picMkLst>
        </pc:picChg>
      </pc:sldChg>
      <pc:sldChg chg="addSp delSp modSp mod">
        <pc:chgData name="Sudarshan Chakravarthi" userId="9632d19e-631d-46a5-9e9a-d9cc496f17d0" providerId="ADAL" clId="{E517F3D0-8047-4199-8D2D-4AAF653E860C}" dt="2022-08-12T05:42:44.519" v="692" actId="2711"/>
        <pc:sldMkLst>
          <pc:docMk/>
          <pc:sldMk cId="535978000" sldId="4119"/>
        </pc:sldMkLst>
        <pc:spChg chg="mod">
          <ac:chgData name="Sudarshan Chakravarthi" userId="9632d19e-631d-46a5-9e9a-d9cc496f17d0" providerId="ADAL" clId="{E517F3D0-8047-4199-8D2D-4AAF653E860C}" dt="2022-08-12T05:42:44.519" v="692" actId="2711"/>
          <ac:spMkLst>
            <pc:docMk/>
            <pc:sldMk cId="535978000" sldId="4119"/>
            <ac:spMk id="5" creationId="{0BF2CD04-2193-49DF-B0BD-9634B753B78B}"/>
          </ac:spMkLst>
        </pc:spChg>
        <pc:grpChg chg="del">
          <ac:chgData name="Sudarshan Chakravarthi" userId="9632d19e-631d-46a5-9e9a-d9cc496f17d0" providerId="ADAL" clId="{E517F3D0-8047-4199-8D2D-4AAF653E860C}" dt="2021-07-14T13:08:46.699" v="105" actId="478"/>
          <ac:grpSpMkLst>
            <pc:docMk/>
            <pc:sldMk cId="535978000" sldId="4119"/>
            <ac:grpSpMk id="2" creationId="{07B4E9B7-88F6-4DD6-B5FC-C7E4B4D1E1EA}"/>
          </ac:grpSpMkLst>
        </pc:grpChg>
        <pc:picChg chg="add mod">
          <ac:chgData name="Sudarshan Chakravarthi" userId="9632d19e-631d-46a5-9e9a-d9cc496f17d0" providerId="ADAL" clId="{E517F3D0-8047-4199-8D2D-4AAF653E860C}" dt="2021-07-14T13:10:49.388" v="118"/>
          <ac:picMkLst>
            <pc:docMk/>
            <pc:sldMk cId="535978000" sldId="4119"/>
            <ac:picMk id="6" creationId="{33BC9E83-8E64-4580-B903-98DD572A1B1C}"/>
          </ac:picMkLst>
        </pc:picChg>
      </pc:sldChg>
      <pc:sldChg chg="addSp delSp modSp add del mod">
        <pc:chgData name="Sudarshan Chakravarthi" userId="9632d19e-631d-46a5-9e9a-d9cc496f17d0" providerId="ADAL" clId="{E517F3D0-8047-4199-8D2D-4AAF653E860C}" dt="2022-08-12T05:31:32.370" v="521" actId="47"/>
        <pc:sldMkLst>
          <pc:docMk/>
          <pc:sldMk cId="2063139228" sldId="4146"/>
        </pc:sldMkLst>
        <pc:spChg chg="mod">
          <ac:chgData name="Sudarshan Chakravarthi" userId="9632d19e-631d-46a5-9e9a-d9cc496f17d0" providerId="ADAL" clId="{E517F3D0-8047-4199-8D2D-4AAF653E860C}" dt="2021-07-14T13:11:42.436" v="145" actId="403"/>
          <ac:spMkLst>
            <pc:docMk/>
            <pc:sldMk cId="2063139228" sldId="4146"/>
            <ac:spMk id="8" creationId="{DA32DBBD-D3E4-453E-AFA1-C79D34C915C9}"/>
          </ac:spMkLst>
        </pc:spChg>
        <pc:spChg chg="mod">
          <ac:chgData name="Sudarshan Chakravarthi" userId="9632d19e-631d-46a5-9e9a-d9cc496f17d0" providerId="ADAL" clId="{E517F3D0-8047-4199-8D2D-4AAF653E860C}" dt="2021-07-14T13:11:28.982" v="144" actId="20577"/>
          <ac:spMkLst>
            <pc:docMk/>
            <pc:sldMk cId="2063139228" sldId="4146"/>
            <ac:spMk id="10" creationId="{4B5F75FC-EC67-41BD-8241-FCDFFD0B2B59}"/>
          </ac:spMkLst>
        </pc:spChg>
        <pc:spChg chg="del mod">
          <ac:chgData name="Sudarshan Chakravarthi" userId="9632d19e-631d-46a5-9e9a-d9cc496f17d0" providerId="ADAL" clId="{E517F3D0-8047-4199-8D2D-4AAF653E860C}" dt="2021-07-15T12:16:37.351" v="149" actId="478"/>
          <ac:spMkLst>
            <pc:docMk/>
            <pc:sldMk cId="2063139228" sldId="4146"/>
            <ac:spMk id="11" creationId="{DD7351A5-4D4D-4B0B-9C5B-90532D0FC818}"/>
          </ac:spMkLst>
        </pc:spChg>
        <pc:picChg chg="add mod modCrop">
          <ac:chgData name="Sudarshan Chakravarthi" userId="9632d19e-631d-46a5-9e9a-d9cc496f17d0" providerId="ADAL" clId="{E517F3D0-8047-4199-8D2D-4AAF653E860C}" dt="2021-07-15T12:16:40.298" v="150" actId="1076"/>
          <ac:picMkLst>
            <pc:docMk/>
            <pc:sldMk cId="2063139228" sldId="4146"/>
            <ac:picMk id="14" creationId="{43E990B4-0633-46E4-B17D-0D4089E97DEF}"/>
          </ac:picMkLst>
        </pc:picChg>
        <pc:picChg chg="add del mod">
          <ac:chgData name="Sudarshan Chakravarthi" userId="9632d19e-631d-46a5-9e9a-d9cc496f17d0" providerId="ADAL" clId="{E517F3D0-8047-4199-8D2D-4AAF653E860C}" dt="2021-07-14T13:06:16.218" v="31" actId="478"/>
          <ac:picMkLst>
            <pc:docMk/>
            <pc:sldMk cId="2063139228" sldId="4146"/>
            <ac:picMk id="15" creationId="{ADD39BDB-E6CC-44A6-A60D-86598EEE724D}"/>
          </ac:picMkLst>
        </pc:picChg>
        <pc:picChg chg="del">
          <ac:chgData name="Sudarshan Chakravarthi" userId="9632d19e-631d-46a5-9e9a-d9cc496f17d0" providerId="ADAL" clId="{E517F3D0-8047-4199-8D2D-4AAF653E860C}" dt="2021-07-14T13:05:21.085" v="24" actId="478"/>
          <ac:picMkLst>
            <pc:docMk/>
            <pc:sldMk cId="2063139228" sldId="4146"/>
            <ac:picMk id="16" creationId="{900E1490-A70E-432D-97D7-22C5989EBF60}"/>
          </ac:picMkLst>
        </pc:picChg>
        <pc:cxnChg chg="del">
          <ac:chgData name="Sudarshan Chakravarthi" userId="9632d19e-631d-46a5-9e9a-d9cc496f17d0" providerId="ADAL" clId="{E517F3D0-8047-4199-8D2D-4AAF653E860C}" dt="2021-07-15T12:16:37.351" v="149" actId="478"/>
          <ac:cxnSpMkLst>
            <pc:docMk/>
            <pc:sldMk cId="2063139228" sldId="4146"/>
            <ac:cxnSpMk id="3" creationId="{7C876483-A82D-4725-BDFC-1D0C11E306A5}"/>
          </ac:cxnSpMkLst>
        </pc:cxnChg>
      </pc:sldChg>
      <pc:sldChg chg="add del">
        <pc:chgData name="Sudarshan Chakravarthi" userId="9632d19e-631d-46a5-9e9a-d9cc496f17d0" providerId="ADAL" clId="{E517F3D0-8047-4199-8D2D-4AAF653E860C}" dt="2021-08-30T16:36:43.464" v="154" actId="47"/>
        <pc:sldMkLst>
          <pc:docMk/>
          <pc:sldMk cId="943142773" sldId="4150"/>
        </pc:sldMkLst>
      </pc:sldChg>
      <pc:sldChg chg="addSp delSp modSp add del mod">
        <pc:chgData name="Sudarshan Chakravarthi" userId="9632d19e-631d-46a5-9e9a-d9cc496f17d0" providerId="ADAL" clId="{E517F3D0-8047-4199-8D2D-4AAF653E860C}" dt="2023-01-23T16:56:27.839" v="706" actId="47"/>
        <pc:sldMkLst>
          <pc:docMk/>
          <pc:sldMk cId="4286229765" sldId="4151"/>
        </pc:sldMkLst>
        <pc:spChg chg="mod">
          <ac:chgData name="Sudarshan Chakravarthi" userId="9632d19e-631d-46a5-9e9a-d9cc496f17d0" providerId="ADAL" clId="{E517F3D0-8047-4199-8D2D-4AAF653E860C}" dt="2021-09-05T12:18:59.811" v="489" actId="20577"/>
          <ac:spMkLst>
            <pc:docMk/>
            <pc:sldMk cId="4286229765" sldId="4151"/>
            <ac:spMk id="3" creationId="{F0A06BFC-65E4-4904-8776-485979DC0415}"/>
          </ac:spMkLst>
        </pc:spChg>
        <pc:spChg chg="mod">
          <ac:chgData name="Sudarshan Chakravarthi" userId="9632d19e-631d-46a5-9e9a-d9cc496f17d0" providerId="ADAL" clId="{E517F3D0-8047-4199-8D2D-4AAF653E860C}" dt="2021-09-05T12:19:10.257" v="501" actId="20577"/>
          <ac:spMkLst>
            <pc:docMk/>
            <pc:sldMk cId="4286229765" sldId="4151"/>
            <ac:spMk id="12" creationId="{293D920B-A70E-47FC-BD47-537A2100AD03}"/>
          </ac:spMkLst>
        </pc:spChg>
        <pc:spChg chg="mod">
          <ac:chgData name="Sudarshan Chakravarthi" userId="9632d19e-631d-46a5-9e9a-d9cc496f17d0" providerId="ADAL" clId="{E517F3D0-8047-4199-8D2D-4AAF653E860C}" dt="2021-08-30T17:10:28.815" v="408" actId="6549"/>
          <ac:spMkLst>
            <pc:docMk/>
            <pc:sldMk cId="4286229765" sldId="4151"/>
            <ac:spMk id="29" creationId="{0DC5DB73-121E-4244-9827-543D5E2B3211}"/>
          </ac:spMkLst>
        </pc:spChg>
        <pc:spChg chg="mod">
          <ac:chgData name="Sudarshan Chakravarthi" userId="9632d19e-631d-46a5-9e9a-d9cc496f17d0" providerId="ADAL" clId="{E517F3D0-8047-4199-8D2D-4AAF653E860C}" dt="2021-08-30T16:36:48.535" v="156" actId="20577"/>
          <ac:spMkLst>
            <pc:docMk/>
            <pc:sldMk cId="4286229765" sldId="4151"/>
            <ac:spMk id="52" creationId="{603C634E-9149-4277-8682-29F7561686C2}"/>
          </ac:spMkLst>
        </pc:spChg>
        <pc:grpChg chg="del">
          <ac:chgData name="Sudarshan Chakravarthi" userId="9632d19e-631d-46a5-9e9a-d9cc496f17d0" providerId="ADAL" clId="{E517F3D0-8047-4199-8D2D-4AAF653E860C}" dt="2021-08-30T17:11:41.668" v="415" actId="478"/>
          <ac:grpSpMkLst>
            <pc:docMk/>
            <pc:sldMk cId="4286229765" sldId="4151"/>
            <ac:grpSpMk id="13" creationId="{A0261E82-8276-4AE6-8D53-21CF19659E64}"/>
          </ac:grpSpMkLst>
        </pc:grpChg>
        <pc:grpChg chg="del">
          <ac:chgData name="Sudarshan Chakravarthi" userId="9632d19e-631d-46a5-9e9a-d9cc496f17d0" providerId="ADAL" clId="{E517F3D0-8047-4199-8D2D-4AAF653E860C}" dt="2021-08-30T17:10:49.848" v="410" actId="478"/>
          <ac:grpSpMkLst>
            <pc:docMk/>
            <pc:sldMk cId="4286229765" sldId="4151"/>
            <ac:grpSpMk id="32" creationId="{502D4778-49B6-40A5-8871-3433B01A7FB6}"/>
          </ac:grpSpMkLst>
        </pc:grpChg>
        <pc:picChg chg="add mod">
          <ac:chgData name="Sudarshan Chakravarthi" userId="9632d19e-631d-46a5-9e9a-d9cc496f17d0" providerId="ADAL" clId="{E517F3D0-8047-4199-8D2D-4AAF653E860C}" dt="2021-08-30T17:10:52.879" v="411" actId="1076"/>
          <ac:picMkLst>
            <pc:docMk/>
            <pc:sldMk cId="4286229765" sldId="4151"/>
            <ac:picMk id="4" creationId="{F8D02D2F-6D4D-4425-8C73-C6E6B6417C84}"/>
          </ac:picMkLst>
        </pc:picChg>
        <pc:picChg chg="add mod">
          <ac:chgData name="Sudarshan Chakravarthi" userId="9632d19e-631d-46a5-9e9a-d9cc496f17d0" providerId="ADAL" clId="{E517F3D0-8047-4199-8D2D-4AAF653E860C}" dt="2021-08-30T17:11:44.532" v="416" actId="1076"/>
          <ac:picMkLst>
            <pc:docMk/>
            <pc:sldMk cId="4286229765" sldId="4151"/>
            <ac:picMk id="5" creationId="{7BD413D5-2236-410B-8B8F-FE16AC94B27B}"/>
          </ac:picMkLst>
        </pc:picChg>
        <pc:picChg chg="add del mod">
          <ac:chgData name="Sudarshan Chakravarthi" userId="9632d19e-631d-46a5-9e9a-d9cc496f17d0" providerId="ADAL" clId="{E517F3D0-8047-4199-8D2D-4AAF653E860C}" dt="2021-07-14T13:11:14.635" v="143" actId="478"/>
          <ac:picMkLst>
            <pc:docMk/>
            <pc:sldMk cId="4286229765" sldId="4151"/>
            <ac:picMk id="39" creationId="{22BFC175-3FE0-488D-B0FC-5FF98FA409DB}"/>
          </ac:picMkLst>
        </pc:picChg>
      </pc:sldChg>
      <pc:sldChg chg="add del">
        <pc:chgData name="Sudarshan Chakravarthi" userId="9632d19e-631d-46a5-9e9a-d9cc496f17d0" providerId="ADAL" clId="{E517F3D0-8047-4199-8D2D-4AAF653E860C}" dt="2022-08-12T05:42:50.866" v="693" actId="47"/>
        <pc:sldMkLst>
          <pc:docMk/>
          <pc:sldMk cId="3234865700" sldId="4154"/>
        </pc:sldMkLst>
      </pc:sldChg>
      <pc:sldChg chg="add del">
        <pc:chgData name="Sudarshan Chakravarthi" userId="9632d19e-631d-46a5-9e9a-d9cc496f17d0" providerId="ADAL" clId="{E517F3D0-8047-4199-8D2D-4AAF653E860C}" dt="2022-08-12T05:43:23.869" v="700" actId="47"/>
        <pc:sldMkLst>
          <pc:docMk/>
          <pc:sldMk cId="1984974220" sldId="4155"/>
        </pc:sldMkLst>
      </pc:sldChg>
      <pc:sldChg chg="modSp add del mod">
        <pc:chgData name="Sudarshan Chakravarthi" userId="9632d19e-631d-46a5-9e9a-d9cc496f17d0" providerId="ADAL" clId="{E517F3D0-8047-4199-8D2D-4AAF653E860C}" dt="2021-07-15T12:16:50.628" v="151" actId="47"/>
        <pc:sldMkLst>
          <pc:docMk/>
          <pc:sldMk cId="2916288411" sldId="4155"/>
        </pc:sldMkLst>
        <pc:spChg chg="mod">
          <ac:chgData name="Sudarshan Chakravarthi" userId="9632d19e-631d-46a5-9e9a-d9cc496f17d0" providerId="ADAL" clId="{E517F3D0-8047-4199-8D2D-4AAF653E860C}" dt="2021-07-14T13:11:54.586" v="146" actId="403"/>
          <ac:spMkLst>
            <pc:docMk/>
            <pc:sldMk cId="2916288411" sldId="4155"/>
            <ac:spMk id="8" creationId="{DA32DBBD-D3E4-453E-AFA1-C79D34C915C9}"/>
          </ac:spMkLst>
        </pc:spChg>
      </pc:sldChg>
      <pc:sldChg chg="add del">
        <pc:chgData name="Sudarshan Chakravarthi" userId="9632d19e-631d-46a5-9e9a-d9cc496f17d0" providerId="ADAL" clId="{E517F3D0-8047-4199-8D2D-4AAF653E860C}" dt="2023-01-23T16:56:26.975" v="705" actId="47"/>
        <pc:sldMkLst>
          <pc:docMk/>
          <pc:sldMk cId="3208584127" sldId="4207"/>
        </pc:sldMkLst>
      </pc:sldChg>
      <pc:sldChg chg="add del">
        <pc:chgData name="Sudarshan Chakravarthi" userId="9632d19e-631d-46a5-9e9a-d9cc496f17d0" providerId="ADAL" clId="{E517F3D0-8047-4199-8D2D-4AAF653E860C}" dt="2021-08-30T17:05:16.319" v="357" actId="47"/>
        <pc:sldMkLst>
          <pc:docMk/>
          <pc:sldMk cId="4028638786" sldId="4208"/>
        </pc:sldMkLst>
      </pc:sldChg>
      <pc:sldChg chg="addSp modSp new mod">
        <pc:chgData name="Sudarshan Chakravarthi" userId="9632d19e-631d-46a5-9e9a-d9cc496f17d0" providerId="ADAL" clId="{E517F3D0-8047-4199-8D2D-4AAF653E860C}" dt="2022-08-12T05:39:09.166" v="666" actId="6549"/>
        <pc:sldMkLst>
          <pc:docMk/>
          <pc:sldMk cId="1585244492" sldId="4209"/>
        </pc:sldMkLst>
        <pc:spChg chg="add mod">
          <ac:chgData name="Sudarshan Chakravarthi" userId="9632d19e-631d-46a5-9e9a-d9cc496f17d0" providerId="ADAL" clId="{E517F3D0-8047-4199-8D2D-4AAF653E860C}" dt="2022-08-12T05:39:09.166" v="666" actId="6549"/>
          <ac:spMkLst>
            <pc:docMk/>
            <pc:sldMk cId="1585244492" sldId="4209"/>
            <ac:spMk id="3" creationId="{01D79FEB-5AFB-48CA-AAB3-2ADCA27B086A}"/>
          </ac:spMkLst>
        </pc:spChg>
        <pc:spChg chg="add mod">
          <ac:chgData name="Sudarshan Chakravarthi" userId="9632d19e-631d-46a5-9e9a-d9cc496f17d0" providerId="ADAL" clId="{E517F3D0-8047-4199-8D2D-4AAF653E860C}" dt="2021-08-30T17:06:03.602" v="359" actId="1076"/>
          <ac:spMkLst>
            <pc:docMk/>
            <pc:sldMk cId="1585244492" sldId="4209"/>
            <ac:spMk id="4" creationId="{A50FBA49-CA0A-49B2-9E4A-4623ACFFDC20}"/>
          </ac:spMkLst>
        </pc:spChg>
        <pc:spChg chg="add mod">
          <ac:chgData name="Sudarshan Chakravarthi" userId="9632d19e-631d-46a5-9e9a-d9cc496f17d0" providerId="ADAL" clId="{E517F3D0-8047-4199-8D2D-4AAF653E860C}" dt="2021-08-30T17:06:42.274" v="361"/>
          <ac:spMkLst>
            <pc:docMk/>
            <pc:sldMk cId="1585244492" sldId="4209"/>
            <ac:spMk id="6" creationId="{CD9A5071-6C6F-4748-891C-43AFDD0BD720}"/>
          </ac:spMkLst>
        </pc:spChg>
        <pc:picChg chg="add">
          <ac:chgData name="Sudarshan Chakravarthi" userId="9632d19e-631d-46a5-9e9a-d9cc496f17d0" providerId="ADAL" clId="{E517F3D0-8047-4199-8D2D-4AAF653E860C}" dt="2021-08-30T17:04:56.834" v="355"/>
          <ac:picMkLst>
            <pc:docMk/>
            <pc:sldMk cId="1585244492" sldId="4209"/>
            <ac:picMk id="2" creationId="{6686368B-9F09-40C1-AAED-7531D1CFFF3C}"/>
          </ac:picMkLst>
        </pc:picChg>
        <pc:picChg chg="add mod">
          <ac:chgData name="Sudarshan Chakravarthi" userId="9632d19e-631d-46a5-9e9a-d9cc496f17d0" providerId="ADAL" clId="{E517F3D0-8047-4199-8D2D-4AAF653E860C}" dt="2021-08-30T17:06:12.643" v="360"/>
          <ac:picMkLst>
            <pc:docMk/>
            <pc:sldMk cId="1585244492" sldId="4209"/>
            <ac:picMk id="5" creationId="{0CD58189-AC6B-4ED0-9018-7C6F79DB5DE4}"/>
          </ac:picMkLst>
        </pc:picChg>
        <pc:picChg chg="add mod">
          <ac:chgData name="Sudarshan Chakravarthi" userId="9632d19e-631d-46a5-9e9a-d9cc496f17d0" providerId="ADAL" clId="{E517F3D0-8047-4199-8D2D-4AAF653E860C}" dt="2021-08-30T17:12:08.873" v="422"/>
          <ac:picMkLst>
            <pc:docMk/>
            <pc:sldMk cId="1585244492" sldId="4209"/>
            <ac:picMk id="7" creationId="{473BE882-5BFE-474D-9F35-09F1047B4EA2}"/>
          </ac:picMkLst>
        </pc:picChg>
      </pc:sldChg>
      <pc:sldChg chg="addSp modSp new mod">
        <pc:chgData name="Sudarshan Chakravarthi" userId="9632d19e-631d-46a5-9e9a-d9cc496f17d0" providerId="ADAL" clId="{E517F3D0-8047-4199-8D2D-4AAF653E860C}" dt="2022-08-12T05:36:29.064" v="649" actId="1076"/>
        <pc:sldMkLst>
          <pc:docMk/>
          <pc:sldMk cId="1016445920" sldId="4210"/>
        </pc:sldMkLst>
        <pc:spChg chg="add mod">
          <ac:chgData name="Sudarshan Chakravarthi" userId="9632d19e-631d-46a5-9e9a-d9cc496f17d0" providerId="ADAL" clId="{E517F3D0-8047-4199-8D2D-4AAF653E860C}" dt="2022-08-12T05:36:05.981" v="647" actId="404"/>
          <ac:spMkLst>
            <pc:docMk/>
            <pc:sldMk cId="1016445920" sldId="4210"/>
            <ac:spMk id="3" creationId="{4CD4E28E-D1DF-471B-AC40-C93BD536F7D3}"/>
          </ac:spMkLst>
        </pc:spChg>
        <pc:spChg chg="add mod">
          <ac:chgData name="Sudarshan Chakravarthi" userId="9632d19e-631d-46a5-9e9a-d9cc496f17d0" providerId="ADAL" clId="{E517F3D0-8047-4199-8D2D-4AAF653E860C}" dt="2022-08-12T05:36:29.064" v="649" actId="1076"/>
          <ac:spMkLst>
            <pc:docMk/>
            <pc:sldMk cId="1016445920" sldId="4210"/>
            <ac:spMk id="6" creationId="{8386B415-D706-908A-7FDF-56A366837987}"/>
          </ac:spMkLst>
        </pc:spChg>
        <pc:picChg chg="add">
          <ac:chgData name="Sudarshan Chakravarthi" userId="9632d19e-631d-46a5-9e9a-d9cc496f17d0" providerId="ADAL" clId="{E517F3D0-8047-4199-8D2D-4AAF653E860C}" dt="2021-09-05T12:18:09.386" v="439"/>
          <ac:picMkLst>
            <pc:docMk/>
            <pc:sldMk cId="1016445920" sldId="4210"/>
            <ac:picMk id="2" creationId="{DA0D1D9A-D4F7-4DF6-83FB-74EE727F0D39}"/>
          </ac:picMkLst>
        </pc:picChg>
        <pc:picChg chg="add mod">
          <ac:chgData name="Sudarshan Chakravarthi" userId="9632d19e-631d-46a5-9e9a-d9cc496f17d0" providerId="ADAL" clId="{E517F3D0-8047-4199-8D2D-4AAF653E860C}" dt="2021-09-05T12:18:22.676" v="441"/>
          <ac:picMkLst>
            <pc:docMk/>
            <pc:sldMk cId="1016445920" sldId="4210"/>
            <ac:picMk id="4" creationId="{612DE7A8-FBC7-423C-A6D9-BCBC300A9403}"/>
          </ac:picMkLst>
        </pc:picChg>
        <pc:picChg chg="add mod">
          <ac:chgData name="Sudarshan Chakravarthi" userId="9632d19e-631d-46a5-9e9a-d9cc496f17d0" providerId="ADAL" clId="{E517F3D0-8047-4199-8D2D-4AAF653E860C}" dt="2021-09-05T12:18:22.676" v="441"/>
          <ac:picMkLst>
            <pc:docMk/>
            <pc:sldMk cId="1016445920" sldId="4210"/>
            <ac:picMk id="5" creationId="{F9573D88-BF39-42CC-9FF2-BB42A40FA033}"/>
          </ac:picMkLst>
        </pc:picChg>
      </pc:sldChg>
      <pc:sldChg chg="addSp modSp new mod ord">
        <pc:chgData name="Sudarshan Chakravarthi" userId="9632d19e-631d-46a5-9e9a-d9cc496f17d0" providerId="ADAL" clId="{E517F3D0-8047-4199-8D2D-4AAF653E860C}" dt="2022-08-12T05:36:44.206" v="651" actId="1076"/>
        <pc:sldMkLst>
          <pc:docMk/>
          <pc:sldMk cId="3593125712" sldId="4211"/>
        </pc:sldMkLst>
        <pc:spChg chg="add mod">
          <ac:chgData name="Sudarshan Chakravarthi" userId="9632d19e-631d-46a5-9e9a-d9cc496f17d0" providerId="ADAL" clId="{E517F3D0-8047-4199-8D2D-4AAF653E860C}" dt="2022-08-12T05:35:55.573" v="645" actId="404"/>
          <ac:spMkLst>
            <pc:docMk/>
            <pc:sldMk cId="3593125712" sldId="4211"/>
            <ac:spMk id="3" creationId="{CB81666A-EE0F-4460-93CA-06137994F437}"/>
          </ac:spMkLst>
        </pc:spChg>
        <pc:spChg chg="add mod">
          <ac:chgData name="Sudarshan Chakravarthi" userId="9632d19e-631d-46a5-9e9a-d9cc496f17d0" providerId="ADAL" clId="{E517F3D0-8047-4199-8D2D-4AAF653E860C}" dt="2022-08-12T05:36:44.206" v="651" actId="1076"/>
          <ac:spMkLst>
            <pc:docMk/>
            <pc:sldMk cId="3593125712" sldId="4211"/>
            <ac:spMk id="6" creationId="{1B46F19F-7522-E010-1031-742372AE0891}"/>
          </ac:spMkLst>
        </pc:spChg>
        <pc:picChg chg="add">
          <ac:chgData name="Sudarshan Chakravarthi" userId="9632d19e-631d-46a5-9e9a-d9cc496f17d0" providerId="ADAL" clId="{E517F3D0-8047-4199-8D2D-4AAF653E860C}" dt="2021-09-05T12:17:50.096" v="436"/>
          <ac:picMkLst>
            <pc:docMk/>
            <pc:sldMk cId="3593125712" sldId="4211"/>
            <ac:picMk id="2" creationId="{1EAE5B0F-99FA-47C9-AAAB-EA32C83CFBCC}"/>
          </ac:picMkLst>
        </pc:picChg>
        <pc:picChg chg="add mod">
          <ac:chgData name="Sudarshan Chakravarthi" userId="9632d19e-631d-46a5-9e9a-d9cc496f17d0" providerId="ADAL" clId="{E517F3D0-8047-4199-8D2D-4AAF653E860C}" dt="2021-09-05T12:18:20.940" v="440"/>
          <ac:picMkLst>
            <pc:docMk/>
            <pc:sldMk cId="3593125712" sldId="4211"/>
            <ac:picMk id="4" creationId="{B6C3974E-9ED0-489A-8AC7-116490FDD250}"/>
          </ac:picMkLst>
        </pc:picChg>
        <pc:picChg chg="add mod">
          <ac:chgData name="Sudarshan Chakravarthi" userId="9632d19e-631d-46a5-9e9a-d9cc496f17d0" providerId="ADAL" clId="{E517F3D0-8047-4199-8D2D-4AAF653E860C}" dt="2021-09-05T12:18:20.940" v="440"/>
          <ac:picMkLst>
            <pc:docMk/>
            <pc:sldMk cId="3593125712" sldId="4211"/>
            <ac:picMk id="5" creationId="{0D7B43B4-1ECC-4065-AE99-17A05500DB0D}"/>
          </ac:picMkLst>
        </pc:picChg>
      </pc:sldChg>
      <pc:sldChg chg="addSp delSp modSp add mod">
        <pc:chgData name="Sudarshan Chakravarthi" userId="9632d19e-631d-46a5-9e9a-d9cc496f17d0" providerId="ADAL" clId="{E517F3D0-8047-4199-8D2D-4AAF653E860C}" dt="2023-02-20T12:10:54.650" v="717" actId="1076"/>
        <pc:sldMkLst>
          <pc:docMk/>
          <pc:sldMk cId="43270218" sldId="4212"/>
        </pc:sldMkLst>
        <pc:spChg chg="mod">
          <ac:chgData name="Sudarshan Chakravarthi" userId="9632d19e-631d-46a5-9e9a-d9cc496f17d0" providerId="ADAL" clId="{E517F3D0-8047-4199-8D2D-4AAF653E860C}" dt="2023-02-20T12:10:50.116" v="716"/>
          <ac:spMkLst>
            <pc:docMk/>
            <pc:sldMk cId="43270218" sldId="4212"/>
            <ac:spMk id="5" creationId="{E832C18F-ECD0-39FD-7E8F-5C060AC23C8A}"/>
          </ac:spMkLst>
        </pc:spChg>
        <pc:spChg chg="add mod">
          <ac:chgData name="Sudarshan Chakravarthi" userId="9632d19e-631d-46a5-9e9a-d9cc496f17d0" providerId="ADAL" clId="{E517F3D0-8047-4199-8D2D-4AAF653E860C}" dt="2022-08-12T05:31:09.622" v="507" actId="1076"/>
          <ac:spMkLst>
            <pc:docMk/>
            <pc:sldMk cId="43270218" sldId="4212"/>
            <ac:spMk id="6" creationId="{E69E2D50-2E0A-18DD-E4B0-74E4520C3162}"/>
          </ac:spMkLst>
        </pc:spChg>
        <pc:spChg chg="mod">
          <ac:chgData name="Sudarshan Chakravarthi" userId="9632d19e-631d-46a5-9e9a-d9cc496f17d0" providerId="ADAL" clId="{E517F3D0-8047-4199-8D2D-4AAF653E860C}" dt="2023-02-20T12:10:50.116" v="716"/>
          <ac:spMkLst>
            <pc:docMk/>
            <pc:sldMk cId="43270218" sldId="4212"/>
            <ac:spMk id="7" creationId="{CE7291C0-0D87-C3F5-1D08-CF7AE1753516}"/>
          </ac:spMkLst>
        </pc:spChg>
        <pc:spChg chg="mod topLvl">
          <ac:chgData name="Sudarshan Chakravarthi" userId="9632d19e-631d-46a5-9e9a-d9cc496f17d0" providerId="ADAL" clId="{E517F3D0-8047-4199-8D2D-4AAF653E860C}" dt="2022-08-12T05:31:28.102" v="520" actId="403"/>
          <ac:spMkLst>
            <pc:docMk/>
            <pc:sldMk cId="43270218" sldId="4212"/>
            <ac:spMk id="8" creationId="{DA32DBBD-D3E4-453E-AFA1-C79D34C915C9}"/>
          </ac:spMkLst>
        </pc:spChg>
        <pc:spChg chg="del topLvl">
          <ac:chgData name="Sudarshan Chakravarthi" userId="9632d19e-631d-46a5-9e9a-d9cc496f17d0" providerId="ADAL" clId="{E517F3D0-8047-4199-8D2D-4AAF653E860C}" dt="2022-08-12T05:31:03.622" v="506" actId="478"/>
          <ac:spMkLst>
            <pc:docMk/>
            <pc:sldMk cId="43270218" sldId="4212"/>
            <ac:spMk id="10" creationId="{4B5F75FC-EC67-41BD-8241-FCDFFD0B2B59}"/>
          </ac:spMkLst>
        </pc:spChg>
        <pc:grpChg chg="del">
          <ac:chgData name="Sudarshan Chakravarthi" userId="9632d19e-631d-46a5-9e9a-d9cc496f17d0" providerId="ADAL" clId="{E517F3D0-8047-4199-8D2D-4AAF653E860C}" dt="2022-08-12T05:31:03.622" v="506" actId="478"/>
          <ac:grpSpMkLst>
            <pc:docMk/>
            <pc:sldMk cId="43270218" sldId="4212"/>
            <ac:grpSpMk id="2" creationId="{B02CDA83-F011-4420-8F23-2716CDF9D048}"/>
          </ac:grpSpMkLst>
        </pc:grpChg>
        <pc:grpChg chg="add mod">
          <ac:chgData name="Sudarshan Chakravarthi" userId="9632d19e-631d-46a5-9e9a-d9cc496f17d0" providerId="ADAL" clId="{E517F3D0-8047-4199-8D2D-4AAF653E860C}" dt="2023-02-20T12:10:54.650" v="717" actId="1076"/>
          <ac:grpSpMkLst>
            <pc:docMk/>
            <pc:sldMk cId="43270218" sldId="4212"/>
            <ac:grpSpMk id="2" creationId="{BA588BD8-6B9A-213C-E6C7-ADDEE057F774}"/>
          </ac:grpSpMkLst>
        </pc:grpChg>
        <pc:picChg chg="add mod">
          <ac:chgData name="Sudarshan Chakravarthi" userId="9632d19e-631d-46a5-9e9a-d9cc496f17d0" providerId="ADAL" clId="{E517F3D0-8047-4199-8D2D-4AAF653E860C}" dt="2022-08-12T05:30:45.451" v="504"/>
          <ac:picMkLst>
            <pc:docMk/>
            <pc:sldMk cId="43270218" sldId="4212"/>
            <ac:picMk id="4" creationId="{6AF13B38-9FB8-63E8-1DF5-397469236DCB}"/>
          </ac:picMkLst>
        </pc:picChg>
        <pc:picChg chg="del">
          <ac:chgData name="Sudarshan Chakravarthi" userId="9632d19e-631d-46a5-9e9a-d9cc496f17d0" providerId="ADAL" clId="{E517F3D0-8047-4199-8D2D-4AAF653E860C}" dt="2022-08-12T05:30:43.957" v="503" actId="478"/>
          <ac:picMkLst>
            <pc:docMk/>
            <pc:sldMk cId="43270218" sldId="4212"/>
            <ac:picMk id="5" creationId="{BFE58DEB-8487-6BD8-9B11-578BDD66430E}"/>
          </ac:picMkLst>
        </pc:picChg>
      </pc:sldChg>
      <pc:sldChg chg="new del">
        <pc:chgData name="Sudarshan Chakravarthi" userId="9632d19e-631d-46a5-9e9a-d9cc496f17d0" providerId="ADAL" clId="{E517F3D0-8047-4199-8D2D-4AAF653E860C}" dt="2022-08-12T05:43:11.732" v="698" actId="47"/>
        <pc:sldMkLst>
          <pc:docMk/>
          <pc:sldMk cId="2829024333" sldId="4213"/>
        </pc:sldMkLst>
      </pc:sldChg>
      <pc:sldChg chg="add del">
        <pc:chgData name="Sudarshan Chakravarthi" userId="9632d19e-631d-46a5-9e9a-d9cc496f17d0" providerId="ADAL" clId="{E517F3D0-8047-4199-8D2D-4AAF653E860C}" dt="2023-01-23T16:56:38.499" v="710" actId="47"/>
        <pc:sldMkLst>
          <pc:docMk/>
          <pc:sldMk cId="3034002554" sldId="4214"/>
        </pc:sldMkLst>
      </pc:sldChg>
      <pc:sldChg chg="addSp modSp add">
        <pc:chgData name="Sudarshan Chakravarthi" userId="9632d19e-631d-46a5-9e9a-d9cc496f17d0" providerId="ADAL" clId="{E517F3D0-8047-4199-8D2D-4AAF653E860C}" dt="2023-02-20T12:11:02.060" v="718"/>
        <pc:sldMkLst>
          <pc:docMk/>
          <pc:sldMk cId="3676798203" sldId="4215"/>
        </pc:sldMkLst>
        <pc:spChg chg="mod">
          <ac:chgData name="Sudarshan Chakravarthi" userId="9632d19e-631d-46a5-9e9a-d9cc496f17d0" providerId="ADAL" clId="{E517F3D0-8047-4199-8D2D-4AAF653E860C}" dt="2023-02-20T12:11:02.060" v="718"/>
          <ac:spMkLst>
            <pc:docMk/>
            <pc:sldMk cId="3676798203" sldId="4215"/>
            <ac:spMk id="5" creationId="{EB84D951-ED6E-FD4C-0786-1BB1BD4851F4}"/>
          </ac:spMkLst>
        </pc:spChg>
        <pc:spChg chg="mod">
          <ac:chgData name="Sudarshan Chakravarthi" userId="9632d19e-631d-46a5-9e9a-d9cc496f17d0" providerId="ADAL" clId="{E517F3D0-8047-4199-8D2D-4AAF653E860C}" dt="2023-02-20T12:11:02.060" v="718"/>
          <ac:spMkLst>
            <pc:docMk/>
            <pc:sldMk cId="3676798203" sldId="4215"/>
            <ac:spMk id="7" creationId="{069B89F8-E5C6-473E-9EDA-3CC90351A503}"/>
          </ac:spMkLst>
        </pc:spChg>
        <pc:grpChg chg="add mod">
          <ac:chgData name="Sudarshan Chakravarthi" userId="9632d19e-631d-46a5-9e9a-d9cc496f17d0" providerId="ADAL" clId="{E517F3D0-8047-4199-8D2D-4AAF653E860C}" dt="2023-02-20T12:11:02.060" v="718"/>
          <ac:grpSpMkLst>
            <pc:docMk/>
            <pc:sldMk cId="3676798203" sldId="4215"/>
            <ac:grpSpMk id="2" creationId="{8955B484-8928-7B9F-B249-82D0FF918384}"/>
          </ac:grpSpMkLst>
        </pc:grpChg>
      </pc:sldChg>
      <pc:sldChg chg="add del">
        <pc:chgData name="Sudarshan Chakravarthi" userId="9632d19e-631d-46a5-9e9a-d9cc496f17d0" providerId="ADAL" clId="{E517F3D0-8047-4199-8D2D-4AAF653E860C}" dt="2023-02-20T12:10:42.173" v="714" actId="47"/>
        <pc:sldMkLst>
          <pc:docMk/>
          <pc:sldMk cId="683501595" sldId="4411"/>
        </pc:sldMkLst>
      </pc:sldChg>
      <pc:sldChg chg="add">
        <pc:chgData name="Sudarshan Chakravarthi" userId="9632d19e-631d-46a5-9e9a-d9cc496f17d0" providerId="ADAL" clId="{E517F3D0-8047-4199-8D2D-4AAF653E860C}" dt="2023-01-23T16:56:22.842" v="704"/>
        <pc:sldMkLst>
          <pc:docMk/>
          <pc:sldMk cId="2434400758" sldId="4412"/>
        </pc:sldMkLst>
      </pc:sldChg>
      <pc:sldChg chg="add ord">
        <pc:chgData name="Sudarshan Chakravarthi" userId="9632d19e-631d-46a5-9e9a-d9cc496f17d0" providerId="ADAL" clId="{E517F3D0-8047-4199-8D2D-4AAF653E860C}" dt="2023-01-23T16:56:33.736" v="708"/>
        <pc:sldMkLst>
          <pc:docMk/>
          <pc:sldMk cId="2586001998" sldId="4413"/>
        </pc:sldMkLst>
      </pc:sldChg>
      <pc:sldChg chg="add ord">
        <pc:chgData name="Sudarshan Chakravarthi" userId="9632d19e-631d-46a5-9e9a-d9cc496f17d0" providerId="ADAL" clId="{E517F3D0-8047-4199-8D2D-4AAF653E860C}" dt="2023-01-23T16:56:33.736" v="708"/>
        <pc:sldMkLst>
          <pc:docMk/>
          <pc:sldMk cId="842485834" sldId="4414"/>
        </pc:sldMkLst>
      </pc:sldChg>
      <pc:sldChg chg="delSp add mod">
        <pc:chgData name="Sudarshan Chakravarthi" userId="9632d19e-631d-46a5-9e9a-d9cc496f17d0" providerId="ADAL" clId="{E517F3D0-8047-4199-8D2D-4AAF653E860C}" dt="2023-02-20T12:10:47.438" v="715" actId="21"/>
        <pc:sldMkLst>
          <pc:docMk/>
          <pc:sldMk cId="2419434222" sldId="4415"/>
        </pc:sldMkLst>
        <pc:grpChg chg="del">
          <ac:chgData name="Sudarshan Chakravarthi" userId="9632d19e-631d-46a5-9e9a-d9cc496f17d0" providerId="ADAL" clId="{E517F3D0-8047-4199-8D2D-4AAF653E860C}" dt="2023-02-20T12:10:47.438" v="715" actId="21"/>
          <ac:grpSpMkLst>
            <pc:docMk/>
            <pc:sldMk cId="2419434222" sldId="4415"/>
            <ac:grpSpMk id="7" creationId="{BA1B565A-E045-6D20-AE09-A5459769E6A8}"/>
          </ac:grpSpMkLst>
        </pc:grpChg>
      </pc:sldChg>
      <pc:sldChg chg="add del">
        <pc:chgData name="Sudarshan Chakravarthi" userId="9632d19e-631d-46a5-9e9a-d9cc496f17d0" providerId="ADAL" clId="{E517F3D0-8047-4199-8D2D-4AAF653E860C}" dt="2023-02-20T12:10:39.649" v="712"/>
        <pc:sldMkLst>
          <pc:docMk/>
          <pc:sldMk cId="3415477865" sldId="4415"/>
        </pc:sldMkLst>
      </pc:sldChg>
      <pc:sldMasterChg chg="delSldLayout">
        <pc:chgData name="Sudarshan Chakravarthi" userId="9632d19e-631d-46a5-9e9a-d9cc496f17d0" providerId="ADAL" clId="{E517F3D0-8047-4199-8D2D-4AAF653E860C}" dt="2023-01-23T16:56:38.499" v="710" actId="47"/>
        <pc:sldMasterMkLst>
          <pc:docMk/>
          <pc:sldMasterMk cId="4020288842" sldId="2147483662"/>
        </pc:sldMasterMkLst>
        <pc:sldLayoutChg chg="del">
          <pc:chgData name="Sudarshan Chakravarthi" userId="9632d19e-631d-46a5-9e9a-d9cc496f17d0" providerId="ADAL" clId="{E517F3D0-8047-4199-8D2D-4AAF653E860C}" dt="2022-08-12T05:42:50.866" v="693" actId="47"/>
          <pc:sldLayoutMkLst>
            <pc:docMk/>
            <pc:sldMasterMk cId="4020288842" sldId="2147483662"/>
            <pc:sldLayoutMk cId="3819730982" sldId="2147483706"/>
          </pc:sldLayoutMkLst>
        </pc:sldLayoutChg>
        <pc:sldLayoutChg chg="del">
          <pc:chgData name="Sudarshan Chakravarthi" userId="9632d19e-631d-46a5-9e9a-d9cc496f17d0" providerId="ADAL" clId="{E517F3D0-8047-4199-8D2D-4AAF653E860C}" dt="2023-01-23T16:56:38.499" v="710" actId="47"/>
          <pc:sldLayoutMkLst>
            <pc:docMk/>
            <pc:sldMasterMk cId="4020288842" sldId="2147483662"/>
            <pc:sldLayoutMk cId="4009110472" sldId="2147483720"/>
          </pc:sldLayoutMkLst>
        </pc:sldLayoutChg>
      </pc:sldMasterChg>
      <pc:sldMasterChg chg="delSldLayout">
        <pc:chgData name="Sudarshan Chakravarthi" userId="9632d19e-631d-46a5-9e9a-d9cc496f17d0" providerId="ADAL" clId="{E517F3D0-8047-4199-8D2D-4AAF653E860C}" dt="2023-02-20T12:10:42.173" v="714" actId="47"/>
        <pc:sldMasterMkLst>
          <pc:docMk/>
          <pc:sldMasterMk cId="1568474261" sldId="2147483686"/>
        </pc:sldMasterMkLst>
        <pc:sldLayoutChg chg="del">
          <pc:chgData name="Sudarshan Chakravarthi" userId="9632d19e-631d-46a5-9e9a-d9cc496f17d0" providerId="ADAL" clId="{E517F3D0-8047-4199-8D2D-4AAF653E860C}" dt="2023-02-20T12:10:42.173" v="714" actId="47"/>
          <pc:sldLayoutMkLst>
            <pc:docMk/>
            <pc:sldMasterMk cId="1568474261" sldId="2147483686"/>
            <pc:sldLayoutMk cId="3639641961" sldId="2147483705"/>
          </pc:sldLayoutMkLst>
        </pc:sldLayoutChg>
      </pc:sldMasterChg>
    </pc:docChg>
  </pc:docChgLst>
  <pc:docChgLst>
    <pc:chgData name="Sudarshan Chakravarthi" userId="9632d19e-631d-46a5-9e9a-d9cc496f17d0" providerId="ADAL" clId="{E86B6310-1A40-40FE-882C-F5E88BF25D89}"/>
    <pc:docChg chg="undo custSel addSld delSld modSld sldOrd">
      <pc:chgData name="Sudarshan Chakravarthi" userId="9632d19e-631d-46a5-9e9a-d9cc496f17d0" providerId="ADAL" clId="{E86B6310-1A40-40FE-882C-F5E88BF25D89}" dt="2021-05-07T07:54:50.703" v="796" actId="20577"/>
      <pc:docMkLst>
        <pc:docMk/>
      </pc:docMkLst>
      <pc:sldChg chg="addSp delSp modSp mod">
        <pc:chgData name="Sudarshan Chakravarthi" userId="9632d19e-631d-46a5-9e9a-d9cc496f17d0" providerId="ADAL" clId="{E86B6310-1A40-40FE-882C-F5E88BF25D89}" dt="2021-05-07T06:16:53.687" v="608"/>
        <pc:sldMkLst>
          <pc:docMk/>
          <pc:sldMk cId="4140944821" sldId="258"/>
        </pc:sldMkLst>
        <pc:spChg chg="del">
          <ac:chgData name="Sudarshan Chakravarthi" userId="9632d19e-631d-46a5-9e9a-d9cc496f17d0" providerId="ADAL" clId="{E86B6310-1A40-40FE-882C-F5E88BF25D89}" dt="2021-05-06T17:57:44.061" v="29" actId="478"/>
          <ac:spMkLst>
            <pc:docMk/>
            <pc:sldMk cId="4140944821" sldId="258"/>
            <ac:spMk id="34" creationId="{E34D3461-6262-4237-AD15-041FED4381DF}"/>
          </ac:spMkLst>
        </pc:spChg>
        <pc:spChg chg="add del mod">
          <ac:chgData name="Sudarshan Chakravarthi" userId="9632d19e-631d-46a5-9e9a-d9cc496f17d0" providerId="ADAL" clId="{E86B6310-1A40-40FE-882C-F5E88BF25D89}" dt="2021-05-07T06:16:52.192" v="607" actId="478"/>
          <ac:spMkLst>
            <pc:docMk/>
            <pc:sldMk cId="4140944821" sldId="258"/>
            <ac:spMk id="35" creationId="{3B033E7B-0BE5-4F49-AFDB-A3AD5600E59F}"/>
          </ac:spMkLst>
        </pc:spChg>
        <pc:spChg chg="mod">
          <ac:chgData name="Sudarshan Chakravarthi" userId="9632d19e-631d-46a5-9e9a-d9cc496f17d0" providerId="ADAL" clId="{E86B6310-1A40-40FE-882C-F5E88BF25D89}" dt="2021-05-07T06:16:53.687" v="608"/>
          <ac:spMkLst>
            <pc:docMk/>
            <pc:sldMk cId="4140944821" sldId="258"/>
            <ac:spMk id="38" creationId="{20861B24-B09E-42A8-A129-D153C2F67299}"/>
          </ac:spMkLst>
        </pc:spChg>
        <pc:spChg chg="mod">
          <ac:chgData name="Sudarshan Chakravarthi" userId="9632d19e-631d-46a5-9e9a-d9cc496f17d0" providerId="ADAL" clId="{E86B6310-1A40-40FE-882C-F5E88BF25D89}" dt="2021-05-07T06:16:53.687" v="608"/>
          <ac:spMkLst>
            <pc:docMk/>
            <pc:sldMk cId="4140944821" sldId="258"/>
            <ac:spMk id="39" creationId="{B6171817-295C-40E7-A3CE-C3D223918762}"/>
          </ac:spMkLst>
        </pc:spChg>
        <pc:grpChg chg="add mod">
          <ac:chgData name="Sudarshan Chakravarthi" userId="9632d19e-631d-46a5-9e9a-d9cc496f17d0" providerId="ADAL" clId="{E86B6310-1A40-40FE-882C-F5E88BF25D89}" dt="2021-05-07T06:16:53.687" v="608"/>
          <ac:grpSpMkLst>
            <pc:docMk/>
            <pc:sldMk cId="4140944821" sldId="258"/>
            <ac:grpSpMk id="37" creationId="{AE3971AF-866A-45D2-B3F5-84B67DF5AF67}"/>
          </ac:grpSpMkLst>
        </pc:grpChg>
      </pc:sldChg>
      <pc:sldChg chg="addSp delSp modSp mod">
        <pc:chgData name="Sudarshan Chakravarthi" userId="9632d19e-631d-46a5-9e9a-d9cc496f17d0" providerId="ADAL" clId="{E86B6310-1A40-40FE-882C-F5E88BF25D89}" dt="2021-05-07T06:18:18.610" v="636"/>
        <pc:sldMkLst>
          <pc:docMk/>
          <pc:sldMk cId="2801605457" sldId="267"/>
        </pc:sldMkLst>
        <pc:spChg chg="add del mod">
          <ac:chgData name="Sudarshan Chakravarthi" userId="9632d19e-631d-46a5-9e9a-d9cc496f17d0" providerId="ADAL" clId="{E86B6310-1A40-40FE-882C-F5E88BF25D89}" dt="2021-05-07T06:18:17.307" v="635" actId="478"/>
          <ac:spMkLst>
            <pc:docMk/>
            <pc:sldMk cId="2801605457" sldId="267"/>
            <ac:spMk id="74" creationId="{EF690CAF-CE57-430A-A703-C2BAF5F5EA21}"/>
          </ac:spMkLst>
        </pc:spChg>
        <pc:spChg chg="mod">
          <ac:chgData name="Sudarshan Chakravarthi" userId="9632d19e-631d-46a5-9e9a-d9cc496f17d0" providerId="ADAL" clId="{E86B6310-1A40-40FE-882C-F5E88BF25D89}" dt="2021-05-07T06:18:18.610" v="636"/>
          <ac:spMkLst>
            <pc:docMk/>
            <pc:sldMk cId="2801605457" sldId="267"/>
            <ac:spMk id="77" creationId="{AA265B0D-9226-4517-A056-AF98CE30533C}"/>
          </ac:spMkLst>
        </pc:spChg>
        <pc:spChg chg="mod">
          <ac:chgData name="Sudarshan Chakravarthi" userId="9632d19e-631d-46a5-9e9a-d9cc496f17d0" providerId="ADAL" clId="{E86B6310-1A40-40FE-882C-F5E88BF25D89}" dt="2021-05-07T06:18:18.610" v="636"/>
          <ac:spMkLst>
            <pc:docMk/>
            <pc:sldMk cId="2801605457" sldId="267"/>
            <ac:spMk id="87" creationId="{61A54771-CBCD-4722-9D16-5E2DA330A8DE}"/>
          </ac:spMkLst>
        </pc:spChg>
        <pc:spChg chg="mod">
          <ac:chgData name="Sudarshan Chakravarthi" userId="9632d19e-631d-46a5-9e9a-d9cc496f17d0" providerId="ADAL" clId="{E86B6310-1A40-40FE-882C-F5E88BF25D89}" dt="2021-05-06T18:01:47.541" v="91" actId="1076"/>
          <ac:spMkLst>
            <pc:docMk/>
            <pc:sldMk cId="2801605457" sldId="267"/>
            <ac:spMk id="94" creationId="{356F9496-2838-40D0-899F-D6A446B8DEF1}"/>
          </ac:spMkLst>
        </pc:spChg>
        <pc:spChg chg="del">
          <ac:chgData name="Sudarshan Chakravarthi" userId="9632d19e-631d-46a5-9e9a-d9cc496f17d0" providerId="ADAL" clId="{E86B6310-1A40-40FE-882C-F5E88BF25D89}" dt="2021-05-06T17:59:16.480" v="63" actId="478"/>
          <ac:spMkLst>
            <pc:docMk/>
            <pc:sldMk cId="2801605457" sldId="267"/>
            <ac:spMk id="95" creationId="{63C2007F-9835-4E5A-819A-DE8EDFA606A6}"/>
          </ac:spMkLst>
        </pc:spChg>
        <pc:grpChg chg="add mod">
          <ac:chgData name="Sudarshan Chakravarthi" userId="9632d19e-631d-46a5-9e9a-d9cc496f17d0" providerId="ADAL" clId="{E86B6310-1A40-40FE-882C-F5E88BF25D89}" dt="2021-05-07T06:18:18.610" v="636"/>
          <ac:grpSpMkLst>
            <pc:docMk/>
            <pc:sldMk cId="2801605457" sldId="267"/>
            <ac:grpSpMk id="75" creationId="{F6A6D4B9-5F59-4ED1-A849-0C4842920D5D}"/>
          </ac:grpSpMkLst>
        </pc:grpChg>
      </pc:sldChg>
      <pc:sldChg chg="addSp delSp modSp del mod ord">
        <pc:chgData name="Sudarshan Chakravarthi" userId="9632d19e-631d-46a5-9e9a-d9cc496f17d0" providerId="ADAL" clId="{E86B6310-1A40-40FE-882C-F5E88BF25D89}" dt="2021-05-06T20:34:02.633" v="578" actId="2696"/>
        <pc:sldMkLst>
          <pc:docMk/>
          <pc:sldMk cId="4262097293" sldId="274"/>
        </pc:sldMkLst>
        <pc:spChg chg="del">
          <ac:chgData name="Sudarshan Chakravarthi" userId="9632d19e-631d-46a5-9e9a-d9cc496f17d0" providerId="ADAL" clId="{E86B6310-1A40-40FE-882C-F5E88BF25D89}" dt="2021-05-06T17:57:57.832" v="35" actId="478"/>
          <ac:spMkLst>
            <pc:docMk/>
            <pc:sldMk cId="4262097293" sldId="274"/>
            <ac:spMk id="39" creationId="{64FBB26F-D56A-4E36-AA4B-B461FC0D4BB2}"/>
          </ac:spMkLst>
        </pc:spChg>
        <pc:spChg chg="add mod">
          <ac:chgData name="Sudarshan Chakravarthi" userId="9632d19e-631d-46a5-9e9a-d9cc496f17d0" providerId="ADAL" clId="{E86B6310-1A40-40FE-882C-F5E88BF25D89}" dt="2021-05-06T17:57:59.434" v="36"/>
          <ac:spMkLst>
            <pc:docMk/>
            <pc:sldMk cId="4262097293" sldId="274"/>
            <ac:spMk id="41" creationId="{E3363F25-89A9-459D-940F-56C2E4E4F7BC}"/>
          </ac:spMkLst>
        </pc:spChg>
        <pc:spChg chg="mod">
          <ac:chgData name="Sudarshan Chakravarthi" userId="9632d19e-631d-46a5-9e9a-d9cc496f17d0" providerId="ADAL" clId="{E86B6310-1A40-40FE-882C-F5E88BF25D89}" dt="2021-05-06T20:32:23.976" v="568"/>
          <ac:spMkLst>
            <pc:docMk/>
            <pc:sldMk cId="4262097293" sldId="274"/>
            <ac:spMk id="44" creationId="{B46EE336-DBFE-48B6-B2A2-CFEF9DEE3D42}"/>
          </ac:spMkLst>
        </pc:spChg>
        <pc:spChg chg="mod">
          <ac:chgData name="Sudarshan Chakravarthi" userId="9632d19e-631d-46a5-9e9a-d9cc496f17d0" providerId="ADAL" clId="{E86B6310-1A40-40FE-882C-F5E88BF25D89}" dt="2021-05-06T20:32:23.976" v="568"/>
          <ac:spMkLst>
            <pc:docMk/>
            <pc:sldMk cId="4262097293" sldId="274"/>
            <ac:spMk id="46" creationId="{7F2E0FFF-5778-42FB-8F97-11C2122033F8}"/>
          </ac:spMkLst>
        </pc:spChg>
        <pc:spChg chg="mod">
          <ac:chgData name="Sudarshan Chakravarthi" userId="9632d19e-631d-46a5-9e9a-d9cc496f17d0" providerId="ADAL" clId="{E86B6310-1A40-40FE-882C-F5E88BF25D89}" dt="2021-05-06T20:32:46.434" v="570" actId="20577"/>
          <ac:spMkLst>
            <pc:docMk/>
            <pc:sldMk cId="4262097293" sldId="274"/>
            <ac:spMk id="49" creationId="{59F9A6D6-6FC7-4E9F-AA15-CF6990F666F9}"/>
          </ac:spMkLst>
        </pc:spChg>
        <pc:grpChg chg="add mod">
          <ac:chgData name="Sudarshan Chakravarthi" userId="9632d19e-631d-46a5-9e9a-d9cc496f17d0" providerId="ADAL" clId="{E86B6310-1A40-40FE-882C-F5E88BF25D89}" dt="2021-05-06T20:32:23.976" v="568"/>
          <ac:grpSpMkLst>
            <pc:docMk/>
            <pc:sldMk cId="4262097293" sldId="274"/>
            <ac:grpSpMk id="42" creationId="{47CCDAB4-F2FD-4C0D-ABC2-229956B12EAC}"/>
          </ac:grpSpMkLst>
        </pc:grpChg>
      </pc:sldChg>
      <pc:sldChg chg="addSp delSp modSp mod ord">
        <pc:chgData name="Sudarshan Chakravarthi" userId="9632d19e-631d-46a5-9e9a-d9cc496f17d0" providerId="ADAL" clId="{E86B6310-1A40-40FE-882C-F5E88BF25D89}" dt="2021-05-07T06:16:30.081" v="596"/>
        <pc:sldMkLst>
          <pc:docMk/>
          <pc:sldMk cId="1485650684" sldId="923"/>
        </pc:sldMkLst>
        <pc:spChg chg="del">
          <ac:chgData name="Sudarshan Chakravarthi" userId="9632d19e-631d-46a5-9e9a-d9cc496f17d0" providerId="ADAL" clId="{E86B6310-1A40-40FE-882C-F5E88BF25D89}" dt="2021-05-06T17:57:49.488" v="31" actId="478"/>
          <ac:spMkLst>
            <pc:docMk/>
            <pc:sldMk cId="1485650684" sldId="923"/>
            <ac:spMk id="22" creationId="{ADC8521C-2471-43F6-A4D9-E726F1151CE0}"/>
          </ac:spMkLst>
        </pc:spChg>
        <pc:spChg chg="add del mod">
          <ac:chgData name="Sudarshan Chakravarthi" userId="9632d19e-631d-46a5-9e9a-d9cc496f17d0" providerId="ADAL" clId="{E86B6310-1A40-40FE-882C-F5E88BF25D89}" dt="2021-05-07T06:16:29.187" v="595" actId="478"/>
          <ac:spMkLst>
            <pc:docMk/>
            <pc:sldMk cId="1485650684" sldId="923"/>
            <ac:spMk id="23" creationId="{91E750CD-90F4-434F-B61C-FB125410FC10}"/>
          </ac:spMkLst>
        </pc:spChg>
        <pc:spChg chg="mod">
          <ac:chgData name="Sudarshan Chakravarthi" userId="9632d19e-631d-46a5-9e9a-d9cc496f17d0" providerId="ADAL" clId="{E86B6310-1A40-40FE-882C-F5E88BF25D89}" dt="2021-05-07T06:16:30.081" v="596"/>
          <ac:spMkLst>
            <pc:docMk/>
            <pc:sldMk cId="1485650684" sldId="923"/>
            <ac:spMk id="27" creationId="{81E3511B-BCE9-42F4-B176-E470E60B42D0}"/>
          </ac:spMkLst>
        </pc:spChg>
        <pc:spChg chg="mod">
          <ac:chgData name="Sudarshan Chakravarthi" userId="9632d19e-631d-46a5-9e9a-d9cc496f17d0" providerId="ADAL" clId="{E86B6310-1A40-40FE-882C-F5E88BF25D89}" dt="2021-05-07T06:16:30.081" v="596"/>
          <ac:spMkLst>
            <pc:docMk/>
            <pc:sldMk cId="1485650684" sldId="923"/>
            <ac:spMk id="29" creationId="{B0337C6F-4D20-4B8A-9CC7-3D4D6B87A5D5}"/>
          </ac:spMkLst>
        </pc:spChg>
        <pc:grpChg chg="add mod">
          <ac:chgData name="Sudarshan Chakravarthi" userId="9632d19e-631d-46a5-9e9a-d9cc496f17d0" providerId="ADAL" clId="{E86B6310-1A40-40FE-882C-F5E88BF25D89}" dt="2021-05-07T06:16:30.081" v="596"/>
          <ac:grpSpMkLst>
            <pc:docMk/>
            <pc:sldMk cId="1485650684" sldId="923"/>
            <ac:grpSpMk id="25" creationId="{73F89ED9-5E59-40D8-A834-1E400A13FCA8}"/>
          </ac:grpSpMkLst>
        </pc:grpChg>
      </pc:sldChg>
      <pc:sldChg chg="addSp delSp modSp mod ord">
        <pc:chgData name="Sudarshan Chakravarthi" userId="9632d19e-631d-46a5-9e9a-d9cc496f17d0" providerId="ADAL" clId="{E86B6310-1A40-40FE-882C-F5E88BF25D89}" dt="2021-05-07T06:16:47.128" v="606"/>
        <pc:sldMkLst>
          <pc:docMk/>
          <pc:sldMk cId="381983685" sldId="1414"/>
        </pc:sldMkLst>
        <pc:spChg chg="del">
          <ac:chgData name="Sudarshan Chakravarthi" userId="9632d19e-631d-46a5-9e9a-d9cc496f17d0" providerId="ADAL" clId="{E86B6310-1A40-40FE-882C-F5E88BF25D89}" dt="2021-05-06T17:58:02.392" v="37" actId="478"/>
          <ac:spMkLst>
            <pc:docMk/>
            <pc:sldMk cId="381983685" sldId="1414"/>
            <ac:spMk id="18" creationId="{7F2A8610-FA2A-4CAE-8658-3161919215B0}"/>
          </ac:spMkLst>
        </pc:spChg>
        <pc:spChg chg="add del mod">
          <ac:chgData name="Sudarshan Chakravarthi" userId="9632d19e-631d-46a5-9e9a-d9cc496f17d0" providerId="ADAL" clId="{E86B6310-1A40-40FE-882C-F5E88BF25D89}" dt="2021-05-07T06:16:46.104" v="605" actId="478"/>
          <ac:spMkLst>
            <pc:docMk/>
            <pc:sldMk cId="381983685" sldId="1414"/>
            <ac:spMk id="20" creationId="{B58EF8E8-E00D-4F53-8B60-F65FB9005BBE}"/>
          </ac:spMkLst>
        </pc:spChg>
        <pc:spChg chg="mod">
          <ac:chgData name="Sudarshan Chakravarthi" userId="9632d19e-631d-46a5-9e9a-d9cc496f17d0" providerId="ADAL" clId="{E86B6310-1A40-40FE-882C-F5E88BF25D89}" dt="2021-05-06T18:06:40.530" v="177"/>
          <ac:spMkLst>
            <pc:docMk/>
            <pc:sldMk cId="381983685" sldId="1414"/>
            <ac:spMk id="27" creationId="{6FD2CA90-5B9D-4A2B-9E7B-7DE6FFEE0CAA}"/>
          </ac:spMkLst>
        </pc:spChg>
        <pc:spChg chg="mod">
          <ac:chgData name="Sudarshan Chakravarthi" userId="9632d19e-631d-46a5-9e9a-d9cc496f17d0" providerId="ADAL" clId="{E86B6310-1A40-40FE-882C-F5E88BF25D89}" dt="2021-05-06T18:06:40.530" v="177"/>
          <ac:spMkLst>
            <pc:docMk/>
            <pc:sldMk cId="381983685" sldId="1414"/>
            <ac:spMk id="28" creationId="{AE01A62F-99B1-4504-A226-B1235C03A115}"/>
          </ac:spMkLst>
        </pc:spChg>
        <pc:spChg chg="mod">
          <ac:chgData name="Sudarshan Chakravarthi" userId="9632d19e-631d-46a5-9e9a-d9cc496f17d0" providerId="ADAL" clId="{E86B6310-1A40-40FE-882C-F5E88BF25D89}" dt="2021-05-06T18:08:43.712" v="179" actId="20577"/>
          <ac:spMkLst>
            <pc:docMk/>
            <pc:sldMk cId="381983685" sldId="1414"/>
            <ac:spMk id="29" creationId="{85C134FC-29FB-4D1E-83DF-3E34D6A35EE0}"/>
          </ac:spMkLst>
        </pc:spChg>
        <pc:spChg chg="mod">
          <ac:chgData name="Sudarshan Chakravarthi" userId="9632d19e-631d-46a5-9e9a-d9cc496f17d0" providerId="ADAL" clId="{E86B6310-1A40-40FE-882C-F5E88BF25D89}" dt="2021-05-07T06:16:47.128" v="606"/>
          <ac:spMkLst>
            <pc:docMk/>
            <pc:sldMk cId="381983685" sldId="1414"/>
            <ac:spMk id="32" creationId="{A9F91A73-9966-42F4-9A28-5A84D3770FBD}"/>
          </ac:spMkLst>
        </pc:spChg>
        <pc:spChg chg="mod">
          <ac:chgData name="Sudarshan Chakravarthi" userId="9632d19e-631d-46a5-9e9a-d9cc496f17d0" providerId="ADAL" clId="{E86B6310-1A40-40FE-882C-F5E88BF25D89}" dt="2021-05-07T06:16:47.128" v="606"/>
          <ac:spMkLst>
            <pc:docMk/>
            <pc:sldMk cId="381983685" sldId="1414"/>
            <ac:spMk id="36" creationId="{4B7A6493-24A2-4F0F-AE2F-A45284578BB2}"/>
          </ac:spMkLst>
        </pc:spChg>
        <pc:spChg chg="mod">
          <ac:chgData name="Sudarshan Chakravarthi" userId="9632d19e-631d-46a5-9e9a-d9cc496f17d0" providerId="ADAL" clId="{E86B6310-1A40-40FE-882C-F5E88BF25D89}" dt="2021-05-06T18:06:33.445" v="176" actId="20577"/>
          <ac:spMkLst>
            <pc:docMk/>
            <pc:sldMk cId="381983685" sldId="1414"/>
            <ac:spMk id="39" creationId="{E23F7B3A-D727-42D6-BE2F-2881D44F2271}"/>
          </ac:spMkLst>
        </pc:spChg>
        <pc:grpChg chg="add mod">
          <ac:chgData name="Sudarshan Chakravarthi" userId="9632d19e-631d-46a5-9e9a-d9cc496f17d0" providerId="ADAL" clId="{E86B6310-1A40-40FE-882C-F5E88BF25D89}" dt="2021-05-06T18:06:40.530" v="177"/>
          <ac:grpSpMkLst>
            <pc:docMk/>
            <pc:sldMk cId="381983685" sldId="1414"/>
            <ac:grpSpMk id="21" creationId="{1597CF5C-08C7-475D-AF56-C55C99F819D2}"/>
          </ac:grpSpMkLst>
        </pc:grpChg>
        <pc:grpChg chg="add mod">
          <ac:chgData name="Sudarshan Chakravarthi" userId="9632d19e-631d-46a5-9e9a-d9cc496f17d0" providerId="ADAL" clId="{E86B6310-1A40-40FE-882C-F5E88BF25D89}" dt="2021-05-07T06:16:47.128" v="606"/>
          <ac:grpSpMkLst>
            <pc:docMk/>
            <pc:sldMk cId="381983685" sldId="1414"/>
            <ac:grpSpMk id="30" creationId="{67270EFA-B652-4C03-A8D9-06DCC90798B7}"/>
          </ac:grpSpMkLst>
        </pc:grpChg>
      </pc:sldChg>
      <pc:sldChg chg="addSp delSp modSp mod ord">
        <pc:chgData name="Sudarshan Chakravarthi" userId="9632d19e-631d-46a5-9e9a-d9cc496f17d0" providerId="ADAL" clId="{E86B6310-1A40-40FE-882C-F5E88BF25D89}" dt="2021-05-07T06:16:40.364" v="602"/>
        <pc:sldMkLst>
          <pc:docMk/>
          <pc:sldMk cId="3379248315" sldId="1417"/>
        </pc:sldMkLst>
        <pc:spChg chg="del">
          <ac:chgData name="Sudarshan Chakravarthi" userId="9632d19e-631d-46a5-9e9a-d9cc496f17d0" providerId="ADAL" clId="{E86B6310-1A40-40FE-882C-F5E88BF25D89}" dt="2021-05-06T17:57:53.804" v="33" actId="478"/>
          <ac:spMkLst>
            <pc:docMk/>
            <pc:sldMk cId="3379248315" sldId="1417"/>
            <ac:spMk id="8" creationId="{42028FE8-FEC1-443A-B59D-9B56DB390288}"/>
          </ac:spMkLst>
        </pc:spChg>
        <pc:spChg chg="add del mod">
          <ac:chgData name="Sudarshan Chakravarthi" userId="9632d19e-631d-46a5-9e9a-d9cc496f17d0" providerId="ADAL" clId="{E86B6310-1A40-40FE-882C-F5E88BF25D89}" dt="2021-05-07T06:16:39.391" v="601" actId="478"/>
          <ac:spMkLst>
            <pc:docMk/>
            <pc:sldMk cId="3379248315" sldId="1417"/>
            <ac:spMk id="10" creationId="{7CABC003-5C96-4582-92CC-69F0AF9FAFBC}"/>
          </ac:spMkLst>
        </pc:spChg>
        <pc:spChg chg="mod">
          <ac:chgData name="Sudarshan Chakravarthi" userId="9632d19e-631d-46a5-9e9a-d9cc496f17d0" providerId="ADAL" clId="{E86B6310-1A40-40FE-882C-F5E88BF25D89}" dt="2021-05-07T06:16:40.364" v="602"/>
          <ac:spMkLst>
            <pc:docMk/>
            <pc:sldMk cId="3379248315" sldId="1417"/>
            <ac:spMk id="12" creationId="{C5DBC6AE-03DC-40E3-9F1A-FEC8019419B2}"/>
          </ac:spMkLst>
        </pc:spChg>
        <pc:spChg chg="mod">
          <ac:chgData name="Sudarshan Chakravarthi" userId="9632d19e-631d-46a5-9e9a-d9cc496f17d0" providerId="ADAL" clId="{E86B6310-1A40-40FE-882C-F5E88BF25D89}" dt="2021-05-07T06:16:40.364" v="602"/>
          <ac:spMkLst>
            <pc:docMk/>
            <pc:sldMk cId="3379248315" sldId="1417"/>
            <ac:spMk id="13" creationId="{B9443F90-E5D0-4682-9754-2BAC410A314A}"/>
          </ac:spMkLst>
        </pc:spChg>
        <pc:grpChg chg="add mod">
          <ac:chgData name="Sudarshan Chakravarthi" userId="9632d19e-631d-46a5-9e9a-d9cc496f17d0" providerId="ADAL" clId="{E86B6310-1A40-40FE-882C-F5E88BF25D89}" dt="2021-05-07T06:16:40.364" v="602"/>
          <ac:grpSpMkLst>
            <pc:docMk/>
            <pc:sldMk cId="3379248315" sldId="1417"/>
            <ac:grpSpMk id="8" creationId="{9C28D87F-18D3-4A4A-9F98-11B65785FA2D}"/>
          </ac:grpSpMkLst>
        </pc:grpChg>
      </pc:sldChg>
      <pc:sldChg chg="addSp delSp modSp del mod">
        <pc:chgData name="Sudarshan Chakravarthi" userId="9632d19e-631d-46a5-9e9a-d9cc496f17d0" providerId="ADAL" clId="{E86B6310-1A40-40FE-882C-F5E88BF25D89}" dt="2021-05-06T18:02:32.640" v="123" actId="47"/>
        <pc:sldMkLst>
          <pc:docMk/>
          <pc:sldMk cId="4228249004" sldId="3819"/>
        </pc:sldMkLst>
        <pc:spChg chg="del">
          <ac:chgData name="Sudarshan Chakravarthi" userId="9632d19e-631d-46a5-9e9a-d9cc496f17d0" providerId="ADAL" clId="{E86B6310-1A40-40FE-882C-F5E88BF25D89}" dt="2021-05-06T17:57:28.131" v="23" actId="478"/>
          <ac:spMkLst>
            <pc:docMk/>
            <pc:sldMk cId="4228249004" sldId="3819"/>
            <ac:spMk id="8" creationId="{AA2146BA-4C88-464A-980A-28EC7518E079}"/>
          </ac:spMkLst>
        </pc:spChg>
        <pc:spChg chg="add mod">
          <ac:chgData name="Sudarshan Chakravarthi" userId="9632d19e-631d-46a5-9e9a-d9cc496f17d0" providerId="ADAL" clId="{E86B6310-1A40-40FE-882C-F5E88BF25D89}" dt="2021-05-06T17:57:29.631" v="24"/>
          <ac:spMkLst>
            <pc:docMk/>
            <pc:sldMk cId="4228249004" sldId="3819"/>
            <ac:spMk id="9" creationId="{FA1AFA55-82EC-4BC8-9599-685C6A48718B}"/>
          </ac:spMkLst>
        </pc:spChg>
      </pc:sldChg>
      <pc:sldChg chg="addSp delSp modSp mod ord">
        <pc:chgData name="Sudarshan Chakravarthi" userId="9632d19e-631d-46a5-9e9a-d9cc496f17d0" providerId="ADAL" clId="{E86B6310-1A40-40FE-882C-F5E88BF25D89}" dt="2021-05-07T07:27:22.617" v="676"/>
        <pc:sldMkLst>
          <pc:docMk/>
          <pc:sldMk cId="981881151" sldId="3824"/>
        </pc:sldMkLst>
        <pc:spChg chg="del">
          <ac:chgData name="Sudarshan Chakravarthi" userId="9632d19e-631d-46a5-9e9a-d9cc496f17d0" providerId="ADAL" clId="{E86B6310-1A40-40FE-882C-F5E88BF25D89}" dt="2021-05-06T17:57:36.820" v="27" actId="478"/>
          <ac:spMkLst>
            <pc:docMk/>
            <pc:sldMk cId="981881151" sldId="3824"/>
            <ac:spMk id="30" creationId="{2BB55B6E-3DA1-4519-982F-43270C2C31D0}"/>
          </ac:spMkLst>
        </pc:spChg>
        <pc:spChg chg="add del mod">
          <ac:chgData name="Sudarshan Chakravarthi" userId="9632d19e-631d-46a5-9e9a-d9cc496f17d0" providerId="ADAL" clId="{E86B6310-1A40-40FE-882C-F5E88BF25D89}" dt="2021-05-07T06:16:32.736" v="597" actId="478"/>
          <ac:spMkLst>
            <pc:docMk/>
            <pc:sldMk cId="981881151" sldId="3824"/>
            <ac:spMk id="32" creationId="{69614C2C-9CBC-41B0-96D6-567172E602FA}"/>
          </ac:spMkLst>
        </pc:spChg>
        <pc:spChg chg="mod">
          <ac:chgData name="Sudarshan Chakravarthi" userId="9632d19e-631d-46a5-9e9a-d9cc496f17d0" providerId="ADAL" clId="{E86B6310-1A40-40FE-882C-F5E88BF25D89}" dt="2021-05-07T06:16:33.609" v="598"/>
          <ac:spMkLst>
            <pc:docMk/>
            <pc:sldMk cId="981881151" sldId="3824"/>
            <ac:spMk id="36" creationId="{512DAE81-55FD-4019-AA57-533A5F196AC4}"/>
          </ac:spMkLst>
        </pc:spChg>
        <pc:spChg chg="mod">
          <ac:chgData name="Sudarshan Chakravarthi" userId="9632d19e-631d-46a5-9e9a-d9cc496f17d0" providerId="ADAL" clId="{E86B6310-1A40-40FE-882C-F5E88BF25D89}" dt="2021-05-07T06:16:33.609" v="598"/>
          <ac:spMkLst>
            <pc:docMk/>
            <pc:sldMk cId="981881151" sldId="3824"/>
            <ac:spMk id="38" creationId="{85BB9C2C-9972-4371-8389-3428F95CDCCD}"/>
          </ac:spMkLst>
        </pc:spChg>
        <pc:spChg chg="mod">
          <ac:chgData name="Sudarshan Chakravarthi" userId="9632d19e-631d-46a5-9e9a-d9cc496f17d0" providerId="ADAL" clId="{E86B6310-1A40-40FE-882C-F5E88BF25D89}" dt="2021-05-07T06:16:36.784" v="600"/>
          <ac:spMkLst>
            <pc:docMk/>
            <pc:sldMk cId="981881151" sldId="3824"/>
            <ac:spMk id="42" creationId="{476CC202-C063-4302-A02E-B71490485FEE}"/>
          </ac:spMkLst>
        </pc:spChg>
        <pc:spChg chg="mod">
          <ac:chgData name="Sudarshan Chakravarthi" userId="9632d19e-631d-46a5-9e9a-d9cc496f17d0" providerId="ADAL" clId="{E86B6310-1A40-40FE-882C-F5E88BF25D89}" dt="2021-05-07T06:16:36.784" v="600"/>
          <ac:spMkLst>
            <pc:docMk/>
            <pc:sldMk cId="981881151" sldId="3824"/>
            <ac:spMk id="43" creationId="{732BD643-2BE5-4920-A947-9243EE66EF4C}"/>
          </ac:spMkLst>
        </pc:spChg>
        <pc:grpChg chg="add del mod">
          <ac:chgData name="Sudarshan Chakravarthi" userId="9632d19e-631d-46a5-9e9a-d9cc496f17d0" providerId="ADAL" clId="{E86B6310-1A40-40FE-882C-F5E88BF25D89}" dt="2021-05-07T06:16:34.845" v="599" actId="478"/>
          <ac:grpSpMkLst>
            <pc:docMk/>
            <pc:sldMk cId="981881151" sldId="3824"/>
            <ac:grpSpMk id="34" creationId="{6B75F969-5C11-4DEE-AFF0-6D9F387DD433}"/>
          </ac:grpSpMkLst>
        </pc:grpChg>
        <pc:grpChg chg="add mod">
          <ac:chgData name="Sudarshan Chakravarthi" userId="9632d19e-631d-46a5-9e9a-d9cc496f17d0" providerId="ADAL" clId="{E86B6310-1A40-40FE-882C-F5E88BF25D89}" dt="2021-05-07T06:16:36.784" v="600"/>
          <ac:grpSpMkLst>
            <pc:docMk/>
            <pc:sldMk cId="981881151" sldId="3824"/>
            <ac:grpSpMk id="40" creationId="{89361324-773E-4DAF-AA62-B37E38DE9F0F}"/>
          </ac:grpSpMkLst>
        </pc:grpChg>
      </pc:sldChg>
      <pc:sldChg chg="addSp delSp modSp mod">
        <pc:chgData name="Sudarshan Chakravarthi" userId="9632d19e-631d-46a5-9e9a-d9cc496f17d0" providerId="ADAL" clId="{E86B6310-1A40-40FE-882C-F5E88BF25D89}" dt="2021-05-07T06:18:39.303" v="644"/>
        <pc:sldMkLst>
          <pc:docMk/>
          <pc:sldMk cId="3391559009" sldId="3826"/>
        </pc:sldMkLst>
        <pc:spChg chg="mod">
          <ac:chgData name="Sudarshan Chakravarthi" userId="9632d19e-631d-46a5-9e9a-d9cc496f17d0" providerId="ADAL" clId="{E86B6310-1A40-40FE-882C-F5E88BF25D89}" dt="2021-05-06T18:00:18.538" v="80" actId="14100"/>
          <ac:spMkLst>
            <pc:docMk/>
            <pc:sldMk cId="3391559009" sldId="3826"/>
            <ac:spMk id="2" creationId="{00422D84-1DD8-4281-8DDE-B4A7E8D77E53}"/>
          </ac:spMkLst>
        </pc:spChg>
        <pc:spChg chg="mod">
          <ac:chgData name="Sudarshan Chakravarthi" userId="9632d19e-631d-46a5-9e9a-d9cc496f17d0" providerId="ADAL" clId="{E86B6310-1A40-40FE-882C-F5E88BF25D89}" dt="2021-05-06T18:02:21.726" v="109" actId="1035"/>
          <ac:spMkLst>
            <pc:docMk/>
            <pc:sldMk cId="3391559009" sldId="3826"/>
            <ac:spMk id="4" creationId="{09965280-2535-4181-AF83-78449D62F9A4}"/>
          </ac:spMkLst>
        </pc:spChg>
        <pc:spChg chg="add del mod">
          <ac:chgData name="Sudarshan Chakravarthi" userId="9632d19e-631d-46a5-9e9a-d9cc496f17d0" providerId="ADAL" clId="{E86B6310-1A40-40FE-882C-F5E88BF25D89}" dt="2021-05-07T06:18:38.349" v="643" actId="478"/>
          <ac:spMkLst>
            <pc:docMk/>
            <pc:sldMk cId="3391559009" sldId="3826"/>
            <ac:spMk id="8" creationId="{2BCE06BA-2BAA-4FA9-83CE-8B19545C0BEB}"/>
          </ac:spMkLst>
        </pc:spChg>
        <pc:spChg chg="add del mod">
          <ac:chgData name="Sudarshan Chakravarthi" userId="9632d19e-631d-46a5-9e9a-d9cc496f17d0" providerId="ADAL" clId="{E86B6310-1A40-40FE-882C-F5E88BF25D89}" dt="2021-05-06T18:01:05.984" v="85" actId="478"/>
          <ac:spMkLst>
            <pc:docMk/>
            <pc:sldMk cId="3391559009" sldId="3826"/>
            <ac:spMk id="9" creationId="{53AF1C7D-6F58-44CC-8253-CC0C11B82DCF}"/>
          </ac:spMkLst>
        </pc:spChg>
        <pc:spChg chg="mod">
          <ac:chgData name="Sudarshan Chakravarthi" userId="9632d19e-631d-46a5-9e9a-d9cc496f17d0" providerId="ADAL" clId="{E86B6310-1A40-40FE-882C-F5E88BF25D89}" dt="2021-05-07T06:18:39.303" v="644"/>
          <ac:spMkLst>
            <pc:docMk/>
            <pc:sldMk cId="3391559009" sldId="3826"/>
            <ac:spMk id="10" creationId="{7A5F5860-E4C2-4181-BAC6-C8B12E6A3F33}"/>
          </ac:spMkLst>
        </pc:spChg>
        <pc:spChg chg="del">
          <ac:chgData name="Sudarshan Chakravarthi" userId="9632d19e-631d-46a5-9e9a-d9cc496f17d0" providerId="ADAL" clId="{E86B6310-1A40-40FE-882C-F5E88BF25D89}" dt="2021-05-06T18:00:33.091" v="83" actId="478"/>
          <ac:spMkLst>
            <pc:docMk/>
            <pc:sldMk cId="3391559009" sldId="3826"/>
            <ac:spMk id="10" creationId="{BE6F99E2-FF1A-42D8-B295-32E4F3EED985}"/>
          </ac:spMkLst>
        </pc:spChg>
        <pc:spChg chg="mod">
          <ac:chgData name="Sudarshan Chakravarthi" userId="9632d19e-631d-46a5-9e9a-d9cc496f17d0" providerId="ADAL" clId="{E86B6310-1A40-40FE-882C-F5E88BF25D89}" dt="2021-05-06T18:00:29.975" v="82" actId="1076"/>
          <ac:spMkLst>
            <pc:docMk/>
            <pc:sldMk cId="3391559009" sldId="3826"/>
            <ac:spMk id="11" creationId="{0919639A-EA65-4E4C-BF57-28CF0DE66BBC}"/>
          </ac:spMkLst>
        </pc:spChg>
        <pc:spChg chg="mod">
          <ac:chgData name="Sudarshan Chakravarthi" userId="9632d19e-631d-46a5-9e9a-d9cc496f17d0" providerId="ADAL" clId="{E86B6310-1A40-40FE-882C-F5E88BF25D89}" dt="2021-05-07T06:18:39.303" v="644"/>
          <ac:spMkLst>
            <pc:docMk/>
            <pc:sldMk cId="3391559009" sldId="3826"/>
            <ac:spMk id="13" creationId="{1108447E-74FC-40AB-AB2B-555311D0DC08}"/>
          </ac:spMkLst>
        </pc:spChg>
        <pc:grpChg chg="add mod">
          <ac:chgData name="Sudarshan Chakravarthi" userId="9632d19e-631d-46a5-9e9a-d9cc496f17d0" providerId="ADAL" clId="{E86B6310-1A40-40FE-882C-F5E88BF25D89}" dt="2021-05-07T06:18:39.303" v="644"/>
          <ac:grpSpMkLst>
            <pc:docMk/>
            <pc:sldMk cId="3391559009" sldId="3826"/>
            <ac:grpSpMk id="9" creationId="{6400CA0F-6B2B-4CED-B23E-5312DED9E773}"/>
          </ac:grpSpMkLst>
        </pc:grpChg>
        <pc:picChg chg="add del mod modCrop">
          <ac:chgData name="Sudarshan Chakravarthi" userId="9632d19e-631d-46a5-9e9a-d9cc496f17d0" providerId="ADAL" clId="{E86B6310-1A40-40FE-882C-F5E88BF25D89}" dt="2021-05-06T18:01:38.099" v="89" actId="478"/>
          <ac:picMkLst>
            <pc:docMk/>
            <pc:sldMk cId="3391559009" sldId="3826"/>
            <ac:picMk id="6" creationId="{35E999AD-22F6-4DAB-9DB4-D518585B1D92}"/>
          </ac:picMkLst>
        </pc:picChg>
        <pc:picChg chg="add mod modCrop">
          <ac:chgData name="Sudarshan Chakravarthi" userId="9632d19e-631d-46a5-9e9a-d9cc496f17d0" providerId="ADAL" clId="{E86B6310-1A40-40FE-882C-F5E88BF25D89}" dt="2021-05-06T18:02:25.333" v="122" actId="1036"/>
          <ac:picMkLst>
            <pc:docMk/>
            <pc:sldMk cId="3391559009" sldId="3826"/>
            <ac:picMk id="12" creationId="{F7A93172-C669-4DEC-B33B-F37DE67135B9}"/>
          </ac:picMkLst>
        </pc:picChg>
      </pc:sldChg>
      <pc:sldChg chg="addSp delSp modSp mod">
        <pc:chgData name="Sudarshan Chakravarthi" userId="9632d19e-631d-46a5-9e9a-d9cc496f17d0" providerId="ADAL" clId="{E86B6310-1A40-40FE-882C-F5E88BF25D89}" dt="2021-05-07T06:17:14.769" v="612"/>
        <pc:sldMkLst>
          <pc:docMk/>
          <pc:sldMk cId="1245061140" sldId="3827"/>
        </pc:sldMkLst>
        <pc:spChg chg="del">
          <ac:chgData name="Sudarshan Chakravarthi" userId="9632d19e-631d-46a5-9e9a-d9cc496f17d0" providerId="ADAL" clId="{E86B6310-1A40-40FE-882C-F5E88BF25D89}" dt="2021-05-06T17:58:05.946" v="39" actId="478"/>
          <ac:spMkLst>
            <pc:docMk/>
            <pc:sldMk cId="1245061140" sldId="3827"/>
            <ac:spMk id="4" creationId="{DD71AAC3-AA7A-4D12-A767-9ACF5F46E748}"/>
          </ac:spMkLst>
        </pc:spChg>
        <pc:spChg chg="add del mod">
          <ac:chgData name="Sudarshan Chakravarthi" userId="9632d19e-631d-46a5-9e9a-d9cc496f17d0" providerId="ADAL" clId="{E86B6310-1A40-40FE-882C-F5E88BF25D89}" dt="2021-05-07T06:17:13.556" v="611" actId="478"/>
          <ac:spMkLst>
            <pc:docMk/>
            <pc:sldMk cId="1245061140" sldId="3827"/>
            <ac:spMk id="6" creationId="{758A1F11-A7DB-4D00-B2AA-B3D8AF68268F}"/>
          </ac:spMkLst>
        </pc:spChg>
        <pc:spChg chg="mod">
          <ac:chgData name="Sudarshan Chakravarthi" userId="9632d19e-631d-46a5-9e9a-d9cc496f17d0" providerId="ADAL" clId="{E86B6310-1A40-40FE-882C-F5E88BF25D89}" dt="2021-05-07T06:17:14.769" v="612"/>
          <ac:spMkLst>
            <pc:docMk/>
            <pc:sldMk cId="1245061140" sldId="3827"/>
            <ac:spMk id="8" creationId="{9CA7E593-90FD-4723-B079-1A6FE942CE53}"/>
          </ac:spMkLst>
        </pc:spChg>
        <pc:spChg chg="mod">
          <ac:chgData name="Sudarshan Chakravarthi" userId="9632d19e-631d-46a5-9e9a-d9cc496f17d0" providerId="ADAL" clId="{E86B6310-1A40-40FE-882C-F5E88BF25D89}" dt="2021-05-06T18:04:46.045" v="163"/>
          <ac:spMkLst>
            <pc:docMk/>
            <pc:sldMk cId="1245061140" sldId="3827"/>
            <ac:spMk id="8" creationId="{B28D87CE-6F92-4B79-947B-6248617819F8}"/>
          </ac:spMkLst>
        </pc:spChg>
        <pc:spChg chg="mod">
          <ac:chgData name="Sudarshan Chakravarthi" userId="9632d19e-631d-46a5-9e9a-d9cc496f17d0" providerId="ADAL" clId="{E86B6310-1A40-40FE-882C-F5E88BF25D89}" dt="2021-05-07T06:17:14.769" v="612"/>
          <ac:spMkLst>
            <pc:docMk/>
            <pc:sldMk cId="1245061140" sldId="3827"/>
            <ac:spMk id="9" creationId="{51A66BB8-ACBE-4039-9B77-8CAC1D333591}"/>
          </ac:spMkLst>
        </pc:spChg>
        <pc:spChg chg="mod">
          <ac:chgData name="Sudarshan Chakravarthi" userId="9632d19e-631d-46a5-9e9a-d9cc496f17d0" providerId="ADAL" clId="{E86B6310-1A40-40FE-882C-F5E88BF25D89}" dt="2021-05-06T18:04:46.045" v="163"/>
          <ac:spMkLst>
            <pc:docMk/>
            <pc:sldMk cId="1245061140" sldId="3827"/>
            <ac:spMk id="9" creationId="{A18EBD1B-7DEA-48B9-AAB5-4770869ED505}"/>
          </ac:spMkLst>
        </pc:spChg>
        <pc:spChg chg="mod">
          <ac:chgData name="Sudarshan Chakravarthi" userId="9632d19e-631d-46a5-9e9a-d9cc496f17d0" providerId="ADAL" clId="{E86B6310-1A40-40FE-882C-F5E88BF25D89}" dt="2021-05-06T18:10:21.288" v="183" actId="6549"/>
          <ac:spMkLst>
            <pc:docMk/>
            <pc:sldMk cId="1245061140" sldId="3827"/>
            <ac:spMk id="10" creationId="{3EC50B5B-E254-4F13-BE7D-F65B652B927E}"/>
          </ac:spMkLst>
        </pc:spChg>
        <pc:grpChg chg="add del mod ord">
          <ac:chgData name="Sudarshan Chakravarthi" userId="9632d19e-631d-46a5-9e9a-d9cc496f17d0" providerId="ADAL" clId="{E86B6310-1A40-40FE-882C-F5E88BF25D89}" dt="2021-05-06T20:30:40.091" v="565" actId="478"/>
          <ac:grpSpMkLst>
            <pc:docMk/>
            <pc:sldMk cId="1245061140" sldId="3827"/>
            <ac:grpSpMk id="7" creationId="{03951722-530D-43BD-B5D8-1688B117A32F}"/>
          </ac:grpSpMkLst>
        </pc:grpChg>
        <pc:grpChg chg="add mod">
          <ac:chgData name="Sudarshan Chakravarthi" userId="9632d19e-631d-46a5-9e9a-d9cc496f17d0" providerId="ADAL" clId="{E86B6310-1A40-40FE-882C-F5E88BF25D89}" dt="2021-05-07T06:17:14.769" v="612"/>
          <ac:grpSpMkLst>
            <pc:docMk/>
            <pc:sldMk cId="1245061140" sldId="3827"/>
            <ac:grpSpMk id="7" creationId="{42245484-281B-4089-BA81-6668D385824B}"/>
          </ac:grpSpMkLst>
        </pc:grpChg>
        <pc:graphicFrameChg chg="del mod">
          <ac:chgData name="Sudarshan Chakravarthi" userId="9632d19e-631d-46a5-9e9a-d9cc496f17d0" providerId="ADAL" clId="{E86B6310-1A40-40FE-882C-F5E88BF25D89}" dt="2021-05-06T18:19:41.868" v="185" actId="478"/>
          <ac:graphicFrameMkLst>
            <pc:docMk/>
            <pc:sldMk cId="1245061140" sldId="3827"/>
            <ac:graphicFrameMk id="3" creationId="{81C5DC9A-7E8F-4A11-9426-EE92D032B3CF}"/>
          </ac:graphicFrameMkLst>
        </pc:graphicFrameChg>
        <pc:picChg chg="add del mod">
          <ac:chgData name="Sudarshan Chakravarthi" userId="9632d19e-631d-46a5-9e9a-d9cc496f17d0" providerId="ADAL" clId="{E86B6310-1A40-40FE-882C-F5E88BF25D89}" dt="2021-05-06T18:20:00.442" v="188" actId="478"/>
          <ac:picMkLst>
            <pc:docMk/>
            <pc:sldMk cId="1245061140" sldId="3827"/>
            <ac:picMk id="2" creationId="{FB632252-D836-4E47-A0B2-8FDF6005A810}"/>
          </ac:picMkLst>
        </pc:picChg>
        <pc:picChg chg="add del mod">
          <ac:chgData name="Sudarshan Chakravarthi" userId="9632d19e-631d-46a5-9e9a-d9cc496f17d0" providerId="ADAL" clId="{E86B6310-1A40-40FE-882C-F5E88BF25D89}" dt="2021-05-06T20:29:51.899" v="560" actId="478"/>
          <ac:picMkLst>
            <pc:docMk/>
            <pc:sldMk cId="1245061140" sldId="3827"/>
            <ac:picMk id="11" creationId="{F1DF4038-FE6B-4CB4-A630-FF2648472AD6}"/>
          </ac:picMkLst>
        </pc:picChg>
        <pc:picChg chg="add mod">
          <ac:chgData name="Sudarshan Chakravarthi" userId="9632d19e-631d-46a5-9e9a-d9cc496f17d0" providerId="ADAL" clId="{E86B6310-1A40-40FE-882C-F5E88BF25D89}" dt="2021-05-06T20:30:37.497" v="564" actId="1076"/>
          <ac:picMkLst>
            <pc:docMk/>
            <pc:sldMk cId="1245061140" sldId="3827"/>
            <ac:picMk id="12" creationId="{D2F1150F-60B7-4921-AF6F-2B93235664E4}"/>
          </ac:picMkLst>
        </pc:picChg>
      </pc:sldChg>
      <pc:sldChg chg="addSp delSp modSp del mod">
        <pc:chgData name="Sudarshan Chakravarthi" userId="9632d19e-631d-46a5-9e9a-d9cc496f17d0" providerId="ADAL" clId="{E86B6310-1A40-40FE-882C-F5E88BF25D89}" dt="2021-05-07T07:41:33.367" v="703" actId="47"/>
        <pc:sldMkLst>
          <pc:docMk/>
          <pc:sldMk cId="2079735956" sldId="3828"/>
        </pc:sldMkLst>
        <pc:spChg chg="del">
          <ac:chgData name="Sudarshan Chakravarthi" userId="9632d19e-631d-46a5-9e9a-d9cc496f17d0" providerId="ADAL" clId="{E86B6310-1A40-40FE-882C-F5E88BF25D89}" dt="2021-05-06T17:58:10.183" v="41" actId="478"/>
          <ac:spMkLst>
            <pc:docMk/>
            <pc:sldMk cId="2079735956" sldId="3828"/>
            <ac:spMk id="15" creationId="{09B1CCA5-C5DF-4D4E-BCAD-850D10FA1762}"/>
          </ac:spMkLst>
        </pc:spChg>
        <pc:spChg chg="add del mod">
          <ac:chgData name="Sudarshan Chakravarthi" userId="9632d19e-631d-46a5-9e9a-d9cc496f17d0" providerId="ADAL" clId="{E86B6310-1A40-40FE-882C-F5E88BF25D89}" dt="2021-05-07T06:17:19.084" v="613" actId="478"/>
          <ac:spMkLst>
            <pc:docMk/>
            <pc:sldMk cId="2079735956" sldId="3828"/>
            <ac:spMk id="16" creationId="{61CD326E-F9F2-4270-8039-18C76AF74297}"/>
          </ac:spMkLst>
        </pc:spChg>
        <pc:spChg chg="mod">
          <ac:chgData name="Sudarshan Chakravarthi" userId="9632d19e-631d-46a5-9e9a-d9cc496f17d0" providerId="ADAL" clId="{E86B6310-1A40-40FE-882C-F5E88BF25D89}" dt="2021-05-07T06:17:20.014" v="614"/>
          <ac:spMkLst>
            <pc:docMk/>
            <pc:sldMk cId="2079735956" sldId="3828"/>
            <ac:spMk id="18" creationId="{01CA5117-AFC3-40E2-88C1-FD25D5FB08CA}"/>
          </ac:spMkLst>
        </pc:spChg>
        <pc:spChg chg="mod">
          <ac:chgData name="Sudarshan Chakravarthi" userId="9632d19e-631d-46a5-9e9a-d9cc496f17d0" providerId="ADAL" clId="{E86B6310-1A40-40FE-882C-F5E88BF25D89}" dt="2021-05-07T06:17:20.014" v="614"/>
          <ac:spMkLst>
            <pc:docMk/>
            <pc:sldMk cId="2079735956" sldId="3828"/>
            <ac:spMk id="19" creationId="{760FD14F-9501-455B-9772-40BCE2D5AA25}"/>
          </ac:spMkLst>
        </pc:spChg>
        <pc:grpChg chg="add mod">
          <ac:chgData name="Sudarshan Chakravarthi" userId="9632d19e-631d-46a5-9e9a-d9cc496f17d0" providerId="ADAL" clId="{E86B6310-1A40-40FE-882C-F5E88BF25D89}" dt="2021-05-07T06:17:20.014" v="614"/>
          <ac:grpSpMkLst>
            <pc:docMk/>
            <pc:sldMk cId="2079735956" sldId="3828"/>
            <ac:grpSpMk id="17" creationId="{4E7AFA97-7ABB-46E4-8BC9-CA2F28DCD2B6}"/>
          </ac:grpSpMkLst>
        </pc:grpChg>
      </pc:sldChg>
      <pc:sldChg chg="addSp delSp modSp mod">
        <pc:chgData name="Sudarshan Chakravarthi" userId="9632d19e-631d-46a5-9e9a-d9cc496f17d0" providerId="ADAL" clId="{E86B6310-1A40-40FE-882C-F5E88BF25D89}" dt="2021-05-07T06:16:26.443" v="594"/>
        <pc:sldMkLst>
          <pc:docMk/>
          <pc:sldMk cId="1801382827" sldId="3829"/>
        </pc:sldMkLst>
        <pc:spChg chg="del">
          <ac:chgData name="Sudarshan Chakravarthi" userId="9632d19e-631d-46a5-9e9a-d9cc496f17d0" providerId="ADAL" clId="{E86B6310-1A40-40FE-882C-F5E88BF25D89}" dt="2021-05-06T17:57:33.404" v="25" actId="478"/>
          <ac:spMkLst>
            <pc:docMk/>
            <pc:sldMk cId="1801382827" sldId="3829"/>
            <ac:spMk id="14" creationId="{5DC85C01-8717-4099-877B-986ABEBFFB80}"/>
          </ac:spMkLst>
        </pc:spChg>
        <pc:spChg chg="add del mod">
          <ac:chgData name="Sudarshan Chakravarthi" userId="9632d19e-631d-46a5-9e9a-d9cc496f17d0" providerId="ADAL" clId="{E86B6310-1A40-40FE-882C-F5E88BF25D89}" dt="2021-05-07T06:16:25.439" v="593" actId="478"/>
          <ac:spMkLst>
            <pc:docMk/>
            <pc:sldMk cId="1801382827" sldId="3829"/>
            <ac:spMk id="15" creationId="{EDE8D079-4A53-42DE-B85A-6E61F9B64941}"/>
          </ac:spMkLst>
        </pc:spChg>
        <pc:spChg chg="mod">
          <ac:chgData name="Sudarshan Chakravarthi" userId="9632d19e-631d-46a5-9e9a-d9cc496f17d0" providerId="ADAL" clId="{E86B6310-1A40-40FE-882C-F5E88BF25D89}" dt="2021-05-07T06:16:26.443" v="594"/>
          <ac:spMkLst>
            <pc:docMk/>
            <pc:sldMk cId="1801382827" sldId="3829"/>
            <ac:spMk id="17" creationId="{2D6564E6-A52B-4FF3-A17D-5961AAF615B9}"/>
          </ac:spMkLst>
        </pc:spChg>
        <pc:spChg chg="mod">
          <ac:chgData name="Sudarshan Chakravarthi" userId="9632d19e-631d-46a5-9e9a-d9cc496f17d0" providerId="ADAL" clId="{E86B6310-1A40-40FE-882C-F5E88BF25D89}" dt="2021-05-07T06:16:26.443" v="594"/>
          <ac:spMkLst>
            <pc:docMk/>
            <pc:sldMk cId="1801382827" sldId="3829"/>
            <ac:spMk id="18" creationId="{BF81E90B-34F8-4A1A-B81B-B5681A5A452D}"/>
          </ac:spMkLst>
        </pc:spChg>
        <pc:grpChg chg="add mod">
          <ac:chgData name="Sudarshan Chakravarthi" userId="9632d19e-631d-46a5-9e9a-d9cc496f17d0" providerId="ADAL" clId="{E86B6310-1A40-40FE-882C-F5E88BF25D89}" dt="2021-05-07T06:16:26.443" v="594"/>
          <ac:grpSpMkLst>
            <pc:docMk/>
            <pc:sldMk cId="1801382827" sldId="3829"/>
            <ac:grpSpMk id="16" creationId="{2D6A1BA0-BADA-483E-BFA5-AB26CFBABC4A}"/>
          </ac:grpSpMkLst>
        </pc:grpChg>
      </pc:sldChg>
      <pc:sldChg chg="addSp delSp modSp del mod">
        <pc:chgData name="Sudarshan Chakravarthi" userId="9632d19e-631d-46a5-9e9a-d9cc496f17d0" providerId="ADAL" clId="{E86B6310-1A40-40FE-882C-F5E88BF25D89}" dt="2021-05-07T07:22:46.706" v="648" actId="47"/>
        <pc:sldMkLst>
          <pc:docMk/>
          <pc:sldMk cId="489093041" sldId="3931"/>
        </pc:sldMkLst>
        <pc:spChg chg="del">
          <ac:chgData name="Sudarshan Chakravarthi" userId="9632d19e-631d-46a5-9e9a-d9cc496f17d0" providerId="ADAL" clId="{E86B6310-1A40-40FE-882C-F5E88BF25D89}" dt="2021-05-06T17:57:23.081" v="21" actId="478"/>
          <ac:spMkLst>
            <pc:docMk/>
            <pc:sldMk cId="489093041" sldId="3931"/>
            <ac:spMk id="12" creationId="{A16EF48A-231F-495B-90B3-E52C558CB932}"/>
          </ac:spMkLst>
        </pc:spChg>
        <pc:spChg chg="add del mod">
          <ac:chgData name="Sudarshan Chakravarthi" userId="9632d19e-631d-46a5-9e9a-d9cc496f17d0" providerId="ADAL" clId="{E86B6310-1A40-40FE-882C-F5E88BF25D89}" dt="2021-05-07T06:15:27.544" v="579" actId="478"/>
          <ac:spMkLst>
            <pc:docMk/>
            <pc:sldMk cId="489093041" sldId="3931"/>
            <ac:spMk id="13" creationId="{67937ED3-8D26-4D77-96FF-466A6CA21150}"/>
          </ac:spMkLst>
        </pc:spChg>
        <pc:spChg chg="mod">
          <ac:chgData name="Sudarshan Chakravarthi" userId="9632d19e-631d-46a5-9e9a-d9cc496f17d0" providerId="ADAL" clId="{E86B6310-1A40-40FE-882C-F5E88BF25D89}" dt="2021-05-07T06:15:28.848" v="580"/>
          <ac:spMkLst>
            <pc:docMk/>
            <pc:sldMk cId="489093041" sldId="3931"/>
            <ac:spMk id="15" creationId="{6A590528-4604-442C-8F96-96CE35CACC5B}"/>
          </ac:spMkLst>
        </pc:spChg>
        <pc:spChg chg="mod">
          <ac:chgData name="Sudarshan Chakravarthi" userId="9632d19e-631d-46a5-9e9a-d9cc496f17d0" providerId="ADAL" clId="{E86B6310-1A40-40FE-882C-F5E88BF25D89}" dt="2021-05-07T06:15:28.848" v="580"/>
          <ac:spMkLst>
            <pc:docMk/>
            <pc:sldMk cId="489093041" sldId="3931"/>
            <ac:spMk id="16" creationId="{FAD02999-96F0-4156-BA16-73E2383FC36B}"/>
          </ac:spMkLst>
        </pc:spChg>
        <pc:grpChg chg="add mod">
          <ac:chgData name="Sudarshan Chakravarthi" userId="9632d19e-631d-46a5-9e9a-d9cc496f17d0" providerId="ADAL" clId="{E86B6310-1A40-40FE-882C-F5E88BF25D89}" dt="2021-05-07T06:15:28.848" v="580"/>
          <ac:grpSpMkLst>
            <pc:docMk/>
            <pc:sldMk cId="489093041" sldId="3931"/>
            <ac:grpSpMk id="14" creationId="{0837F5A7-0D9C-41E7-B6DF-2FF7563AD9D2}"/>
          </ac:grpSpMkLst>
        </pc:grpChg>
      </pc:sldChg>
      <pc:sldChg chg="addSp delSp modSp del mod">
        <pc:chgData name="Sudarshan Chakravarthi" userId="9632d19e-631d-46a5-9e9a-d9cc496f17d0" providerId="ADAL" clId="{E86B6310-1A40-40FE-882C-F5E88BF25D89}" dt="2021-05-07T07:24:07.049" v="664" actId="47"/>
        <pc:sldMkLst>
          <pc:docMk/>
          <pc:sldMk cId="3916429591" sldId="3932"/>
        </pc:sldMkLst>
        <pc:spChg chg="add del mod">
          <ac:chgData name="Sudarshan Chakravarthi" userId="9632d19e-631d-46a5-9e9a-d9cc496f17d0" providerId="ADAL" clId="{E86B6310-1A40-40FE-882C-F5E88BF25D89}" dt="2021-05-07T06:18:33.068" v="641" actId="478"/>
          <ac:spMkLst>
            <pc:docMk/>
            <pc:sldMk cId="3916429591" sldId="3932"/>
            <ac:spMk id="13" creationId="{9C0D28B5-1CF7-482D-83C5-E208E3F1F6DB}"/>
          </ac:spMkLst>
        </pc:spChg>
        <pc:spChg chg="mod">
          <ac:chgData name="Sudarshan Chakravarthi" userId="9632d19e-631d-46a5-9e9a-d9cc496f17d0" providerId="ADAL" clId="{E86B6310-1A40-40FE-882C-F5E88BF25D89}" dt="2021-05-07T06:18:33.988" v="642"/>
          <ac:spMkLst>
            <pc:docMk/>
            <pc:sldMk cId="3916429591" sldId="3932"/>
            <ac:spMk id="15" creationId="{C574852E-1B26-4A39-B27E-A732512A643A}"/>
          </ac:spMkLst>
        </pc:spChg>
        <pc:spChg chg="mod">
          <ac:chgData name="Sudarshan Chakravarthi" userId="9632d19e-631d-46a5-9e9a-d9cc496f17d0" providerId="ADAL" clId="{E86B6310-1A40-40FE-882C-F5E88BF25D89}" dt="2021-05-07T06:18:33.988" v="642"/>
          <ac:spMkLst>
            <pc:docMk/>
            <pc:sldMk cId="3916429591" sldId="3932"/>
            <ac:spMk id="16" creationId="{5793B5E2-F9D0-4E81-A039-CF43BB575023}"/>
          </ac:spMkLst>
        </pc:spChg>
        <pc:grpChg chg="add mod">
          <ac:chgData name="Sudarshan Chakravarthi" userId="9632d19e-631d-46a5-9e9a-d9cc496f17d0" providerId="ADAL" clId="{E86B6310-1A40-40FE-882C-F5E88BF25D89}" dt="2021-05-07T06:18:33.988" v="642"/>
          <ac:grpSpMkLst>
            <pc:docMk/>
            <pc:sldMk cId="3916429591" sldId="3932"/>
            <ac:grpSpMk id="14" creationId="{508021B9-C986-495C-9C0A-35713BF42B0F}"/>
          </ac:grpSpMkLst>
        </pc:grpChg>
      </pc:sldChg>
      <pc:sldChg chg="del">
        <pc:chgData name="Sudarshan Chakravarthi" userId="9632d19e-631d-46a5-9e9a-d9cc496f17d0" providerId="ADAL" clId="{E86B6310-1A40-40FE-882C-F5E88BF25D89}" dt="2021-05-06T17:56:49.520" v="5" actId="47"/>
        <pc:sldMkLst>
          <pc:docMk/>
          <pc:sldMk cId="1777660038" sldId="3936"/>
        </pc:sldMkLst>
      </pc:sldChg>
      <pc:sldChg chg="addSp delSp modSp mod">
        <pc:chgData name="Sudarshan Chakravarthi" userId="9632d19e-631d-46a5-9e9a-d9cc496f17d0" providerId="ADAL" clId="{E86B6310-1A40-40FE-882C-F5E88BF25D89}" dt="2021-05-07T06:17:25.403" v="616"/>
        <pc:sldMkLst>
          <pc:docMk/>
          <pc:sldMk cId="2412584256" sldId="3937"/>
        </pc:sldMkLst>
        <pc:spChg chg="add del mod">
          <ac:chgData name="Sudarshan Chakravarthi" userId="9632d19e-631d-46a5-9e9a-d9cc496f17d0" providerId="ADAL" clId="{E86B6310-1A40-40FE-882C-F5E88BF25D89}" dt="2021-05-07T06:17:24.524" v="615" actId="478"/>
          <ac:spMkLst>
            <pc:docMk/>
            <pc:sldMk cId="2412584256" sldId="3937"/>
            <ac:spMk id="32" creationId="{0F649041-41D8-4FC5-BFA8-1B19892F76F7}"/>
          </ac:spMkLst>
        </pc:spChg>
        <pc:spChg chg="mod">
          <ac:chgData name="Sudarshan Chakravarthi" userId="9632d19e-631d-46a5-9e9a-d9cc496f17d0" providerId="ADAL" clId="{E86B6310-1A40-40FE-882C-F5E88BF25D89}" dt="2021-05-07T06:17:25.403" v="616"/>
          <ac:spMkLst>
            <pc:docMk/>
            <pc:sldMk cId="2412584256" sldId="3937"/>
            <ac:spMk id="34" creationId="{A4564829-95FE-4504-A707-89EB51375AAD}"/>
          </ac:spMkLst>
        </pc:spChg>
        <pc:spChg chg="mod">
          <ac:chgData name="Sudarshan Chakravarthi" userId="9632d19e-631d-46a5-9e9a-d9cc496f17d0" providerId="ADAL" clId="{E86B6310-1A40-40FE-882C-F5E88BF25D89}" dt="2021-05-07T06:17:25.403" v="616"/>
          <ac:spMkLst>
            <pc:docMk/>
            <pc:sldMk cId="2412584256" sldId="3937"/>
            <ac:spMk id="35" creationId="{D46882AD-95C9-4BAC-8D85-E777978CF371}"/>
          </ac:spMkLst>
        </pc:spChg>
        <pc:spChg chg="del">
          <ac:chgData name="Sudarshan Chakravarthi" userId="9632d19e-631d-46a5-9e9a-d9cc496f17d0" providerId="ADAL" clId="{E86B6310-1A40-40FE-882C-F5E88BF25D89}" dt="2021-05-06T17:58:14.015" v="43" actId="478"/>
          <ac:spMkLst>
            <pc:docMk/>
            <pc:sldMk cId="2412584256" sldId="3937"/>
            <ac:spMk id="68" creationId="{EF2B3046-3092-4753-A418-F49CB6032C5A}"/>
          </ac:spMkLst>
        </pc:spChg>
        <pc:grpChg chg="add mod">
          <ac:chgData name="Sudarshan Chakravarthi" userId="9632d19e-631d-46a5-9e9a-d9cc496f17d0" providerId="ADAL" clId="{E86B6310-1A40-40FE-882C-F5E88BF25D89}" dt="2021-05-07T06:17:25.403" v="616"/>
          <ac:grpSpMkLst>
            <pc:docMk/>
            <pc:sldMk cId="2412584256" sldId="3937"/>
            <ac:grpSpMk id="33" creationId="{681C7AFA-1E19-4971-87DC-9E10561CECD1}"/>
          </ac:grpSpMkLst>
        </pc:grpChg>
      </pc:sldChg>
      <pc:sldChg chg="addSp delSp modSp mod">
        <pc:chgData name="Sudarshan Chakravarthi" userId="9632d19e-631d-46a5-9e9a-d9cc496f17d0" providerId="ADAL" clId="{E86B6310-1A40-40FE-882C-F5E88BF25D89}" dt="2021-05-07T06:18:28.880" v="640"/>
        <pc:sldMkLst>
          <pc:docMk/>
          <pc:sldMk cId="1109835182" sldId="3938"/>
        </pc:sldMkLst>
        <pc:spChg chg="mod topLvl">
          <ac:chgData name="Sudarshan Chakravarthi" userId="9632d19e-631d-46a5-9e9a-d9cc496f17d0" providerId="ADAL" clId="{E86B6310-1A40-40FE-882C-F5E88BF25D89}" dt="2021-05-06T20:19:31.401" v="248" actId="20577"/>
          <ac:spMkLst>
            <pc:docMk/>
            <pc:sldMk cId="1109835182" sldId="3938"/>
            <ac:spMk id="4" creationId="{060DEF8B-B614-443E-9756-1733547C89D1}"/>
          </ac:spMkLst>
        </pc:spChg>
        <pc:spChg chg="del topLvl">
          <ac:chgData name="Sudarshan Chakravarthi" userId="9632d19e-631d-46a5-9e9a-d9cc496f17d0" providerId="ADAL" clId="{E86B6310-1A40-40FE-882C-F5E88BF25D89}" dt="2021-05-06T17:59:48.012" v="73" actId="478"/>
          <ac:spMkLst>
            <pc:docMk/>
            <pc:sldMk cId="1109835182" sldId="3938"/>
            <ac:spMk id="5" creationId="{698E4DE3-503C-44EC-9804-D5AE714AB49D}"/>
          </ac:spMkLst>
        </pc:spChg>
        <pc:spChg chg="add del mod">
          <ac:chgData name="Sudarshan Chakravarthi" userId="9632d19e-631d-46a5-9e9a-d9cc496f17d0" providerId="ADAL" clId="{E86B6310-1A40-40FE-882C-F5E88BF25D89}" dt="2021-05-07T06:18:27.900" v="639" actId="478"/>
          <ac:spMkLst>
            <pc:docMk/>
            <pc:sldMk cId="1109835182" sldId="3938"/>
            <ac:spMk id="7" creationId="{AACA7F2C-723F-410A-B384-F6CB9F0CD588}"/>
          </ac:spMkLst>
        </pc:spChg>
        <pc:spChg chg="mod">
          <ac:chgData name="Sudarshan Chakravarthi" userId="9632d19e-631d-46a5-9e9a-d9cc496f17d0" providerId="ADAL" clId="{E86B6310-1A40-40FE-882C-F5E88BF25D89}" dt="2021-05-06T18:05:22.998" v="171"/>
          <ac:spMkLst>
            <pc:docMk/>
            <pc:sldMk cId="1109835182" sldId="3938"/>
            <ac:spMk id="9" creationId="{2E0ED7B6-73DF-4304-80FF-B41088BEB510}"/>
          </ac:spMkLst>
        </pc:spChg>
        <pc:spChg chg="mod">
          <ac:chgData name="Sudarshan Chakravarthi" userId="9632d19e-631d-46a5-9e9a-d9cc496f17d0" providerId="ADAL" clId="{E86B6310-1A40-40FE-882C-F5E88BF25D89}" dt="2021-05-07T06:18:28.880" v="640"/>
          <ac:spMkLst>
            <pc:docMk/>
            <pc:sldMk cId="1109835182" sldId="3938"/>
            <ac:spMk id="9" creationId="{36DC9EE0-D362-4D9A-A4D5-74D5BE24D279}"/>
          </ac:spMkLst>
        </pc:spChg>
        <pc:spChg chg="mod">
          <ac:chgData name="Sudarshan Chakravarthi" userId="9632d19e-631d-46a5-9e9a-d9cc496f17d0" providerId="ADAL" clId="{E86B6310-1A40-40FE-882C-F5E88BF25D89}" dt="2021-05-06T18:05:22.998" v="171"/>
          <ac:spMkLst>
            <pc:docMk/>
            <pc:sldMk cId="1109835182" sldId="3938"/>
            <ac:spMk id="10" creationId="{8DB4B8BB-BDD7-4313-B925-577C64BAD442}"/>
          </ac:spMkLst>
        </pc:spChg>
        <pc:spChg chg="mod">
          <ac:chgData name="Sudarshan Chakravarthi" userId="9632d19e-631d-46a5-9e9a-d9cc496f17d0" providerId="ADAL" clId="{E86B6310-1A40-40FE-882C-F5E88BF25D89}" dt="2021-05-07T06:18:28.880" v="640"/>
          <ac:spMkLst>
            <pc:docMk/>
            <pc:sldMk cId="1109835182" sldId="3938"/>
            <ac:spMk id="10" creationId="{F904B411-927C-4B62-97CA-A99D287FB197}"/>
          </ac:spMkLst>
        </pc:spChg>
        <pc:spChg chg="mod">
          <ac:chgData name="Sudarshan Chakravarthi" userId="9632d19e-631d-46a5-9e9a-d9cc496f17d0" providerId="ADAL" clId="{E86B6310-1A40-40FE-882C-F5E88BF25D89}" dt="2021-05-06T18:05:22.998" v="171"/>
          <ac:spMkLst>
            <pc:docMk/>
            <pc:sldMk cId="1109835182" sldId="3938"/>
            <ac:spMk id="11" creationId="{33A3D8B3-4786-4796-91F8-435581830647}"/>
          </ac:spMkLst>
        </pc:spChg>
        <pc:spChg chg="add mod">
          <ac:chgData name="Sudarshan Chakravarthi" userId="9632d19e-631d-46a5-9e9a-d9cc496f17d0" providerId="ADAL" clId="{E86B6310-1A40-40FE-882C-F5E88BF25D89}" dt="2021-05-06T20:21:24.071" v="490" actId="1076"/>
          <ac:spMkLst>
            <pc:docMk/>
            <pc:sldMk cId="1109835182" sldId="3938"/>
            <ac:spMk id="13" creationId="{5FC8CACF-3A89-4E29-8CC0-5C9911548208}"/>
          </ac:spMkLst>
        </pc:spChg>
        <pc:spChg chg="add del mod">
          <ac:chgData name="Sudarshan Chakravarthi" userId="9632d19e-631d-46a5-9e9a-d9cc496f17d0" providerId="ADAL" clId="{E86B6310-1A40-40FE-882C-F5E88BF25D89}" dt="2021-05-06T20:23:31.299" v="523" actId="478"/>
          <ac:spMkLst>
            <pc:docMk/>
            <pc:sldMk cId="1109835182" sldId="3938"/>
            <ac:spMk id="14" creationId="{CBAC316F-B93A-4AE6-BCE4-6FD23A4479C2}"/>
          </ac:spMkLst>
        </pc:spChg>
        <pc:grpChg chg="del">
          <ac:chgData name="Sudarshan Chakravarthi" userId="9632d19e-631d-46a5-9e9a-d9cc496f17d0" providerId="ADAL" clId="{E86B6310-1A40-40FE-882C-F5E88BF25D89}" dt="2021-05-06T17:59:48.012" v="73" actId="478"/>
          <ac:grpSpMkLst>
            <pc:docMk/>
            <pc:sldMk cId="1109835182" sldId="3938"/>
            <ac:grpSpMk id="6" creationId="{51184F87-2D45-4AB9-AF91-11D7C13B33B7}"/>
          </ac:grpSpMkLst>
        </pc:grpChg>
        <pc:grpChg chg="add mod">
          <ac:chgData name="Sudarshan Chakravarthi" userId="9632d19e-631d-46a5-9e9a-d9cc496f17d0" providerId="ADAL" clId="{E86B6310-1A40-40FE-882C-F5E88BF25D89}" dt="2021-05-07T06:18:28.880" v="640"/>
          <ac:grpSpMkLst>
            <pc:docMk/>
            <pc:sldMk cId="1109835182" sldId="3938"/>
            <ac:grpSpMk id="8" creationId="{04E1B0DE-EE7A-42C7-BEDF-25FF2D88BCF9}"/>
          </ac:grpSpMkLst>
        </pc:grpChg>
        <pc:grpChg chg="add del mod">
          <ac:chgData name="Sudarshan Chakravarthi" userId="9632d19e-631d-46a5-9e9a-d9cc496f17d0" providerId="ADAL" clId="{E86B6310-1A40-40FE-882C-F5E88BF25D89}" dt="2021-05-06T20:19:24.828" v="238" actId="478"/>
          <ac:grpSpMkLst>
            <pc:docMk/>
            <pc:sldMk cId="1109835182" sldId="3938"/>
            <ac:grpSpMk id="8" creationId="{5BF743CA-3646-4387-9C4F-1DE8052E39B0}"/>
          </ac:grpSpMkLst>
        </pc:grpChg>
        <pc:picChg chg="del">
          <ac:chgData name="Sudarshan Chakravarthi" userId="9632d19e-631d-46a5-9e9a-d9cc496f17d0" providerId="ADAL" clId="{E86B6310-1A40-40FE-882C-F5E88BF25D89}" dt="2021-05-06T20:19:13.259" v="234" actId="478"/>
          <ac:picMkLst>
            <pc:docMk/>
            <pc:sldMk cId="1109835182" sldId="3938"/>
            <ac:picMk id="2" creationId="{8D922DE4-73FF-4774-A69D-75683CFCD8E2}"/>
          </ac:picMkLst>
        </pc:picChg>
        <pc:picChg chg="del mod">
          <ac:chgData name="Sudarshan Chakravarthi" userId="9632d19e-631d-46a5-9e9a-d9cc496f17d0" providerId="ADAL" clId="{E86B6310-1A40-40FE-882C-F5E88BF25D89}" dt="2021-05-06T20:23:30.244" v="522" actId="478"/>
          <ac:picMkLst>
            <pc:docMk/>
            <pc:sldMk cId="1109835182" sldId="3938"/>
            <ac:picMk id="3" creationId="{B2F57365-8CE7-48CF-A8B1-21AB19DB1D97}"/>
          </ac:picMkLst>
        </pc:picChg>
        <pc:picChg chg="add mod">
          <ac:chgData name="Sudarshan Chakravarthi" userId="9632d19e-631d-46a5-9e9a-d9cc496f17d0" providerId="ADAL" clId="{E86B6310-1A40-40FE-882C-F5E88BF25D89}" dt="2021-05-06T20:19:20.912" v="237" actId="14100"/>
          <ac:picMkLst>
            <pc:docMk/>
            <pc:sldMk cId="1109835182" sldId="3938"/>
            <ac:picMk id="12" creationId="{A4CD7B2A-CE50-46C4-AF7A-CAAED3E79472}"/>
          </ac:picMkLst>
        </pc:picChg>
        <pc:picChg chg="add mod">
          <ac:chgData name="Sudarshan Chakravarthi" userId="9632d19e-631d-46a5-9e9a-d9cc496f17d0" providerId="ADAL" clId="{E86B6310-1A40-40FE-882C-F5E88BF25D89}" dt="2021-05-06T20:23:41.436" v="525" actId="1076"/>
          <ac:picMkLst>
            <pc:docMk/>
            <pc:sldMk cId="1109835182" sldId="3938"/>
            <ac:picMk id="15" creationId="{459C80B6-CAAC-467C-B699-17C419214C1D}"/>
          </ac:picMkLst>
        </pc:picChg>
      </pc:sldChg>
      <pc:sldChg chg="addSp delSp modSp mod">
        <pc:chgData name="Sudarshan Chakravarthi" userId="9632d19e-631d-46a5-9e9a-d9cc496f17d0" providerId="ADAL" clId="{E86B6310-1A40-40FE-882C-F5E88BF25D89}" dt="2021-05-07T06:17:32.081" v="618"/>
        <pc:sldMkLst>
          <pc:docMk/>
          <pc:sldMk cId="3984393310" sldId="3939"/>
        </pc:sldMkLst>
        <pc:spChg chg="add del mod">
          <ac:chgData name="Sudarshan Chakravarthi" userId="9632d19e-631d-46a5-9e9a-d9cc496f17d0" providerId="ADAL" clId="{E86B6310-1A40-40FE-882C-F5E88BF25D89}" dt="2021-05-07T06:17:30.237" v="617" actId="478"/>
          <ac:spMkLst>
            <pc:docMk/>
            <pc:sldMk cId="3984393310" sldId="3939"/>
            <ac:spMk id="49" creationId="{237ADE22-33FA-4947-B5EE-D76DB9C1BA5F}"/>
          </ac:spMkLst>
        </pc:spChg>
        <pc:spChg chg="mod">
          <ac:chgData name="Sudarshan Chakravarthi" userId="9632d19e-631d-46a5-9e9a-d9cc496f17d0" providerId="ADAL" clId="{E86B6310-1A40-40FE-882C-F5E88BF25D89}" dt="2021-05-07T06:17:32.081" v="618"/>
          <ac:spMkLst>
            <pc:docMk/>
            <pc:sldMk cId="3984393310" sldId="3939"/>
            <ac:spMk id="51" creationId="{31C8873C-67AC-4382-934A-AA6CA9BAAA07}"/>
          </ac:spMkLst>
        </pc:spChg>
        <pc:spChg chg="mod">
          <ac:chgData name="Sudarshan Chakravarthi" userId="9632d19e-631d-46a5-9e9a-d9cc496f17d0" providerId="ADAL" clId="{E86B6310-1A40-40FE-882C-F5E88BF25D89}" dt="2021-05-07T06:17:32.081" v="618"/>
          <ac:spMkLst>
            <pc:docMk/>
            <pc:sldMk cId="3984393310" sldId="3939"/>
            <ac:spMk id="52" creationId="{53F587FB-E6B3-456F-A466-955AF6EDD9D3}"/>
          </ac:spMkLst>
        </pc:spChg>
        <pc:spChg chg="topLvl">
          <ac:chgData name="Sudarshan Chakravarthi" userId="9632d19e-631d-46a5-9e9a-d9cc496f17d0" providerId="ADAL" clId="{E86B6310-1A40-40FE-882C-F5E88BF25D89}" dt="2021-05-06T17:58:20.806" v="45" actId="478"/>
          <ac:spMkLst>
            <pc:docMk/>
            <pc:sldMk cId="3984393310" sldId="3939"/>
            <ac:spMk id="58" creationId="{24A08811-A4ED-4300-AA81-4409D844118F}"/>
          </ac:spMkLst>
        </pc:spChg>
        <pc:spChg chg="del topLvl">
          <ac:chgData name="Sudarshan Chakravarthi" userId="9632d19e-631d-46a5-9e9a-d9cc496f17d0" providerId="ADAL" clId="{E86B6310-1A40-40FE-882C-F5E88BF25D89}" dt="2021-05-06T17:58:20.806" v="45" actId="478"/>
          <ac:spMkLst>
            <pc:docMk/>
            <pc:sldMk cId="3984393310" sldId="3939"/>
            <ac:spMk id="59" creationId="{9EE4AC1F-BF02-491D-8671-BC407C3C70E7}"/>
          </ac:spMkLst>
        </pc:spChg>
        <pc:grpChg chg="add mod">
          <ac:chgData name="Sudarshan Chakravarthi" userId="9632d19e-631d-46a5-9e9a-d9cc496f17d0" providerId="ADAL" clId="{E86B6310-1A40-40FE-882C-F5E88BF25D89}" dt="2021-05-07T06:17:32.081" v="618"/>
          <ac:grpSpMkLst>
            <pc:docMk/>
            <pc:sldMk cId="3984393310" sldId="3939"/>
            <ac:grpSpMk id="50" creationId="{FB344127-4249-47AE-BDE0-C2F9E8EBFF13}"/>
          </ac:grpSpMkLst>
        </pc:grpChg>
        <pc:grpChg chg="del">
          <ac:chgData name="Sudarshan Chakravarthi" userId="9632d19e-631d-46a5-9e9a-d9cc496f17d0" providerId="ADAL" clId="{E86B6310-1A40-40FE-882C-F5E88BF25D89}" dt="2021-05-06T17:58:20.806" v="45" actId="478"/>
          <ac:grpSpMkLst>
            <pc:docMk/>
            <pc:sldMk cId="3984393310" sldId="3939"/>
            <ac:grpSpMk id="60" creationId="{871909E4-9F2D-492A-9CA3-4AA026F31B71}"/>
          </ac:grpSpMkLst>
        </pc:grpChg>
      </pc:sldChg>
      <pc:sldChg chg="addSp delSp modSp mod">
        <pc:chgData name="Sudarshan Chakravarthi" userId="9632d19e-631d-46a5-9e9a-d9cc496f17d0" providerId="ADAL" clId="{E86B6310-1A40-40FE-882C-F5E88BF25D89}" dt="2021-05-07T07:42:45.134" v="738" actId="20577"/>
        <pc:sldMkLst>
          <pc:docMk/>
          <pc:sldMk cId="2690013885" sldId="3940"/>
        </pc:sldMkLst>
        <pc:spChg chg="mod topLvl">
          <ac:chgData name="Sudarshan Chakravarthi" userId="9632d19e-631d-46a5-9e9a-d9cc496f17d0" providerId="ADAL" clId="{E86B6310-1A40-40FE-882C-F5E88BF25D89}" dt="2021-05-07T07:42:45.134" v="738" actId="20577"/>
          <ac:spMkLst>
            <pc:docMk/>
            <pc:sldMk cId="2690013885" sldId="3940"/>
            <ac:spMk id="3" creationId="{C5AB1697-EAF5-4ADF-855F-736A0265CC8C}"/>
          </ac:spMkLst>
        </pc:spChg>
        <pc:spChg chg="del topLvl">
          <ac:chgData name="Sudarshan Chakravarthi" userId="9632d19e-631d-46a5-9e9a-d9cc496f17d0" providerId="ADAL" clId="{E86B6310-1A40-40FE-882C-F5E88BF25D89}" dt="2021-05-06T17:58:33.780" v="49" actId="478"/>
          <ac:spMkLst>
            <pc:docMk/>
            <pc:sldMk cId="2690013885" sldId="3940"/>
            <ac:spMk id="4" creationId="{605F4973-DB23-4312-B268-188EEB1A8F35}"/>
          </ac:spMkLst>
        </pc:spChg>
        <pc:spChg chg="add del mod">
          <ac:chgData name="Sudarshan Chakravarthi" userId="9632d19e-631d-46a5-9e9a-d9cc496f17d0" providerId="ADAL" clId="{E86B6310-1A40-40FE-882C-F5E88BF25D89}" dt="2021-05-07T06:17:41.576" v="621" actId="478"/>
          <ac:spMkLst>
            <pc:docMk/>
            <pc:sldMk cId="2690013885" sldId="3940"/>
            <ac:spMk id="39" creationId="{B42E327D-E72C-4D7B-9645-515545FA2684}"/>
          </ac:spMkLst>
        </pc:spChg>
        <pc:spChg chg="mod">
          <ac:chgData name="Sudarshan Chakravarthi" userId="9632d19e-631d-46a5-9e9a-d9cc496f17d0" providerId="ADAL" clId="{E86B6310-1A40-40FE-882C-F5E88BF25D89}" dt="2021-05-07T06:17:42.554" v="622"/>
          <ac:spMkLst>
            <pc:docMk/>
            <pc:sldMk cId="2690013885" sldId="3940"/>
            <ac:spMk id="41" creationId="{9FBBC729-54F1-47A1-A5C6-DD635B653747}"/>
          </ac:spMkLst>
        </pc:spChg>
        <pc:spChg chg="mod">
          <ac:chgData name="Sudarshan Chakravarthi" userId="9632d19e-631d-46a5-9e9a-d9cc496f17d0" providerId="ADAL" clId="{E86B6310-1A40-40FE-882C-F5E88BF25D89}" dt="2021-05-07T06:17:42.554" v="622"/>
          <ac:spMkLst>
            <pc:docMk/>
            <pc:sldMk cId="2690013885" sldId="3940"/>
            <ac:spMk id="42" creationId="{1C82EC48-2808-47CA-A46A-2C65EE5F9E6B}"/>
          </ac:spMkLst>
        </pc:spChg>
        <pc:grpChg chg="del">
          <ac:chgData name="Sudarshan Chakravarthi" userId="9632d19e-631d-46a5-9e9a-d9cc496f17d0" providerId="ADAL" clId="{E86B6310-1A40-40FE-882C-F5E88BF25D89}" dt="2021-05-06T17:58:33.780" v="49" actId="478"/>
          <ac:grpSpMkLst>
            <pc:docMk/>
            <pc:sldMk cId="2690013885" sldId="3940"/>
            <ac:grpSpMk id="2" creationId="{26FE2DD1-B55D-45A3-BDEA-952D099BB441}"/>
          </ac:grpSpMkLst>
        </pc:grpChg>
        <pc:grpChg chg="add mod">
          <ac:chgData name="Sudarshan Chakravarthi" userId="9632d19e-631d-46a5-9e9a-d9cc496f17d0" providerId="ADAL" clId="{E86B6310-1A40-40FE-882C-F5E88BF25D89}" dt="2021-05-07T06:17:42.554" v="622"/>
          <ac:grpSpMkLst>
            <pc:docMk/>
            <pc:sldMk cId="2690013885" sldId="3940"/>
            <ac:grpSpMk id="40" creationId="{2EC7FDDA-B613-4D13-A445-455F3EE92676}"/>
          </ac:grpSpMkLst>
        </pc:grpChg>
      </pc:sldChg>
      <pc:sldChg chg="addSp delSp modSp mod">
        <pc:chgData name="Sudarshan Chakravarthi" userId="9632d19e-631d-46a5-9e9a-d9cc496f17d0" providerId="ADAL" clId="{E86B6310-1A40-40FE-882C-F5E88BF25D89}" dt="2021-05-07T07:28:02.685" v="678" actId="20577"/>
        <pc:sldMkLst>
          <pc:docMk/>
          <pc:sldMk cId="4161364127" sldId="3943"/>
        </pc:sldMkLst>
        <pc:spChg chg="mod">
          <ac:chgData name="Sudarshan Chakravarthi" userId="9632d19e-631d-46a5-9e9a-d9cc496f17d0" providerId="ADAL" clId="{E86B6310-1A40-40FE-882C-F5E88BF25D89}" dt="2021-05-07T07:28:02.685" v="678" actId="20577"/>
          <ac:spMkLst>
            <pc:docMk/>
            <pc:sldMk cId="4161364127" sldId="3943"/>
            <ac:spMk id="41" creationId="{68452A8F-C00C-4D8C-8EED-04039B00236B}"/>
          </ac:spMkLst>
        </pc:spChg>
        <pc:spChg chg="del">
          <ac:chgData name="Sudarshan Chakravarthi" userId="9632d19e-631d-46a5-9e9a-d9cc496f17d0" providerId="ADAL" clId="{E86B6310-1A40-40FE-882C-F5E88BF25D89}" dt="2021-05-06T17:58:27.083" v="47" actId="478"/>
          <ac:spMkLst>
            <pc:docMk/>
            <pc:sldMk cId="4161364127" sldId="3943"/>
            <ac:spMk id="85" creationId="{16EDA2D3-209C-44AE-BCEE-28541C139C65}"/>
          </ac:spMkLst>
        </pc:spChg>
        <pc:spChg chg="add del mod">
          <ac:chgData name="Sudarshan Chakravarthi" userId="9632d19e-631d-46a5-9e9a-d9cc496f17d0" providerId="ADAL" clId="{E86B6310-1A40-40FE-882C-F5E88BF25D89}" dt="2021-05-07T06:17:36.788" v="619" actId="478"/>
          <ac:spMkLst>
            <pc:docMk/>
            <pc:sldMk cId="4161364127" sldId="3943"/>
            <ac:spMk id="88" creationId="{095B850D-83D5-4465-86B7-088865D058B4}"/>
          </ac:spMkLst>
        </pc:spChg>
        <pc:spChg chg="mod">
          <ac:chgData name="Sudarshan Chakravarthi" userId="9632d19e-631d-46a5-9e9a-d9cc496f17d0" providerId="ADAL" clId="{E86B6310-1A40-40FE-882C-F5E88BF25D89}" dt="2021-05-07T06:17:37.788" v="620"/>
          <ac:spMkLst>
            <pc:docMk/>
            <pc:sldMk cId="4161364127" sldId="3943"/>
            <ac:spMk id="89" creationId="{B3E88A73-EF7F-456E-ADBB-1F1C657779BE}"/>
          </ac:spMkLst>
        </pc:spChg>
        <pc:spChg chg="mod">
          <ac:chgData name="Sudarshan Chakravarthi" userId="9632d19e-631d-46a5-9e9a-d9cc496f17d0" providerId="ADAL" clId="{E86B6310-1A40-40FE-882C-F5E88BF25D89}" dt="2021-05-07T06:17:37.788" v="620"/>
          <ac:spMkLst>
            <pc:docMk/>
            <pc:sldMk cId="4161364127" sldId="3943"/>
            <ac:spMk id="90" creationId="{8ED1ABBC-70B5-4942-9EF7-6694B4D4334E}"/>
          </ac:spMkLst>
        </pc:spChg>
        <pc:grpChg chg="add mod">
          <ac:chgData name="Sudarshan Chakravarthi" userId="9632d19e-631d-46a5-9e9a-d9cc496f17d0" providerId="ADAL" clId="{E86B6310-1A40-40FE-882C-F5E88BF25D89}" dt="2021-05-07T06:17:37.788" v="620"/>
          <ac:grpSpMkLst>
            <pc:docMk/>
            <pc:sldMk cId="4161364127" sldId="3943"/>
            <ac:grpSpMk id="85" creationId="{83541569-631C-4CD1-B45D-6F85A747F706}"/>
          </ac:grpSpMkLst>
        </pc:grpChg>
      </pc:sldChg>
      <pc:sldChg chg="addSp delSp modSp mod">
        <pc:chgData name="Sudarshan Chakravarthi" userId="9632d19e-631d-46a5-9e9a-d9cc496f17d0" providerId="ADAL" clId="{E86B6310-1A40-40FE-882C-F5E88BF25D89}" dt="2021-05-07T06:17:47.394" v="624"/>
        <pc:sldMkLst>
          <pc:docMk/>
          <pc:sldMk cId="1788139491" sldId="3944"/>
        </pc:sldMkLst>
        <pc:spChg chg="mod">
          <ac:chgData name="Sudarshan Chakravarthi" userId="9632d19e-631d-46a5-9e9a-d9cc496f17d0" providerId="ADAL" clId="{E86B6310-1A40-40FE-882C-F5E88BF25D89}" dt="2021-05-06T18:04:10.077" v="162" actId="1038"/>
          <ac:spMkLst>
            <pc:docMk/>
            <pc:sldMk cId="1788139491" sldId="3944"/>
            <ac:spMk id="4" creationId="{F7E781E7-EEB3-4713-A940-CB62F360374C}"/>
          </ac:spMkLst>
        </pc:spChg>
        <pc:spChg chg="mod">
          <ac:chgData name="Sudarshan Chakravarthi" userId="9632d19e-631d-46a5-9e9a-d9cc496f17d0" providerId="ADAL" clId="{E86B6310-1A40-40FE-882C-F5E88BF25D89}" dt="2021-05-06T18:04:10.077" v="162" actId="1038"/>
          <ac:spMkLst>
            <pc:docMk/>
            <pc:sldMk cId="1788139491" sldId="3944"/>
            <ac:spMk id="6" creationId="{6F62EC53-32D7-4479-99D4-6D9F3DCC2F01}"/>
          </ac:spMkLst>
        </pc:spChg>
        <pc:spChg chg="topLvl">
          <ac:chgData name="Sudarshan Chakravarthi" userId="9632d19e-631d-46a5-9e9a-d9cc496f17d0" providerId="ADAL" clId="{E86B6310-1A40-40FE-882C-F5E88BF25D89}" dt="2021-05-06T17:58:43.324" v="51" actId="478"/>
          <ac:spMkLst>
            <pc:docMk/>
            <pc:sldMk cId="1788139491" sldId="3944"/>
            <ac:spMk id="7" creationId="{56EC976F-C6D9-496A-86D6-496CF7166316}"/>
          </ac:spMkLst>
        </pc:spChg>
        <pc:spChg chg="del topLvl">
          <ac:chgData name="Sudarshan Chakravarthi" userId="9632d19e-631d-46a5-9e9a-d9cc496f17d0" providerId="ADAL" clId="{E86B6310-1A40-40FE-882C-F5E88BF25D89}" dt="2021-05-06T17:58:43.324" v="51" actId="478"/>
          <ac:spMkLst>
            <pc:docMk/>
            <pc:sldMk cId="1788139491" sldId="3944"/>
            <ac:spMk id="8" creationId="{934249C9-5303-4DCE-B008-1510A814C1BA}"/>
          </ac:spMkLst>
        </pc:spChg>
        <pc:spChg chg="mod">
          <ac:chgData name="Sudarshan Chakravarthi" userId="9632d19e-631d-46a5-9e9a-d9cc496f17d0" providerId="ADAL" clId="{E86B6310-1A40-40FE-882C-F5E88BF25D89}" dt="2021-05-06T18:04:10.077" v="162" actId="1038"/>
          <ac:spMkLst>
            <pc:docMk/>
            <pc:sldMk cId="1788139491" sldId="3944"/>
            <ac:spMk id="10" creationId="{AC7F4E27-3CCD-4678-9CC5-1CFC043BDC40}"/>
          </ac:spMkLst>
        </pc:spChg>
        <pc:spChg chg="mod">
          <ac:chgData name="Sudarshan Chakravarthi" userId="9632d19e-631d-46a5-9e9a-d9cc496f17d0" providerId="ADAL" clId="{E86B6310-1A40-40FE-882C-F5E88BF25D89}" dt="2021-05-06T18:04:10.077" v="162" actId="1038"/>
          <ac:spMkLst>
            <pc:docMk/>
            <pc:sldMk cId="1788139491" sldId="3944"/>
            <ac:spMk id="11" creationId="{8D844D7D-CD75-4B57-8791-BED0E5347923}"/>
          </ac:spMkLst>
        </pc:spChg>
        <pc:spChg chg="mod">
          <ac:chgData name="Sudarshan Chakravarthi" userId="9632d19e-631d-46a5-9e9a-d9cc496f17d0" providerId="ADAL" clId="{E86B6310-1A40-40FE-882C-F5E88BF25D89}" dt="2021-05-06T18:04:10.077" v="162" actId="1038"/>
          <ac:spMkLst>
            <pc:docMk/>
            <pc:sldMk cId="1788139491" sldId="3944"/>
            <ac:spMk id="12" creationId="{1915242A-BC01-4807-A96A-41C97E3D3085}"/>
          </ac:spMkLst>
        </pc:spChg>
        <pc:spChg chg="mod">
          <ac:chgData name="Sudarshan Chakravarthi" userId="9632d19e-631d-46a5-9e9a-d9cc496f17d0" providerId="ADAL" clId="{E86B6310-1A40-40FE-882C-F5E88BF25D89}" dt="2021-05-06T18:04:10.077" v="162" actId="1038"/>
          <ac:spMkLst>
            <pc:docMk/>
            <pc:sldMk cId="1788139491" sldId="3944"/>
            <ac:spMk id="13" creationId="{48A43EF8-3700-4C0B-BB7C-781CA71E87BF}"/>
          </ac:spMkLst>
        </pc:spChg>
        <pc:spChg chg="mod">
          <ac:chgData name="Sudarshan Chakravarthi" userId="9632d19e-631d-46a5-9e9a-d9cc496f17d0" providerId="ADAL" clId="{E86B6310-1A40-40FE-882C-F5E88BF25D89}" dt="2021-05-06T18:04:10.077" v="162" actId="1038"/>
          <ac:spMkLst>
            <pc:docMk/>
            <pc:sldMk cId="1788139491" sldId="3944"/>
            <ac:spMk id="14" creationId="{D245F51F-154A-454E-AE9B-A20BC5B03C5A}"/>
          </ac:spMkLst>
        </pc:spChg>
        <pc:spChg chg="mod">
          <ac:chgData name="Sudarshan Chakravarthi" userId="9632d19e-631d-46a5-9e9a-d9cc496f17d0" providerId="ADAL" clId="{E86B6310-1A40-40FE-882C-F5E88BF25D89}" dt="2021-05-06T18:04:10.077" v="162" actId="1038"/>
          <ac:spMkLst>
            <pc:docMk/>
            <pc:sldMk cId="1788139491" sldId="3944"/>
            <ac:spMk id="15" creationId="{532C387E-CF9B-4306-9632-5C60601F165C}"/>
          </ac:spMkLst>
        </pc:spChg>
        <pc:spChg chg="mod">
          <ac:chgData name="Sudarshan Chakravarthi" userId="9632d19e-631d-46a5-9e9a-d9cc496f17d0" providerId="ADAL" clId="{E86B6310-1A40-40FE-882C-F5E88BF25D89}" dt="2021-05-06T18:04:10.077" v="162" actId="1038"/>
          <ac:spMkLst>
            <pc:docMk/>
            <pc:sldMk cId="1788139491" sldId="3944"/>
            <ac:spMk id="17" creationId="{31091F51-12D7-468C-8897-8B45C8BDA154}"/>
          </ac:spMkLst>
        </pc:spChg>
        <pc:spChg chg="mod">
          <ac:chgData name="Sudarshan Chakravarthi" userId="9632d19e-631d-46a5-9e9a-d9cc496f17d0" providerId="ADAL" clId="{E86B6310-1A40-40FE-882C-F5E88BF25D89}" dt="2021-05-06T18:04:10.077" v="162" actId="1038"/>
          <ac:spMkLst>
            <pc:docMk/>
            <pc:sldMk cId="1788139491" sldId="3944"/>
            <ac:spMk id="18" creationId="{68120090-7B77-4A9B-829D-D8F324B88E84}"/>
          </ac:spMkLst>
        </pc:spChg>
        <pc:spChg chg="mod">
          <ac:chgData name="Sudarshan Chakravarthi" userId="9632d19e-631d-46a5-9e9a-d9cc496f17d0" providerId="ADAL" clId="{E86B6310-1A40-40FE-882C-F5E88BF25D89}" dt="2021-05-06T18:04:10.077" v="162" actId="1038"/>
          <ac:spMkLst>
            <pc:docMk/>
            <pc:sldMk cId="1788139491" sldId="3944"/>
            <ac:spMk id="19" creationId="{BEA094C0-3209-4F12-8E44-AA47C7CA4504}"/>
          </ac:spMkLst>
        </pc:spChg>
        <pc:spChg chg="mod">
          <ac:chgData name="Sudarshan Chakravarthi" userId="9632d19e-631d-46a5-9e9a-d9cc496f17d0" providerId="ADAL" clId="{E86B6310-1A40-40FE-882C-F5E88BF25D89}" dt="2021-05-06T18:04:10.077" v="162" actId="1038"/>
          <ac:spMkLst>
            <pc:docMk/>
            <pc:sldMk cId="1788139491" sldId="3944"/>
            <ac:spMk id="20" creationId="{71A4639C-4AB3-44C6-ABF7-A819B9B3D4E3}"/>
          </ac:spMkLst>
        </pc:spChg>
        <pc:spChg chg="mod">
          <ac:chgData name="Sudarshan Chakravarthi" userId="9632d19e-631d-46a5-9e9a-d9cc496f17d0" providerId="ADAL" clId="{E86B6310-1A40-40FE-882C-F5E88BF25D89}" dt="2021-05-06T18:04:10.077" v="162" actId="1038"/>
          <ac:spMkLst>
            <pc:docMk/>
            <pc:sldMk cId="1788139491" sldId="3944"/>
            <ac:spMk id="21" creationId="{A648222C-AE8F-4D36-895A-1528B69320CB}"/>
          </ac:spMkLst>
        </pc:spChg>
        <pc:spChg chg="mod">
          <ac:chgData name="Sudarshan Chakravarthi" userId="9632d19e-631d-46a5-9e9a-d9cc496f17d0" providerId="ADAL" clId="{E86B6310-1A40-40FE-882C-F5E88BF25D89}" dt="2021-05-06T18:04:10.077" v="162" actId="1038"/>
          <ac:spMkLst>
            <pc:docMk/>
            <pc:sldMk cId="1788139491" sldId="3944"/>
            <ac:spMk id="22" creationId="{4A9D5FF3-B814-49C0-9C69-145EACF43383}"/>
          </ac:spMkLst>
        </pc:spChg>
        <pc:spChg chg="add del mod">
          <ac:chgData name="Sudarshan Chakravarthi" userId="9632d19e-631d-46a5-9e9a-d9cc496f17d0" providerId="ADAL" clId="{E86B6310-1A40-40FE-882C-F5E88BF25D89}" dt="2021-05-07T06:17:46.420" v="623" actId="478"/>
          <ac:spMkLst>
            <pc:docMk/>
            <pc:sldMk cId="1788139491" sldId="3944"/>
            <ac:spMk id="23" creationId="{29DB750D-EC2F-480A-9070-F16199B70F73}"/>
          </ac:spMkLst>
        </pc:spChg>
        <pc:spChg chg="mod">
          <ac:chgData name="Sudarshan Chakravarthi" userId="9632d19e-631d-46a5-9e9a-d9cc496f17d0" providerId="ADAL" clId="{E86B6310-1A40-40FE-882C-F5E88BF25D89}" dt="2021-05-07T06:17:47.394" v="624"/>
          <ac:spMkLst>
            <pc:docMk/>
            <pc:sldMk cId="1788139491" sldId="3944"/>
            <ac:spMk id="25" creationId="{4407A030-6AEA-41C8-89F0-31ECE65C8AC0}"/>
          </ac:spMkLst>
        </pc:spChg>
        <pc:spChg chg="mod">
          <ac:chgData name="Sudarshan Chakravarthi" userId="9632d19e-631d-46a5-9e9a-d9cc496f17d0" providerId="ADAL" clId="{E86B6310-1A40-40FE-882C-F5E88BF25D89}" dt="2021-05-07T06:17:47.394" v="624"/>
          <ac:spMkLst>
            <pc:docMk/>
            <pc:sldMk cId="1788139491" sldId="3944"/>
            <ac:spMk id="26" creationId="{4A83DFCD-26D9-47DC-B1B7-6C4EC18DCD2E}"/>
          </ac:spMkLst>
        </pc:spChg>
        <pc:grpChg chg="mod">
          <ac:chgData name="Sudarshan Chakravarthi" userId="9632d19e-631d-46a5-9e9a-d9cc496f17d0" providerId="ADAL" clId="{E86B6310-1A40-40FE-882C-F5E88BF25D89}" dt="2021-05-06T18:04:10.077" v="162" actId="1038"/>
          <ac:grpSpMkLst>
            <pc:docMk/>
            <pc:sldMk cId="1788139491" sldId="3944"/>
            <ac:grpSpMk id="2" creationId="{975FCC09-1916-4141-ABE9-4D0A2AB6B701}"/>
          </ac:grpSpMkLst>
        </pc:grpChg>
        <pc:grpChg chg="add mod">
          <ac:chgData name="Sudarshan Chakravarthi" userId="9632d19e-631d-46a5-9e9a-d9cc496f17d0" providerId="ADAL" clId="{E86B6310-1A40-40FE-882C-F5E88BF25D89}" dt="2021-05-06T18:04:10.077" v="162" actId="1038"/>
          <ac:grpSpMkLst>
            <pc:docMk/>
            <pc:sldMk cId="1788139491" sldId="3944"/>
            <ac:grpSpMk id="3" creationId="{EE90024F-84CC-4BDE-BD9D-B744D8D8C8D6}"/>
          </ac:grpSpMkLst>
        </pc:grpChg>
        <pc:grpChg chg="del">
          <ac:chgData name="Sudarshan Chakravarthi" userId="9632d19e-631d-46a5-9e9a-d9cc496f17d0" providerId="ADAL" clId="{E86B6310-1A40-40FE-882C-F5E88BF25D89}" dt="2021-05-06T17:58:43.324" v="51" actId="478"/>
          <ac:grpSpMkLst>
            <pc:docMk/>
            <pc:sldMk cId="1788139491" sldId="3944"/>
            <ac:grpSpMk id="9" creationId="{80A1F22D-0D7D-4CE4-A3D3-21E25BD503BB}"/>
          </ac:grpSpMkLst>
        </pc:grpChg>
        <pc:grpChg chg="mod">
          <ac:chgData name="Sudarshan Chakravarthi" userId="9632d19e-631d-46a5-9e9a-d9cc496f17d0" providerId="ADAL" clId="{E86B6310-1A40-40FE-882C-F5E88BF25D89}" dt="2021-05-06T18:04:10.077" v="162" actId="1038"/>
          <ac:grpSpMkLst>
            <pc:docMk/>
            <pc:sldMk cId="1788139491" sldId="3944"/>
            <ac:grpSpMk id="16" creationId="{B351FDF5-F03D-48A0-A1DE-EE4B287D4786}"/>
          </ac:grpSpMkLst>
        </pc:grpChg>
        <pc:grpChg chg="add mod">
          <ac:chgData name="Sudarshan Chakravarthi" userId="9632d19e-631d-46a5-9e9a-d9cc496f17d0" providerId="ADAL" clId="{E86B6310-1A40-40FE-882C-F5E88BF25D89}" dt="2021-05-07T06:17:47.394" v="624"/>
          <ac:grpSpMkLst>
            <pc:docMk/>
            <pc:sldMk cId="1788139491" sldId="3944"/>
            <ac:grpSpMk id="24" creationId="{BE9A194D-148B-40A5-827D-F126FFBAC717}"/>
          </ac:grpSpMkLst>
        </pc:grpChg>
      </pc:sldChg>
      <pc:sldChg chg="addSp delSp modSp mod">
        <pc:chgData name="Sudarshan Chakravarthi" userId="9632d19e-631d-46a5-9e9a-d9cc496f17d0" providerId="ADAL" clId="{E86B6310-1A40-40FE-882C-F5E88BF25D89}" dt="2021-05-07T06:17:52.088" v="626"/>
        <pc:sldMkLst>
          <pc:docMk/>
          <pc:sldMk cId="1197912277" sldId="3945"/>
        </pc:sldMkLst>
        <pc:spChg chg="del">
          <ac:chgData name="Sudarshan Chakravarthi" userId="9632d19e-631d-46a5-9e9a-d9cc496f17d0" providerId="ADAL" clId="{E86B6310-1A40-40FE-882C-F5E88BF25D89}" dt="2021-05-06T17:58:50.304" v="53" actId="478"/>
          <ac:spMkLst>
            <pc:docMk/>
            <pc:sldMk cId="1197912277" sldId="3945"/>
            <ac:spMk id="5" creationId="{4FB66AA0-7E53-47F2-BE41-2C6049DC8FD1}"/>
          </ac:spMkLst>
        </pc:spChg>
        <pc:spChg chg="add del mod">
          <ac:chgData name="Sudarshan Chakravarthi" userId="9632d19e-631d-46a5-9e9a-d9cc496f17d0" providerId="ADAL" clId="{E86B6310-1A40-40FE-882C-F5E88BF25D89}" dt="2021-05-07T06:17:51.199" v="625" actId="478"/>
          <ac:spMkLst>
            <pc:docMk/>
            <pc:sldMk cId="1197912277" sldId="3945"/>
            <ac:spMk id="6" creationId="{9DF6EF58-C99F-4316-8413-88E82B5B5441}"/>
          </ac:spMkLst>
        </pc:spChg>
        <pc:spChg chg="mod">
          <ac:chgData name="Sudarshan Chakravarthi" userId="9632d19e-631d-46a5-9e9a-d9cc496f17d0" providerId="ADAL" clId="{E86B6310-1A40-40FE-882C-F5E88BF25D89}" dt="2021-05-07T06:17:52.088" v="626"/>
          <ac:spMkLst>
            <pc:docMk/>
            <pc:sldMk cId="1197912277" sldId="3945"/>
            <ac:spMk id="7" creationId="{09B8B0EA-6819-4325-AE9D-C2691D46C219}"/>
          </ac:spMkLst>
        </pc:spChg>
        <pc:spChg chg="mod">
          <ac:chgData name="Sudarshan Chakravarthi" userId="9632d19e-631d-46a5-9e9a-d9cc496f17d0" providerId="ADAL" clId="{E86B6310-1A40-40FE-882C-F5E88BF25D89}" dt="2021-05-07T06:17:52.088" v="626"/>
          <ac:spMkLst>
            <pc:docMk/>
            <pc:sldMk cId="1197912277" sldId="3945"/>
            <ac:spMk id="8" creationId="{3A07A348-5169-4D13-83C8-5AB124786834}"/>
          </ac:spMkLst>
        </pc:spChg>
        <pc:spChg chg="mod">
          <ac:chgData name="Sudarshan Chakravarthi" userId="9632d19e-631d-46a5-9e9a-d9cc496f17d0" providerId="ADAL" clId="{E86B6310-1A40-40FE-882C-F5E88BF25D89}" dt="2021-05-06T18:05:04.301" v="165"/>
          <ac:spMkLst>
            <pc:docMk/>
            <pc:sldMk cId="1197912277" sldId="3945"/>
            <ac:spMk id="8" creationId="{73EFBD05-0FFE-4B10-8D60-ED6B7FCE650A}"/>
          </ac:spMkLst>
        </pc:spChg>
        <pc:spChg chg="mod">
          <ac:chgData name="Sudarshan Chakravarthi" userId="9632d19e-631d-46a5-9e9a-d9cc496f17d0" providerId="ADAL" clId="{E86B6310-1A40-40FE-882C-F5E88BF25D89}" dt="2021-05-06T18:05:04.301" v="165"/>
          <ac:spMkLst>
            <pc:docMk/>
            <pc:sldMk cId="1197912277" sldId="3945"/>
            <ac:spMk id="9" creationId="{385C7281-DD08-4D83-AEE6-FE33510BDF7E}"/>
          </ac:spMkLst>
        </pc:spChg>
        <pc:spChg chg="mod">
          <ac:chgData name="Sudarshan Chakravarthi" userId="9632d19e-631d-46a5-9e9a-d9cc496f17d0" providerId="ADAL" clId="{E86B6310-1A40-40FE-882C-F5E88BF25D89}" dt="2021-05-06T18:25:40.814" v="196" actId="6549"/>
          <ac:spMkLst>
            <pc:docMk/>
            <pc:sldMk cId="1197912277" sldId="3945"/>
            <ac:spMk id="10" creationId="{E99F9D33-793E-4921-B439-705F967DEBE9}"/>
          </ac:spMkLst>
        </pc:spChg>
        <pc:grpChg chg="add mod">
          <ac:chgData name="Sudarshan Chakravarthi" userId="9632d19e-631d-46a5-9e9a-d9cc496f17d0" providerId="ADAL" clId="{E86B6310-1A40-40FE-882C-F5E88BF25D89}" dt="2021-05-07T06:17:52.088" v="626"/>
          <ac:grpSpMkLst>
            <pc:docMk/>
            <pc:sldMk cId="1197912277" sldId="3945"/>
            <ac:grpSpMk id="5" creationId="{ECAB0EE6-5176-4ED5-A71B-52697138C6E2}"/>
          </ac:grpSpMkLst>
        </pc:grpChg>
        <pc:grpChg chg="add del mod">
          <ac:chgData name="Sudarshan Chakravarthi" userId="9632d19e-631d-46a5-9e9a-d9cc496f17d0" providerId="ADAL" clId="{E86B6310-1A40-40FE-882C-F5E88BF25D89}" dt="2021-05-06T20:29:32.956" v="557" actId="478"/>
          <ac:grpSpMkLst>
            <pc:docMk/>
            <pc:sldMk cId="1197912277" sldId="3945"/>
            <ac:grpSpMk id="7" creationId="{8E390E74-0499-431F-A7FA-1809F9DCCB70}"/>
          </ac:grpSpMkLst>
        </pc:grpChg>
        <pc:picChg chg="del">
          <ac:chgData name="Sudarshan Chakravarthi" userId="9632d19e-631d-46a5-9e9a-d9cc496f17d0" providerId="ADAL" clId="{E86B6310-1A40-40FE-882C-F5E88BF25D89}" dt="2021-05-06T18:25:45.245" v="197" actId="478"/>
          <ac:picMkLst>
            <pc:docMk/>
            <pc:sldMk cId="1197912277" sldId="3945"/>
            <ac:picMk id="2" creationId="{75E4C6EB-83D6-4FD7-9E50-9782B06E7C8E}"/>
          </ac:picMkLst>
        </pc:picChg>
        <pc:picChg chg="add del mod">
          <ac:chgData name="Sudarshan Chakravarthi" userId="9632d19e-631d-46a5-9e9a-d9cc496f17d0" providerId="ADAL" clId="{E86B6310-1A40-40FE-882C-F5E88BF25D89}" dt="2021-05-06T18:26:51.485" v="202" actId="478"/>
          <ac:picMkLst>
            <pc:docMk/>
            <pc:sldMk cId="1197912277" sldId="3945"/>
            <ac:picMk id="3" creationId="{ECCA993A-E1D5-443B-AB73-9E620F58AD30}"/>
          </ac:picMkLst>
        </pc:picChg>
        <pc:picChg chg="add del mod">
          <ac:chgData name="Sudarshan Chakravarthi" userId="9632d19e-631d-46a5-9e9a-d9cc496f17d0" providerId="ADAL" clId="{E86B6310-1A40-40FE-882C-F5E88BF25D89}" dt="2021-05-06T20:29:26.528" v="554" actId="478"/>
          <ac:picMkLst>
            <pc:docMk/>
            <pc:sldMk cId="1197912277" sldId="3945"/>
            <ac:picMk id="11" creationId="{95E58BE2-939A-41AC-A1AC-C766DF39DE51}"/>
          </ac:picMkLst>
        </pc:picChg>
        <pc:picChg chg="add mod">
          <ac:chgData name="Sudarshan Chakravarthi" userId="9632d19e-631d-46a5-9e9a-d9cc496f17d0" providerId="ADAL" clId="{E86B6310-1A40-40FE-882C-F5E88BF25D89}" dt="2021-05-06T20:29:38.411" v="559" actId="1076"/>
          <ac:picMkLst>
            <pc:docMk/>
            <pc:sldMk cId="1197912277" sldId="3945"/>
            <ac:picMk id="12" creationId="{AE134778-C6FB-4523-8F36-6F6403D0238B}"/>
          </ac:picMkLst>
        </pc:picChg>
      </pc:sldChg>
      <pc:sldChg chg="addSp delSp modSp mod">
        <pc:chgData name="Sudarshan Chakravarthi" userId="9632d19e-631d-46a5-9e9a-d9cc496f17d0" providerId="ADAL" clId="{E86B6310-1A40-40FE-882C-F5E88BF25D89}" dt="2021-05-07T06:18:13.053" v="634"/>
        <pc:sldMkLst>
          <pc:docMk/>
          <pc:sldMk cId="2125424051" sldId="3946"/>
        </pc:sldMkLst>
        <pc:spChg chg="add del mod">
          <ac:chgData name="Sudarshan Chakravarthi" userId="9632d19e-631d-46a5-9e9a-d9cc496f17d0" providerId="ADAL" clId="{E86B6310-1A40-40FE-882C-F5E88BF25D89}" dt="2021-05-07T06:18:11.783" v="633" actId="478"/>
          <ac:spMkLst>
            <pc:docMk/>
            <pc:sldMk cId="2125424051" sldId="3946"/>
            <ac:spMk id="5" creationId="{A136998D-1BC4-4E07-BFF4-197AFAECB9D3}"/>
          </ac:spMkLst>
        </pc:spChg>
        <pc:spChg chg="del">
          <ac:chgData name="Sudarshan Chakravarthi" userId="9632d19e-631d-46a5-9e9a-d9cc496f17d0" providerId="ADAL" clId="{E86B6310-1A40-40FE-882C-F5E88BF25D89}" dt="2021-05-06T17:59:08.711" v="61" actId="478"/>
          <ac:spMkLst>
            <pc:docMk/>
            <pc:sldMk cId="2125424051" sldId="3946"/>
            <ac:spMk id="6" creationId="{89069DE5-F21B-4123-B122-E31E7A58A1D1}"/>
          </ac:spMkLst>
        </pc:spChg>
        <pc:spChg chg="mod">
          <ac:chgData name="Sudarshan Chakravarthi" userId="9632d19e-631d-46a5-9e9a-d9cc496f17d0" providerId="ADAL" clId="{E86B6310-1A40-40FE-882C-F5E88BF25D89}" dt="2021-05-07T06:18:13.053" v="634"/>
          <ac:spMkLst>
            <pc:docMk/>
            <pc:sldMk cId="2125424051" sldId="3946"/>
            <ac:spMk id="7" creationId="{B5160CE4-622B-4D3F-A229-7AAA8338545F}"/>
          </ac:spMkLst>
        </pc:spChg>
        <pc:spChg chg="mod">
          <ac:chgData name="Sudarshan Chakravarthi" userId="9632d19e-631d-46a5-9e9a-d9cc496f17d0" providerId="ADAL" clId="{E86B6310-1A40-40FE-882C-F5E88BF25D89}" dt="2021-05-07T06:18:13.053" v="634"/>
          <ac:spMkLst>
            <pc:docMk/>
            <pc:sldMk cId="2125424051" sldId="3946"/>
            <ac:spMk id="8" creationId="{0D4A787B-2B41-464B-B265-EF3C77BC1C44}"/>
          </ac:spMkLst>
        </pc:spChg>
        <pc:spChg chg="mod">
          <ac:chgData name="Sudarshan Chakravarthi" userId="9632d19e-631d-46a5-9e9a-d9cc496f17d0" providerId="ADAL" clId="{E86B6310-1A40-40FE-882C-F5E88BF25D89}" dt="2021-05-06T18:05:17.381" v="169"/>
          <ac:spMkLst>
            <pc:docMk/>
            <pc:sldMk cId="2125424051" sldId="3946"/>
            <ac:spMk id="8" creationId="{7A2B665B-7041-4A7E-93B3-BD0A4657E558}"/>
          </ac:spMkLst>
        </pc:spChg>
        <pc:spChg chg="mod">
          <ac:chgData name="Sudarshan Chakravarthi" userId="9632d19e-631d-46a5-9e9a-d9cc496f17d0" providerId="ADAL" clId="{E86B6310-1A40-40FE-882C-F5E88BF25D89}" dt="2021-05-06T18:05:17.381" v="169"/>
          <ac:spMkLst>
            <pc:docMk/>
            <pc:sldMk cId="2125424051" sldId="3946"/>
            <ac:spMk id="9" creationId="{876D273D-4284-461D-9009-E8F81941BFF5}"/>
          </ac:spMkLst>
        </pc:spChg>
        <pc:spChg chg="mod">
          <ac:chgData name="Sudarshan Chakravarthi" userId="9632d19e-631d-46a5-9e9a-d9cc496f17d0" providerId="ADAL" clId="{E86B6310-1A40-40FE-882C-F5E88BF25D89}" dt="2021-05-06T18:33:21.174" v="224" actId="6549"/>
          <ac:spMkLst>
            <pc:docMk/>
            <pc:sldMk cId="2125424051" sldId="3946"/>
            <ac:spMk id="10" creationId="{6BA26636-FEE4-4CA1-A498-2FDD200AFF95}"/>
          </ac:spMkLst>
        </pc:spChg>
        <pc:grpChg chg="add mod">
          <ac:chgData name="Sudarshan Chakravarthi" userId="9632d19e-631d-46a5-9e9a-d9cc496f17d0" providerId="ADAL" clId="{E86B6310-1A40-40FE-882C-F5E88BF25D89}" dt="2021-05-07T06:18:13.053" v="634"/>
          <ac:grpSpMkLst>
            <pc:docMk/>
            <pc:sldMk cId="2125424051" sldId="3946"/>
            <ac:grpSpMk id="6" creationId="{6543B1D2-C470-41D2-B60A-F62037D9FE1F}"/>
          </ac:grpSpMkLst>
        </pc:grpChg>
        <pc:grpChg chg="add del mod">
          <ac:chgData name="Sudarshan Chakravarthi" userId="9632d19e-631d-46a5-9e9a-d9cc496f17d0" providerId="ADAL" clId="{E86B6310-1A40-40FE-882C-F5E88BF25D89}" dt="2021-05-06T20:25:00.420" v="530" actId="478"/>
          <ac:grpSpMkLst>
            <pc:docMk/>
            <pc:sldMk cId="2125424051" sldId="3946"/>
            <ac:grpSpMk id="7" creationId="{84414AB0-128A-410C-A7CB-AAAEC2EFF4CE}"/>
          </ac:grpSpMkLst>
        </pc:grpChg>
        <pc:picChg chg="add del mod">
          <ac:chgData name="Sudarshan Chakravarthi" userId="9632d19e-631d-46a5-9e9a-d9cc496f17d0" providerId="ADAL" clId="{E86B6310-1A40-40FE-882C-F5E88BF25D89}" dt="2021-05-06T20:24:46.103" v="526" actId="478"/>
          <ac:picMkLst>
            <pc:docMk/>
            <pc:sldMk cId="2125424051" sldId="3946"/>
            <ac:picMk id="2" creationId="{AC30B077-258D-45EB-9536-17B074F22D20}"/>
          </ac:picMkLst>
        </pc:picChg>
        <pc:picChg chg="del">
          <ac:chgData name="Sudarshan Chakravarthi" userId="9632d19e-631d-46a5-9e9a-d9cc496f17d0" providerId="ADAL" clId="{E86B6310-1A40-40FE-882C-F5E88BF25D89}" dt="2021-05-06T18:32:47.165" v="215" actId="478"/>
          <ac:picMkLst>
            <pc:docMk/>
            <pc:sldMk cId="2125424051" sldId="3946"/>
            <ac:picMk id="4" creationId="{FDEE5CD9-049C-400A-B9AD-109550ACCC38}"/>
          </ac:picMkLst>
        </pc:picChg>
        <pc:picChg chg="add mod">
          <ac:chgData name="Sudarshan Chakravarthi" userId="9632d19e-631d-46a5-9e9a-d9cc496f17d0" providerId="ADAL" clId="{E86B6310-1A40-40FE-882C-F5E88BF25D89}" dt="2021-05-06T20:24:57.838" v="529" actId="1076"/>
          <ac:picMkLst>
            <pc:docMk/>
            <pc:sldMk cId="2125424051" sldId="3946"/>
            <ac:picMk id="11" creationId="{ADDEBDC7-577A-49FF-8D6B-AD08DDF30E76}"/>
          </ac:picMkLst>
        </pc:picChg>
      </pc:sldChg>
      <pc:sldChg chg="addSp delSp modSp mod">
        <pc:chgData name="Sudarshan Chakravarthi" userId="9632d19e-631d-46a5-9e9a-d9cc496f17d0" providerId="ADAL" clId="{E86B6310-1A40-40FE-882C-F5E88BF25D89}" dt="2021-05-07T07:44:16.195" v="749" actId="5793"/>
        <pc:sldMkLst>
          <pc:docMk/>
          <pc:sldMk cId="832630741" sldId="3950"/>
        </pc:sldMkLst>
        <pc:spChg chg="mod">
          <ac:chgData name="Sudarshan Chakravarthi" userId="9632d19e-631d-46a5-9e9a-d9cc496f17d0" providerId="ADAL" clId="{E86B6310-1A40-40FE-882C-F5E88BF25D89}" dt="2021-05-07T07:44:16.195" v="749" actId="5793"/>
          <ac:spMkLst>
            <pc:docMk/>
            <pc:sldMk cId="832630741" sldId="3950"/>
            <ac:spMk id="3" creationId="{2115C0FB-688E-48F1-B4CA-DDE98BC1AF71}"/>
          </ac:spMkLst>
        </pc:spChg>
        <pc:spChg chg="add del mod">
          <ac:chgData name="Sudarshan Chakravarthi" userId="9632d19e-631d-46a5-9e9a-d9cc496f17d0" providerId="ADAL" clId="{E86B6310-1A40-40FE-882C-F5E88BF25D89}" dt="2021-05-07T06:18:22.967" v="637" actId="478"/>
          <ac:spMkLst>
            <pc:docMk/>
            <pc:sldMk cId="832630741" sldId="3950"/>
            <ac:spMk id="7" creationId="{75B3C4B8-E972-40E2-BE15-240102982C68}"/>
          </ac:spMkLst>
        </pc:spChg>
        <pc:spChg chg="mod">
          <ac:chgData name="Sudarshan Chakravarthi" userId="9632d19e-631d-46a5-9e9a-d9cc496f17d0" providerId="ADAL" clId="{E86B6310-1A40-40FE-882C-F5E88BF25D89}" dt="2021-05-07T06:18:23.963" v="638"/>
          <ac:spMkLst>
            <pc:docMk/>
            <pc:sldMk cId="832630741" sldId="3950"/>
            <ac:spMk id="8" creationId="{D4FBB3B7-43D6-4CF9-A433-775700A554F9}"/>
          </ac:spMkLst>
        </pc:spChg>
        <pc:spChg chg="mod">
          <ac:chgData name="Sudarshan Chakravarthi" userId="9632d19e-631d-46a5-9e9a-d9cc496f17d0" providerId="ADAL" clId="{E86B6310-1A40-40FE-882C-F5E88BF25D89}" dt="2021-05-06T18:05:21.034" v="170"/>
          <ac:spMkLst>
            <pc:docMk/>
            <pc:sldMk cId="832630741" sldId="3950"/>
            <ac:spMk id="10" creationId="{6F4341BA-1F5B-4FE5-8337-D1C71194CC8A}"/>
          </ac:spMkLst>
        </pc:spChg>
        <pc:spChg chg="mod">
          <ac:chgData name="Sudarshan Chakravarthi" userId="9632d19e-631d-46a5-9e9a-d9cc496f17d0" providerId="ADAL" clId="{E86B6310-1A40-40FE-882C-F5E88BF25D89}" dt="2021-05-07T06:18:23.963" v="638"/>
          <ac:spMkLst>
            <pc:docMk/>
            <pc:sldMk cId="832630741" sldId="3950"/>
            <ac:spMk id="10" creationId="{BAF18EFA-883C-4D2C-A16B-DEC4E16973E3}"/>
          </ac:spMkLst>
        </pc:spChg>
        <pc:spChg chg="del">
          <ac:chgData name="Sudarshan Chakravarthi" userId="9632d19e-631d-46a5-9e9a-d9cc496f17d0" providerId="ADAL" clId="{E86B6310-1A40-40FE-882C-F5E88BF25D89}" dt="2021-05-06T17:59:41.803" v="71" actId="478"/>
          <ac:spMkLst>
            <pc:docMk/>
            <pc:sldMk cId="832630741" sldId="3950"/>
            <ac:spMk id="11" creationId="{AFF5DFB4-E118-4FD5-B729-D5609A8F7688}"/>
          </ac:spMkLst>
        </pc:spChg>
        <pc:spChg chg="mod">
          <ac:chgData name="Sudarshan Chakravarthi" userId="9632d19e-631d-46a5-9e9a-d9cc496f17d0" providerId="ADAL" clId="{E86B6310-1A40-40FE-882C-F5E88BF25D89}" dt="2021-05-06T18:05:21.034" v="170"/>
          <ac:spMkLst>
            <pc:docMk/>
            <pc:sldMk cId="832630741" sldId="3950"/>
            <ac:spMk id="12" creationId="{B2DADFDA-AA9F-416A-9F27-F5FC37B9F54A}"/>
          </ac:spMkLst>
        </pc:spChg>
        <pc:spChg chg="mod">
          <ac:chgData name="Sudarshan Chakravarthi" userId="9632d19e-631d-46a5-9e9a-d9cc496f17d0" providerId="ADAL" clId="{E86B6310-1A40-40FE-882C-F5E88BF25D89}" dt="2021-05-06T18:05:21.034" v="170"/>
          <ac:spMkLst>
            <pc:docMk/>
            <pc:sldMk cId="832630741" sldId="3950"/>
            <ac:spMk id="13" creationId="{DDD0177C-8BE0-4940-8F56-3A097193D9E1}"/>
          </ac:spMkLst>
        </pc:spChg>
        <pc:grpChg chg="add mod">
          <ac:chgData name="Sudarshan Chakravarthi" userId="9632d19e-631d-46a5-9e9a-d9cc496f17d0" providerId="ADAL" clId="{E86B6310-1A40-40FE-882C-F5E88BF25D89}" dt="2021-05-07T06:18:23.963" v="638"/>
          <ac:grpSpMkLst>
            <pc:docMk/>
            <pc:sldMk cId="832630741" sldId="3950"/>
            <ac:grpSpMk id="6" creationId="{5EF196C6-A8FD-46FE-8ED0-9A2897D1E238}"/>
          </ac:grpSpMkLst>
        </pc:grpChg>
        <pc:grpChg chg="add del mod">
          <ac:chgData name="Sudarshan Chakravarthi" userId="9632d19e-631d-46a5-9e9a-d9cc496f17d0" providerId="ADAL" clId="{E86B6310-1A40-40FE-882C-F5E88BF25D89}" dt="2021-05-06T20:17:02.701" v="233" actId="478"/>
          <ac:grpSpMkLst>
            <pc:docMk/>
            <pc:sldMk cId="832630741" sldId="3950"/>
            <ac:grpSpMk id="8" creationId="{33CAA35A-DEF3-428B-A592-50B401FF3E71}"/>
          </ac:grpSpMkLst>
        </pc:grpChg>
        <pc:picChg chg="add del mod">
          <ac:chgData name="Sudarshan Chakravarthi" userId="9632d19e-631d-46a5-9e9a-d9cc496f17d0" providerId="ADAL" clId="{E86B6310-1A40-40FE-882C-F5E88BF25D89}" dt="2021-05-06T20:16:41.887" v="229" actId="478"/>
          <ac:picMkLst>
            <pc:docMk/>
            <pc:sldMk cId="832630741" sldId="3950"/>
            <ac:picMk id="2" creationId="{E76F88BF-23C7-43AE-ABE9-C073533E675D}"/>
          </ac:picMkLst>
        </pc:picChg>
        <pc:picChg chg="add mod">
          <ac:chgData name="Sudarshan Chakravarthi" userId="9632d19e-631d-46a5-9e9a-d9cc496f17d0" providerId="ADAL" clId="{E86B6310-1A40-40FE-882C-F5E88BF25D89}" dt="2021-05-06T20:16:50.183" v="232" actId="1076"/>
          <ac:picMkLst>
            <pc:docMk/>
            <pc:sldMk cId="832630741" sldId="3950"/>
            <ac:picMk id="4" creationId="{1FD62160-63A5-420B-B3B2-DD8D8C60CFB1}"/>
          </ac:picMkLst>
        </pc:picChg>
        <pc:picChg chg="del">
          <ac:chgData name="Sudarshan Chakravarthi" userId="9632d19e-631d-46a5-9e9a-d9cc496f17d0" providerId="ADAL" clId="{E86B6310-1A40-40FE-882C-F5E88BF25D89}" dt="2021-05-06T20:16:14.924" v="225" actId="478"/>
          <ac:picMkLst>
            <pc:docMk/>
            <pc:sldMk cId="832630741" sldId="3950"/>
            <ac:picMk id="6" creationId="{129C16FD-BE0D-4D5D-BE7C-67BFCE6F2E4F}"/>
          </ac:picMkLst>
        </pc:picChg>
      </pc:sldChg>
      <pc:sldChg chg="add del ord">
        <pc:chgData name="Sudarshan Chakravarthi" userId="9632d19e-631d-46a5-9e9a-d9cc496f17d0" providerId="ADAL" clId="{E86B6310-1A40-40FE-882C-F5E88BF25D89}" dt="2021-05-07T07:24:25.752" v="665" actId="2696"/>
        <pc:sldMkLst>
          <pc:docMk/>
          <pc:sldMk cId="707404485" sldId="3963"/>
        </pc:sldMkLst>
      </pc:sldChg>
      <pc:sldChg chg="add">
        <pc:chgData name="Sudarshan Chakravarthi" userId="9632d19e-631d-46a5-9e9a-d9cc496f17d0" providerId="ADAL" clId="{E86B6310-1A40-40FE-882C-F5E88BF25D89}" dt="2021-05-07T07:24:31.531" v="666"/>
        <pc:sldMkLst>
          <pc:docMk/>
          <pc:sldMk cId="3864131488" sldId="3963"/>
        </pc:sldMkLst>
      </pc:sldChg>
      <pc:sldChg chg="addSp delSp modSp mod">
        <pc:chgData name="Sudarshan Chakravarthi" userId="9632d19e-631d-46a5-9e9a-d9cc496f17d0" providerId="ADAL" clId="{E86B6310-1A40-40FE-882C-F5E88BF25D89}" dt="2021-05-07T06:17:56.829" v="628"/>
        <pc:sldMkLst>
          <pc:docMk/>
          <pc:sldMk cId="295649589" sldId="3969"/>
        </pc:sldMkLst>
        <pc:spChg chg="del">
          <ac:chgData name="Sudarshan Chakravarthi" userId="9632d19e-631d-46a5-9e9a-d9cc496f17d0" providerId="ADAL" clId="{E86B6310-1A40-40FE-882C-F5E88BF25D89}" dt="2021-05-06T17:58:54.891" v="55" actId="478"/>
          <ac:spMkLst>
            <pc:docMk/>
            <pc:sldMk cId="295649589" sldId="3969"/>
            <ac:spMk id="9" creationId="{529881A0-9956-4266-AC40-158E01B141FD}"/>
          </ac:spMkLst>
        </pc:spChg>
        <pc:spChg chg="add del mod">
          <ac:chgData name="Sudarshan Chakravarthi" userId="9632d19e-631d-46a5-9e9a-d9cc496f17d0" providerId="ADAL" clId="{E86B6310-1A40-40FE-882C-F5E88BF25D89}" dt="2021-05-07T06:17:55.908" v="627" actId="478"/>
          <ac:spMkLst>
            <pc:docMk/>
            <pc:sldMk cId="295649589" sldId="3969"/>
            <ac:spMk id="10" creationId="{72D3DF69-5278-4630-A428-EFCE58A489F1}"/>
          </ac:spMkLst>
        </pc:spChg>
        <pc:spChg chg="mod">
          <ac:chgData name="Sudarshan Chakravarthi" userId="9632d19e-631d-46a5-9e9a-d9cc496f17d0" providerId="ADAL" clId="{E86B6310-1A40-40FE-882C-F5E88BF25D89}" dt="2021-05-07T06:17:56.829" v="628"/>
          <ac:spMkLst>
            <pc:docMk/>
            <pc:sldMk cId="295649589" sldId="3969"/>
            <ac:spMk id="11" creationId="{8BEAB3F8-4F06-4450-83A9-B751C539E454}"/>
          </ac:spMkLst>
        </pc:spChg>
        <pc:spChg chg="mod">
          <ac:chgData name="Sudarshan Chakravarthi" userId="9632d19e-631d-46a5-9e9a-d9cc496f17d0" providerId="ADAL" clId="{E86B6310-1A40-40FE-882C-F5E88BF25D89}" dt="2021-05-07T06:17:56.829" v="628"/>
          <ac:spMkLst>
            <pc:docMk/>
            <pc:sldMk cId="295649589" sldId="3969"/>
            <ac:spMk id="12" creationId="{A5FAF95A-4432-4950-8012-ABE151DD7387}"/>
          </ac:spMkLst>
        </pc:spChg>
        <pc:spChg chg="mod">
          <ac:chgData name="Sudarshan Chakravarthi" userId="9632d19e-631d-46a5-9e9a-d9cc496f17d0" providerId="ADAL" clId="{E86B6310-1A40-40FE-882C-F5E88BF25D89}" dt="2021-05-06T18:05:08.860" v="167"/>
          <ac:spMkLst>
            <pc:docMk/>
            <pc:sldMk cId="295649589" sldId="3969"/>
            <ac:spMk id="12" creationId="{CD9451C8-09C4-40B8-8FC7-F9A83474B74A}"/>
          </ac:spMkLst>
        </pc:spChg>
        <pc:spChg chg="mod">
          <ac:chgData name="Sudarshan Chakravarthi" userId="9632d19e-631d-46a5-9e9a-d9cc496f17d0" providerId="ADAL" clId="{E86B6310-1A40-40FE-882C-F5E88BF25D89}" dt="2021-05-06T18:05:08.860" v="167"/>
          <ac:spMkLst>
            <pc:docMk/>
            <pc:sldMk cId="295649589" sldId="3969"/>
            <ac:spMk id="13" creationId="{E74EA3BD-4F1B-46EC-9075-83A5D751266E}"/>
          </ac:spMkLst>
        </pc:spChg>
        <pc:spChg chg="mod">
          <ac:chgData name="Sudarshan Chakravarthi" userId="9632d19e-631d-46a5-9e9a-d9cc496f17d0" providerId="ADAL" clId="{E86B6310-1A40-40FE-882C-F5E88BF25D89}" dt="2021-05-06T18:28:20.347" v="213" actId="6549"/>
          <ac:spMkLst>
            <pc:docMk/>
            <pc:sldMk cId="295649589" sldId="3969"/>
            <ac:spMk id="14" creationId="{A4C5C8CA-D9C6-4DB2-A818-3B7E771B2815}"/>
          </ac:spMkLst>
        </pc:spChg>
        <pc:grpChg chg="add mod">
          <ac:chgData name="Sudarshan Chakravarthi" userId="9632d19e-631d-46a5-9e9a-d9cc496f17d0" providerId="ADAL" clId="{E86B6310-1A40-40FE-882C-F5E88BF25D89}" dt="2021-05-07T06:17:56.829" v="628"/>
          <ac:grpSpMkLst>
            <pc:docMk/>
            <pc:sldMk cId="295649589" sldId="3969"/>
            <ac:grpSpMk id="9" creationId="{C38FC87A-86FD-4965-AF67-E48364573C8E}"/>
          </ac:grpSpMkLst>
        </pc:grpChg>
        <pc:grpChg chg="add del mod">
          <ac:chgData name="Sudarshan Chakravarthi" userId="9632d19e-631d-46a5-9e9a-d9cc496f17d0" providerId="ADAL" clId="{E86B6310-1A40-40FE-882C-F5E88BF25D89}" dt="2021-05-06T20:26:58.421" v="542" actId="478"/>
          <ac:grpSpMkLst>
            <pc:docMk/>
            <pc:sldMk cId="295649589" sldId="3969"/>
            <ac:grpSpMk id="11" creationId="{648FF033-2D0D-4176-84E0-9796ED56CAE9}"/>
          </ac:grpSpMkLst>
        </pc:grpChg>
        <pc:picChg chg="del">
          <ac:chgData name="Sudarshan Chakravarthi" userId="9632d19e-631d-46a5-9e9a-d9cc496f17d0" providerId="ADAL" clId="{E86B6310-1A40-40FE-882C-F5E88BF25D89}" dt="2021-05-06T20:26:19.527" v="531" actId="478"/>
          <ac:picMkLst>
            <pc:docMk/>
            <pc:sldMk cId="295649589" sldId="3969"/>
            <ac:picMk id="2" creationId="{A85E4DFA-0E83-4DDE-9E92-C0AC4459C06C}"/>
          </ac:picMkLst>
        </pc:picChg>
        <pc:picChg chg="del">
          <ac:chgData name="Sudarshan Chakravarthi" userId="9632d19e-631d-46a5-9e9a-d9cc496f17d0" providerId="ADAL" clId="{E86B6310-1A40-40FE-882C-F5E88BF25D89}" dt="2021-05-06T20:26:37.182" v="536" actId="478"/>
          <ac:picMkLst>
            <pc:docMk/>
            <pc:sldMk cId="295649589" sldId="3969"/>
            <ac:picMk id="3" creationId="{2269AE58-375A-4001-AA19-B9F8020061CA}"/>
          </ac:picMkLst>
        </pc:picChg>
        <pc:picChg chg="add mod ord">
          <ac:chgData name="Sudarshan Chakravarthi" userId="9632d19e-631d-46a5-9e9a-d9cc496f17d0" providerId="ADAL" clId="{E86B6310-1A40-40FE-882C-F5E88BF25D89}" dt="2021-05-06T20:27:17.363" v="547" actId="1076"/>
          <ac:picMkLst>
            <pc:docMk/>
            <pc:sldMk cId="295649589" sldId="3969"/>
            <ac:picMk id="4" creationId="{C045E3E9-3D2B-4028-AAFC-A65BCD440C6C}"/>
          </ac:picMkLst>
        </pc:picChg>
        <pc:picChg chg="add mod">
          <ac:chgData name="Sudarshan Chakravarthi" userId="9632d19e-631d-46a5-9e9a-d9cc496f17d0" providerId="ADAL" clId="{E86B6310-1A40-40FE-882C-F5E88BF25D89}" dt="2021-05-06T20:27:48.242" v="553" actId="1076"/>
          <ac:picMkLst>
            <pc:docMk/>
            <pc:sldMk cId="295649589" sldId="3969"/>
            <ac:picMk id="5" creationId="{E21C3F3D-A437-4F63-BB2A-B9CCDEB178EF}"/>
          </ac:picMkLst>
        </pc:picChg>
        <pc:picChg chg="mod ord">
          <ac:chgData name="Sudarshan Chakravarthi" userId="9632d19e-631d-46a5-9e9a-d9cc496f17d0" providerId="ADAL" clId="{E86B6310-1A40-40FE-882C-F5E88BF25D89}" dt="2021-05-06T20:27:20.160" v="548" actId="1076"/>
          <ac:picMkLst>
            <pc:docMk/>
            <pc:sldMk cId="295649589" sldId="3969"/>
            <ac:picMk id="7" creationId="{81C8B547-B38A-4856-9310-403A41A34811}"/>
          </ac:picMkLst>
        </pc:picChg>
      </pc:sldChg>
      <pc:sldChg chg="addSp delSp modSp mod">
        <pc:chgData name="Sudarshan Chakravarthi" userId="9632d19e-631d-46a5-9e9a-d9cc496f17d0" providerId="ADAL" clId="{E86B6310-1A40-40FE-882C-F5E88BF25D89}" dt="2021-05-07T06:18:01.227" v="630"/>
        <pc:sldMkLst>
          <pc:docMk/>
          <pc:sldMk cId="1897941556" sldId="3970"/>
        </pc:sldMkLst>
        <pc:spChg chg="del">
          <ac:chgData name="Sudarshan Chakravarthi" userId="9632d19e-631d-46a5-9e9a-d9cc496f17d0" providerId="ADAL" clId="{E86B6310-1A40-40FE-882C-F5E88BF25D89}" dt="2021-05-06T17:58:59.400" v="57" actId="478"/>
          <ac:spMkLst>
            <pc:docMk/>
            <pc:sldMk cId="1897941556" sldId="3970"/>
            <ac:spMk id="7" creationId="{6D23747B-33EB-4C15-9E72-70507BEAACAC}"/>
          </ac:spMkLst>
        </pc:spChg>
        <pc:spChg chg="add del mod">
          <ac:chgData name="Sudarshan Chakravarthi" userId="9632d19e-631d-46a5-9e9a-d9cc496f17d0" providerId="ADAL" clId="{E86B6310-1A40-40FE-882C-F5E88BF25D89}" dt="2021-05-07T06:18:00.368" v="629" actId="478"/>
          <ac:spMkLst>
            <pc:docMk/>
            <pc:sldMk cId="1897941556" sldId="3970"/>
            <ac:spMk id="8" creationId="{764541EC-E18B-41CE-BFFD-952B8315E1A4}"/>
          </ac:spMkLst>
        </pc:spChg>
        <pc:spChg chg="mod">
          <ac:chgData name="Sudarshan Chakravarthi" userId="9632d19e-631d-46a5-9e9a-d9cc496f17d0" providerId="ADAL" clId="{E86B6310-1A40-40FE-882C-F5E88BF25D89}" dt="2021-05-07T06:18:01.227" v="630"/>
          <ac:spMkLst>
            <pc:docMk/>
            <pc:sldMk cId="1897941556" sldId="3970"/>
            <ac:spMk id="9" creationId="{415790E2-850C-4C53-AEB9-8CE551C70636}"/>
          </ac:spMkLst>
        </pc:spChg>
        <pc:spChg chg="mod">
          <ac:chgData name="Sudarshan Chakravarthi" userId="9632d19e-631d-46a5-9e9a-d9cc496f17d0" providerId="ADAL" clId="{E86B6310-1A40-40FE-882C-F5E88BF25D89}" dt="2021-05-07T06:18:01.227" v="630"/>
          <ac:spMkLst>
            <pc:docMk/>
            <pc:sldMk cId="1897941556" sldId="3970"/>
            <ac:spMk id="10" creationId="{1097FE40-323A-4BA4-94A0-25E27FF38557}"/>
          </ac:spMkLst>
        </pc:spChg>
        <pc:spChg chg="mod">
          <ac:chgData name="Sudarshan Chakravarthi" userId="9632d19e-631d-46a5-9e9a-d9cc496f17d0" providerId="ADAL" clId="{E86B6310-1A40-40FE-882C-F5E88BF25D89}" dt="2021-05-06T18:05:13.240" v="168"/>
          <ac:spMkLst>
            <pc:docMk/>
            <pc:sldMk cId="1897941556" sldId="3970"/>
            <ac:spMk id="10" creationId="{D81DC146-ABB8-4F1B-94C3-560AD28B8EDB}"/>
          </ac:spMkLst>
        </pc:spChg>
        <pc:spChg chg="mod">
          <ac:chgData name="Sudarshan Chakravarthi" userId="9632d19e-631d-46a5-9e9a-d9cc496f17d0" providerId="ADAL" clId="{E86B6310-1A40-40FE-882C-F5E88BF25D89}" dt="2021-05-06T18:05:13.240" v="168"/>
          <ac:spMkLst>
            <pc:docMk/>
            <pc:sldMk cId="1897941556" sldId="3970"/>
            <ac:spMk id="11" creationId="{1E7EA5C3-CD82-417A-9990-5E6F75889DA5}"/>
          </ac:spMkLst>
        </pc:spChg>
        <pc:spChg chg="mod">
          <ac:chgData name="Sudarshan Chakravarthi" userId="9632d19e-631d-46a5-9e9a-d9cc496f17d0" providerId="ADAL" clId="{E86B6310-1A40-40FE-882C-F5E88BF25D89}" dt="2021-05-06T18:05:13.240" v="168"/>
          <ac:spMkLst>
            <pc:docMk/>
            <pc:sldMk cId="1897941556" sldId="3970"/>
            <ac:spMk id="12" creationId="{87706A2A-124F-43C9-98DD-0CDAD9AB2BFE}"/>
          </ac:spMkLst>
        </pc:spChg>
        <pc:grpChg chg="add mod">
          <ac:chgData name="Sudarshan Chakravarthi" userId="9632d19e-631d-46a5-9e9a-d9cc496f17d0" providerId="ADAL" clId="{E86B6310-1A40-40FE-882C-F5E88BF25D89}" dt="2021-05-07T06:18:01.227" v="630"/>
          <ac:grpSpMkLst>
            <pc:docMk/>
            <pc:sldMk cId="1897941556" sldId="3970"/>
            <ac:grpSpMk id="7" creationId="{2E6DEE61-75AE-4524-9FD4-E5D71FF45783}"/>
          </ac:grpSpMkLst>
        </pc:grpChg>
        <pc:grpChg chg="add del mod">
          <ac:chgData name="Sudarshan Chakravarthi" userId="9632d19e-631d-46a5-9e9a-d9cc496f17d0" providerId="ADAL" clId="{E86B6310-1A40-40FE-882C-F5E88BF25D89}" dt="2021-05-06T18:29:47.713" v="214" actId="478"/>
          <ac:grpSpMkLst>
            <pc:docMk/>
            <pc:sldMk cId="1897941556" sldId="3970"/>
            <ac:grpSpMk id="9" creationId="{41A1ED4D-38E1-4848-95EC-8914D91F3FD9}"/>
          </ac:grpSpMkLst>
        </pc:grpChg>
      </pc:sldChg>
      <pc:sldChg chg="addSp delSp modSp mod">
        <pc:chgData name="Sudarshan Chakravarthi" userId="9632d19e-631d-46a5-9e9a-d9cc496f17d0" providerId="ADAL" clId="{E86B6310-1A40-40FE-882C-F5E88BF25D89}" dt="2021-05-07T06:18:07.525" v="632"/>
        <pc:sldMkLst>
          <pc:docMk/>
          <pc:sldMk cId="203996699" sldId="3971"/>
        </pc:sldMkLst>
        <pc:spChg chg="add del mod">
          <ac:chgData name="Sudarshan Chakravarthi" userId="9632d19e-631d-46a5-9e9a-d9cc496f17d0" providerId="ADAL" clId="{E86B6310-1A40-40FE-882C-F5E88BF25D89}" dt="2021-05-07T06:18:05.692" v="631" actId="478"/>
          <ac:spMkLst>
            <pc:docMk/>
            <pc:sldMk cId="203996699" sldId="3971"/>
            <ac:spMk id="35" creationId="{0A3F8181-230C-4AD3-9467-7367E5EE96E3}"/>
          </ac:spMkLst>
        </pc:spChg>
        <pc:spChg chg="mod">
          <ac:chgData name="Sudarshan Chakravarthi" userId="9632d19e-631d-46a5-9e9a-d9cc496f17d0" providerId="ADAL" clId="{E86B6310-1A40-40FE-882C-F5E88BF25D89}" dt="2021-05-07T06:18:07.525" v="632"/>
          <ac:spMkLst>
            <pc:docMk/>
            <pc:sldMk cId="203996699" sldId="3971"/>
            <ac:spMk id="37" creationId="{AACD0D50-C581-40BE-81A6-74179A84F4B1}"/>
          </ac:spMkLst>
        </pc:spChg>
        <pc:spChg chg="mod">
          <ac:chgData name="Sudarshan Chakravarthi" userId="9632d19e-631d-46a5-9e9a-d9cc496f17d0" providerId="ADAL" clId="{E86B6310-1A40-40FE-882C-F5E88BF25D89}" dt="2021-05-07T06:18:07.525" v="632"/>
          <ac:spMkLst>
            <pc:docMk/>
            <pc:sldMk cId="203996699" sldId="3971"/>
            <ac:spMk id="41" creationId="{4FA57964-2369-418D-9D3A-152C220237D6}"/>
          </ac:spMkLst>
        </pc:spChg>
        <pc:spChg chg="del">
          <ac:chgData name="Sudarshan Chakravarthi" userId="9632d19e-631d-46a5-9e9a-d9cc496f17d0" providerId="ADAL" clId="{E86B6310-1A40-40FE-882C-F5E88BF25D89}" dt="2021-05-06T17:59:03.728" v="59" actId="478"/>
          <ac:spMkLst>
            <pc:docMk/>
            <pc:sldMk cId="203996699" sldId="3971"/>
            <ac:spMk id="100" creationId="{5D800C9E-E24F-4CAD-AB5A-D4294B17312B}"/>
          </ac:spMkLst>
        </pc:spChg>
        <pc:grpChg chg="add mod">
          <ac:chgData name="Sudarshan Chakravarthi" userId="9632d19e-631d-46a5-9e9a-d9cc496f17d0" providerId="ADAL" clId="{E86B6310-1A40-40FE-882C-F5E88BF25D89}" dt="2021-05-07T06:18:07.525" v="632"/>
          <ac:grpSpMkLst>
            <pc:docMk/>
            <pc:sldMk cId="203996699" sldId="3971"/>
            <ac:grpSpMk id="36" creationId="{7511C93D-D9C4-4591-A215-1A29A9CBE539}"/>
          </ac:grpSpMkLst>
        </pc:grpChg>
      </pc:sldChg>
      <pc:sldChg chg="addSp delSp modSp mod ord">
        <pc:chgData name="Sudarshan Chakravarthi" userId="9632d19e-631d-46a5-9e9a-d9cc496f17d0" providerId="ADAL" clId="{E86B6310-1A40-40FE-882C-F5E88BF25D89}" dt="2021-05-07T06:17:08.558" v="610"/>
        <pc:sldMkLst>
          <pc:docMk/>
          <pc:sldMk cId="657390508" sldId="3972"/>
        </pc:sldMkLst>
        <pc:spChg chg="add del mod">
          <ac:chgData name="Sudarshan Chakravarthi" userId="9632d19e-631d-46a5-9e9a-d9cc496f17d0" providerId="ADAL" clId="{E86B6310-1A40-40FE-882C-F5E88BF25D89}" dt="2021-05-07T06:17:07.544" v="609" actId="478"/>
          <ac:spMkLst>
            <pc:docMk/>
            <pc:sldMk cId="657390508" sldId="3972"/>
            <ac:spMk id="43" creationId="{23C12648-0D67-4ADB-B5DA-DE5147361DA9}"/>
          </ac:spMkLst>
        </pc:spChg>
        <pc:spChg chg="mod">
          <ac:chgData name="Sudarshan Chakravarthi" userId="9632d19e-631d-46a5-9e9a-d9cc496f17d0" providerId="ADAL" clId="{E86B6310-1A40-40FE-882C-F5E88BF25D89}" dt="2021-05-06T18:05:25.234" v="172"/>
          <ac:spMkLst>
            <pc:docMk/>
            <pc:sldMk cId="657390508" sldId="3972"/>
            <ac:spMk id="47" creationId="{C8068D0B-9C73-4B3C-AD4D-BD00DC982CC1}"/>
          </ac:spMkLst>
        </pc:spChg>
        <pc:spChg chg="mod">
          <ac:chgData name="Sudarshan Chakravarthi" userId="9632d19e-631d-46a5-9e9a-d9cc496f17d0" providerId="ADAL" clId="{E86B6310-1A40-40FE-882C-F5E88BF25D89}" dt="2021-05-06T18:05:25.234" v="172"/>
          <ac:spMkLst>
            <pc:docMk/>
            <pc:sldMk cId="657390508" sldId="3972"/>
            <ac:spMk id="48" creationId="{514CBDA6-8AC5-4F67-AC46-F3C5BDAAE7EB}"/>
          </ac:spMkLst>
        </pc:spChg>
        <pc:spChg chg="mod">
          <ac:chgData name="Sudarshan Chakravarthi" userId="9632d19e-631d-46a5-9e9a-d9cc496f17d0" providerId="ADAL" clId="{E86B6310-1A40-40FE-882C-F5E88BF25D89}" dt="2021-05-06T18:09:09.271" v="181" actId="20577"/>
          <ac:spMkLst>
            <pc:docMk/>
            <pc:sldMk cId="657390508" sldId="3972"/>
            <ac:spMk id="51" creationId="{7688747D-5F10-4CC3-9081-222C0A7A637B}"/>
          </ac:spMkLst>
        </pc:spChg>
        <pc:spChg chg="mod">
          <ac:chgData name="Sudarshan Chakravarthi" userId="9632d19e-631d-46a5-9e9a-d9cc496f17d0" providerId="ADAL" clId="{E86B6310-1A40-40FE-882C-F5E88BF25D89}" dt="2021-05-07T06:17:08.558" v="610"/>
          <ac:spMkLst>
            <pc:docMk/>
            <pc:sldMk cId="657390508" sldId="3972"/>
            <ac:spMk id="55" creationId="{6D4B7E6F-0098-4C12-867F-993D47403863}"/>
          </ac:spMkLst>
        </pc:spChg>
        <pc:spChg chg="mod">
          <ac:chgData name="Sudarshan Chakravarthi" userId="9632d19e-631d-46a5-9e9a-d9cc496f17d0" providerId="ADAL" clId="{E86B6310-1A40-40FE-882C-F5E88BF25D89}" dt="2021-05-07T06:17:08.558" v="610"/>
          <ac:spMkLst>
            <pc:docMk/>
            <pc:sldMk cId="657390508" sldId="3972"/>
            <ac:spMk id="56" creationId="{76974939-2842-4AA1-B655-C5EE12E9CAB5}"/>
          </ac:spMkLst>
        </pc:spChg>
        <pc:spChg chg="del">
          <ac:chgData name="Sudarshan Chakravarthi" userId="9632d19e-631d-46a5-9e9a-d9cc496f17d0" providerId="ADAL" clId="{E86B6310-1A40-40FE-882C-F5E88BF25D89}" dt="2021-05-06T18:05:54.562" v="173" actId="478"/>
          <ac:spMkLst>
            <pc:docMk/>
            <pc:sldMk cId="657390508" sldId="3972"/>
            <ac:spMk id="82" creationId="{D9FA4960-2123-4F2A-A661-F41087AF92D7}"/>
          </ac:spMkLst>
        </pc:spChg>
        <pc:grpChg chg="add mod">
          <ac:chgData name="Sudarshan Chakravarthi" userId="9632d19e-631d-46a5-9e9a-d9cc496f17d0" providerId="ADAL" clId="{E86B6310-1A40-40FE-882C-F5E88BF25D89}" dt="2021-05-06T20:31:44.735" v="567" actId="1035"/>
          <ac:grpSpMkLst>
            <pc:docMk/>
            <pc:sldMk cId="657390508" sldId="3972"/>
            <ac:grpSpMk id="44" creationId="{BC4F8CDD-2A1B-462D-8BE3-47BDA54C2F6B}"/>
          </ac:grpSpMkLst>
        </pc:grpChg>
        <pc:grpChg chg="add mod">
          <ac:chgData name="Sudarshan Chakravarthi" userId="9632d19e-631d-46a5-9e9a-d9cc496f17d0" providerId="ADAL" clId="{E86B6310-1A40-40FE-882C-F5E88BF25D89}" dt="2021-05-07T06:17:08.558" v="610"/>
          <ac:grpSpMkLst>
            <pc:docMk/>
            <pc:sldMk cId="657390508" sldId="3972"/>
            <ac:grpSpMk id="52" creationId="{78047B48-B50E-4D5C-882C-1C1F0F4C3DAD}"/>
          </ac:grpSpMkLst>
        </pc:grpChg>
      </pc:sldChg>
      <pc:sldChg chg="addSp delSp modSp add mod">
        <pc:chgData name="Sudarshan Chakravarthi" userId="9632d19e-631d-46a5-9e9a-d9cc496f17d0" providerId="ADAL" clId="{E86B6310-1A40-40FE-882C-F5E88BF25D89}" dt="2021-05-07T07:54:50.703" v="796" actId="20577"/>
        <pc:sldMkLst>
          <pc:docMk/>
          <pc:sldMk cId="1538452181" sldId="4083"/>
        </pc:sldMkLst>
        <pc:spChg chg="del">
          <ac:chgData name="Sudarshan Chakravarthi" userId="9632d19e-631d-46a5-9e9a-d9cc496f17d0" providerId="ADAL" clId="{E86B6310-1A40-40FE-882C-F5E88BF25D89}" dt="2021-05-07T07:25:37.125" v="668" actId="478"/>
          <ac:spMkLst>
            <pc:docMk/>
            <pc:sldMk cId="1538452181" sldId="4083"/>
            <ac:spMk id="2" creationId="{FA2A3EC9-451E-4A95-9F8F-3FA0A691A5DC}"/>
          </ac:spMkLst>
        </pc:spChg>
        <pc:spChg chg="del">
          <ac:chgData name="Sudarshan Chakravarthi" userId="9632d19e-631d-46a5-9e9a-d9cc496f17d0" providerId="ADAL" clId="{E86B6310-1A40-40FE-882C-F5E88BF25D89}" dt="2021-05-07T07:25:40.649" v="669" actId="478"/>
          <ac:spMkLst>
            <pc:docMk/>
            <pc:sldMk cId="1538452181" sldId="4083"/>
            <ac:spMk id="3" creationId="{4F150BDD-124F-494B-BA16-0E74DA063598}"/>
          </ac:spMkLst>
        </pc:spChg>
        <pc:spChg chg="del">
          <ac:chgData name="Sudarshan Chakravarthi" userId="9632d19e-631d-46a5-9e9a-d9cc496f17d0" providerId="ADAL" clId="{E86B6310-1A40-40FE-882C-F5E88BF25D89}" dt="2021-05-07T07:25:40.649" v="669" actId="478"/>
          <ac:spMkLst>
            <pc:docMk/>
            <pc:sldMk cId="1538452181" sldId="4083"/>
            <ac:spMk id="5" creationId="{B64C7479-DF24-4B7F-910A-1B0A4980D728}"/>
          </ac:spMkLst>
        </pc:spChg>
        <pc:spChg chg="del">
          <ac:chgData name="Sudarshan Chakravarthi" userId="9632d19e-631d-46a5-9e9a-d9cc496f17d0" providerId="ADAL" clId="{E86B6310-1A40-40FE-882C-F5E88BF25D89}" dt="2021-05-07T07:25:40.649" v="669" actId="478"/>
          <ac:spMkLst>
            <pc:docMk/>
            <pc:sldMk cId="1538452181" sldId="4083"/>
            <ac:spMk id="8" creationId="{89E21E66-CA55-4475-8C9D-EE1E8ABA1116}"/>
          </ac:spMkLst>
        </pc:spChg>
        <pc:spChg chg="del">
          <ac:chgData name="Sudarshan Chakravarthi" userId="9632d19e-631d-46a5-9e9a-d9cc496f17d0" providerId="ADAL" clId="{E86B6310-1A40-40FE-882C-F5E88BF25D89}" dt="2021-05-07T07:25:40.649" v="669" actId="478"/>
          <ac:spMkLst>
            <pc:docMk/>
            <pc:sldMk cId="1538452181" sldId="4083"/>
            <ac:spMk id="9" creationId="{16957087-7A8B-452A-9C1C-C8987A9806F1}"/>
          </ac:spMkLst>
        </pc:spChg>
        <pc:spChg chg="del">
          <ac:chgData name="Sudarshan Chakravarthi" userId="9632d19e-631d-46a5-9e9a-d9cc496f17d0" providerId="ADAL" clId="{E86B6310-1A40-40FE-882C-F5E88BF25D89}" dt="2021-05-07T07:25:40.649" v="669" actId="478"/>
          <ac:spMkLst>
            <pc:docMk/>
            <pc:sldMk cId="1538452181" sldId="4083"/>
            <ac:spMk id="10" creationId="{5E3C6407-EE58-410D-8E39-719177EF10DA}"/>
          </ac:spMkLst>
        </pc:spChg>
        <pc:spChg chg="mod">
          <ac:chgData name="Sudarshan Chakravarthi" userId="9632d19e-631d-46a5-9e9a-d9cc496f17d0" providerId="ADAL" clId="{E86B6310-1A40-40FE-882C-F5E88BF25D89}" dt="2021-05-07T07:25:45.492" v="670" actId="1076"/>
          <ac:spMkLst>
            <pc:docMk/>
            <pc:sldMk cId="1538452181" sldId="4083"/>
            <ac:spMk id="12" creationId="{293D920B-A70E-47FC-BD47-537A2100AD03}"/>
          </ac:spMkLst>
        </pc:spChg>
        <pc:spChg chg="del">
          <ac:chgData name="Sudarshan Chakravarthi" userId="9632d19e-631d-46a5-9e9a-d9cc496f17d0" providerId="ADAL" clId="{E86B6310-1A40-40FE-882C-F5E88BF25D89}" dt="2021-05-07T07:25:40.649" v="669" actId="478"/>
          <ac:spMkLst>
            <pc:docMk/>
            <pc:sldMk cId="1538452181" sldId="4083"/>
            <ac:spMk id="13" creationId="{EEB2608A-FA51-4A87-89CD-D53CB660F509}"/>
          </ac:spMkLst>
        </pc:spChg>
        <pc:spChg chg="mod">
          <ac:chgData name="Sudarshan Chakravarthi" userId="9632d19e-631d-46a5-9e9a-d9cc496f17d0" providerId="ADAL" clId="{E86B6310-1A40-40FE-882C-F5E88BF25D89}" dt="2021-05-07T06:15:52.121" v="587" actId="20577"/>
          <ac:spMkLst>
            <pc:docMk/>
            <pc:sldMk cId="1538452181" sldId="4083"/>
            <ac:spMk id="15" creationId="{B4E96A14-2586-4C7F-A69F-518F54B88DED}"/>
          </ac:spMkLst>
        </pc:spChg>
        <pc:spChg chg="mod">
          <ac:chgData name="Sudarshan Chakravarthi" userId="9632d19e-631d-46a5-9e9a-d9cc496f17d0" providerId="ADAL" clId="{E86B6310-1A40-40FE-882C-F5E88BF25D89}" dt="2021-05-07T06:15:49.695" v="586"/>
          <ac:spMkLst>
            <pc:docMk/>
            <pc:sldMk cId="1538452181" sldId="4083"/>
            <ac:spMk id="16" creationId="{94A5A8C6-CA10-4208-9AFE-3F422CE99451}"/>
          </ac:spMkLst>
        </pc:spChg>
        <pc:spChg chg="del">
          <ac:chgData name="Sudarshan Chakravarthi" userId="9632d19e-631d-46a5-9e9a-d9cc496f17d0" providerId="ADAL" clId="{E86B6310-1A40-40FE-882C-F5E88BF25D89}" dt="2021-05-07T07:25:40.649" v="669" actId="478"/>
          <ac:spMkLst>
            <pc:docMk/>
            <pc:sldMk cId="1538452181" sldId="4083"/>
            <ac:spMk id="17" creationId="{6787FA9D-157D-42E0-99F6-FBB6999E6AFE}"/>
          </ac:spMkLst>
        </pc:spChg>
        <pc:spChg chg="del">
          <ac:chgData name="Sudarshan Chakravarthi" userId="9632d19e-631d-46a5-9e9a-d9cc496f17d0" providerId="ADAL" clId="{E86B6310-1A40-40FE-882C-F5E88BF25D89}" dt="2021-05-07T07:25:40.649" v="669" actId="478"/>
          <ac:spMkLst>
            <pc:docMk/>
            <pc:sldMk cId="1538452181" sldId="4083"/>
            <ac:spMk id="18" creationId="{449925C6-8948-41AA-A022-C4BC0516733B}"/>
          </ac:spMkLst>
        </pc:spChg>
        <pc:spChg chg="del">
          <ac:chgData name="Sudarshan Chakravarthi" userId="9632d19e-631d-46a5-9e9a-d9cc496f17d0" providerId="ADAL" clId="{E86B6310-1A40-40FE-882C-F5E88BF25D89}" dt="2021-05-07T06:15:47.703" v="585" actId="478"/>
          <ac:spMkLst>
            <pc:docMk/>
            <pc:sldMk cId="1538452181" sldId="4083"/>
            <ac:spMk id="19" creationId="{2327C3A5-FB85-4BD5-BF1B-BE9BCE81E2C1}"/>
          </ac:spMkLst>
        </pc:spChg>
        <pc:spChg chg="del">
          <ac:chgData name="Sudarshan Chakravarthi" userId="9632d19e-631d-46a5-9e9a-d9cc496f17d0" providerId="ADAL" clId="{E86B6310-1A40-40FE-882C-F5E88BF25D89}" dt="2021-05-07T07:25:40.649" v="669" actId="478"/>
          <ac:spMkLst>
            <pc:docMk/>
            <pc:sldMk cId="1538452181" sldId="4083"/>
            <ac:spMk id="20" creationId="{CD06AF50-7552-43D4-A594-46B3CD5E3FB0}"/>
          </ac:spMkLst>
        </pc:spChg>
        <pc:spChg chg="mod">
          <ac:chgData name="Sudarshan Chakravarthi" userId="9632d19e-631d-46a5-9e9a-d9cc496f17d0" providerId="ADAL" clId="{E86B6310-1A40-40FE-882C-F5E88BF25D89}" dt="2021-05-07T06:16:03.549" v="590" actId="20577"/>
          <ac:spMkLst>
            <pc:docMk/>
            <pc:sldMk cId="1538452181" sldId="4083"/>
            <ac:spMk id="22" creationId="{C57846FD-E758-4C80-BB37-6B0F680A3D81}"/>
          </ac:spMkLst>
        </pc:spChg>
        <pc:spChg chg="mod">
          <ac:chgData name="Sudarshan Chakravarthi" userId="9632d19e-631d-46a5-9e9a-d9cc496f17d0" providerId="ADAL" clId="{E86B6310-1A40-40FE-882C-F5E88BF25D89}" dt="2021-05-07T06:15:58.725" v="588"/>
          <ac:spMkLst>
            <pc:docMk/>
            <pc:sldMk cId="1538452181" sldId="4083"/>
            <ac:spMk id="23" creationId="{AA4BC7FD-6770-4A93-866D-D77EEA61E69E}"/>
          </ac:spMkLst>
        </pc:spChg>
        <pc:spChg chg="add mod">
          <ac:chgData name="Sudarshan Chakravarthi" userId="9632d19e-631d-46a5-9e9a-d9cc496f17d0" providerId="ADAL" clId="{E86B6310-1A40-40FE-882C-F5E88BF25D89}" dt="2021-05-07T07:53:35.131" v="764" actId="1035"/>
          <ac:spMkLst>
            <pc:docMk/>
            <pc:sldMk cId="1538452181" sldId="4083"/>
            <ac:spMk id="24" creationId="{8B4FBE29-5E38-4B7D-8136-2477436E9C32}"/>
          </ac:spMkLst>
        </pc:spChg>
        <pc:spChg chg="add mod">
          <ac:chgData name="Sudarshan Chakravarthi" userId="9632d19e-631d-46a5-9e9a-d9cc496f17d0" providerId="ADAL" clId="{E86B6310-1A40-40FE-882C-F5E88BF25D89}" dt="2021-05-07T07:26:32.329" v="674" actId="14100"/>
          <ac:spMkLst>
            <pc:docMk/>
            <pc:sldMk cId="1538452181" sldId="4083"/>
            <ac:spMk id="25" creationId="{AE74C17C-4C84-45CE-80F1-FED3E9D52D49}"/>
          </ac:spMkLst>
        </pc:spChg>
        <pc:spChg chg="add mod">
          <ac:chgData name="Sudarshan Chakravarthi" userId="9632d19e-631d-46a5-9e9a-d9cc496f17d0" providerId="ADAL" clId="{E86B6310-1A40-40FE-882C-F5E88BF25D89}" dt="2021-05-07T07:53:45.446" v="769" actId="403"/>
          <ac:spMkLst>
            <pc:docMk/>
            <pc:sldMk cId="1538452181" sldId="4083"/>
            <ac:spMk id="26" creationId="{DC366F0A-7C42-45F1-8EB1-FCC64727D91E}"/>
          </ac:spMkLst>
        </pc:spChg>
        <pc:spChg chg="add mod">
          <ac:chgData name="Sudarshan Chakravarthi" userId="9632d19e-631d-46a5-9e9a-d9cc496f17d0" providerId="ADAL" clId="{E86B6310-1A40-40FE-882C-F5E88BF25D89}" dt="2021-05-07T07:54:32.102" v="774" actId="2711"/>
          <ac:spMkLst>
            <pc:docMk/>
            <pc:sldMk cId="1538452181" sldId="4083"/>
            <ac:spMk id="27" creationId="{5560A295-AB0A-49ED-87F5-78C56E229136}"/>
          </ac:spMkLst>
        </pc:spChg>
        <pc:spChg chg="add mod">
          <ac:chgData name="Sudarshan Chakravarthi" userId="9632d19e-631d-46a5-9e9a-d9cc496f17d0" providerId="ADAL" clId="{E86B6310-1A40-40FE-882C-F5E88BF25D89}" dt="2021-05-07T07:26:19.113" v="672"/>
          <ac:spMkLst>
            <pc:docMk/>
            <pc:sldMk cId="1538452181" sldId="4083"/>
            <ac:spMk id="28" creationId="{EA5463BE-DB7A-484D-8CA2-F84DB688193D}"/>
          </ac:spMkLst>
        </pc:spChg>
        <pc:spChg chg="add mod">
          <ac:chgData name="Sudarshan Chakravarthi" userId="9632d19e-631d-46a5-9e9a-d9cc496f17d0" providerId="ADAL" clId="{E86B6310-1A40-40FE-882C-F5E88BF25D89}" dt="2021-05-07T07:54:50.703" v="796" actId="20577"/>
          <ac:spMkLst>
            <pc:docMk/>
            <pc:sldMk cId="1538452181" sldId="4083"/>
            <ac:spMk id="29" creationId="{0DC5DB73-121E-4244-9827-543D5E2B3211}"/>
          </ac:spMkLst>
        </pc:spChg>
        <pc:spChg chg="add mod">
          <ac:chgData name="Sudarshan Chakravarthi" userId="9632d19e-631d-46a5-9e9a-d9cc496f17d0" providerId="ADAL" clId="{E86B6310-1A40-40FE-882C-F5E88BF25D89}" dt="2021-05-07T07:26:19.113" v="672"/>
          <ac:spMkLst>
            <pc:docMk/>
            <pc:sldMk cId="1538452181" sldId="4083"/>
            <ac:spMk id="30" creationId="{A7993526-339C-4646-A461-2542A111FB5C}"/>
          </ac:spMkLst>
        </pc:spChg>
        <pc:grpChg chg="add del mod">
          <ac:chgData name="Sudarshan Chakravarthi" userId="9632d19e-631d-46a5-9e9a-d9cc496f17d0" providerId="ADAL" clId="{E86B6310-1A40-40FE-882C-F5E88BF25D89}" dt="2021-05-07T06:16:09.047" v="591" actId="478"/>
          <ac:grpSpMkLst>
            <pc:docMk/>
            <pc:sldMk cId="1538452181" sldId="4083"/>
            <ac:grpSpMk id="14" creationId="{999512DD-0739-4DCF-BF84-0445553B6A4E}"/>
          </ac:grpSpMkLst>
        </pc:grpChg>
        <pc:grpChg chg="add mod">
          <ac:chgData name="Sudarshan Chakravarthi" userId="9632d19e-631d-46a5-9e9a-d9cc496f17d0" providerId="ADAL" clId="{E86B6310-1A40-40FE-882C-F5E88BF25D89}" dt="2021-05-07T06:16:15.979" v="592" actId="1076"/>
          <ac:grpSpMkLst>
            <pc:docMk/>
            <pc:sldMk cId="1538452181" sldId="4083"/>
            <ac:grpSpMk id="21" creationId="{215550A6-B60B-4086-B712-5664E68555EF}"/>
          </ac:grpSpMkLst>
        </pc:grpChg>
      </pc:sldChg>
      <pc:sldChg chg="addSp delSp modSp add mod ord">
        <pc:chgData name="Sudarshan Chakravarthi" userId="9632d19e-631d-46a5-9e9a-d9cc496f17d0" providerId="ADAL" clId="{E86B6310-1A40-40FE-882C-F5E88BF25D89}" dt="2021-05-07T07:38:52.693" v="702"/>
        <pc:sldMkLst>
          <pc:docMk/>
          <pc:sldMk cId="721277695" sldId="4113"/>
        </pc:sldMkLst>
        <pc:spChg chg="del">
          <ac:chgData name="Sudarshan Chakravarthi" userId="9632d19e-631d-46a5-9e9a-d9cc496f17d0" providerId="ADAL" clId="{E86B6310-1A40-40FE-882C-F5E88BF25D89}" dt="2021-05-06T17:56:26.994" v="1" actId="478"/>
          <ac:spMkLst>
            <pc:docMk/>
            <pc:sldMk cId="721277695" sldId="4113"/>
            <ac:spMk id="4" creationId="{6AB1703C-F259-426D-8A67-DA45C977A142}"/>
          </ac:spMkLst>
        </pc:spChg>
        <pc:spChg chg="add mod">
          <ac:chgData name="Sudarshan Chakravarthi" userId="9632d19e-631d-46a5-9e9a-d9cc496f17d0" providerId="ADAL" clId="{E86B6310-1A40-40FE-882C-F5E88BF25D89}" dt="2021-05-06T17:56:33.801" v="3" actId="1076"/>
          <ac:spMkLst>
            <pc:docMk/>
            <pc:sldMk cId="721277695" sldId="4113"/>
            <ac:spMk id="6" creationId="{630B0DD1-CE4D-4424-9FA5-76418CC1609C}"/>
          </ac:spMkLst>
        </pc:spChg>
        <pc:spChg chg="del">
          <ac:chgData name="Sudarshan Chakravarthi" userId="9632d19e-631d-46a5-9e9a-d9cc496f17d0" providerId="ADAL" clId="{E86B6310-1A40-40FE-882C-F5E88BF25D89}" dt="2021-05-06T17:56:42.805" v="4" actId="478"/>
          <ac:spMkLst>
            <pc:docMk/>
            <pc:sldMk cId="721277695" sldId="4113"/>
            <ac:spMk id="8" creationId="{3D65ED9A-CA50-4021-80FD-E2004A32BB42}"/>
          </ac:spMkLst>
        </pc:spChg>
        <pc:spChg chg="mod">
          <ac:chgData name="Sudarshan Chakravarthi" userId="9632d19e-631d-46a5-9e9a-d9cc496f17d0" providerId="ADAL" clId="{E86B6310-1A40-40FE-882C-F5E88BF25D89}" dt="2021-05-07T06:15:44.759" v="584"/>
          <ac:spMkLst>
            <pc:docMk/>
            <pc:sldMk cId="721277695" sldId="4113"/>
            <ac:spMk id="8" creationId="{6DC1307C-F4C5-460B-ADFF-F46867408477}"/>
          </ac:spMkLst>
        </pc:spChg>
        <pc:spChg chg="del">
          <ac:chgData name="Sudarshan Chakravarthi" userId="9632d19e-631d-46a5-9e9a-d9cc496f17d0" providerId="ADAL" clId="{E86B6310-1A40-40FE-882C-F5E88BF25D89}" dt="2021-05-07T06:15:43.823" v="583" actId="478"/>
          <ac:spMkLst>
            <pc:docMk/>
            <pc:sldMk cId="721277695" sldId="4113"/>
            <ac:spMk id="9" creationId="{76EA4E93-EDF7-4DA7-A3A4-DC561775E922}"/>
          </ac:spMkLst>
        </pc:spChg>
        <pc:spChg chg="mod">
          <ac:chgData name="Sudarshan Chakravarthi" userId="9632d19e-631d-46a5-9e9a-d9cc496f17d0" providerId="ADAL" clId="{E86B6310-1A40-40FE-882C-F5E88BF25D89}" dt="2021-05-07T06:15:44.759" v="584"/>
          <ac:spMkLst>
            <pc:docMk/>
            <pc:sldMk cId="721277695" sldId="4113"/>
            <ac:spMk id="10" creationId="{5CF99F00-E610-40BF-AE8C-CAFD83E98488}"/>
          </ac:spMkLst>
        </pc:spChg>
        <pc:grpChg chg="add mod">
          <ac:chgData name="Sudarshan Chakravarthi" userId="9632d19e-631d-46a5-9e9a-d9cc496f17d0" providerId="ADAL" clId="{E86B6310-1A40-40FE-882C-F5E88BF25D89}" dt="2021-05-07T06:15:44.759" v="584"/>
          <ac:grpSpMkLst>
            <pc:docMk/>
            <pc:sldMk cId="721277695" sldId="4113"/>
            <ac:grpSpMk id="7" creationId="{9EDA13F0-6A19-4E90-95AA-C75A358B3DD7}"/>
          </ac:grpSpMkLst>
        </pc:grpChg>
      </pc:sldChg>
      <pc:sldChg chg="addSp delSp modSp add mod">
        <pc:chgData name="Sudarshan Chakravarthi" userId="9632d19e-631d-46a5-9e9a-d9cc496f17d0" providerId="ADAL" clId="{E86B6310-1A40-40FE-882C-F5E88BF25D89}" dt="2021-05-07T07:38:09.790" v="687" actId="1076"/>
        <pc:sldMkLst>
          <pc:docMk/>
          <pc:sldMk cId="789735246" sldId="4114"/>
        </pc:sldMkLst>
        <pc:spChg chg="mod">
          <ac:chgData name="Sudarshan Chakravarthi" userId="9632d19e-631d-46a5-9e9a-d9cc496f17d0" providerId="ADAL" clId="{E86B6310-1A40-40FE-882C-F5E88BF25D89}" dt="2021-05-07T07:37:49.094" v="682" actId="1076"/>
          <ac:spMkLst>
            <pc:docMk/>
            <pc:sldMk cId="789735246" sldId="4114"/>
            <ac:spMk id="2" creationId="{00422D84-1DD8-4281-8DDE-B4A7E8D77E53}"/>
          </ac:spMkLst>
        </pc:spChg>
        <pc:spChg chg="mod">
          <ac:chgData name="Sudarshan Chakravarthi" userId="9632d19e-631d-46a5-9e9a-d9cc496f17d0" providerId="ADAL" clId="{E86B6310-1A40-40FE-882C-F5E88BF25D89}" dt="2021-05-07T07:37:58.661" v="684" actId="20577"/>
          <ac:spMkLst>
            <pc:docMk/>
            <pc:sldMk cId="789735246" sldId="4114"/>
            <ac:spMk id="3" creationId="{550AB8B7-BDA6-4F96-8E79-F4CE2EC715EE}"/>
          </ac:spMkLst>
        </pc:spChg>
        <pc:spChg chg="mod">
          <ac:chgData name="Sudarshan Chakravarthi" userId="9632d19e-631d-46a5-9e9a-d9cc496f17d0" providerId="ADAL" clId="{E86B6310-1A40-40FE-882C-F5E88BF25D89}" dt="2021-05-07T07:38:05.760" v="685" actId="1076"/>
          <ac:spMkLst>
            <pc:docMk/>
            <pc:sldMk cId="789735246" sldId="4114"/>
            <ac:spMk id="4" creationId="{09965280-2535-4181-AF83-78449D62F9A4}"/>
          </ac:spMkLst>
        </pc:spChg>
        <pc:spChg chg="del">
          <ac:chgData name="Sudarshan Chakravarthi" userId="9632d19e-631d-46a5-9e9a-d9cc496f17d0" providerId="ADAL" clId="{E86B6310-1A40-40FE-882C-F5E88BF25D89}" dt="2021-05-07T06:15:34.115" v="581" actId="478"/>
          <ac:spMkLst>
            <pc:docMk/>
            <pc:sldMk cId="789735246" sldId="4114"/>
            <ac:spMk id="8" creationId="{2BCE06BA-2BAA-4FA9-83CE-8B19545C0BEB}"/>
          </ac:spMkLst>
        </pc:spChg>
        <pc:spChg chg="mod">
          <ac:chgData name="Sudarshan Chakravarthi" userId="9632d19e-631d-46a5-9e9a-d9cc496f17d0" providerId="ADAL" clId="{E86B6310-1A40-40FE-882C-F5E88BF25D89}" dt="2021-05-07T06:15:35.293" v="582"/>
          <ac:spMkLst>
            <pc:docMk/>
            <pc:sldMk cId="789735246" sldId="4114"/>
            <ac:spMk id="10" creationId="{C5FD9B19-94FD-40D6-973C-89390F3A541C}"/>
          </ac:spMkLst>
        </pc:spChg>
        <pc:spChg chg="mod">
          <ac:chgData name="Sudarshan Chakravarthi" userId="9632d19e-631d-46a5-9e9a-d9cc496f17d0" providerId="ADAL" clId="{E86B6310-1A40-40FE-882C-F5E88BF25D89}" dt="2021-05-07T06:15:35.293" v="582"/>
          <ac:spMkLst>
            <pc:docMk/>
            <pc:sldMk cId="789735246" sldId="4114"/>
            <ac:spMk id="13" creationId="{15E4A9B1-E826-4FD8-B7AC-D3B14C2C2A2E}"/>
          </ac:spMkLst>
        </pc:spChg>
        <pc:grpChg chg="add mod">
          <ac:chgData name="Sudarshan Chakravarthi" userId="9632d19e-631d-46a5-9e9a-d9cc496f17d0" providerId="ADAL" clId="{E86B6310-1A40-40FE-882C-F5E88BF25D89}" dt="2021-05-07T06:15:35.293" v="582"/>
          <ac:grpSpMkLst>
            <pc:docMk/>
            <pc:sldMk cId="789735246" sldId="4114"/>
            <ac:grpSpMk id="9" creationId="{863FF7F3-297F-44F5-975C-38E2869532AC}"/>
          </ac:grpSpMkLst>
        </pc:grpChg>
        <pc:picChg chg="mod">
          <ac:chgData name="Sudarshan Chakravarthi" userId="9632d19e-631d-46a5-9e9a-d9cc496f17d0" providerId="ADAL" clId="{E86B6310-1A40-40FE-882C-F5E88BF25D89}" dt="2021-05-07T07:38:09.790" v="687" actId="1076"/>
          <ac:picMkLst>
            <pc:docMk/>
            <pc:sldMk cId="789735246" sldId="4114"/>
            <ac:picMk id="12" creationId="{F7A93172-C669-4DEC-B33B-F37DE67135B9}"/>
          </ac:picMkLst>
        </pc:picChg>
      </pc:sldChg>
      <pc:sldChg chg="addSp delSp modSp new mod">
        <pc:chgData name="Sudarshan Chakravarthi" userId="9632d19e-631d-46a5-9e9a-d9cc496f17d0" providerId="ADAL" clId="{E86B6310-1A40-40FE-882C-F5E88BF25D89}" dt="2021-05-07T06:16:43.725" v="604"/>
        <pc:sldMkLst>
          <pc:docMk/>
          <pc:sldMk cId="4100966327" sldId="4115"/>
        </pc:sldMkLst>
        <pc:spChg chg="add mod">
          <ac:chgData name="Sudarshan Chakravarthi" userId="9632d19e-631d-46a5-9e9a-d9cc496f17d0" providerId="ADAL" clId="{E86B6310-1A40-40FE-882C-F5E88BF25D89}" dt="2021-05-06T20:33:48.830" v="577"/>
          <ac:spMkLst>
            <pc:docMk/>
            <pc:sldMk cId="4100966327" sldId="4115"/>
            <ac:spMk id="4" creationId="{C205D12E-1270-4CC4-848C-21153681C00A}"/>
          </ac:spMkLst>
        </pc:spChg>
        <pc:spChg chg="add del mod">
          <ac:chgData name="Sudarshan Chakravarthi" userId="9632d19e-631d-46a5-9e9a-d9cc496f17d0" providerId="ADAL" clId="{E86B6310-1A40-40FE-882C-F5E88BF25D89}" dt="2021-05-07T06:16:42.832" v="603" actId="478"/>
          <ac:spMkLst>
            <pc:docMk/>
            <pc:sldMk cId="4100966327" sldId="4115"/>
            <ac:spMk id="5" creationId="{9179C08B-2447-41E8-A8AD-A9C5BD39724C}"/>
          </ac:spMkLst>
        </pc:spChg>
        <pc:spChg chg="mod">
          <ac:chgData name="Sudarshan Chakravarthi" userId="9632d19e-631d-46a5-9e9a-d9cc496f17d0" providerId="ADAL" clId="{E86B6310-1A40-40FE-882C-F5E88BF25D89}" dt="2021-05-06T20:33:48.830" v="577"/>
          <ac:spMkLst>
            <pc:docMk/>
            <pc:sldMk cId="4100966327" sldId="4115"/>
            <ac:spMk id="7" creationId="{6BDAEBB2-D1C0-4F7D-9A41-5A458BE3BC01}"/>
          </ac:spMkLst>
        </pc:spChg>
        <pc:spChg chg="mod">
          <ac:chgData name="Sudarshan Chakravarthi" userId="9632d19e-631d-46a5-9e9a-d9cc496f17d0" providerId="ADAL" clId="{E86B6310-1A40-40FE-882C-F5E88BF25D89}" dt="2021-05-06T20:33:48.830" v="577"/>
          <ac:spMkLst>
            <pc:docMk/>
            <pc:sldMk cId="4100966327" sldId="4115"/>
            <ac:spMk id="8" creationId="{883F76F3-693A-4116-A9EB-C44A1088106A}"/>
          </ac:spMkLst>
        </pc:spChg>
        <pc:spChg chg="mod">
          <ac:chgData name="Sudarshan Chakravarthi" userId="9632d19e-631d-46a5-9e9a-d9cc496f17d0" providerId="ADAL" clId="{E86B6310-1A40-40FE-882C-F5E88BF25D89}" dt="2021-05-06T20:33:48.830" v="577"/>
          <ac:spMkLst>
            <pc:docMk/>
            <pc:sldMk cId="4100966327" sldId="4115"/>
            <ac:spMk id="9" creationId="{0D1ACE91-DFFF-45A0-9327-739B87A4BE3E}"/>
          </ac:spMkLst>
        </pc:spChg>
        <pc:spChg chg="mod">
          <ac:chgData name="Sudarshan Chakravarthi" userId="9632d19e-631d-46a5-9e9a-d9cc496f17d0" providerId="ADAL" clId="{E86B6310-1A40-40FE-882C-F5E88BF25D89}" dt="2021-05-07T06:16:43.725" v="604"/>
          <ac:spMkLst>
            <pc:docMk/>
            <pc:sldMk cId="4100966327" sldId="4115"/>
            <ac:spMk id="11" creationId="{C7D99A3F-619E-4626-9912-D5F56B96DE25}"/>
          </ac:spMkLst>
        </pc:spChg>
        <pc:spChg chg="mod">
          <ac:chgData name="Sudarshan Chakravarthi" userId="9632d19e-631d-46a5-9e9a-d9cc496f17d0" providerId="ADAL" clId="{E86B6310-1A40-40FE-882C-F5E88BF25D89}" dt="2021-05-07T06:16:43.725" v="604"/>
          <ac:spMkLst>
            <pc:docMk/>
            <pc:sldMk cId="4100966327" sldId="4115"/>
            <ac:spMk id="12" creationId="{3F83CAFB-5C56-46E0-BCEE-91584C15CB1D}"/>
          </ac:spMkLst>
        </pc:spChg>
        <pc:grpChg chg="add mod">
          <ac:chgData name="Sudarshan Chakravarthi" userId="9632d19e-631d-46a5-9e9a-d9cc496f17d0" providerId="ADAL" clId="{E86B6310-1A40-40FE-882C-F5E88BF25D89}" dt="2021-05-06T20:33:48.830" v="577"/>
          <ac:grpSpMkLst>
            <pc:docMk/>
            <pc:sldMk cId="4100966327" sldId="4115"/>
            <ac:grpSpMk id="6" creationId="{A273A091-C2BE-41B9-9E8F-4A880C922B47}"/>
          </ac:grpSpMkLst>
        </pc:grpChg>
        <pc:grpChg chg="add mod">
          <ac:chgData name="Sudarshan Chakravarthi" userId="9632d19e-631d-46a5-9e9a-d9cc496f17d0" providerId="ADAL" clId="{E86B6310-1A40-40FE-882C-F5E88BF25D89}" dt="2021-05-07T06:16:43.725" v="604"/>
          <ac:grpSpMkLst>
            <pc:docMk/>
            <pc:sldMk cId="4100966327" sldId="4115"/>
            <ac:grpSpMk id="10" creationId="{1C87FF2F-5D24-42CD-B7B5-4B94DD59780F}"/>
          </ac:grpSpMkLst>
        </pc:grpChg>
        <pc:picChg chg="add del mod">
          <ac:chgData name="Sudarshan Chakravarthi" userId="9632d19e-631d-46a5-9e9a-d9cc496f17d0" providerId="ADAL" clId="{E86B6310-1A40-40FE-882C-F5E88BF25D89}" dt="2021-05-06T20:33:21.008" v="575" actId="478"/>
          <ac:picMkLst>
            <pc:docMk/>
            <pc:sldMk cId="4100966327" sldId="4115"/>
            <ac:picMk id="2" creationId="{1AD3352A-8985-4C96-BF34-6CE94038EBD2}"/>
          </ac:picMkLst>
        </pc:picChg>
        <pc:picChg chg="add">
          <ac:chgData name="Sudarshan Chakravarthi" userId="9632d19e-631d-46a5-9e9a-d9cc496f17d0" providerId="ADAL" clId="{E86B6310-1A40-40FE-882C-F5E88BF25D89}" dt="2021-05-06T20:33:34.860" v="576"/>
          <ac:picMkLst>
            <pc:docMk/>
            <pc:sldMk cId="4100966327" sldId="4115"/>
            <ac:picMk id="3" creationId="{D6AE5574-C2A9-4009-A714-3E070A6C0211}"/>
          </ac:picMkLst>
        </pc:picChg>
      </pc:sldChg>
      <pc:sldChg chg="add">
        <pc:chgData name="Sudarshan Chakravarthi" userId="9632d19e-631d-46a5-9e9a-d9cc496f17d0" providerId="ADAL" clId="{E86B6310-1A40-40FE-882C-F5E88BF25D89}" dt="2021-05-07T07:24:31.531" v="666"/>
        <pc:sldMkLst>
          <pc:docMk/>
          <pc:sldMk cId="3007412811" sldId="4116"/>
        </pc:sldMkLst>
      </pc:sldChg>
      <pc:sldChg chg="add del ord">
        <pc:chgData name="Sudarshan Chakravarthi" userId="9632d19e-631d-46a5-9e9a-d9cc496f17d0" providerId="ADAL" clId="{E86B6310-1A40-40FE-882C-F5E88BF25D89}" dt="2021-05-07T07:24:25.752" v="665" actId="2696"/>
        <pc:sldMkLst>
          <pc:docMk/>
          <pc:sldMk cId="3773185109" sldId="4116"/>
        </pc:sldMkLst>
      </pc:sldChg>
      <pc:sldChg chg="add del ord">
        <pc:chgData name="Sudarshan Chakravarthi" userId="9632d19e-631d-46a5-9e9a-d9cc496f17d0" providerId="ADAL" clId="{E86B6310-1A40-40FE-882C-F5E88BF25D89}" dt="2021-05-07T07:24:25.752" v="665" actId="2696"/>
        <pc:sldMkLst>
          <pc:docMk/>
          <pc:sldMk cId="531262279" sldId="4117"/>
        </pc:sldMkLst>
      </pc:sldChg>
      <pc:sldChg chg="add">
        <pc:chgData name="Sudarshan Chakravarthi" userId="9632d19e-631d-46a5-9e9a-d9cc496f17d0" providerId="ADAL" clId="{E86B6310-1A40-40FE-882C-F5E88BF25D89}" dt="2021-05-07T07:24:31.531" v="666"/>
        <pc:sldMkLst>
          <pc:docMk/>
          <pc:sldMk cId="2411745767" sldId="4117"/>
        </pc:sldMkLst>
      </pc:sldChg>
      <pc:sldChg chg="addSp modSp new mod">
        <pc:chgData name="Sudarshan Chakravarthi" userId="9632d19e-631d-46a5-9e9a-d9cc496f17d0" providerId="ADAL" clId="{E86B6310-1A40-40FE-882C-F5E88BF25D89}" dt="2021-05-07T07:23:47.911" v="663" actId="1076"/>
        <pc:sldMkLst>
          <pc:docMk/>
          <pc:sldMk cId="2578727524" sldId="4118"/>
        </pc:sldMkLst>
        <pc:spChg chg="mod">
          <ac:chgData name="Sudarshan Chakravarthi" userId="9632d19e-631d-46a5-9e9a-d9cc496f17d0" providerId="ADAL" clId="{E86B6310-1A40-40FE-882C-F5E88BF25D89}" dt="2021-05-07T07:23:26.595" v="654"/>
          <ac:spMkLst>
            <pc:docMk/>
            <pc:sldMk cId="2578727524" sldId="4118"/>
            <ac:spMk id="3" creationId="{E2C91C01-C0E7-486F-B028-E745A8374FF9}"/>
          </ac:spMkLst>
        </pc:spChg>
        <pc:spChg chg="mod">
          <ac:chgData name="Sudarshan Chakravarthi" userId="9632d19e-631d-46a5-9e9a-d9cc496f17d0" providerId="ADAL" clId="{E86B6310-1A40-40FE-882C-F5E88BF25D89}" dt="2021-05-07T07:23:26.595" v="654"/>
          <ac:spMkLst>
            <pc:docMk/>
            <pc:sldMk cId="2578727524" sldId="4118"/>
            <ac:spMk id="4" creationId="{52196DC9-0CBB-4FB7-8855-9AFC964AA4AE}"/>
          </ac:spMkLst>
        </pc:spChg>
        <pc:spChg chg="add mod">
          <ac:chgData name="Sudarshan Chakravarthi" userId="9632d19e-631d-46a5-9e9a-d9cc496f17d0" providerId="ADAL" clId="{E86B6310-1A40-40FE-882C-F5E88BF25D89}" dt="2021-05-07T07:23:47.911" v="663" actId="1076"/>
          <ac:spMkLst>
            <pc:docMk/>
            <pc:sldMk cId="2578727524" sldId="4118"/>
            <ac:spMk id="5" creationId="{0BF2CD04-2193-49DF-B0BD-9634B753B78B}"/>
          </ac:spMkLst>
        </pc:spChg>
        <pc:grpChg chg="add mod">
          <ac:chgData name="Sudarshan Chakravarthi" userId="9632d19e-631d-46a5-9e9a-d9cc496f17d0" providerId="ADAL" clId="{E86B6310-1A40-40FE-882C-F5E88BF25D89}" dt="2021-05-07T07:23:26.595" v="654"/>
          <ac:grpSpMkLst>
            <pc:docMk/>
            <pc:sldMk cId="2578727524" sldId="4118"/>
            <ac:grpSpMk id="2" creationId="{07B4E9B7-88F6-4DD6-B5FC-C7E4B4D1E1EA}"/>
          </ac:grpSpMkLst>
        </pc:grpChg>
      </pc:sldChg>
      <pc:sldChg chg="add">
        <pc:chgData name="Sudarshan Chakravarthi" userId="9632d19e-631d-46a5-9e9a-d9cc496f17d0" providerId="ADAL" clId="{E86B6310-1A40-40FE-882C-F5E88BF25D89}" dt="2021-05-07T07:24:50.821" v="667"/>
        <pc:sldMkLst>
          <pc:docMk/>
          <pc:sldMk cId="535978000" sldId="4119"/>
        </pc:sldMkLst>
      </pc:sldChg>
      <pc:sldChg chg="add del">
        <pc:chgData name="Sudarshan Chakravarthi" userId="9632d19e-631d-46a5-9e9a-d9cc496f17d0" providerId="ADAL" clId="{E86B6310-1A40-40FE-882C-F5E88BF25D89}" dt="2021-05-07T07:26:23.691" v="673" actId="47"/>
        <pc:sldMkLst>
          <pc:docMk/>
          <pc:sldMk cId="3172833867" sldId="41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F0A0B-E0AB-4022-AC1E-739DF8B12726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08D7F-1A5B-4E24-810E-406B872AA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63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5353-6BC0-4CE5-B273-47FC67B4F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F0AAC-8C08-40D6-AD7F-C8F11E201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84838-A0BE-4D12-BCE5-0CBEED7A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4EFE-DA80-4C09-B903-B8D5F3AE129C}" type="datetime1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55855-54F0-4596-A7EC-A2A584810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81D82-7428-463D-9CDF-A017450A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4800-D636-418A-9240-5C2AA675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3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851D-1079-4505-AFA6-FC0A7452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34F9E3-B323-4C58-8491-FD97DD3F4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90971-DF4C-4DA7-862B-26E0C3B3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B19F-C6C2-46D7-9FD8-B057D4C21389}" type="datetime1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EEDC9-D7B8-403D-95FF-F9BF76D3C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13502-4EFA-4C86-8D3F-39FEDF74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4800-D636-418A-9240-5C2AA675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6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609AA-0A43-4E95-BD06-EF74F9FC71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A8F4A-82F9-4787-A5F7-0EC6374BA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96FC1-25AA-4957-A81D-2DF45F2B9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DCDD-E1C4-47C6-8A9B-710CE8B37A29}" type="datetime1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8D534-0756-407C-8C64-D118E2FFB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56886-0B6E-49F4-B116-753CAE71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4800-D636-418A-9240-5C2AA675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14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1186B-77E7-4EF7-8C4D-F1DC8E60E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B768CC-A03E-4F75-932F-F8D1E94B4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2C6FE-C2EC-43B1-BF5B-7AED23C94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67A2-EC02-4CD4-A365-8733909E59D0}" type="datetime1">
              <a:rPr lang="en-US" smtClean="0"/>
              <a:t>7/5/2023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6942D-D5B9-454D-9C63-FC8FA54C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8386E-C2EB-4BA8-B266-3939A6AF8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E87E-3857-42C6-85ED-50731A1ED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406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4779-D3BA-4AE8-820F-50F2BE750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958C5-F6D5-42AF-BE73-2F411B014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350DB-9FE3-4DBF-B053-49A9B9CA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3963-8FCA-413B-81BD-644BD4C3868E}" type="datetime1">
              <a:rPr lang="en-US" smtClean="0"/>
              <a:t>7/5/2023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12B61-E970-4F41-956A-263291A2C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997FC-AC2C-48EE-85EA-65C58AB2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E87E-3857-42C6-85ED-50731A1ED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070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EF0F-E2F0-433C-A3D3-F1F63180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BE6C5-966F-432E-AD76-C502D4006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F918F-13B3-4338-A318-FCF8CA5DC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D8F6-E1A0-43FB-ABCA-51F6EF9F40B3}" type="datetime1">
              <a:rPr lang="en-US" smtClean="0"/>
              <a:t>7/5/2023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00965-96E1-4CF6-A756-2FDB77531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09BE2-E6C1-4C3B-9730-98114B9AF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E87E-3857-42C6-85ED-50731A1ED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228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5BB94-ABCB-4FFB-856D-19D350D3F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58E1A-8978-426C-BD4B-768D6EF20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564CB-CE6E-40F4-9CAA-A07A9C607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2F36C-9A65-42BA-95C8-C34DD4D5C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F045-9547-4C26-98E9-4FF1F79B0288}" type="datetime1">
              <a:rPr lang="en-US" smtClean="0"/>
              <a:t>7/5/2023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BC189-6DE5-49B8-8D33-9E0581E7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93B83-3816-40C9-813E-9F2C473AD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E87E-3857-42C6-85ED-50731A1ED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819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69F7-6622-445F-8531-C3A77910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9423E-2A59-425F-BE96-AA36A77ED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E1C7A-FFC1-48C1-9AA1-4BD831D20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5C59F-17E8-411B-AAA0-ABE56F479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F51F38-B277-4652-A158-96C40FEBBE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B6983D-FD4D-496C-82B1-ABD79A53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A672-D76A-4291-9FDF-8927883BF0EC}" type="datetime1">
              <a:rPr lang="en-US" smtClean="0"/>
              <a:t>7/5/2023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37676C-4150-47B9-A0F7-409EAF418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9B756E-D3B5-409C-8868-959518CAC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E87E-3857-42C6-85ED-50731A1ED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93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62FB-40EB-4082-A4A7-486D4F757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DC546-77D7-4E7B-B131-2D1FDE17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297F-6961-42CA-B082-675FD47F720D}" type="datetime1">
              <a:rPr lang="en-US" smtClean="0"/>
              <a:t>7/5/2023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B07B3D-4076-4B56-AFC7-3691B821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86D9E-D73B-4368-AF46-9F4A3E3C0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E87E-3857-42C6-85ED-50731A1ED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733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77801-35F3-4002-8A40-1F303ACBB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63FC-6E90-49EA-9221-03641B9A4266}" type="datetime1">
              <a:rPr lang="en-US" smtClean="0"/>
              <a:t>7/5/2023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DD6183-7712-4C25-A05C-C07A1DEE8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37D5C-E5D9-4E2B-A507-752586FAB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E87E-3857-42C6-85ED-50731A1ED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368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9689-FAA1-45B0-B956-B6C6C5C38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43611-2C62-4133-81DE-534262733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B68F3-A6C0-4BF1-97DC-FE4FDF3AA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D6664-A2D3-4D79-B33A-AC413728D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C40A-8600-45ED-AD94-78863C7F5444}" type="datetime1">
              <a:rPr lang="en-US" smtClean="0"/>
              <a:t>7/5/2023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95C52-D48E-47D5-ABFD-1BB6A3D3E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E699B5-E0B1-43FF-9D2D-CC5AD9639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E87E-3857-42C6-85ED-50731A1ED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65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B8FDA-6EFA-402F-BA18-D8A0CA49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194" y="136525"/>
            <a:ext cx="9389745" cy="544512"/>
          </a:xfrm>
          <a:noFill/>
        </p:spPr>
        <p:txBody>
          <a:bodyPr>
            <a:normAutofit/>
          </a:bodyPr>
          <a:lstStyle>
            <a:lvl1pPr algn="l">
              <a:defRPr sz="280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EDA21-BAD3-45C7-B145-D99949002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5" y="977265"/>
            <a:ext cx="11727180" cy="4473893"/>
          </a:xfrm>
        </p:spPr>
        <p:txBody>
          <a:bodyPr>
            <a:normAutofit/>
          </a:bodyPr>
          <a:lstStyle>
            <a:lvl1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5081DEC-99CD-4CAF-A96D-74B7E09D52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" y="136525"/>
            <a:ext cx="2172211" cy="6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77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FA177-5BED-4521-BB58-0A5611FEB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110A51-AD20-4C25-9535-26E00956D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D1B05-E246-4401-A52D-828D29CC2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1450C-8CA9-467C-BD61-A59C1AF99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D0CB-BC9C-4125-ADEA-ABBD1E89D587}" type="datetime1">
              <a:rPr lang="en-US" smtClean="0"/>
              <a:t>7/5/2023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98150-2CB7-48D9-A950-78C3C324A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EFB08-28CA-475E-9038-16EDCB37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E87E-3857-42C6-85ED-50731A1ED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5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966E-33E3-4E25-B23B-9C4AC6437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B44DCE-43C7-4694-8559-66935B916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C0C99-3931-434C-853D-F2C0EA693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9B01-923F-45D6-984A-AE668CB174A8}" type="datetime1">
              <a:rPr lang="en-US" smtClean="0"/>
              <a:t>7/5/2023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0B7F9-735F-4226-BD32-B401BEFC0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C7B18-DD11-4EBD-B3E8-0B410533E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E87E-3857-42C6-85ED-50731A1ED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429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189459-9E7B-47B7-9F81-A5E68AB8D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DD3F1-6A41-4945-800A-151E9E5B7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90B51-85FC-4256-BEC2-957EFD62B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8618-32D8-4323-AA79-FCF7C665E1AC}" type="datetime1">
              <a:rPr lang="en-US" smtClean="0"/>
              <a:t>7/5/2023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A80B3-BA86-4FA7-B1B5-CF2DBB68B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9E848-9CA4-4107-BA61-794511E06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E87E-3857-42C6-85ED-50731A1ED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372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AB66-43D7-4D23-B676-3B1F62B9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DFD13-593F-4B83-B497-E82949CEC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FBD2-BE5D-42C6-9063-318435C8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DEFA-8BAF-49DE-B753-ADED8ACB6562}" type="datetime1">
              <a:rPr lang="en-US" smtClean="0"/>
              <a:t>7/5/2023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C7C9-BEB0-4112-AEC8-6EB11104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478A4-C7D0-44D5-96C0-5C78B617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338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95F1-1CED-4DD8-AD2E-58EE0A2F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B06D-6A7F-4D8A-9A75-6E04102E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EE858-AFF7-4F91-9D63-FDA705E1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0094-167C-49F8-8449-37637F69D0EF}" type="datetime1">
              <a:rPr lang="en-US" smtClean="0"/>
              <a:t>7/5/2023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138B3-09A7-4D12-B016-A2767CF6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8A36-21BF-433A-9BB2-C025FC6C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272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E74E-14F0-42A5-89DF-4ACBE58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29AE-5DA4-4C8E-B867-B56674BE5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D91B3-268F-4029-BC99-C51C6E10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C890-46BF-455C-A604-395DCD2C43D1}" type="datetime1">
              <a:rPr lang="en-US" smtClean="0"/>
              <a:t>7/5/2023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77BE-4624-4A56-B086-4045189D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9468-FB5C-439C-9F18-14E715D8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041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21D5-5F4E-4FBF-91B8-277D184B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9242-EF46-44C3-8BAF-4624DF25D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18917-D53E-412C-9BFF-26E4F115E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C1413-D502-4387-84CC-3BE06650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DBD-E039-489C-A89B-2285923F2B00}" type="datetime1">
              <a:rPr lang="en-US" smtClean="0"/>
              <a:t>7/5/2023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16A0B-F011-4551-8626-1F699804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071EC-D367-4D8B-BD87-4EAB2693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859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2319-FDBD-499C-A4FE-6F66309B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503D-4021-4B8D-ADF3-FFC595A3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34918-916B-4409-A45D-4FB758F5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14920-9F26-48C8-9C13-E8D8EED71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FCB1-BCE2-4B08-97E1-1D4E5124F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80249-AF98-4DAC-AA3E-30563F0F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A7C8-5541-400E-954B-32CCEA9E5473}" type="datetime1">
              <a:rPr lang="en-US" smtClean="0"/>
              <a:t>7/5/2023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71338-D11F-46C2-8221-D6AB6922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02E98-CCB7-485C-9025-A69C3F7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795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832F-EE78-4931-9318-B772FC2C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495A5-6049-4B3C-9D26-75D3050F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9F2A-332D-43C5-B21F-6624F2A399B8}" type="datetime1">
              <a:rPr lang="en-US" smtClean="0"/>
              <a:t>7/5/2023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75A9D-2115-4D35-A22D-6573DCB1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AEDF6-E8E9-4FEA-8A80-F0ED59C5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753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A0D4-CE87-479A-8740-DFD826565613}" type="datetime1">
              <a:rPr lang="en-US" smtClean="0"/>
              <a:t>7/5/2023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28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2042-CC77-45C5-9BCE-A5166D2FC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70569-7EA2-49B9-BE0F-78A53BA30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0A1AB-3F9C-49C9-8000-F7F742498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B052-B347-428A-9E96-34E67B95FE51}" type="datetime1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1C9EE-834A-4BEA-A9FB-F9B7ACBF1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1CD3C-7E39-4921-8FFF-76E524A2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4800-D636-418A-9240-5C2AA675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7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6B4A-E7A4-44F7-B8CE-FC04A86B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1C53-EA93-4DE4-A7CA-AC3B4C39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EE0D3-B655-497B-BAB9-F59F9F33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E32D0-96FF-4D4E-89BA-D8BB6700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340F-4E55-4FA2-894E-2BD6E86EFD7A}" type="datetime1">
              <a:rPr lang="en-US" smtClean="0"/>
              <a:t>7/5/2023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CD752-B348-430F-A7F6-F3033952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D9FAF-106A-48D7-ADE7-D2180FB4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876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5A43-DCA0-41F0-901E-EDFCA505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B8440-E897-4696-B6CC-41BA9C2AA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A45FA-A158-4E0C-83E8-BD6F4FEE0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05CE2-129D-4625-AA52-864088CD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BC29-4EE6-4877-812B-B3B80E3EA585}" type="datetime1">
              <a:rPr lang="en-US" smtClean="0"/>
              <a:t>7/5/2023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3195A-2B34-498C-9D0E-C13D2CCA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5148F-3B75-4F9E-90DB-60757DC8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659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A755-F81E-4BAA-A7D7-3174D7F9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0E6F9-CE8F-427D-B508-88933A9DB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FE9C2-5D60-4BEF-A1BE-39EAABC1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BD52-5F79-46A1-BA4A-1AF5DCCF49D1}" type="datetime1">
              <a:rPr lang="en-US" smtClean="0"/>
              <a:t>7/5/2023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36F7-E3B8-49AD-BE01-BC454EEA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80A4-D8BB-4A60-9C5A-073A9243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496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64F0F-8C74-4E75-8DC6-E48173FF7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F4FA4-4833-4A2B-959E-D81E16221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0ABF4-3A88-4EC9-883D-D6381437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368F-656F-483D-B994-52992D5CD7AF}" type="datetime1">
              <a:rPr lang="en-US" smtClean="0"/>
              <a:t>7/5/2023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8AA6A-C5D8-405B-B3F1-380AE8F0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68802-CC13-4BA8-8423-87FE7F3B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829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11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91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7B0C-4D0A-41A9-A4A2-64BC229B5428}" type="datetime1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CC1-1436-4FA3-B5BE-7FF06ED2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37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3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51A0-534A-4C2A-9499-1A35821CC2D7}" type="datetime1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CC1-1436-4FA3-B5BE-7FF06ED26E0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714875" y="1133476"/>
            <a:ext cx="27622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09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9B2B-62F4-40EF-B427-BACF4231494A}" type="datetime1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CC1-1436-4FA3-B5BE-7FF06ED26E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3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1624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8457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685E-357D-408A-AF2B-4B5458758C1F}" type="datetime1">
              <a:rPr lang="en-US" smtClean="0"/>
              <a:t>7/5/2023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18E-D50E-4DB7-8824-068E77BA1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5765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C407-6424-4052-BB34-7BD5C2B604F4}" type="datetime1">
              <a:rPr lang="en-US" smtClean="0"/>
              <a:t>7/5/2023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18E-D50E-4DB7-8824-068E77BA1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20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1C587-32B4-4640-A083-EC1DBEF8F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533DA-BC94-4433-88C3-731D0C24B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03819-9C8A-45E5-B530-D884FEA72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795BE-0B69-4148-8E4C-D41AB3E96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BF3E-385E-475E-8280-32AB51E6CA93}" type="datetime1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01E83-09FC-4AA4-AB1C-388C4FBA0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D7968-8D82-4C47-8199-500BD3CD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4800-D636-418A-9240-5C2AA675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445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6058-0779-4C81-B6F8-512C3FC56822}" type="datetime1">
              <a:rPr lang="en-US" smtClean="0"/>
              <a:t>7/5/2023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18E-D50E-4DB7-8824-068E77BA1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53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C475-127B-401B-99A3-5945D2F7CAB9}" type="datetime1">
              <a:rPr lang="en-US" smtClean="0"/>
              <a:t>7/5/2023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18E-D50E-4DB7-8824-068E77BA1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5174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337E-D808-49DF-8FE8-E6D7B3FCFF76}" type="datetime1">
              <a:rPr lang="en-US" smtClean="0"/>
              <a:t>7/5/2023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18E-D50E-4DB7-8824-068E77BA1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5272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0F80-1E2C-4615-B463-E007872F0FBE}" type="datetime1">
              <a:rPr lang="en-US" smtClean="0"/>
              <a:t>7/5/2023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18E-D50E-4DB7-8824-068E77BA1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97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BB56-184E-4784-9C43-D9F0894A5690}" type="datetime1">
              <a:rPr lang="en-US" smtClean="0"/>
              <a:t>7/5/2023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18E-D50E-4DB7-8824-068E77BA1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7163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E0E9-02D3-47A9-AFFC-25C5FFEF6344}" type="datetime1">
              <a:rPr lang="en-US" smtClean="0"/>
              <a:t>7/5/2023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18E-D50E-4DB7-8824-068E77BA1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0685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2ED1-B6E3-4ADF-B19F-CC16A6178FB5}" type="datetime1">
              <a:rPr lang="en-US" smtClean="0"/>
              <a:t>7/5/2023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18E-D50E-4DB7-8824-068E77BA1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8714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1C12-F92A-4689-996F-0E4732FAA50D}" type="datetime1">
              <a:rPr lang="en-US" smtClean="0"/>
              <a:t>7/5/2023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18E-D50E-4DB7-8824-068E77BA1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4912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CBD2-9B92-46E8-A4CC-BE6EDB747407}" type="datetime1">
              <a:rPr lang="en-US" smtClean="0"/>
              <a:t>7/5/2023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18E-D50E-4DB7-8824-068E77BA1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763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14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16822-B212-467D-A72B-1F5346864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989B0-7917-4A46-8927-CDA33D3DD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1245F-205B-42B3-AC05-39AEDA93D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14FF6E-0492-4720-AC71-68754530F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B9B71-9E73-4F0A-8887-9B015B73E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56888E-B0CE-40A0-B355-616B77DF2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3B72-8C22-42D2-8677-2F6186C63998}" type="datetime1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795D28-BC1C-4BBD-9B0E-1A68884D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473609-DDC8-4EA1-A568-66279B1C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4800-D636-418A-9240-5C2AA675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44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AB66-43D7-4D23-B676-3B1F62B9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DFD13-593F-4B83-B497-E82949CEC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FBD2-BE5D-42C6-9063-318435C8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DCC4-E297-40E3-9363-8C1211D6283D}" type="datetime1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C7C9-BEB0-4112-AEC8-6EB11104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478A4-C7D0-44D5-96C0-5C78B617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602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95F1-1CED-4DD8-AD2E-58EE0A2F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B06D-6A7F-4D8A-9A75-6E04102E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EE858-AFF7-4F91-9D63-FDA705E1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F0E1-09B2-4347-B90A-16DF82B5B159}" type="datetime1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138B3-09A7-4D12-B016-A2767CF6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8A36-21BF-433A-9BB2-C025FC6C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346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E74E-14F0-42A5-89DF-4ACBE58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29AE-5DA4-4C8E-B867-B56674BE5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D91B3-268F-4029-BC99-C51C6E10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D70-71BE-413B-9A94-1D62B209CBF2}" type="datetime1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77BE-4624-4A56-B086-4045189D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9468-FB5C-439C-9F18-14E715D8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1592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21D5-5F4E-4FBF-91B8-277D184B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9242-EF46-44C3-8BAF-4624DF25D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18917-D53E-412C-9BFF-26E4F115E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C1413-D502-4387-84CC-3BE06650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EF1E-AB06-4AB1-A7BB-E01EFF7DE3F7}" type="datetime1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16A0B-F011-4551-8626-1F699804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071EC-D367-4D8B-BD87-4EAB2693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9565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2319-FDBD-499C-A4FE-6F66309B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503D-4021-4B8D-ADF3-FFC595A3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34918-916B-4409-A45D-4FB758F5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14920-9F26-48C8-9C13-E8D8EED71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FCB1-BCE2-4B08-97E1-1D4E5124F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80249-AF98-4DAC-AA3E-30563F0F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25D8-9963-41BD-A50A-5D3F3296CDB4}" type="datetime1">
              <a:rPr lang="en-GB" smtClean="0"/>
              <a:t>05/07/2023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71338-D11F-46C2-8221-D6AB6922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02E98-CCB7-485C-9025-A69C3F7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1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832F-EE78-4931-9318-B772FC2C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495A5-6049-4B3C-9D26-75D3050F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24DF-5432-4AA0-B4F0-4E2FB2732819}" type="datetime1">
              <a:rPr lang="en-GB" smtClean="0"/>
              <a:t>05/07/2023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75A9D-2115-4D35-A22D-6573DCB1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AEDF6-E8E9-4FEA-8A80-F0ED59C5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2643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DADE-EAD0-4277-84DB-90E9D597ECDC}" type="datetime1">
              <a:rPr lang="en-GB" smtClean="0"/>
              <a:t>05/07/2023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DDF1C1-446B-4596-8FEC-4642E44B77F0}"/>
              </a:ext>
            </a:extLst>
          </p:cNvPr>
          <p:cNvSpPr txBox="1">
            <a:spLocks/>
          </p:cNvSpPr>
          <p:nvPr userDrawn="1"/>
        </p:nvSpPr>
        <p:spPr>
          <a:xfrm>
            <a:off x="9448800" y="0"/>
            <a:ext cx="2743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7096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E27F9-69DF-424C-876F-05881921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05/07/2023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C8212-8094-49DC-9E28-1E402AA2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AC0F-1E39-47B9-8D1E-CF474F9A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1111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0BCE-0E2C-4536-B418-8574A4E7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21F61-807E-4106-B50B-801773EC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05/07/2023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9D2A0-CB04-4202-BF42-2101DE93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E1C0A-A58A-4E0D-95B4-1D4269A6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325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6B4A-E7A4-44F7-B8CE-FC04A86B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1C53-EA93-4DE4-A7CA-AC3B4C39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EE0D3-B655-497B-BAB9-F59F9F33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E32D0-96FF-4D4E-89BA-D8BB6700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4C8D-1576-458B-AEA2-8A140093FF95}" type="datetime1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CD752-B348-430F-A7F6-F3033952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D9FAF-106A-48D7-ADE7-D2180FB4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98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983F2-F99B-4B9E-9E0C-A53E423A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FAE7E2-C3CD-4403-B210-0A4BB7AC2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9CFA-9044-42ED-96FC-6294EDCECB4B}" type="datetime1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5E928-B3C5-4713-94FE-4F34B660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AC1BD4-75A6-482E-A55A-40D0114C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4800-D636-418A-9240-5C2AA675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254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5A43-DCA0-41F0-901E-EDFCA505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B8440-E897-4696-B6CC-41BA9C2AA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A45FA-A158-4E0C-83E8-BD6F4FEE0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05CE2-129D-4625-AA52-864088CD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C4C7-3056-4FAE-8518-56A1CBF4F790}" type="datetime1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3195A-2B34-498C-9D0E-C13D2CCA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5148F-3B75-4F9E-90DB-60757DC8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3811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A755-F81E-4BAA-A7D7-3174D7F9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0E6F9-CE8F-427D-B508-88933A9DB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FE9C2-5D60-4BEF-A1BE-39EAABC1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A45-B200-4E4A-9C83-560BF7B06F06}" type="datetime1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36F7-E3B8-49AD-BE01-BC454EEA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80A4-D8BB-4A60-9C5A-073A9243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811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64F0F-8C74-4E75-8DC6-E48173FF7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F4FA4-4833-4A2B-959E-D81E16221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0ABF4-3A88-4EC9-883D-D6381437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71B1-7DE3-4DFC-AC20-FBDB2625C8A8}" type="datetime1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8AA6A-C5D8-405B-B3F1-380AE8F0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68802-CC13-4BA8-8423-87FE7F3B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645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579B-3C01-4188-BC9A-FF71DCE709C8}" type="datetime1">
              <a:rPr lang="en-GB" smtClean="0"/>
              <a:t>05/07/2023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upskilPRO.com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41F8CE-FA45-4203-92AB-40694511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42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523168-666F-4812-868F-341647933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0FD3-55B5-48D2-B6D7-BB257721F326}" type="datetime1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B3CE5F-01A8-4E4D-8740-49EFC1B0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8F3D4-ED99-43FB-A237-275897DD6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4800-D636-418A-9240-5C2AA675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0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77A15-DB52-4036-A374-0575059C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78AB1-D37A-446E-95F5-1116CB8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86C48-2453-477D-B98E-C964D229B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D4943-AA8E-4DA5-8829-180D8CE4C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4A61-C742-4FF5-8AA3-A433FA6BA9EC}" type="datetime1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D66BC-F88E-42FB-9E61-30B347E4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F4173-41A1-4ACC-AB44-620F344D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4800-D636-418A-9240-5C2AA675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8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F792F-AC31-4468-ADCD-669D6B18B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4656C1-4803-4F0A-93E1-A2AC20A37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CD8DF-8C1B-4704-A6F8-C38D15060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B821A-075E-4694-B831-56753F065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5D1E-7879-410B-AE3E-7FDECC2990FE}" type="datetime1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65BE6-0E82-40E5-809A-4CABF257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2A1F4-AD55-4B4C-925F-74D3B3B28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4800-D636-418A-9240-5C2AA675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0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31B22F-98CF-4DC7-AAF9-210D6CCC8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DEE29-D41E-4F4F-B7D1-2BE8502A6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3CC94-1763-499D-A4B9-40661130C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3AFBE-C26D-4ED8-9BF3-529069B06C85}" type="datetime1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DEF65-32CD-44D6-B5EB-F84A0D8D1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3619E-CB98-4F58-8BA6-C12088DE1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A4800-D636-418A-9240-5C2AA675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8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3FCC7-E533-4C69-BB43-621CB9F45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52FD9-678B-4BD2-8142-D28E4F65A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A42CD-504F-442D-B2DD-A982C018E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CC30B-A894-415C-A666-93018D409EB8}" type="datetime1">
              <a:rPr lang="en-US" smtClean="0"/>
              <a:t>7/5/2023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AD8ED-78AD-4C80-9525-EBE76C3A3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88BBA-52B7-4C0D-A91F-62ECF6A67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7E87E-3857-42C6-85ED-50731A1ED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43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BD152-7BBF-4AF7-B492-B11F102B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4B255-9DF1-4E88-AC0A-A7F9A4856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AACC-985D-425A-9E6B-09A97D48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EEF50-88E4-4E74-97D8-F9A82E2C6A9E}" type="datetime1">
              <a:rPr lang="en-US" smtClean="0"/>
              <a:t>7/5/2023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4C0B-3AD9-4ACF-A18D-3D1281B46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67DE5-5A40-43F1-9A1B-E3AB4C9B1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47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EEFD2FD-5405-4A29-A838-81C24C665ADD}" type="datetime1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A606CC1-1436-4FA3-B5BE-7FF06ED26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6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D2BF0-FEA9-49BC-AD63-F123A069B1A6}" type="datetime1">
              <a:rPr lang="en-US" smtClean="0"/>
              <a:t>7/5/2023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3C18E-D50E-4DB7-8824-068E77BA1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70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BD152-7BBF-4AF7-B492-B11F102B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4B255-9DF1-4E88-AC0A-A7F9A4856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AACC-985D-425A-9E6B-09A97D48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EC3E-B6B0-49E2-B928-9EA43318526D}" type="datetime1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4C0B-3AD9-4ACF-A18D-3D1281B46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67DE5-5A40-43F1-9A1B-E3AB4C9B1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45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tools.com/pages/article/newTMC_11.htm" TargetMode="External"/><Relationship Id="rId7" Type="http://schemas.openxmlformats.org/officeDocument/2006/relationships/image" Target="../media/image28.png"/><Relationship Id="rId2" Type="http://schemas.openxmlformats.org/officeDocument/2006/relationships/hyperlink" Target="https://www.mindtools.com/pages/article/market-sizing.htm" TargetMode="Externa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hyperlink" Target="https://www.mindtools.com/CommSkll/ValueProposition.htm" TargetMode="External"/><Relationship Id="rId4" Type="http://schemas.openxmlformats.org/officeDocument/2006/relationships/hyperlink" Target="https://www.mindtools.com/pages/article/perceptual-mapping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40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46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12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jpeg"/><Relationship Id="rId10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4DA4CE-ABCE-2F6D-B94E-A68057C7C955}"/>
              </a:ext>
            </a:extLst>
          </p:cNvPr>
          <p:cNvSpPr/>
          <p:nvPr/>
        </p:nvSpPr>
        <p:spPr>
          <a:xfrm>
            <a:off x="-2286" y="-13209"/>
            <a:ext cx="5760000" cy="6871209"/>
          </a:xfrm>
          <a:prstGeom prst="rect">
            <a:avLst/>
          </a:prstGeom>
          <a:solidFill>
            <a:srgbClr val="3984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GB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6EE79-7A89-C964-B4A3-F1292467C261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2DBBD-D3E4-453E-AFA1-C79D34C915C9}"/>
              </a:ext>
            </a:extLst>
          </p:cNvPr>
          <p:cNvSpPr txBox="1"/>
          <p:nvPr/>
        </p:nvSpPr>
        <p:spPr>
          <a:xfrm>
            <a:off x="0" y="2876860"/>
            <a:ext cx="590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Segmentation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Poppins" panose="00000500000000000000" pitchFamily="2" charset="0"/>
              <a:ea typeface="MS Gothic" panose="020B0609070205080204" pitchFamily="49" charset="-128"/>
              <a:cs typeface="Poppins" panose="00000500000000000000" pitchFamily="2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AD03D1C-6F5C-4CA5-B29F-DCD98223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/>
              </a:rPr>
              <a:t>Hand built using experience &amp; Insight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C035C-DF7F-643C-17BD-F7A29706EF7B}"/>
              </a:ext>
            </a:extLst>
          </p:cNvPr>
          <p:cNvSpPr txBox="1"/>
          <p:nvPr/>
        </p:nvSpPr>
        <p:spPr>
          <a:xfrm>
            <a:off x="0" y="6132606"/>
            <a:ext cx="2487515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Lato Light" panose="020F0502020204030203"/>
              </a:rPr>
              <a:t>UpskilPRO e Institute for Sales &amp; Marketing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13B38-9FB8-63E8-1DF5-397469236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76" t="19935" r="7160" b="9645"/>
          <a:stretch/>
        </p:blipFill>
        <p:spPr>
          <a:xfrm>
            <a:off x="6812210" y="2095982"/>
            <a:ext cx="4776187" cy="26660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9E2D50-2E0A-18DD-E4B0-74E4520C3162}"/>
              </a:ext>
            </a:extLst>
          </p:cNvPr>
          <p:cNvSpPr txBox="1"/>
          <p:nvPr/>
        </p:nvSpPr>
        <p:spPr>
          <a:xfrm>
            <a:off x="124877" y="3557005"/>
            <a:ext cx="5468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sz="1000" dirty="0">
                <a:solidFill>
                  <a:schemeClr val="bg1"/>
                </a:solidFill>
                <a:latin typeface="Plato"/>
                <a:ea typeface="Times New Roman" panose="02020603050405020304" pitchFamily="18" charset="0"/>
              </a:rPr>
              <a:t>In segmentation we c</a:t>
            </a:r>
            <a:r>
              <a:rPr lang="en-GB" sz="1000" dirty="0">
                <a:solidFill>
                  <a:schemeClr val="bg1"/>
                </a:solidFill>
                <a:effectLst/>
                <a:latin typeface="Plato"/>
                <a:ea typeface="Times New Roman" panose="02020603050405020304" pitchFamily="18" charset="0"/>
              </a:rPr>
              <a:t>oncentrate on establishing the importance of segmentation. </a:t>
            </a:r>
          </a:p>
          <a:p>
            <a:pPr algn="ctr"/>
            <a:r>
              <a:rPr lang="en-GB" sz="1000" dirty="0">
                <a:solidFill>
                  <a:schemeClr val="bg1"/>
                </a:solidFill>
                <a:effectLst/>
                <a:latin typeface="Plato"/>
                <a:ea typeface="Times New Roman" panose="02020603050405020304" pitchFamily="18" charset="0"/>
              </a:rPr>
              <a:t>Knowing your consumer takes a sizeable amount of effort</a:t>
            </a:r>
            <a:endParaRPr lang="en-GB" sz="1000" dirty="0">
              <a:solidFill>
                <a:schemeClr val="bg1"/>
              </a:solidFill>
              <a:latin typeface="Lato Light" panose="020F0502020204030203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588BD8-6B9A-213C-E6C7-ADDEE057F774}"/>
              </a:ext>
            </a:extLst>
          </p:cNvPr>
          <p:cNvGrpSpPr/>
          <p:nvPr/>
        </p:nvGrpSpPr>
        <p:grpSpPr>
          <a:xfrm>
            <a:off x="5245947" y="4132797"/>
            <a:ext cx="1055370" cy="1055370"/>
            <a:chOff x="7108613" y="4124330"/>
            <a:chExt cx="1055370" cy="10553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832C18F-ECD0-39FD-7E8F-5C060AC23C8A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" name="Google Shape;104;p13">
              <a:extLst>
                <a:ext uri="{FF2B5EF4-FFF2-40B4-BE49-F238E27FC236}">
                  <a16:creationId xmlns:a16="http://schemas.microsoft.com/office/drawing/2014/main" id="{CE7291C0-0D87-C3F5-1D08-CF7AE1753516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7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FAC16B1B-4027-45DF-A17D-7F7961DAE5CD}"/>
              </a:ext>
            </a:extLst>
          </p:cNvPr>
          <p:cNvGrpSpPr/>
          <p:nvPr/>
        </p:nvGrpSpPr>
        <p:grpSpPr>
          <a:xfrm rot="10800000">
            <a:off x="5161085" y="2262666"/>
            <a:ext cx="4044236" cy="2069519"/>
            <a:chOff x="3149008" y="1371375"/>
            <a:chExt cx="4044236" cy="3689173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09DFC3B-B7BD-4DDE-9282-207960672656}"/>
                </a:ext>
              </a:extLst>
            </p:cNvPr>
            <p:cNvCxnSpPr>
              <a:cxnSpLocks/>
            </p:cNvCxnSpPr>
            <p:nvPr/>
          </p:nvCxnSpPr>
          <p:spPr>
            <a:xfrm>
              <a:off x="5895706" y="1375848"/>
              <a:ext cx="129753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DA51B8E-941C-48B6-B87D-D20E849A5408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5353294" y="1371375"/>
              <a:ext cx="5964" cy="368917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CB53C26-D184-4A72-B306-FFAF45A48A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49008" y="1375848"/>
              <a:ext cx="310942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Google Shape;158;p27">
            <a:extLst>
              <a:ext uri="{FF2B5EF4-FFF2-40B4-BE49-F238E27FC236}">
                <a16:creationId xmlns:a16="http://schemas.microsoft.com/office/drawing/2014/main" id="{41B25685-236F-4505-8EDA-8FEC4DE1EA9E}"/>
              </a:ext>
            </a:extLst>
          </p:cNvPr>
          <p:cNvSpPr/>
          <p:nvPr/>
        </p:nvSpPr>
        <p:spPr>
          <a:xfrm>
            <a:off x="3113978" y="1489416"/>
            <a:ext cx="1835785" cy="781052"/>
          </a:xfrm>
          <a:prstGeom prst="roundRect">
            <a:avLst>
              <a:gd name="adj" fmla="val 698"/>
            </a:avLst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400" b="1" kern="0" dirty="0">
                <a:solidFill>
                  <a:srgbClr val="FFFFFF"/>
                </a:solidFill>
                <a:latin typeface="Lato Light" panose="020F0502020204030203"/>
                <a:sym typeface="Helvetica Neue"/>
              </a:rPr>
              <a:t>PRODUCT</a:t>
            </a:r>
            <a:endParaRPr sz="1400" b="1" kern="0" dirty="0">
              <a:solidFill>
                <a:srgbClr val="FFFFFF"/>
              </a:solidFill>
              <a:latin typeface="Lato Light" panose="020F0502020204030203"/>
              <a:sym typeface="Helvetica Neue"/>
            </a:endParaRPr>
          </a:p>
        </p:txBody>
      </p:sp>
      <p:sp>
        <p:nvSpPr>
          <p:cNvPr id="7" name="Google Shape;158;p27">
            <a:extLst>
              <a:ext uri="{FF2B5EF4-FFF2-40B4-BE49-F238E27FC236}">
                <a16:creationId xmlns:a16="http://schemas.microsoft.com/office/drawing/2014/main" id="{0843905D-B306-4301-B786-971D16946D4D}"/>
              </a:ext>
            </a:extLst>
          </p:cNvPr>
          <p:cNvSpPr/>
          <p:nvPr/>
        </p:nvSpPr>
        <p:spPr>
          <a:xfrm>
            <a:off x="3113978" y="3936106"/>
            <a:ext cx="1835785" cy="781052"/>
          </a:xfrm>
          <a:prstGeom prst="roundRect">
            <a:avLst>
              <a:gd name="adj" fmla="val 698"/>
            </a:avLst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400" b="1" kern="0" dirty="0">
                <a:solidFill>
                  <a:srgbClr val="FFFFFF"/>
                </a:solidFill>
                <a:latin typeface="Lato Light" panose="020F0502020204030203"/>
                <a:sym typeface="Helvetica Neue"/>
              </a:rPr>
              <a:t>PROMOTION </a:t>
            </a:r>
            <a:endParaRPr sz="1400" b="1" kern="0" dirty="0">
              <a:solidFill>
                <a:srgbClr val="FFFFFF"/>
              </a:solidFill>
              <a:latin typeface="Lato Light" panose="020F0502020204030203"/>
              <a:sym typeface="Helvetica Neue"/>
            </a:endParaRPr>
          </a:p>
        </p:txBody>
      </p:sp>
      <p:sp>
        <p:nvSpPr>
          <p:cNvPr id="9" name="Google Shape;158;p27">
            <a:extLst>
              <a:ext uri="{FF2B5EF4-FFF2-40B4-BE49-F238E27FC236}">
                <a16:creationId xmlns:a16="http://schemas.microsoft.com/office/drawing/2014/main" id="{C91DAE21-4509-46E2-A17D-32CFA448477D}"/>
              </a:ext>
            </a:extLst>
          </p:cNvPr>
          <p:cNvSpPr/>
          <p:nvPr/>
        </p:nvSpPr>
        <p:spPr>
          <a:xfrm>
            <a:off x="9176747" y="1412559"/>
            <a:ext cx="1835785" cy="781052"/>
          </a:xfrm>
          <a:prstGeom prst="roundRect">
            <a:avLst>
              <a:gd name="adj" fmla="val 698"/>
            </a:avLst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400" b="1" kern="0" dirty="0">
                <a:solidFill>
                  <a:srgbClr val="FFFFFF"/>
                </a:solidFill>
                <a:latin typeface="Lato Light" panose="020F0502020204030203"/>
                <a:sym typeface="Helvetica Neue"/>
              </a:rPr>
              <a:t>   PLACE</a:t>
            </a:r>
            <a:endParaRPr sz="1400" b="1" kern="0" dirty="0">
              <a:solidFill>
                <a:srgbClr val="FFFFFF"/>
              </a:solidFill>
              <a:latin typeface="Lato Light" panose="020F0502020204030203"/>
              <a:sym typeface="Helvetica Neue"/>
            </a:endParaRPr>
          </a:p>
        </p:txBody>
      </p:sp>
      <p:sp>
        <p:nvSpPr>
          <p:cNvPr id="11" name="Google Shape;158;p27">
            <a:extLst>
              <a:ext uri="{FF2B5EF4-FFF2-40B4-BE49-F238E27FC236}">
                <a16:creationId xmlns:a16="http://schemas.microsoft.com/office/drawing/2014/main" id="{C70554DD-CAB0-48FB-BAB6-14B92195DBFD}"/>
              </a:ext>
            </a:extLst>
          </p:cNvPr>
          <p:cNvSpPr/>
          <p:nvPr/>
        </p:nvSpPr>
        <p:spPr>
          <a:xfrm>
            <a:off x="9261662" y="3946634"/>
            <a:ext cx="1835785" cy="781052"/>
          </a:xfrm>
          <a:prstGeom prst="roundRect">
            <a:avLst>
              <a:gd name="adj" fmla="val 698"/>
            </a:avLst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400" b="1" kern="0" dirty="0">
                <a:solidFill>
                  <a:srgbClr val="FFFFFF"/>
                </a:solidFill>
                <a:latin typeface="Lato Light" panose="020F0502020204030203"/>
                <a:sym typeface="Helvetica Neue"/>
              </a:rPr>
              <a:t>PRICE </a:t>
            </a:r>
            <a:endParaRPr sz="1400" b="1" kern="0" dirty="0">
              <a:solidFill>
                <a:srgbClr val="FFFFFF"/>
              </a:solidFill>
              <a:latin typeface="Lato Light" panose="020F0502020204030203"/>
              <a:sym typeface="Helvetica Neue"/>
            </a:endParaRPr>
          </a:p>
        </p:txBody>
      </p:sp>
      <p:sp>
        <p:nvSpPr>
          <p:cNvPr id="13" name="Google Shape;158;p27">
            <a:extLst>
              <a:ext uri="{FF2B5EF4-FFF2-40B4-BE49-F238E27FC236}">
                <a16:creationId xmlns:a16="http://schemas.microsoft.com/office/drawing/2014/main" id="{C356958A-5AD7-4696-AD67-150EEEBC77FA}"/>
              </a:ext>
            </a:extLst>
          </p:cNvPr>
          <p:cNvSpPr/>
          <p:nvPr/>
        </p:nvSpPr>
        <p:spPr>
          <a:xfrm>
            <a:off x="3520067" y="4767162"/>
            <a:ext cx="1426211" cy="298592"/>
          </a:xfrm>
          <a:prstGeom prst="roundRect">
            <a:avLst>
              <a:gd name="adj" fmla="val 69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+mj-lt"/>
                <a:sym typeface="Helvetica Neue"/>
              </a:rPr>
              <a:t>PRESTIGE </a:t>
            </a:r>
            <a:endParaRPr sz="1200" b="1" dirty="0">
              <a:solidFill>
                <a:schemeClr val="bg1">
                  <a:lumMod val="50000"/>
                </a:schemeClr>
              </a:solidFill>
              <a:latin typeface="+mj-lt"/>
              <a:sym typeface="Helvetica Neue"/>
            </a:endParaRPr>
          </a:p>
        </p:txBody>
      </p:sp>
      <p:sp>
        <p:nvSpPr>
          <p:cNvPr id="15" name="Google Shape;158;p27">
            <a:extLst>
              <a:ext uri="{FF2B5EF4-FFF2-40B4-BE49-F238E27FC236}">
                <a16:creationId xmlns:a16="http://schemas.microsoft.com/office/drawing/2014/main" id="{80C8443C-E5AE-4FF7-A1D2-9020FE0EE94C}"/>
              </a:ext>
            </a:extLst>
          </p:cNvPr>
          <p:cNvSpPr/>
          <p:nvPr/>
        </p:nvSpPr>
        <p:spPr>
          <a:xfrm>
            <a:off x="3520067" y="5144333"/>
            <a:ext cx="1426211" cy="298592"/>
          </a:xfrm>
          <a:prstGeom prst="roundRect">
            <a:avLst>
              <a:gd name="adj" fmla="val 69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+mj-lt"/>
                <a:sym typeface="Helvetica Neue"/>
              </a:rPr>
              <a:t>FUN </a:t>
            </a:r>
            <a:endParaRPr sz="1200" b="1" dirty="0">
              <a:solidFill>
                <a:schemeClr val="bg1">
                  <a:lumMod val="50000"/>
                </a:schemeClr>
              </a:solidFill>
              <a:latin typeface="+mj-lt"/>
              <a:sym typeface="Helvetica Neue"/>
            </a:endParaRPr>
          </a:p>
        </p:txBody>
      </p:sp>
      <p:sp>
        <p:nvSpPr>
          <p:cNvPr id="17" name="Google Shape;158;p27">
            <a:extLst>
              <a:ext uri="{FF2B5EF4-FFF2-40B4-BE49-F238E27FC236}">
                <a16:creationId xmlns:a16="http://schemas.microsoft.com/office/drawing/2014/main" id="{A371700D-D296-4579-B794-39E322BD7263}"/>
              </a:ext>
            </a:extLst>
          </p:cNvPr>
          <p:cNvSpPr/>
          <p:nvPr/>
        </p:nvSpPr>
        <p:spPr>
          <a:xfrm>
            <a:off x="3520067" y="5549870"/>
            <a:ext cx="1426211" cy="298592"/>
          </a:xfrm>
          <a:prstGeom prst="roundRect">
            <a:avLst>
              <a:gd name="adj" fmla="val 69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+mj-lt"/>
                <a:sym typeface="Helvetica Neue"/>
              </a:rPr>
              <a:t>POWERFUL</a:t>
            </a:r>
            <a:endParaRPr sz="1200" b="1" dirty="0">
              <a:solidFill>
                <a:schemeClr val="bg1">
                  <a:lumMod val="50000"/>
                </a:schemeClr>
              </a:solidFill>
              <a:latin typeface="+mj-lt"/>
              <a:sym typeface="Helvetica Neue"/>
            </a:endParaRPr>
          </a:p>
        </p:txBody>
      </p:sp>
      <p:sp>
        <p:nvSpPr>
          <p:cNvPr id="21" name="Google Shape;158;p27">
            <a:extLst>
              <a:ext uri="{FF2B5EF4-FFF2-40B4-BE49-F238E27FC236}">
                <a16:creationId xmlns:a16="http://schemas.microsoft.com/office/drawing/2014/main" id="{D7A1575D-4B9B-4B9B-BEA0-757B95DDDBB7}"/>
              </a:ext>
            </a:extLst>
          </p:cNvPr>
          <p:cNvSpPr/>
          <p:nvPr/>
        </p:nvSpPr>
        <p:spPr>
          <a:xfrm>
            <a:off x="3515421" y="2329063"/>
            <a:ext cx="1426211" cy="298592"/>
          </a:xfrm>
          <a:prstGeom prst="roundRect">
            <a:avLst>
              <a:gd name="adj" fmla="val 69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GB" sz="1100" b="1" dirty="0">
                <a:solidFill>
                  <a:schemeClr val="bg1">
                    <a:lumMod val="50000"/>
                  </a:schemeClr>
                </a:solidFill>
                <a:latin typeface="+mj-lt"/>
                <a:sym typeface="Helvetica Neue"/>
              </a:rPr>
              <a:t>PREMIUM </a:t>
            </a:r>
            <a:endParaRPr sz="1100" b="1" dirty="0">
              <a:solidFill>
                <a:schemeClr val="bg1">
                  <a:lumMod val="50000"/>
                </a:schemeClr>
              </a:solidFill>
              <a:latin typeface="+mj-lt"/>
              <a:sym typeface="Helvetica Neue"/>
            </a:endParaRPr>
          </a:p>
        </p:txBody>
      </p:sp>
      <p:sp>
        <p:nvSpPr>
          <p:cNvPr id="23" name="Google Shape;158;p27">
            <a:extLst>
              <a:ext uri="{FF2B5EF4-FFF2-40B4-BE49-F238E27FC236}">
                <a16:creationId xmlns:a16="http://schemas.microsoft.com/office/drawing/2014/main" id="{A3164881-8BBF-4BFB-A6A2-8E50BEA54190}"/>
              </a:ext>
            </a:extLst>
          </p:cNvPr>
          <p:cNvSpPr/>
          <p:nvPr/>
        </p:nvSpPr>
        <p:spPr>
          <a:xfrm>
            <a:off x="3515421" y="2706234"/>
            <a:ext cx="1426211" cy="298592"/>
          </a:xfrm>
          <a:prstGeom prst="roundRect">
            <a:avLst>
              <a:gd name="adj" fmla="val 69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GB" sz="1100" b="1" dirty="0">
                <a:solidFill>
                  <a:schemeClr val="bg1">
                    <a:lumMod val="50000"/>
                  </a:schemeClr>
                </a:solidFill>
                <a:latin typeface="+mj-lt"/>
                <a:sym typeface="Helvetica Neue"/>
              </a:rPr>
              <a:t>BASIC </a:t>
            </a:r>
            <a:endParaRPr sz="1100" b="1" dirty="0">
              <a:solidFill>
                <a:schemeClr val="bg1">
                  <a:lumMod val="50000"/>
                </a:schemeClr>
              </a:solidFill>
              <a:latin typeface="+mj-lt"/>
              <a:sym typeface="Helvetica Neue"/>
            </a:endParaRPr>
          </a:p>
        </p:txBody>
      </p:sp>
      <p:sp>
        <p:nvSpPr>
          <p:cNvPr id="25" name="Google Shape;158;p27">
            <a:extLst>
              <a:ext uri="{FF2B5EF4-FFF2-40B4-BE49-F238E27FC236}">
                <a16:creationId xmlns:a16="http://schemas.microsoft.com/office/drawing/2014/main" id="{83D432CD-97F5-46A4-9C81-0D3C28232105}"/>
              </a:ext>
            </a:extLst>
          </p:cNvPr>
          <p:cNvSpPr/>
          <p:nvPr/>
        </p:nvSpPr>
        <p:spPr>
          <a:xfrm>
            <a:off x="3515421" y="3078318"/>
            <a:ext cx="1426211" cy="298592"/>
          </a:xfrm>
          <a:prstGeom prst="roundRect">
            <a:avLst>
              <a:gd name="adj" fmla="val 69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GB" sz="1100" b="1" dirty="0">
                <a:solidFill>
                  <a:schemeClr val="bg1">
                    <a:lumMod val="50000"/>
                  </a:schemeClr>
                </a:solidFill>
                <a:latin typeface="+mj-lt"/>
                <a:sym typeface="Helvetica Neue"/>
              </a:rPr>
              <a:t>VALUE/ DURABLE</a:t>
            </a:r>
            <a:endParaRPr sz="1100" b="1" dirty="0">
              <a:solidFill>
                <a:schemeClr val="bg1">
                  <a:lumMod val="50000"/>
                </a:schemeClr>
              </a:solidFill>
              <a:latin typeface="+mj-lt"/>
              <a:sym typeface="Helvetica Neue"/>
            </a:endParaRPr>
          </a:p>
        </p:txBody>
      </p:sp>
      <p:sp>
        <p:nvSpPr>
          <p:cNvPr id="27" name="Google Shape;158;p27">
            <a:extLst>
              <a:ext uri="{FF2B5EF4-FFF2-40B4-BE49-F238E27FC236}">
                <a16:creationId xmlns:a16="http://schemas.microsoft.com/office/drawing/2014/main" id="{0ACA4F9F-6BA1-4846-9D5B-19CFFE4882FE}"/>
              </a:ext>
            </a:extLst>
          </p:cNvPr>
          <p:cNvSpPr/>
          <p:nvPr/>
        </p:nvSpPr>
        <p:spPr>
          <a:xfrm>
            <a:off x="9314400" y="4777691"/>
            <a:ext cx="1426211" cy="298592"/>
          </a:xfrm>
          <a:prstGeom prst="roundRect">
            <a:avLst>
              <a:gd name="adj" fmla="val 69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+mj-lt"/>
                <a:sym typeface="Helvetica Neue"/>
              </a:rPr>
              <a:t>PREMIUM</a:t>
            </a:r>
            <a:endParaRPr sz="1200" b="1" dirty="0">
              <a:solidFill>
                <a:schemeClr val="bg1">
                  <a:lumMod val="50000"/>
                </a:schemeClr>
              </a:solidFill>
              <a:latin typeface="+mj-lt"/>
              <a:sym typeface="Helvetica Neue"/>
            </a:endParaRPr>
          </a:p>
        </p:txBody>
      </p:sp>
      <p:sp>
        <p:nvSpPr>
          <p:cNvPr id="29" name="Google Shape;158;p27">
            <a:extLst>
              <a:ext uri="{FF2B5EF4-FFF2-40B4-BE49-F238E27FC236}">
                <a16:creationId xmlns:a16="http://schemas.microsoft.com/office/drawing/2014/main" id="{DC197AB7-C71B-4291-8C0B-F79D93197DF6}"/>
              </a:ext>
            </a:extLst>
          </p:cNvPr>
          <p:cNvSpPr/>
          <p:nvPr/>
        </p:nvSpPr>
        <p:spPr>
          <a:xfrm>
            <a:off x="9314400" y="5154862"/>
            <a:ext cx="1426211" cy="298592"/>
          </a:xfrm>
          <a:prstGeom prst="roundRect">
            <a:avLst>
              <a:gd name="adj" fmla="val 69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+mj-lt"/>
                <a:sym typeface="Helvetica Neue"/>
              </a:rPr>
              <a:t>PARITY</a:t>
            </a:r>
            <a:endParaRPr sz="1200" b="1" dirty="0">
              <a:solidFill>
                <a:schemeClr val="bg1">
                  <a:lumMod val="50000"/>
                </a:schemeClr>
              </a:solidFill>
              <a:latin typeface="+mj-lt"/>
              <a:sym typeface="Helvetica Neue"/>
            </a:endParaRPr>
          </a:p>
        </p:txBody>
      </p:sp>
      <p:sp>
        <p:nvSpPr>
          <p:cNvPr id="31" name="Google Shape;158;p27">
            <a:extLst>
              <a:ext uri="{FF2B5EF4-FFF2-40B4-BE49-F238E27FC236}">
                <a16:creationId xmlns:a16="http://schemas.microsoft.com/office/drawing/2014/main" id="{279C50FE-3BC2-4AD2-B5DE-E0B5303E3E85}"/>
              </a:ext>
            </a:extLst>
          </p:cNvPr>
          <p:cNvSpPr/>
          <p:nvPr/>
        </p:nvSpPr>
        <p:spPr>
          <a:xfrm>
            <a:off x="9314400" y="5560399"/>
            <a:ext cx="1426211" cy="298592"/>
          </a:xfrm>
          <a:prstGeom prst="roundRect">
            <a:avLst>
              <a:gd name="adj" fmla="val 69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+mj-lt"/>
                <a:sym typeface="Helvetica Neue"/>
              </a:rPr>
              <a:t>ECONOMY</a:t>
            </a:r>
            <a:endParaRPr sz="1200" b="1" dirty="0">
              <a:solidFill>
                <a:schemeClr val="bg1">
                  <a:lumMod val="50000"/>
                </a:schemeClr>
              </a:solidFill>
              <a:latin typeface="+mj-lt"/>
              <a:sym typeface="Helvetica Neue"/>
            </a:endParaRPr>
          </a:p>
        </p:txBody>
      </p:sp>
      <p:sp>
        <p:nvSpPr>
          <p:cNvPr id="33" name="Google Shape;158;p27">
            <a:extLst>
              <a:ext uri="{FF2B5EF4-FFF2-40B4-BE49-F238E27FC236}">
                <a16:creationId xmlns:a16="http://schemas.microsoft.com/office/drawing/2014/main" id="{7DF41AE8-FE0E-4352-9BF7-B2BE95AD3B35}"/>
              </a:ext>
            </a:extLst>
          </p:cNvPr>
          <p:cNvSpPr/>
          <p:nvPr/>
        </p:nvSpPr>
        <p:spPr>
          <a:xfrm>
            <a:off x="9251786" y="2262666"/>
            <a:ext cx="1426211" cy="298592"/>
          </a:xfrm>
          <a:prstGeom prst="roundRect">
            <a:avLst>
              <a:gd name="adj" fmla="val 69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GB" sz="1100" b="1" dirty="0">
                <a:solidFill>
                  <a:schemeClr val="bg1">
                    <a:lumMod val="50000"/>
                  </a:schemeClr>
                </a:solidFill>
                <a:latin typeface="+mj-lt"/>
                <a:sym typeface="Helvetica Neue"/>
              </a:rPr>
              <a:t>ALL CHANNELS </a:t>
            </a:r>
            <a:endParaRPr sz="1100" b="1" dirty="0">
              <a:solidFill>
                <a:schemeClr val="bg1">
                  <a:lumMod val="50000"/>
                </a:schemeClr>
              </a:solidFill>
              <a:latin typeface="+mj-lt"/>
              <a:sym typeface="Helvetica Neue"/>
            </a:endParaRPr>
          </a:p>
        </p:txBody>
      </p:sp>
      <p:sp>
        <p:nvSpPr>
          <p:cNvPr id="35" name="Google Shape;158;p27">
            <a:extLst>
              <a:ext uri="{FF2B5EF4-FFF2-40B4-BE49-F238E27FC236}">
                <a16:creationId xmlns:a16="http://schemas.microsoft.com/office/drawing/2014/main" id="{5E930668-B554-4F80-9E5C-A95AF82B37E0}"/>
              </a:ext>
            </a:extLst>
          </p:cNvPr>
          <p:cNvSpPr/>
          <p:nvPr/>
        </p:nvSpPr>
        <p:spPr>
          <a:xfrm>
            <a:off x="9251786" y="2639837"/>
            <a:ext cx="1426211" cy="298592"/>
          </a:xfrm>
          <a:prstGeom prst="roundRect">
            <a:avLst>
              <a:gd name="adj" fmla="val 69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GB" sz="1100" b="1" dirty="0">
                <a:solidFill>
                  <a:schemeClr val="bg1">
                    <a:lumMod val="50000"/>
                  </a:schemeClr>
                </a:solidFill>
                <a:latin typeface="+mj-lt"/>
                <a:sym typeface="Helvetica Neue"/>
              </a:rPr>
              <a:t>MIXED CHANNELS</a:t>
            </a:r>
            <a:endParaRPr sz="1100" b="1" dirty="0">
              <a:solidFill>
                <a:schemeClr val="bg1">
                  <a:lumMod val="50000"/>
                </a:schemeClr>
              </a:solidFill>
              <a:latin typeface="+mj-lt"/>
              <a:sym typeface="Helvetica Neue"/>
            </a:endParaRPr>
          </a:p>
        </p:txBody>
      </p:sp>
      <p:sp>
        <p:nvSpPr>
          <p:cNvPr id="37" name="Google Shape;158;p27">
            <a:extLst>
              <a:ext uri="{FF2B5EF4-FFF2-40B4-BE49-F238E27FC236}">
                <a16:creationId xmlns:a16="http://schemas.microsoft.com/office/drawing/2014/main" id="{F84D1585-86CF-45DA-BFAC-ED9264146AEF}"/>
              </a:ext>
            </a:extLst>
          </p:cNvPr>
          <p:cNvSpPr/>
          <p:nvPr/>
        </p:nvSpPr>
        <p:spPr>
          <a:xfrm>
            <a:off x="9251786" y="3045374"/>
            <a:ext cx="1426211" cy="298592"/>
          </a:xfrm>
          <a:prstGeom prst="roundRect">
            <a:avLst>
              <a:gd name="adj" fmla="val 69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GB" sz="1100" b="1" dirty="0">
                <a:solidFill>
                  <a:schemeClr val="bg1">
                    <a:lumMod val="50000"/>
                  </a:schemeClr>
                </a:solidFill>
                <a:latin typeface="+mj-lt"/>
                <a:sym typeface="Helvetica Neue"/>
              </a:rPr>
              <a:t>SELECT CHANNELS </a:t>
            </a:r>
            <a:endParaRPr sz="1100" b="1" dirty="0">
              <a:solidFill>
                <a:schemeClr val="bg1">
                  <a:lumMod val="50000"/>
                </a:schemeClr>
              </a:solidFill>
              <a:latin typeface="+mj-lt"/>
              <a:sym typeface="Helvetica Neue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BCA4BC4-AD81-43DA-8555-11BDE20C0519}"/>
              </a:ext>
            </a:extLst>
          </p:cNvPr>
          <p:cNvGrpSpPr/>
          <p:nvPr/>
        </p:nvGrpSpPr>
        <p:grpSpPr>
          <a:xfrm>
            <a:off x="5869333" y="1813677"/>
            <a:ext cx="2029932" cy="1660457"/>
            <a:chOff x="4338535" y="1035462"/>
            <a:chExt cx="2029932" cy="1660457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F94A05C-8852-4198-B0CF-9668295742EF}"/>
                </a:ext>
              </a:extLst>
            </p:cNvPr>
            <p:cNvCxnSpPr>
              <a:cxnSpLocks/>
            </p:cNvCxnSpPr>
            <p:nvPr/>
          </p:nvCxnSpPr>
          <p:spPr>
            <a:xfrm>
              <a:off x="5482232" y="1053236"/>
              <a:ext cx="88623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CC64926-4CBC-4112-A721-D722C30CC4DC}"/>
                </a:ext>
              </a:extLst>
            </p:cNvPr>
            <p:cNvCxnSpPr/>
            <p:nvPr/>
          </p:nvCxnSpPr>
          <p:spPr>
            <a:xfrm>
              <a:off x="5460505" y="1035462"/>
              <a:ext cx="0" cy="16604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A727737-0180-420B-886B-C125D1DE35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38535" y="1052494"/>
              <a:ext cx="119881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Google Shape;158;p27">
            <a:extLst>
              <a:ext uri="{FF2B5EF4-FFF2-40B4-BE49-F238E27FC236}">
                <a16:creationId xmlns:a16="http://schemas.microsoft.com/office/drawing/2014/main" id="{8998BC3F-1A56-4710-AF45-64687FFC0F95}"/>
              </a:ext>
            </a:extLst>
          </p:cNvPr>
          <p:cNvSpPr/>
          <p:nvPr/>
        </p:nvSpPr>
        <p:spPr>
          <a:xfrm>
            <a:off x="6077179" y="2819468"/>
            <a:ext cx="1835785" cy="781052"/>
          </a:xfrm>
          <a:prstGeom prst="roundRect">
            <a:avLst>
              <a:gd name="adj" fmla="val 698"/>
            </a:avLst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400" b="1" kern="0" dirty="0">
                <a:solidFill>
                  <a:srgbClr val="FFFFFF"/>
                </a:solidFill>
                <a:latin typeface="Lato Light" panose="020F0502020204030203"/>
                <a:sym typeface="Helvetica Neue"/>
              </a:rPr>
              <a:t> POSITIONING</a:t>
            </a:r>
          </a:p>
          <a:p>
            <a:pPr algn="ctr" defTabSz="914217"/>
            <a:r>
              <a:rPr lang="en-GB" sz="1400" b="1" kern="0" dirty="0">
                <a:solidFill>
                  <a:srgbClr val="FFFFFF"/>
                </a:solidFill>
                <a:latin typeface="Lato Light" panose="020F0502020204030203"/>
                <a:sym typeface="Helvetica Neue"/>
              </a:rPr>
              <a:t>levers</a:t>
            </a:r>
            <a:endParaRPr sz="1400" b="1" kern="0" dirty="0">
              <a:solidFill>
                <a:srgbClr val="FFFFFF"/>
              </a:solidFill>
              <a:latin typeface="Lato Light" panose="020F0502020204030203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421EC5-A4CC-4022-958F-021B98D12748}"/>
              </a:ext>
            </a:extLst>
          </p:cNvPr>
          <p:cNvSpPr txBox="1"/>
          <p:nvPr/>
        </p:nvSpPr>
        <p:spPr>
          <a:xfrm>
            <a:off x="0" y="45224"/>
            <a:ext cx="1103878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/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</a:t>
            </a:r>
            <a:endParaRPr lang="en-US" sz="3200" b="1" dirty="0">
              <a:solidFill>
                <a:srgbClr val="2A4A8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defTabSz="435356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Basic levers of positioning  </a:t>
            </a:r>
          </a:p>
        </p:txBody>
      </p:sp>
      <p:pic>
        <p:nvPicPr>
          <p:cNvPr id="3074" name="Picture 2" descr="Lever Vector Images (over 5,600)">
            <a:extLst>
              <a:ext uri="{FF2B5EF4-FFF2-40B4-BE49-F238E27FC236}">
                <a16:creationId xmlns:a16="http://schemas.microsoft.com/office/drawing/2014/main" id="{CA03C634-DAAC-46CF-9610-EA9C6B5BD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02" y="2478359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3FAA5971-1124-47D6-9B2F-5E55B3AD8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8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hevron 10">
            <a:extLst>
              <a:ext uri="{FF2B5EF4-FFF2-40B4-BE49-F238E27FC236}">
                <a16:creationId xmlns:a16="http://schemas.microsoft.com/office/drawing/2014/main" id="{3257C318-96EF-477D-A4B2-CAA860647D0A}"/>
              </a:ext>
            </a:extLst>
          </p:cNvPr>
          <p:cNvSpPr/>
          <p:nvPr/>
        </p:nvSpPr>
        <p:spPr bwMode="auto">
          <a:xfrm>
            <a:off x="2972763" y="1459149"/>
            <a:ext cx="1710690" cy="1167319"/>
          </a:xfrm>
          <a:prstGeom prst="chevron">
            <a:avLst>
              <a:gd name="adj" fmla="val 31818"/>
            </a:avLst>
          </a:prstGeom>
          <a:solidFill>
            <a:schemeClr val="accent2"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91440" tIns="45715" rIns="0" bIns="45715" rtlCol="0" anchor="ctr">
            <a:noAutofit/>
          </a:bodyPr>
          <a:lstStyle/>
          <a:p>
            <a:pPr marL="0" marR="0" lvl="0" indent="0" algn="ctr" defTabSz="623853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Arial" charset="0"/>
                <a:cs typeface="Times New Roman" pitchFamily="18" charset="0"/>
              </a:rPr>
              <a:t>Measurable 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p:sp>
        <p:nvSpPr>
          <p:cNvPr id="17" name="Chevron 12">
            <a:extLst>
              <a:ext uri="{FF2B5EF4-FFF2-40B4-BE49-F238E27FC236}">
                <a16:creationId xmlns:a16="http://schemas.microsoft.com/office/drawing/2014/main" id="{4DE39CEF-1B76-413C-BE01-66F424E479C3}"/>
              </a:ext>
            </a:extLst>
          </p:cNvPr>
          <p:cNvSpPr/>
          <p:nvPr/>
        </p:nvSpPr>
        <p:spPr bwMode="auto">
          <a:xfrm>
            <a:off x="4391950" y="1459149"/>
            <a:ext cx="1710690" cy="1167319"/>
          </a:xfrm>
          <a:prstGeom prst="chevron">
            <a:avLst>
              <a:gd name="adj" fmla="val 31818"/>
            </a:avLst>
          </a:prstGeom>
          <a:solidFill>
            <a:schemeClr val="accent3"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91440" tIns="45715" rIns="0" bIns="45715" rtlCol="0" anchor="ctr">
            <a:noAutofit/>
          </a:bodyPr>
          <a:lstStyle/>
          <a:p>
            <a:pPr marL="0" marR="0" lvl="0" indent="0" algn="ctr" defTabSz="623853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Arial" charset="0"/>
                <a:cs typeface="Times New Roman" pitchFamily="18" charset="0"/>
              </a:rPr>
              <a:t>Substantial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p:sp>
        <p:nvSpPr>
          <p:cNvPr id="18" name="Chevron 14">
            <a:extLst>
              <a:ext uri="{FF2B5EF4-FFF2-40B4-BE49-F238E27FC236}">
                <a16:creationId xmlns:a16="http://schemas.microsoft.com/office/drawing/2014/main" id="{D13FEA27-970D-4599-9C6C-9360AA5E57C6}"/>
              </a:ext>
            </a:extLst>
          </p:cNvPr>
          <p:cNvSpPr/>
          <p:nvPr/>
        </p:nvSpPr>
        <p:spPr bwMode="auto">
          <a:xfrm>
            <a:off x="5811137" y="1459149"/>
            <a:ext cx="1710690" cy="1167319"/>
          </a:xfrm>
          <a:prstGeom prst="chevron">
            <a:avLst>
              <a:gd name="adj" fmla="val 31818"/>
            </a:avLst>
          </a:prstGeom>
          <a:solidFill>
            <a:schemeClr val="accent4"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91440" tIns="45715" rIns="0" bIns="45715" rtlCol="0" anchor="ctr">
            <a:noAutofit/>
          </a:bodyPr>
          <a:lstStyle/>
          <a:p>
            <a:pPr marL="0" marR="0" lvl="0" indent="0" algn="ctr" defTabSz="623853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Times New Roman" pitchFamily="18" charset="0"/>
              </a:rPr>
              <a:t>Accessible 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p:sp>
        <p:nvSpPr>
          <p:cNvPr id="19" name="Chevron 17">
            <a:extLst>
              <a:ext uri="{FF2B5EF4-FFF2-40B4-BE49-F238E27FC236}">
                <a16:creationId xmlns:a16="http://schemas.microsoft.com/office/drawing/2014/main" id="{78BB7753-8217-405D-8FC1-6905625E5BEE}"/>
              </a:ext>
            </a:extLst>
          </p:cNvPr>
          <p:cNvSpPr/>
          <p:nvPr/>
        </p:nvSpPr>
        <p:spPr bwMode="auto">
          <a:xfrm>
            <a:off x="7230324" y="1459149"/>
            <a:ext cx="1710690" cy="1167319"/>
          </a:xfrm>
          <a:prstGeom prst="chevron">
            <a:avLst>
              <a:gd name="adj" fmla="val 31818"/>
            </a:avLst>
          </a:prstGeom>
          <a:solidFill>
            <a:schemeClr val="accent1"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91440" tIns="45715" rIns="0" bIns="45715" rtlCol="0" anchor="ctr">
            <a:noAutofit/>
          </a:bodyPr>
          <a:lstStyle/>
          <a:p>
            <a:pPr marL="0" marR="0" lvl="0" indent="0" algn="ctr" defTabSz="623853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rgbClr val="002776"/>
                </a:solidFill>
                <a:latin typeface="Arial" charset="0"/>
                <a:cs typeface="Times New Roman" pitchFamily="18" charset="0"/>
              </a:rPr>
              <a:t>Different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p:sp>
        <p:nvSpPr>
          <p:cNvPr id="20" name="Chevron 103">
            <a:extLst>
              <a:ext uri="{FF2B5EF4-FFF2-40B4-BE49-F238E27FC236}">
                <a16:creationId xmlns:a16="http://schemas.microsoft.com/office/drawing/2014/main" id="{7CD56369-3EB2-4113-AE32-33BAAE6DA2A6}"/>
              </a:ext>
            </a:extLst>
          </p:cNvPr>
          <p:cNvSpPr/>
          <p:nvPr/>
        </p:nvSpPr>
        <p:spPr bwMode="auto">
          <a:xfrm>
            <a:off x="8649510" y="1459149"/>
            <a:ext cx="1710690" cy="1167319"/>
          </a:xfrm>
          <a:prstGeom prst="chevron">
            <a:avLst>
              <a:gd name="adj" fmla="val 31818"/>
            </a:avLst>
          </a:prstGeom>
          <a:solidFill>
            <a:schemeClr val="accent2"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0" tIns="45715" rIns="0" bIns="45715" rtlCol="0" anchor="ctr">
            <a:noAutofit/>
          </a:bodyPr>
          <a:lstStyle/>
          <a:p>
            <a:pPr marL="0" marR="0" lvl="0" indent="0" algn="ctr" defTabSz="623853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Arial" charset="0"/>
                <a:cs typeface="Times New Roman" pitchFamily="18" charset="0"/>
              </a:rPr>
              <a:t>Actionable 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p:sp>
        <p:nvSpPr>
          <p:cNvPr id="21" name="Chevron 167">
            <a:extLst>
              <a:ext uri="{FF2B5EF4-FFF2-40B4-BE49-F238E27FC236}">
                <a16:creationId xmlns:a16="http://schemas.microsoft.com/office/drawing/2014/main" id="{983BE01E-54F4-444C-8BCF-F653AC1B6B4E}"/>
              </a:ext>
            </a:extLst>
          </p:cNvPr>
          <p:cNvSpPr/>
          <p:nvPr/>
        </p:nvSpPr>
        <p:spPr bwMode="auto">
          <a:xfrm>
            <a:off x="1245140" y="1459149"/>
            <a:ext cx="2019126" cy="1167319"/>
          </a:xfrm>
          <a:prstGeom prst="chevron">
            <a:avLst>
              <a:gd name="adj" fmla="val 31818"/>
            </a:avLst>
          </a:prstGeom>
          <a:solidFill>
            <a:schemeClr val="accent1"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91440" tIns="45715" rIns="0" bIns="45715" rtlCol="0" anchor="ctr">
            <a:noAutofit/>
          </a:bodyPr>
          <a:lstStyle/>
          <a:p>
            <a:pPr marL="0" marR="0" lvl="0" indent="0" algn="ctr" defTabSz="623853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Times New Roman" pitchFamily="18" charset="0"/>
              </a:rPr>
              <a:t>Segmentation Criteria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1423C3-02C5-451C-BDE4-45F2A61B67AE}"/>
              </a:ext>
            </a:extLst>
          </p:cNvPr>
          <p:cNvSpPr/>
          <p:nvPr/>
        </p:nvSpPr>
        <p:spPr bwMode="auto">
          <a:xfrm>
            <a:off x="8639782" y="2699426"/>
            <a:ext cx="1340796" cy="11673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lIns="91428" tIns="45715" rIns="91428" bIns="45715" rtlCol="0" anchor="ctr">
            <a:noAutofit/>
          </a:bodyPr>
          <a:lstStyle/>
          <a:p>
            <a:pPr defTabSz="623853" rtl="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GB" sz="900" b="0" i="0" u="none" strike="noStrike" baseline="0" dirty="0">
                <a:solidFill>
                  <a:srgbClr val="000000"/>
                </a:solidFill>
                <a:latin typeface="+mj-lt"/>
              </a:rPr>
              <a:t>Effective programs can be formulated for attracting and serving the segments</a:t>
            </a:r>
          </a:p>
          <a:p>
            <a:pPr defTabSz="623853" rtl="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endParaRPr lang="en-GB" sz="900" kern="1200" dirty="0">
              <a:solidFill>
                <a:srgbClr val="000000"/>
              </a:solidFill>
              <a:latin typeface="+mj-lt"/>
              <a:ea typeface="+mn-ea"/>
              <a:cs typeface="Times New Roman" pitchFamily="18" charset="0"/>
            </a:endParaRPr>
          </a:p>
          <a:p>
            <a:pPr defTabSz="623853" rtl="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endParaRPr lang="en-US" sz="900" b="1" kern="1200" dirty="0">
              <a:solidFill>
                <a:srgbClr val="0C2870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FF1C9F-0376-4E84-A435-A6ECD061EF1A}"/>
              </a:ext>
            </a:extLst>
          </p:cNvPr>
          <p:cNvSpPr/>
          <p:nvPr/>
        </p:nvSpPr>
        <p:spPr bwMode="auto">
          <a:xfrm>
            <a:off x="7206565" y="2696183"/>
            <a:ext cx="1340796" cy="11673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lIns="91428" tIns="45715" rIns="91428" bIns="45715" rtlCol="0" anchor="ctr">
            <a:noAutofit/>
          </a:bodyPr>
          <a:lstStyle/>
          <a:p>
            <a:r>
              <a:rPr lang="en-GB" sz="900" b="0" i="0" u="none" strike="noStrike" baseline="0" dirty="0">
                <a:solidFill>
                  <a:srgbClr val="000000"/>
                </a:solidFill>
                <a:latin typeface="+mj-lt"/>
              </a:rPr>
              <a:t>The segments are conceptually distinguishable and respond differently to</a:t>
            </a:r>
          </a:p>
          <a:p>
            <a:r>
              <a:rPr lang="en-GB" sz="900" b="0" i="0" u="none" strike="noStrike" baseline="0" dirty="0">
                <a:solidFill>
                  <a:srgbClr val="000000"/>
                </a:solidFill>
                <a:latin typeface="+mj-lt"/>
              </a:rPr>
              <a:t>different marketing-mix elements and programs.</a:t>
            </a:r>
          </a:p>
          <a:p>
            <a:r>
              <a:rPr lang="en-GB" sz="9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endParaRPr lang="en-US" sz="900" b="1" kern="1200" dirty="0">
              <a:solidFill>
                <a:srgbClr val="0C2870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76325C-A454-4F23-B731-DCF2848A7E38}"/>
              </a:ext>
            </a:extLst>
          </p:cNvPr>
          <p:cNvSpPr/>
          <p:nvPr/>
        </p:nvSpPr>
        <p:spPr bwMode="auto">
          <a:xfrm>
            <a:off x="5766864" y="2696184"/>
            <a:ext cx="1340796" cy="11673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lIns="91428" tIns="45715" rIns="91428" bIns="45715" rtlCol="0" anchor="ctr">
            <a:noAutofit/>
          </a:bodyPr>
          <a:lstStyle/>
          <a:p>
            <a:pPr defTabSz="623853" rtl="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GB" sz="900" b="0" i="0" u="none" strike="noStrike" baseline="0" dirty="0">
                <a:solidFill>
                  <a:srgbClr val="000000"/>
                </a:solidFill>
                <a:latin typeface="+mj-lt"/>
              </a:rPr>
              <a:t>The segments can be effectively reached and served</a:t>
            </a:r>
          </a:p>
          <a:p>
            <a:pPr defTabSz="623853" rtl="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endParaRPr lang="en-GB" sz="900" kern="1200" dirty="0">
              <a:solidFill>
                <a:srgbClr val="000000"/>
              </a:solidFill>
              <a:latin typeface="+mj-lt"/>
              <a:ea typeface="+mn-ea"/>
              <a:cs typeface="Times New Roman" pitchFamily="18" charset="0"/>
            </a:endParaRPr>
          </a:p>
          <a:p>
            <a:pPr defTabSz="623853" rtl="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endParaRPr lang="en-US" sz="900" b="1" kern="1200" dirty="0">
              <a:solidFill>
                <a:srgbClr val="0C2870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C5DC163-B822-4276-8592-34E2A25D570A}"/>
              </a:ext>
            </a:extLst>
          </p:cNvPr>
          <p:cNvSpPr/>
          <p:nvPr/>
        </p:nvSpPr>
        <p:spPr bwMode="auto">
          <a:xfrm>
            <a:off x="4330421" y="2697387"/>
            <a:ext cx="1340796" cy="11673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lIns="91428" tIns="45715" rIns="91428" bIns="45715" rtlCol="0" anchor="ctr">
            <a:noAutofit/>
          </a:bodyPr>
          <a:lstStyle/>
          <a:p>
            <a:r>
              <a:rPr lang="en-GB" sz="900" dirty="0">
                <a:solidFill>
                  <a:srgbClr val="000000"/>
                </a:solidFill>
                <a:latin typeface="+mj-lt"/>
              </a:rPr>
              <a:t>The segments are large and profitable enough to serve. A segment should</a:t>
            </a:r>
          </a:p>
          <a:p>
            <a:r>
              <a:rPr lang="en-GB" sz="900" dirty="0">
                <a:solidFill>
                  <a:srgbClr val="000000"/>
                </a:solidFill>
                <a:latin typeface="+mj-lt"/>
              </a:rPr>
              <a:t>be the largest possible homogeneous group worth going after with a tailored marketing</a:t>
            </a:r>
          </a:p>
          <a:p>
            <a:r>
              <a:rPr lang="en-GB" sz="900" dirty="0">
                <a:solidFill>
                  <a:srgbClr val="000000"/>
                </a:solidFill>
                <a:latin typeface="+mj-lt"/>
              </a:rPr>
              <a:t>program.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BB1D45-5338-48EE-88C5-3040EDCBEC5E}"/>
              </a:ext>
            </a:extLst>
          </p:cNvPr>
          <p:cNvSpPr/>
          <p:nvPr/>
        </p:nvSpPr>
        <p:spPr bwMode="auto">
          <a:xfrm>
            <a:off x="2903706" y="2707115"/>
            <a:ext cx="1340796" cy="11673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lIns="91428" tIns="45715" rIns="91428" bIns="45715" rtlCol="0" anchor="ctr">
            <a:noAutofit/>
          </a:bodyPr>
          <a:lstStyle/>
          <a:p>
            <a:r>
              <a:rPr lang="en-GB" sz="900" b="0" i="0" u="none" strike="noStrike" baseline="0" dirty="0">
                <a:solidFill>
                  <a:srgbClr val="000000"/>
                </a:solidFill>
                <a:latin typeface="+mj-lt"/>
              </a:rPr>
              <a:t>The size, purchasing power, and characteristics of the segments can be</a:t>
            </a:r>
          </a:p>
          <a:p>
            <a:r>
              <a:rPr lang="en-GB" sz="900" b="0" i="0" u="none" strike="noStrike" baseline="0" dirty="0">
                <a:solidFill>
                  <a:srgbClr val="000000"/>
                </a:solidFill>
                <a:latin typeface="+mj-lt"/>
              </a:rPr>
              <a:t>measured.</a:t>
            </a:r>
          </a:p>
          <a:p>
            <a:endParaRPr lang="en-GB" sz="900" dirty="0">
              <a:solidFill>
                <a:srgbClr val="000000"/>
              </a:solidFill>
              <a:latin typeface="+mj-lt"/>
            </a:endParaRPr>
          </a:p>
          <a:p>
            <a:endParaRPr lang="en-GB" sz="9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endParaRPr lang="en-GB" sz="900" b="0" i="0" u="none" strike="noStrike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A716353-F75B-42CF-9088-0B382A441E86}"/>
              </a:ext>
            </a:extLst>
          </p:cNvPr>
          <p:cNvSpPr/>
          <p:nvPr/>
        </p:nvSpPr>
        <p:spPr bwMode="auto">
          <a:xfrm>
            <a:off x="8639782" y="3928346"/>
            <a:ext cx="1340796" cy="17635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lIns="91428" tIns="45715" rIns="91428" bIns="45715" rtlCol="0" anchor="ctr">
            <a:noAutofit/>
          </a:bodyPr>
          <a:lstStyle/>
          <a:p>
            <a:pPr algn="ctr" defTabSz="623853" rtl="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endParaRPr lang="en-US" sz="1600" b="1" kern="1200" dirty="0">
              <a:solidFill>
                <a:srgbClr val="0C2870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9CE1D40-A3D2-45CB-810B-0CE70EE34E92}"/>
              </a:ext>
            </a:extLst>
          </p:cNvPr>
          <p:cNvSpPr/>
          <p:nvPr/>
        </p:nvSpPr>
        <p:spPr bwMode="auto">
          <a:xfrm>
            <a:off x="7206565" y="3925103"/>
            <a:ext cx="1340796" cy="17635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lIns="91428" tIns="45715" rIns="91428" bIns="45715" rtlCol="0" anchor="ctr">
            <a:noAutofit/>
          </a:bodyPr>
          <a:lstStyle/>
          <a:p>
            <a:pPr algn="ctr" defTabSz="623853" rtl="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endParaRPr lang="en-US" sz="1600" b="1" kern="1200" dirty="0">
              <a:solidFill>
                <a:srgbClr val="0C2870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F67AE1-9E79-40C0-94A1-7587E9BA0D07}"/>
              </a:ext>
            </a:extLst>
          </p:cNvPr>
          <p:cNvSpPr/>
          <p:nvPr/>
        </p:nvSpPr>
        <p:spPr bwMode="auto">
          <a:xfrm>
            <a:off x="5766864" y="3925104"/>
            <a:ext cx="1340796" cy="17635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lIns="91428" tIns="45715" rIns="91428" bIns="45715" rtlCol="0" anchor="ctr">
            <a:noAutofit/>
          </a:bodyPr>
          <a:lstStyle/>
          <a:p>
            <a:pPr algn="ctr" defTabSz="623853" rtl="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endParaRPr lang="en-US" sz="1600" b="1" kern="1200" dirty="0">
              <a:solidFill>
                <a:srgbClr val="0C2870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933307F-6CB3-4AAB-8F18-BAADAA33309D}"/>
              </a:ext>
            </a:extLst>
          </p:cNvPr>
          <p:cNvSpPr/>
          <p:nvPr/>
        </p:nvSpPr>
        <p:spPr bwMode="auto">
          <a:xfrm>
            <a:off x="4330421" y="3926307"/>
            <a:ext cx="1340796" cy="17635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lIns="91428" tIns="45715" rIns="91428" bIns="45715" rtlCol="0" anchor="ctr">
            <a:noAutofit/>
          </a:bodyPr>
          <a:lstStyle/>
          <a:p>
            <a:pPr algn="ctr" defTabSz="623853" rtl="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endParaRPr lang="en-US" sz="1600" b="1" kern="1200" dirty="0">
              <a:solidFill>
                <a:srgbClr val="0C2870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8306E5F-626F-48BB-B227-429B05D43499}"/>
              </a:ext>
            </a:extLst>
          </p:cNvPr>
          <p:cNvSpPr/>
          <p:nvPr/>
        </p:nvSpPr>
        <p:spPr bwMode="auto">
          <a:xfrm>
            <a:off x="2903706" y="3936035"/>
            <a:ext cx="1340796" cy="17635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lIns="91428" tIns="45715" rIns="91428" bIns="45715" rtlCol="0" anchor="ctr">
            <a:noAutofit/>
          </a:bodyPr>
          <a:lstStyle/>
          <a:p>
            <a:pPr algn="ctr" defTabSz="623853" rtl="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endParaRPr lang="en-US" sz="1600" b="1" kern="1200" dirty="0">
              <a:solidFill>
                <a:srgbClr val="0C2870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FC5AC3E-4006-4023-8088-2AC5E6B8C699}"/>
              </a:ext>
            </a:extLst>
          </p:cNvPr>
          <p:cNvSpPr/>
          <p:nvPr/>
        </p:nvSpPr>
        <p:spPr bwMode="auto">
          <a:xfrm>
            <a:off x="1493189" y="3936035"/>
            <a:ext cx="1340796" cy="17635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lIns="91428" tIns="45715" rIns="91428" bIns="45715" rtlCol="0" anchor="ctr">
            <a:noAutofit/>
          </a:bodyPr>
          <a:lstStyle/>
          <a:p>
            <a:pPr algn="ctr" defTabSz="623853" rtl="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1600" b="1" kern="1200" dirty="0">
                <a:solidFill>
                  <a:srgbClr val="0C2870"/>
                </a:solidFill>
                <a:latin typeface="+mj-lt"/>
                <a:ea typeface="+mn-ea"/>
                <a:cs typeface="Times New Roman" pitchFamily="18" charset="0"/>
              </a:rPr>
              <a:t>Your remarks</a:t>
            </a:r>
          </a:p>
        </p:txBody>
      </p:sp>
      <p:sp>
        <p:nvSpPr>
          <p:cNvPr id="49" name="Rounded Rectangle 21">
            <a:extLst>
              <a:ext uri="{FF2B5EF4-FFF2-40B4-BE49-F238E27FC236}">
                <a16:creationId xmlns:a16="http://schemas.microsoft.com/office/drawing/2014/main" id="{54A61B38-C1DF-479F-9AAF-67E9788B291C}"/>
              </a:ext>
            </a:extLst>
          </p:cNvPr>
          <p:cNvSpPr/>
          <p:nvPr/>
        </p:nvSpPr>
        <p:spPr bwMode="auto">
          <a:xfrm>
            <a:off x="2903706" y="5768074"/>
            <a:ext cx="7076872" cy="434763"/>
          </a:xfrm>
          <a:prstGeom prst="roundRect">
            <a:avLst>
              <a:gd name="adj" fmla="val 10133"/>
            </a:avLst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lIns="91428" tIns="45715" rIns="91428" bIns="45715" rtlCol="0" anchor="ctr">
            <a:noAutofit/>
          </a:bodyPr>
          <a:lstStyle/>
          <a:p>
            <a:pPr defTabSz="62385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050" dirty="0">
                <a:solidFill>
                  <a:srgbClr val="0C2870"/>
                </a:solidFill>
                <a:latin typeface="+mj-lt"/>
                <a:cs typeface="Times New Roman" pitchFamily="18" charset="0"/>
              </a:rPr>
              <a:t>Define overall Corporate Strategy, including the target state of the corporate business unit portfolio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683F3A-6141-44AB-846C-957E7D670072}"/>
              </a:ext>
            </a:extLst>
          </p:cNvPr>
          <p:cNvSpPr txBox="1"/>
          <p:nvPr/>
        </p:nvSpPr>
        <p:spPr>
          <a:xfrm>
            <a:off x="1493189" y="3041005"/>
            <a:ext cx="1410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Key Steps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08C96E-6739-4955-8D88-3122322F763D}"/>
              </a:ext>
            </a:extLst>
          </p:cNvPr>
          <p:cNvSpPr txBox="1"/>
          <p:nvPr/>
        </p:nvSpPr>
        <p:spPr>
          <a:xfrm>
            <a:off x="0" y="0"/>
            <a:ext cx="11038788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/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</a:t>
            </a:r>
            <a:endParaRPr lang="en-US" sz="3200" b="1" dirty="0">
              <a:solidFill>
                <a:srgbClr val="2A4A8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defTabSz="435356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 characteristics &amp; Verification </a:t>
            </a:r>
          </a:p>
          <a:p>
            <a:pPr defTabSz="435356"/>
            <a:r>
              <a:rPr lang="en-US" sz="20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079F7F92-964F-4646-A456-DCBBACC9E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50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2388CA-AB2F-4BC2-B63D-6300C0F5CB89}"/>
              </a:ext>
            </a:extLst>
          </p:cNvPr>
          <p:cNvSpPr/>
          <p:nvPr/>
        </p:nvSpPr>
        <p:spPr>
          <a:xfrm>
            <a:off x="555384" y="4429330"/>
            <a:ext cx="884336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800" b="1" dirty="0">
                <a:solidFill>
                  <a:srgbClr val="083D6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SEGMENTATION </a:t>
            </a:r>
          </a:p>
          <a:p>
            <a:r>
              <a:rPr lang="en-GB" sz="2000" b="1" dirty="0">
                <a:solidFill>
                  <a:srgbClr val="005596"/>
                </a:solidFill>
                <a:latin typeface="Open Sans" panose="020B0606030504020204" pitchFamily="34" charset="0"/>
              </a:rPr>
              <a:t>Variable for B2C Market </a:t>
            </a:r>
            <a:endParaRPr lang="en-US" sz="2000" b="1" dirty="0">
              <a:solidFill>
                <a:srgbClr val="083D6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ounded Rectangle 33">
            <a:extLst>
              <a:ext uri="{FF2B5EF4-FFF2-40B4-BE49-F238E27FC236}">
                <a16:creationId xmlns:a16="http://schemas.microsoft.com/office/drawing/2014/main" id="{1B031BF1-B5AB-42C1-8305-C844F61E7F15}"/>
              </a:ext>
            </a:extLst>
          </p:cNvPr>
          <p:cNvSpPr/>
          <p:nvPr/>
        </p:nvSpPr>
        <p:spPr>
          <a:xfrm>
            <a:off x="370517" y="1179542"/>
            <a:ext cx="7030126" cy="235730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Geographic region		State</a:t>
            </a:r>
          </a:p>
          <a:p>
            <a:pPr lvl="1" algn="just"/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 or Metro size		Size in population</a:t>
            </a:r>
          </a:p>
          <a:p>
            <a:pPr lvl="1" algn="just"/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			Urban or rural</a:t>
            </a:r>
          </a:p>
          <a:p>
            <a:pPr lvl="1" algn="just"/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			Tropical , Rainy , Hot&amp; Humid , cold .</a:t>
            </a:r>
          </a:p>
          <a:p>
            <a:pPr lvl="1" algn="just"/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Demographic age		Age group periods</a:t>
            </a:r>
          </a:p>
          <a:p>
            <a:pPr lvl="1" algn="just"/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Family size		Headcount in family </a:t>
            </a:r>
          </a:p>
          <a:p>
            <a:pPr lvl="1" algn="just"/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Family life cycle 		Young , single and up to married , older , and other </a:t>
            </a:r>
          </a:p>
          <a:p>
            <a:pPr lvl="1" algn="just"/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Gender			Male , female</a:t>
            </a:r>
          </a:p>
          <a:p>
            <a:pPr lvl="1" algn="just"/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			Income groups in periods </a:t>
            </a:r>
          </a:p>
          <a:p>
            <a:pPr lvl="1" algn="just"/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Occupation		Professional , technical , proprietors , students , unemployed etc </a:t>
            </a:r>
          </a:p>
          <a:p>
            <a:pPr lvl="1" algn="just"/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		Diploma , Under graduate , graduate , post graduate </a:t>
            </a:r>
          </a:p>
          <a:p>
            <a:pPr lvl="1" algn="just"/>
            <a:endParaRPr lang="en-GB" sz="105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33">
            <a:extLst>
              <a:ext uri="{FF2B5EF4-FFF2-40B4-BE49-F238E27FC236}">
                <a16:creationId xmlns:a16="http://schemas.microsoft.com/office/drawing/2014/main" id="{05A2CC6B-D666-435A-A1EA-CD23758C65E3}"/>
              </a:ext>
            </a:extLst>
          </p:cNvPr>
          <p:cNvSpPr/>
          <p:nvPr/>
        </p:nvSpPr>
        <p:spPr>
          <a:xfrm>
            <a:off x="4056565" y="3731290"/>
            <a:ext cx="7030126" cy="25769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Occupation		Professional , technical , proprietors , students , unemployed etc </a:t>
            </a:r>
          </a:p>
          <a:p>
            <a:pPr lvl="1" algn="just"/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		Diploma , Under graduate , graduate , post graduate </a:t>
            </a:r>
          </a:p>
          <a:p>
            <a:pPr lvl="1" algn="just"/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Religion			Catholic , Muslim , Protestant , Hindu , Jewish , other.	</a:t>
            </a:r>
          </a:p>
          <a:p>
            <a:pPr lvl="1" algn="just"/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Race			Asian , European , Middle eastern , Pacific islander , African.	</a:t>
            </a:r>
          </a:p>
          <a:p>
            <a:pPr lvl="1" algn="just"/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Generation		Baby boomers , Gen X, Millennial's</a:t>
            </a:r>
          </a:p>
          <a:p>
            <a:pPr lvl="1" algn="just"/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Nationality		Country specific</a:t>
            </a:r>
          </a:p>
          <a:p>
            <a:pPr lvl="1" algn="just"/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Class		Lower – Middle - Upper</a:t>
            </a:r>
          </a:p>
          <a:p>
            <a:pPr lvl="1" algn="just"/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Psychographic lifestyle		Culture , Outdoor , Indoor , sports etc </a:t>
            </a:r>
          </a:p>
          <a:p>
            <a:pPr lvl="1" algn="just"/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Behavioural occasions		Cultural and Personal </a:t>
            </a:r>
          </a:p>
          <a:p>
            <a:pPr lvl="1" algn="just"/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level		beginner , first time , repeat etc</a:t>
            </a:r>
          </a:p>
          <a:p>
            <a:pPr lvl="1" algn="just"/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Usage rate		Frequency	</a:t>
            </a:r>
          </a:p>
          <a:p>
            <a:pPr lvl="1" algn="just"/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Loyalty status		None , repeat , promotional .</a:t>
            </a:r>
          </a:p>
          <a:p>
            <a:pPr lvl="1" algn="just"/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Readiness stage		Unaware , Informed , interested , probable </a:t>
            </a:r>
          </a:p>
          <a:p>
            <a:pPr lvl="1" algn="just"/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Attitudes 		Hostile ,negative , positive , engaged .</a:t>
            </a:r>
          </a:p>
          <a:p>
            <a:pPr lvl="1" algn="just"/>
            <a:endParaRPr lang="en-GB" sz="105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141425-5B6A-4E99-A85F-07F7651E566C}"/>
              </a:ext>
            </a:extLst>
          </p:cNvPr>
          <p:cNvSpPr txBox="1"/>
          <p:nvPr/>
        </p:nvSpPr>
        <p:spPr>
          <a:xfrm>
            <a:off x="0" y="51235"/>
            <a:ext cx="1103878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/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</a:t>
            </a:r>
            <a:endParaRPr lang="en-US" sz="3200" b="1" dirty="0">
              <a:solidFill>
                <a:srgbClr val="2A4A8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defTabSz="435356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 by variables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C3D63F-7BD6-491D-95E4-DC45D2A0E31C}"/>
              </a:ext>
            </a:extLst>
          </p:cNvPr>
          <p:cNvCxnSpPr/>
          <p:nvPr/>
        </p:nvCxnSpPr>
        <p:spPr>
          <a:xfrm>
            <a:off x="5637229" y="3536849"/>
            <a:ext cx="0" cy="19444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B542D89-DE58-4E19-B564-D85D1A901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1AB595-40BD-45B5-9B29-91EA9520F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933" y="692968"/>
            <a:ext cx="1036410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48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AE5B0F-99FA-47C9-AAAB-EA32C83CF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1402080"/>
            <a:ext cx="11856720" cy="4053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81666A-EE0F-4460-93CA-06137994F437}"/>
              </a:ext>
            </a:extLst>
          </p:cNvPr>
          <p:cNvSpPr txBox="1"/>
          <p:nvPr/>
        </p:nvSpPr>
        <p:spPr>
          <a:xfrm>
            <a:off x="0" y="51235"/>
            <a:ext cx="1103878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/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</a:t>
            </a:r>
            <a:endParaRPr lang="en-US" sz="3200" b="1" dirty="0">
              <a:solidFill>
                <a:srgbClr val="2A4A8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defTabSz="435356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 by variables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6C3974E-9ED0-489A-8AC7-116490FDD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7B43B4-1ECC-4065-AE99-17A05500D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2413" y="190048"/>
            <a:ext cx="1036410" cy="719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46F19F-7522-E010-1031-742372AE0891}"/>
              </a:ext>
            </a:extLst>
          </p:cNvPr>
          <p:cNvSpPr txBox="1"/>
          <p:nvPr/>
        </p:nvSpPr>
        <p:spPr>
          <a:xfrm>
            <a:off x="5659781" y="5552224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in red </a:t>
            </a:r>
          </a:p>
        </p:txBody>
      </p:sp>
    </p:spTree>
    <p:extLst>
      <p:ext uri="{BB962C8B-B14F-4D97-AF65-F5344CB8AC3E}">
        <p14:creationId xmlns:p14="http://schemas.microsoft.com/office/powerpoint/2010/main" val="3593125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D1D9A-D4F7-4DF6-83FB-74EE727F0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1424940"/>
            <a:ext cx="11856720" cy="40081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D4E28E-D1DF-471B-AC40-C93BD536F7D3}"/>
              </a:ext>
            </a:extLst>
          </p:cNvPr>
          <p:cNvSpPr txBox="1"/>
          <p:nvPr/>
        </p:nvSpPr>
        <p:spPr>
          <a:xfrm>
            <a:off x="0" y="51235"/>
            <a:ext cx="1103878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/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</a:t>
            </a:r>
            <a:endParaRPr lang="en-US" sz="3200" b="1" dirty="0">
              <a:solidFill>
                <a:srgbClr val="2A4A8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defTabSz="435356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 by variables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12DE7A8-FBC7-423C-A6D9-BCBC300A9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573D88-BF39-42CC-9FF2-BB42A40FA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2413" y="190048"/>
            <a:ext cx="1036410" cy="719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86B415-D706-908A-7FDF-56A366837987}"/>
              </a:ext>
            </a:extLst>
          </p:cNvPr>
          <p:cNvSpPr txBox="1"/>
          <p:nvPr/>
        </p:nvSpPr>
        <p:spPr>
          <a:xfrm>
            <a:off x="5614061" y="5524792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in red </a:t>
            </a:r>
          </a:p>
        </p:txBody>
      </p:sp>
    </p:spTree>
    <p:extLst>
      <p:ext uri="{BB962C8B-B14F-4D97-AF65-F5344CB8AC3E}">
        <p14:creationId xmlns:p14="http://schemas.microsoft.com/office/powerpoint/2010/main" val="1016445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AE5574-C2A9-4009-A714-3E070A6C0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31" y="1238240"/>
            <a:ext cx="10998137" cy="47735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05D12E-1270-4CC4-848C-21153681C00A}"/>
              </a:ext>
            </a:extLst>
          </p:cNvPr>
          <p:cNvSpPr txBox="1"/>
          <p:nvPr/>
        </p:nvSpPr>
        <p:spPr>
          <a:xfrm>
            <a:off x="0" y="45224"/>
            <a:ext cx="1103878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/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</a:t>
            </a:r>
          </a:p>
          <a:p>
            <a:pPr defTabSz="435356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 Matrix examples 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AF8290CF-0BDA-40C0-A84B-EEC79616A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43BF6D4-31AA-4406-944B-3281AEDD51B4}"/>
              </a:ext>
            </a:extLst>
          </p:cNvPr>
          <p:cNvSpPr/>
          <p:nvPr/>
        </p:nvSpPr>
        <p:spPr>
          <a:xfrm>
            <a:off x="10128862" y="770855"/>
            <a:ext cx="1080000" cy="360000"/>
          </a:xfrm>
          <a:prstGeom prst="roundRect">
            <a:avLst>
              <a:gd name="adj" fmla="val 6979"/>
            </a:avLst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200" b="1" kern="0" dirty="0">
                <a:solidFill>
                  <a:srgbClr val="FFFFFF"/>
                </a:solidFill>
                <a:latin typeface="Lato Light" panose="020F0502020204030203"/>
              </a:rPr>
              <a:t>8037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40A10C-BDCA-4D41-BD5A-4467DC936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2413" y="190048"/>
            <a:ext cx="1036410" cy="7193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140795-2881-266F-981F-65BA847B2F79}"/>
              </a:ext>
            </a:extLst>
          </p:cNvPr>
          <p:cNvSpPr txBox="1"/>
          <p:nvPr/>
        </p:nvSpPr>
        <p:spPr>
          <a:xfrm>
            <a:off x="5348885" y="6064288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in red </a:t>
            </a:r>
          </a:p>
        </p:txBody>
      </p:sp>
    </p:spTree>
    <p:extLst>
      <p:ext uri="{BB962C8B-B14F-4D97-AF65-F5344CB8AC3E}">
        <p14:creationId xmlns:p14="http://schemas.microsoft.com/office/powerpoint/2010/main" val="4100966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1399A305-5B9A-485D-9794-97CDE8319865}"/>
              </a:ext>
            </a:extLst>
          </p:cNvPr>
          <p:cNvSpPr txBox="1">
            <a:spLocks/>
          </p:cNvSpPr>
          <p:nvPr/>
        </p:nvSpPr>
        <p:spPr>
          <a:xfrm>
            <a:off x="2268330" y="5789399"/>
            <a:ext cx="8422670" cy="630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/>
              <a:t>The focus should be on the initiatives that have the greatest impact and require the lowest effort</a:t>
            </a:r>
            <a:br>
              <a:rPr lang="en-US" sz="1200" dirty="0"/>
            </a:br>
            <a:br>
              <a:rPr lang="en-US" sz="1200" dirty="0"/>
            </a:br>
            <a:endParaRPr lang="en-GB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924E98-48B2-43F7-90C4-B0B82B62023E}"/>
              </a:ext>
            </a:extLst>
          </p:cNvPr>
          <p:cNvSpPr txBox="1"/>
          <p:nvPr/>
        </p:nvSpPr>
        <p:spPr>
          <a:xfrm>
            <a:off x="0" y="45224"/>
            <a:ext cx="1103878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/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</a:t>
            </a:r>
            <a:endParaRPr lang="en-US" sz="3200" b="1" dirty="0">
              <a:solidFill>
                <a:srgbClr val="2A4A8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defTabSz="435356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Prioritization matrix  </a:t>
            </a:r>
          </a:p>
        </p:txBody>
      </p:sp>
      <p:pic>
        <p:nvPicPr>
          <p:cNvPr id="37" name="Picture 36" descr="Logo&#10;&#10;Description automatically generated">
            <a:extLst>
              <a:ext uri="{FF2B5EF4-FFF2-40B4-BE49-F238E27FC236}">
                <a16:creationId xmlns:a16="http://schemas.microsoft.com/office/drawing/2014/main" id="{62EF4C7B-986A-46EC-BC48-476C2AB13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5E8A16-2427-4573-AA77-3201648DF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75" y="941616"/>
            <a:ext cx="10626249" cy="4974767"/>
          </a:xfrm>
          <a:prstGeom prst="rect">
            <a:avLst/>
          </a:prstGeom>
        </p:spPr>
      </p:pic>
      <p:sp>
        <p:nvSpPr>
          <p:cNvPr id="32" name="Rounded Rectangle 9">
            <a:extLst>
              <a:ext uri="{FF2B5EF4-FFF2-40B4-BE49-F238E27FC236}">
                <a16:creationId xmlns:a16="http://schemas.microsoft.com/office/drawing/2014/main" id="{F15F16F7-F800-46AD-88B6-6BA90C7FA673}"/>
              </a:ext>
            </a:extLst>
          </p:cNvPr>
          <p:cNvSpPr/>
          <p:nvPr/>
        </p:nvSpPr>
        <p:spPr>
          <a:xfrm>
            <a:off x="9743274" y="879657"/>
            <a:ext cx="1080000" cy="360000"/>
          </a:xfrm>
          <a:prstGeom prst="roundRect">
            <a:avLst>
              <a:gd name="adj" fmla="val 6979"/>
            </a:avLst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200" b="1" kern="0" dirty="0">
                <a:solidFill>
                  <a:srgbClr val="FFFFFF"/>
                </a:solidFill>
                <a:latin typeface="Lato Light" panose="020F0502020204030203"/>
              </a:rPr>
              <a:t>8034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48881AF-85BB-4B46-8E75-26AECD52A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2413" y="190048"/>
            <a:ext cx="1036410" cy="719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F7CF16-7498-D767-F099-8C36D84A4F1F}"/>
              </a:ext>
            </a:extLst>
          </p:cNvPr>
          <p:cNvSpPr txBox="1"/>
          <p:nvPr/>
        </p:nvSpPr>
        <p:spPr>
          <a:xfrm>
            <a:off x="5800003" y="6627168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in red </a:t>
            </a:r>
          </a:p>
        </p:txBody>
      </p:sp>
    </p:spTree>
    <p:extLst>
      <p:ext uri="{BB962C8B-B14F-4D97-AF65-F5344CB8AC3E}">
        <p14:creationId xmlns:p14="http://schemas.microsoft.com/office/powerpoint/2010/main" val="381983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ubtitle 2">
            <a:extLst>
              <a:ext uri="{FF2B5EF4-FFF2-40B4-BE49-F238E27FC236}">
                <a16:creationId xmlns:a16="http://schemas.microsoft.com/office/drawing/2014/main" id="{C9C06CDA-A676-6842-ACB3-A26AF32D5F0E}"/>
              </a:ext>
            </a:extLst>
          </p:cNvPr>
          <p:cNvSpPr txBox="1">
            <a:spLocks/>
          </p:cNvSpPr>
          <p:nvPr/>
        </p:nvSpPr>
        <p:spPr>
          <a:xfrm>
            <a:off x="11633173" y="687053"/>
            <a:ext cx="4019291" cy="55399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dirty="0">
              <a:solidFill>
                <a:srgbClr val="333333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latin typeface="+mj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E4EA9D4-DA00-6140-930E-D955D379ED23}"/>
              </a:ext>
            </a:extLst>
          </p:cNvPr>
          <p:cNvSpPr txBox="1"/>
          <p:nvPr/>
        </p:nvSpPr>
        <p:spPr>
          <a:xfrm>
            <a:off x="2924159" y="1099149"/>
            <a:ext cx="1456809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ENABLEMENT ZONE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EF4CCC-C2FE-7A44-82D2-2D68D29AA6BF}"/>
              </a:ext>
            </a:extLst>
          </p:cNvPr>
          <p:cNvSpPr txBox="1"/>
          <p:nvPr/>
        </p:nvSpPr>
        <p:spPr>
          <a:xfrm>
            <a:off x="8304979" y="1099149"/>
            <a:ext cx="149823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ENGAGEMENT ZONE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37A228-63AB-454A-AB27-2232B40400A0}"/>
              </a:ext>
            </a:extLst>
          </p:cNvPr>
          <p:cNvGrpSpPr/>
          <p:nvPr/>
        </p:nvGrpSpPr>
        <p:grpSpPr>
          <a:xfrm>
            <a:off x="1367823" y="1161147"/>
            <a:ext cx="8800057" cy="1405910"/>
            <a:chOff x="1248077" y="1585691"/>
            <a:chExt cx="8800057" cy="1405910"/>
          </a:xfrm>
        </p:grpSpPr>
        <p:sp>
          <p:nvSpPr>
            <p:cNvPr id="2" name="Chevron 1">
              <a:extLst>
                <a:ext uri="{FF2B5EF4-FFF2-40B4-BE49-F238E27FC236}">
                  <a16:creationId xmlns:a16="http://schemas.microsoft.com/office/drawing/2014/main" id="{AA9ABAD9-0209-0941-A501-739ADC6FC195}"/>
                </a:ext>
              </a:extLst>
            </p:cNvPr>
            <p:cNvSpPr/>
            <p:nvPr/>
          </p:nvSpPr>
          <p:spPr>
            <a:xfrm>
              <a:off x="1248077" y="1942691"/>
              <a:ext cx="2436721" cy="716881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1C6581-F682-C84C-9D6F-F4E12C41233F}"/>
                </a:ext>
              </a:extLst>
            </p:cNvPr>
            <p:cNvSpPr txBox="1"/>
            <p:nvPr/>
          </p:nvSpPr>
          <p:spPr>
            <a:xfrm>
              <a:off x="2164913" y="2008042"/>
              <a:ext cx="603050" cy="65149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69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S</a:t>
              </a:r>
            </a:p>
          </p:txBody>
        </p:sp>
        <p:sp>
          <p:nvSpPr>
            <p:cNvPr id="6" name="Chevron 5">
              <a:extLst>
                <a:ext uri="{FF2B5EF4-FFF2-40B4-BE49-F238E27FC236}">
                  <a16:creationId xmlns:a16="http://schemas.microsoft.com/office/drawing/2014/main" id="{C053377A-65D8-914E-B3F5-6F2E43D25CD3}"/>
                </a:ext>
              </a:extLst>
            </p:cNvPr>
            <p:cNvSpPr/>
            <p:nvPr/>
          </p:nvSpPr>
          <p:spPr>
            <a:xfrm>
              <a:off x="4585286" y="1956495"/>
              <a:ext cx="2436721" cy="716881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F83914-6AA0-2A46-B734-23799264CC97}"/>
                </a:ext>
              </a:extLst>
            </p:cNvPr>
            <p:cNvSpPr txBox="1"/>
            <p:nvPr/>
          </p:nvSpPr>
          <p:spPr>
            <a:xfrm>
              <a:off x="5388812" y="1989188"/>
              <a:ext cx="622286" cy="65149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69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T</a:t>
              </a:r>
            </a:p>
          </p:txBody>
        </p:sp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FFDF1DBE-D5AC-1A47-9E58-1CDDBDF570BE}"/>
                </a:ext>
              </a:extLst>
            </p:cNvPr>
            <p:cNvSpPr/>
            <p:nvPr/>
          </p:nvSpPr>
          <p:spPr>
            <a:xfrm>
              <a:off x="7611413" y="1956495"/>
              <a:ext cx="2436721" cy="716881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268901-49C8-0B4A-8E04-2718EE3378B8}"/>
                </a:ext>
              </a:extLst>
            </p:cNvPr>
            <p:cNvSpPr txBox="1"/>
            <p:nvPr/>
          </p:nvSpPr>
          <p:spPr>
            <a:xfrm>
              <a:off x="8500002" y="1700151"/>
              <a:ext cx="655949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algn="ctr">
                <a:defRPr sz="6900" b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dirty="0"/>
                <a:t>P</a:t>
              </a:r>
            </a:p>
          </p:txBody>
        </p:sp>
        <p:sp>
          <p:nvSpPr>
            <p:cNvPr id="24" name="Pentagon 23">
              <a:extLst>
                <a:ext uri="{FF2B5EF4-FFF2-40B4-BE49-F238E27FC236}">
                  <a16:creationId xmlns:a16="http://schemas.microsoft.com/office/drawing/2014/main" id="{C5CFC9C1-FBE0-0F4C-A705-C2FD6591F28E}"/>
                </a:ext>
              </a:extLst>
            </p:cNvPr>
            <p:cNvSpPr/>
            <p:nvPr/>
          </p:nvSpPr>
          <p:spPr>
            <a:xfrm>
              <a:off x="7852913" y="1596021"/>
              <a:ext cx="1840598" cy="335588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23" name="Pentagon 22">
              <a:extLst>
                <a:ext uri="{FF2B5EF4-FFF2-40B4-BE49-F238E27FC236}">
                  <a16:creationId xmlns:a16="http://schemas.microsoft.com/office/drawing/2014/main" id="{76290C3E-76B5-614D-81E7-7184A32C35A7}"/>
                </a:ext>
              </a:extLst>
            </p:cNvPr>
            <p:cNvSpPr/>
            <p:nvPr/>
          </p:nvSpPr>
          <p:spPr>
            <a:xfrm>
              <a:off x="4779656" y="1598337"/>
              <a:ext cx="1840598" cy="335588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22" name="Pentagon 21">
              <a:extLst>
                <a:ext uri="{FF2B5EF4-FFF2-40B4-BE49-F238E27FC236}">
                  <a16:creationId xmlns:a16="http://schemas.microsoft.com/office/drawing/2014/main" id="{5FA66624-D2F1-D448-9F50-248494B1710F}"/>
                </a:ext>
              </a:extLst>
            </p:cNvPr>
            <p:cNvSpPr/>
            <p:nvPr/>
          </p:nvSpPr>
          <p:spPr>
            <a:xfrm>
              <a:off x="1546138" y="1585691"/>
              <a:ext cx="1840598" cy="335588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798D00-8608-F14B-B927-89C81B99747E}"/>
                </a:ext>
              </a:extLst>
            </p:cNvPr>
            <p:cNvSpPr txBox="1"/>
            <p:nvPr/>
          </p:nvSpPr>
          <p:spPr>
            <a:xfrm>
              <a:off x="1781503" y="1613587"/>
              <a:ext cx="1369863" cy="2797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Segmentation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E7EE8F2-2A3A-0047-BCA6-86EC04873E54}"/>
                </a:ext>
              </a:extLst>
            </p:cNvPr>
            <p:cNvSpPr txBox="1"/>
            <p:nvPr/>
          </p:nvSpPr>
          <p:spPr>
            <a:xfrm>
              <a:off x="5211651" y="1594733"/>
              <a:ext cx="1014317" cy="2797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Targeting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18584D4-DC1C-2247-9967-49DD39F20635}"/>
                </a:ext>
              </a:extLst>
            </p:cNvPr>
            <p:cNvSpPr txBox="1"/>
            <p:nvPr/>
          </p:nvSpPr>
          <p:spPr>
            <a:xfrm>
              <a:off x="8116726" y="1601955"/>
              <a:ext cx="1426096" cy="33066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Positioning </a:t>
              </a:r>
            </a:p>
          </p:txBody>
        </p:sp>
        <p:sp>
          <p:nvSpPr>
            <p:cNvPr id="49" name="Pentagon 22">
              <a:extLst>
                <a:ext uri="{FF2B5EF4-FFF2-40B4-BE49-F238E27FC236}">
                  <a16:creationId xmlns:a16="http://schemas.microsoft.com/office/drawing/2014/main" id="{26B251F8-43C7-41FD-89F6-DD0CDE76B7E7}"/>
                </a:ext>
              </a:extLst>
            </p:cNvPr>
            <p:cNvSpPr/>
            <p:nvPr/>
          </p:nvSpPr>
          <p:spPr>
            <a:xfrm>
              <a:off x="4779656" y="2714256"/>
              <a:ext cx="1840598" cy="277345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en-US" altLang="en-US" sz="9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  <a:p>
              <a:pPr algn="ctr"/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Target by Segment attractiveness </a:t>
              </a:r>
            </a:p>
            <a:p>
              <a:pPr algn="ctr"/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Pentagon 22">
              <a:extLst>
                <a:ext uri="{FF2B5EF4-FFF2-40B4-BE49-F238E27FC236}">
                  <a16:creationId xmlns:a16="http://schemas.microsoft.com/office/drawing/2014/main" id="{3E6EE919-2722-4D00-8554-F9DD674115F3}"/>
                </a:ext>
              </a:extLst>
            </p:cNvPr>
            <p:cNvSpPr/>
            <p:nvPr/>
          </p:nvSpPr>
          <p:spPr>
            <a:xfrm>
              <a:off x="7883906" y="2708183"/>
              <a:ext cx="1840598" cy="277345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en-US" altLang="en-US" sz="9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Identify positioning </a:t>
              </a:r>
            </a:p>
            <a:p>
              <a:pPr algn="ctr"/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Pentagon 22">
              <a:extLst>
                <a:ext uri="{FF2B5EF4-FFF2-40B4-BE49-F238E27FC236}">
                  <a16:creationId xmlns:a16="http://schemas.microsoft.com/office/drawing/2014/main" id="{C39A90E4-ED09-4A1F-94C5-09CC6C83696F}"/>
                </a:ext>
              </a:extLst>
            </p:cNvPr>
            <p:cNvSpPr/>
            <p:nvPr/>
          </p:nvSpPr>
          <p:spPr>
            <a:xfrm>
              <a:off x="1448437" y="2688780"/>
              <a:ext cx="1840598" cy="277345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Target by  Personal attributes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Rounded Rectangle 34">
            <a:extLst>
              <a:ext uri="{FF2B5EF4-FFF2-40B4-BE49-F238E27FC236}">
                <a16:creationId xmlns:a16="http://schemas.microsoft.com/office/drawing/2014/main" id="{FB997257-B982-499F-B0EF-730AA197A46A}"/>
              </a:ext>
            </a:extLst>
          </p:cNvPr>
          <p:cNvSpPr/>
          <p:nvPr/>
        </p:nvSpPr>
        <p:spPr>
          <a:xfrm>
            <a:off x="2690004" y="2775190"/>
            <a:ext cx="1840597" cy="2573313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ounded Rectangle 33">
            <a:extLst>
              <a:ext uri="{FF2B5EF4-FFF2-40B4-BE49-F238E27FC236}">
                <a16:creationId xmlns:a16="http://schemas.microsoft.com/office/drawing/2014/main" id="{F957B4B4-B807-4337-ADC3-A766352BDF21}"/>
              </a:ext>
            </a:extLst>
          </p:cNvPr>
          <p:cNvSpPr/>
          <p:nvPr/>
        </p:nvSpPr>
        <p:spPr>
          <a:xfrm>
            <a:off x="699855" y="2775190"/>
            <a:ext cx="1840598" cy="2573314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Demographic </a:t>
            </a:r>
          </a:p>
          <a:p>
            <a:pPr algn="just"/>
            <a:endParaRPr lang="en-GB" sz="10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Age,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marital status,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gender,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ethnicity,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sexuality,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education,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occupation.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Geographic 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country,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region,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state,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C839CBA1-81A4-4756-8C53-4FD91646DA0A}"/>
              </a:ext>
            </a:extLst>
          </p:cNvPr>
          <p:cNvSpPr txBox="1">
            <a:spLocks/>
          </p:cNvSpPr>
          <p:nvPr/>
        </p:nvSpPr>
        <p:spPr>
          <a:xfrm>
            <a:off x="2721443" y="2843369"/>
            <a:ext cx="1659885" cy="235596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Psychographic </a:t>
            </a:r>
          </a:p>
          <a:p>
            <a:pPr marL="628650" lvl="1" indent="-171450" algn="l" defTabSz="9144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Personality</a:t>
            </a:r>
          </a:p>
          <a:p>
            <a:pPr marL="628650" lvl="1" indent="-171450" algn="l" defTabSz="9144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aversion, </a:t>
            </a:r>
          </a:p>
          <a:p>
            <a:pPr marL="628650" lvl="1" indent="-171450" algn="l" defTabSz="9144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</a:p>
          <a:p>
            <a:pPr marL="628650" lvl="1" indent="-171450" algn="l" defTabSz="9144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lifestyle.</a:t>
            </a:r>
          </a:p>
          <a:p>
            <a:pPr defTabSz="914400"/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Behavioural</a:t>
            </a:r>
          </a:p>
          <a:p>
            <a:pPr marL="628650" lvl="1" indent="-171450" algn="l" defTabSz="9144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 usage </a:t>
            </a:r>
          </a:p>
          <a:p>
            <a:pPr marL="628650" lvl="1" indent="-171450" algn="l" defTabSz="9144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Loyalty </a:t>
            </a:r>
          </a:p>
          <a:p>
            <a:pPr marL="628650" lvl="1" indent="-171450" algn="l" defTabSz="9144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benefits</a:t>
            </a:r>
          </a:p>
        </p:txBody>
      </p:sp>
      <p:sp>
        <p:nvSpPr>
          <p:cNvPr id="56" name="Rounded Rectangle 34">
            <a:extLst>
              <a:ext uri="{FF2B5EF4-FFF2-40B4-BE49-F238E27FC236}">
                <a16:creationId xmlns:a16="http://schemas.microsoft.com/office/drawing/2014/main" id="{9DDB1BF1-E3F0-4B66-9D81-2BAE9D7E139E}"/>
              </a:ext>
            </a:extLst>
          </p:cNvPr>
          <p:cNvSpPr/>
          <p:nvPr/>
        </p:nvSpPr>
        <p:spPr>
          <a:xfrm>
            <a:off x="4702119" y="2768968"/>
            <a:ext cx="2900293" cy="1937563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marR="0" lv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profitability of each segment.</a:t>
            </a:r>
          </a:p>
          <a:p>
            <a:pPr marL="171450" indent="-17145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size and potential growth</a:t>
            </a: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of each customer group ( Market Size ). </a:t>
            </a:r>
          </a:p>
          <a:p>
            <a:pPr marL="171450" indent="-17145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steady growth possible?</a:t>
            </a:r>
          </a:p>
          <a:p>
            <a:pPr marL="171450" indent="-17145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does it compare with the other segments? </a:t>
            </a:r>
          </a:p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05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 small niche markets to start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ounded Rectangle 34">
            <a:extLst>
              <a:ext uri="{FF2B5EF4-FFF2-40B4-BE49-F238E27FC236}">
                <a16:creationId xmlns:a16="http://schemas.microsoft.com/office/drawing/2014/main" id="{F1D780C9-3932-4F9C-85F7-590D0CBCDECA}"/>
              </a:ext>
            </a:extLst>
          </p:cNvPr>
          <p:cNvSpPr/>
          <p:nvPr/>
        </p:nvSpPr>
        <p:spPr>
          <a:xfrm>
            <a:off x="4899402" y="4822744"/>
            <a:ext cx="2339597" cy="1568716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service  this market </a:t>
            </a:r>
          </a:p>
          <a:p>
            <a:pPr marL="628650" marR="0" lvl="1" indent="-17145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Political </a:t>
            </a:r>
          </a:p>
          <a:p>
            <a:pPr marL="628650" marR="0" lvl="1" indent="-17145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 </a:t>
            </a:r>
          </a:p>
          <a:p>
            <a:pPr marL="628650" marR="0" lvl="1" indent="-17145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Sociological </a:t>
            </a:r>
          </a:p>
          <a:p>
            <a:pPr marL="628650" marR="0" lvl="1" indent="-17145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Technological 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ounded Rectangle 34">
            <a:extLst>
              <a:ext uri="{FF2B5EF4-FFF2-40B4-BE49-F238E27FC236}">
                <a16:creationId xmlns:a16="http://schemas.microsoft.com/office/drawing/2014/main" id="{14323F27-B0BF-4D91-AA1A-EDD0C5CDD642}"/>
              </a:ext>
            </a:extLst>
          </p:cNvPr>
          <p:cNvSpPr/>
          <p:nvPr/>
        </p:nvSpPr>
        <p:spPr>
          <a:xfrm>
            <a:off x="7806589" y="2764030"/>
            <a:ext cx="3398684" cy="1937563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Marketing mix – target segments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why customers should purchase your product rather than those of your competitors.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or use </a:t>
            </a: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unique selling proposition</a:t>
            </a: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a </a:t>
            </a: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positioning map</a:t>
            </a: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to understand how each segment perceives your product, brand or service. This will help you determine how best to position your offering.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ounded Rectangle 34">
            <a:extLst>
              <a:ext uri="{FF2B5EF4-FFF2-40B4-BE49-F238E27FC236}">
                <a16:creationId xmlns:a16="http://schemas.microsoft.com/office/drawing/2014/main" id="{686985A4-C620-4123-8ACD-3130CD8EB87C}"/>
              </a:ext>
            </a:extLst>
          </p:cNvPr>
          <p:cNvSpPr/>
          <p:nvPr/>
        </p:nvSpPr>
        <p:spPr>
          <a:xfrm>
            <a:off x="7806589" y="4805495"/>
            <a:ext cx="3398684" cy="189814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0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needs and Wants of each segment wants and needs of each segment, or the problem that your solution solves 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 </a:t>
            </a: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value proposition</a:t>
            </a: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about your offering will meet this requirement versus any of your competitors' products, 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Lastly develop a marketing campaign that presents the value proposition in a way that your audience will appreciate.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 </a:t>
            </a:r>
            <a:r>
              <a:rPr lang="en-US" sz="1050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Pentagon 21">
            <a:extLst>
              <a:ext uri="{FF2B5EF4-FFF2-40B4-BE49-F238E27FC236}">
                <a16:creationId xmlns:a16="http://schemas.microsoft.com/office/drawing/2014/main" id="{C8F60EF1-67D4-4A9B-A52A-B1E90F77A33F}"/>
              </a:ext>
            </a:extLst>
          </p:cNvPr>
          <p:cNvSpPr/>
          <p:nvPr/>
        </p:nvSpPr>
        <p:spPr>
          <a:xfrm>
            <a:off x="2498575" y="3893898"/>
            <a:ext cx="331477" cy="29150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2" name="Pentagon 21">
            <a:extLst>
              <a:ext uri="{FF2B5EF4-FFF2-40B4-BE49-F238E27FC236}">
                <a16:creationId xmlns:a16="http://schemas.microsoft.com/office/drawing/2014/main" id="{6BE0E42B-7DA1-4124-95DC-92D8FF97C8D8}"/>
              </a:ext>
            </a:extLst>
          </p:cNvPr>
          <p:cNvSpPr/>
          <p:nvPr/>
        </p:nvSpPr>
        <p:spPr>
          <a:xfrm>
            <a:off x="4507599" y="3501224"/>
            <a:ext cx="331477" cy="29150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3" name="Pentagon 21">
            <a:extLst>
              <a:ext uri="{FF2B5EF4-FFF2-40B4-BE49-F238E27FC236}">
                <a16:creationId xmlns:a16="http://schemas.microsoft.com/office/drawing/2014/main" id="{920C96D7-B13D-4F75-9FC7-39CAB1D5E104}"/>
              </a:ext>
            </a:extLst>
          </p:cNvPr>
          <p:cNvSpPr/>
          <p:nvPr/>
        </p:nvSpPr>
        <p:spPr>
          <a:xfrm rot="5400000">
            <a:off x="6690794" y="4728243"/>
            <a:ext cx="364625" cy="266213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4" name="Pentagon 21">
            <a:extLst>
              <a:ext uri="{FF2B5EF4-FFF2-40B4-BE49-F238E27FC236}">
                <a16:creationId xmlns:a16="http://schemas.microsoft.com/office/drawing/2014/main" id="{A5AC225D-4020-4369-A9DE-BF145457E835}"/>
              </a:ext>
            </a:extLst>
          </p:cNvPr>
          <p:cNvSpPr/>
          <p:nvPr/>
        </p:nvSpPr>
        <p:spPr>
          <a:xfrm>
            <a:off x="7602412" y="3587056"/>
            <a:ext cx="331477" cy="29150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5" name="Pentagon 21">
            <a:extLst>
              <a:ext uri="{FF2B5EF4-FFF2-40B4-BE49-F238E27FC236}">
                <a16:creationId xmlns:a16="http://schemas.microsoft.com/office/drawing/2014/main" id="{859AF929-8F31-4E3B-9456-0A5E1E5CEE95}"/>
              </a:ext>
            </a:extLst>
          </p:cNvPr>
          <p:cNvSpPr/>
          <p:nvPr/>
        </p:nvSpPr>
        <p:spPr>
          <a:xfrm rot="5400000">
            <a:off x="10696087" y="4750799"/>
            <a:ext cx="364625" cy="266213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12E22-284B-49ED-9630-A06E0EF1E1FB}"/>
              </a:ext>
            </a:extLst>
          </p:cNvPr>
          <p:cNvSpPr txBox="1"/>
          <p:nvPr/>
        </p:nvSpPr>
        <p:spPr>
          <a:xfrm>
            <a:off x="0" y="45224"/>
            <a:ext cx="1103878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/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</a:t>
            </a:r>
            <a:endParaRPr lang="en-US" sz="3200" b="1" dirty="0">
              <a:solidFill>
                <a:srgbClr val="2A4A8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defTabSz="435356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STP Methodology  </a:t>
            </a:r>
          </a:p>
        </p:txBody>
      </p:sp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190F5239-DD1C-4C00-BA9E-D94320B961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AC5ED67-7A91-450D-BE8D-88BE63DD06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2413" y="190048"/>
            <a:ext cx="1036410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44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86368B-9F09-40C1-AAED-7531D1CFF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536" y="862361"/>
            <a:ext cx="9784928" cy="51332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D79FEB-5AFB-48CA-AAB3-2ADCA27B086A}"/>
              </a:ext>
            </a:extLst>
          </p:cNvPr>
          <p:cNvSpPr txBox="1"/>
          <p:nvPr/>
        </p:nvSpPr>
        <p:spPr>
          <a:xfrm>
            <a:off x="116268" y="21384"/>
            <a:ext cx="962476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Segmentation, Targeting &amp; Positioning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Market Segmentation using Market research agencies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0FBA49-CA0A-49B2-9E4A-4623ACFFDC20}"/>
              </a:ext>
            </a:extLst>
          </p:cNvPr>
          <p:cNvSpPr txBox="1"/>
          <p:nvPr/>
        </p:nvSpPr>
        <p:spPr>
          <a:xfrm>
            <a:off x="7298144" y="498437"/>
            <a:ext cx="1671560" cy="246221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>
            <a:defPPr>
              <a:defRPr lang="en-US"/>
            </a:defPPr>
            <a:lvl1pPr algn="ctr" defTabSz="914217">
              <a:defRPr sz="1000" b="1" kern="0">
                <a:solidFill>
                  <a:srgbClr val="FFFFFF"/>
                </a:solidFill>
                <a:latin typeface="Lato Light" panose="020F0502020204030203"/>
              </a:defRPr>
            </a:lvl1pPr>
          </a:lstStyle>
          <a:p>
            <a:r>
              <a:rPr lang="en-GB" dirty="0"/>
              <a:t>8036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CD58189-AC6B-4ED0-9018-7C6F79DB5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9A5071-6C6F-4748-891C-43AFDD0BD720}"/>
              </a:ext>
            </a:extLst>
          </p:cNvPr>
          <p:cNvSpPr txBox="1"/>
          <p:nvPr/>
        </p:nvSpPr>
        <p:spPr>
          <a:xfrm>
            <a:off x="5193437" y="6622072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3BE882-5BFE-474D-9F35-09F1047B4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2413" y="190048"/>
            <a:ext cx="1036410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44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74B2D6-C5A9-4316-BDC1-36205ECAA18A}"/>
              </a:ext>
            </a:extLst>
          </p:cNvPr>
          <p:cNvSpPr txBox="1"/>
          <p:nvPr/>
        </p:nvSpPr>
        <p:spPr>
          <a:xfrm>
            <a:off x="0" y="45224"/>
            <a:ext cx="1103878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/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</a:t>
            </a:r>
          </a:p>
          <a:p>
            <a:pPr defTabSz="435356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Steps in segmentation 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F80A9A7-724A-4C13-B461-9831CCCBF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ADFC39-6FCB-4FF2-86EC-7B6E823F6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493" y="889300"/>
            <a:ext cx="9116812" cy="5579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1A8ACB-F0C9-4341-9DD4-38C1ACA42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2413" y="190048"/>
            <a:ext cx="1036410" cy="719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B06493-4639-8ED1-4970-A28E5BBB49DD}"/>
              </a:ext>
            </a:extLst>
          </p:cNvPr>
          <p:cNvSpPr txBox="1"/>
          <p:nvPr/>
        </p:nvSpPr>
        <p:spPr>
          <a:xfrm>
            <a:off x="5641493" y="6627168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in red </a:t>
            </a:r>
          </a:p>
        </p:txBody>
      </p:sp>
    </p:spTree>
    <p:extLst>
      <p:ext uri="{BB962C8B-B14F-4D97-AF65-F5344CB8AC3E}">
        <p14:creationId xmlns:p14="http://schemas.microsoft.com/office/powerpoint/2010/main" val="124506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s &amp; Users / Color Wheel">
            <a:extLst>
              <a:ext uri="{FF2B5EF4-FFF2-40B4-BE49-F238E27FC236}">
                <a16:creationId xmlns:a16="http://schemas.microsoft.com/office/drawing/2014/main" id="{235BF9F6-8FB8-4102-B600-1BA25DA7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763404"/>
            <a:ext cx="2839408" cy="18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Yellow and Black Letter T-letter Blocks">
            <a:extLst>
              <a:ext uri="{FF2B5EF4-FFF2-40B4-BE49-F238E27FC236}">
                <a16:creationId xmlns:a16="http://schemas.microsoft.com/office/drawing/2014/main" id="{B0B09F9C-79B3-4CC7-89A4-00ED763C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65" y="4319939"/>
            <a:ext cx="2911852" cy="18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ite and Yellow Dice on Green Surface">
            <a:extLst>
              <a:ext uri="{FF2B5EF4-FFF2-40B4-BE49-F238E27FC236}">
                <a16:creationId xmlns:a16="http://schemas.microsoft.com/office/drawing/2014/main" id="{05C760EA-A3E9-4BAD-93E9-60A6E1CC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4319939"/>
            <a:ext cx="2850294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yscale Photo of People at Market">
            <a:extLst>
              <a:ext uri="{FF2B5EF4-FFF2-40B4-BE49-F238E27FC236}">
                <a16:creationId xmlns:a16="http://schemas.microsoft.com/office/drawing/2014/main" id="{33360189-70B2-4227-B44B-51871A89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04" y="754717"/>
            <a:ext cx="2911851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7D0B562-11DB-4F24-BB09-D018A7ACE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5C8D1-EABD-447B-B8E8-294ED42B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www.upskilpro.com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B2F05-B9A4-42FA-9DE1-4E4B120E90EB}"/>
              </a:ext>
            </a:extLst>
          </p:cNvPr>
          <p:cNvSpPr/>
          <p:nvPr/>
        </p:nvSpPr>
        <p:spPr>
          <a:xfrm>
            <a:off x="7114140" y="2596903"/>
            <a:ext cx="4574866" cy="1800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tools are designed in easy-to-use solutions, all you need to do is download the tool and get to work immediately . All UpskilPRO material has taken 100’s of hours and many 1000’s of $ to build , all this expertise and content is brought to you for a fraction of the cost to help professionals enhance their capability.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	core areas which are best suited to improve using our tools: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Subject matter expertise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Best practices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Analytical output &amp; charting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Prioritization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Process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95F606-B854-479A-B445-F7B07576866F}"/>
              </a:ext>
            </a:extLst>
          </p:cNvPr>
          <p:cNvSpPr/>
          <p:nvPr/>
        </p:nvSpPr>
        <p:spPr>
          <a:xfrm>
            <a:off x="6426689" y="6003111"/>
            <a:ext cx="582123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Tools in one place to get 10X productive now.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AFB392-4E20-49CF-9184-35A7319B2A1C}"/>
              </a:ext>
            </a:extLst>
          </p:cNvPr>
          <p:cNvSpPr txBox="1"/>
          <p:nvPr/>
        </p:nvSpPr>
        <p:spPr>
          <a:xfrm>
            <a:off x="6278017" y="864932"/>
            <a:ext cx="59139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Created by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ex-Procter &amp; Gamble, Rothmans,  BAT, Gillette, Nokia,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Microsoft &amp; 3M managers.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3C534D-7CD7-4D0F-89BB-7C9F18C0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828D9-3E6A-477F-A491-AADAE3613D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675A7B-FA23-3F3D-DE18-1C4C9A3A95A2}"/>
              </a:ext>
            </a:extLst>
          </p:cNvPr>
          <p:cNvSpPr/>
          <p:nvPr/>
        </p:nvSpPr>
        <p:spPr>
          <a:xfrm>
            <a:off x="554566" y="3005896"/>
            <a:ext cx="651933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Making life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BA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simpler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1B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&amp;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professionals. </a:t>
            </a:r>
          </a:p>
        </p:txBody>
      </p:sp>
    </p:spTree>
    <p:extLst>
      <p:ext uri="{BB962C8B-B14F-4D97-AF65-F5344CB8AC3E}">
        <p14:creationId xmlns:p14="http://schemas.microsoft.com/office/powerpoint/2010/main" val="2419434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34">
            <a:extLst>
              <a:ext uri="{FF2B5EF4-FFF2-40B4-BE49-F238E27FC236}">
                <a16:creationId xmlns:a16="http://schemas.microsoft.com/office/drawing/2014/main" id="{A329D9D3-E171-445D-8B2B-2B7C19F93470}"/>
              </a:ext>
            </a:extLst>
          </p:cNvPr>
          <p:cNvSpPr/>
          <p:nvPr/>
        </p:nvSpPr>
        <p:spPr>
          <a:xfrm>
            <a:off x="9190581" y="1044168"/>
            <a:ext cx="2396336" cy="5010399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>
                  <a:lumMod val="50000"/>
                </a:schemeClr>
              </a:solidFill>
              <a:latin typeface="Plato"/>
              <a:cs typeface="Calibri" panose="020F0502020204030204" pitchFamily="34" charset="0"/>
            </a:endParaRPr>
          </a:p>
        </p:txBody>
      </p:sp>
      <p:sp>
        <p:nvSpPr>
          <p:cNvPr id="53" name="Rounded Rectangle 34">
            <a:extLst>
              <a:ext uri="{FF2B5EF4-FFF2-40B4-BE49-F238E27FC236}">
                <a16:creationId xmlns:a16="http://schemas.microsoft.com/office/drawing/2014/main" id="{210096A4-9303-4DAF-97C9-8A3B9CDA40A8}"/>
              </a:ext>
            </a:extLst>
          </p:cNvPr>
          <p:cNvSpPr/>
          <p:nvPr/>
        </p:nvSpPr>
        <p:spPr>
          <a:xfrm>
            <a:off x="6722775" y="1046627"/>
            <a:ext cx="2396336" cy="5010399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>
                  <a:lumMod val="50000"/>
                </a:schemeClr>
              </a:solidFill>
              <a:latin typeface="Plato"/>
              <a:cs typeface="Calibri" panose="020F0502020204030204" pitchFamily="34" charset="0"/>
            </a:endParaRPr>
          </a:p>
        </p:txBody>
      </p:sp>
      <p:sp>
        <p:nvSpPr>
          <p:cNvPr id="52" name="Rounded Rectangle 34">
            <a:extLst>
              <a:ext uri="{FF2B5EF4-FFF2-40B4-BE49-F238E27FC236}">
                <a16:creationId xmlns:a16="http://schemas.microsoft.com/office/drawing/2014/main" id="{E6CDF6E2-B4AA-4D6D-9393-939B1D57C363}"/>
              </a:ext>
            </a:extLst>
          </p:cNvPr>
          <p:cNvSpPr/>
          <p:nvPr/>
        </p:nvSpPr>
        <p:spPr>
          <a:xfrm>
            <a:off x="4254251" y="1083962"/>
            <a:ext cx="2396336" cy="5010399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>
                  <a:lumMod val="50000"/>
                </a:schemeClr>
              </a:solidFill>
              <a:latin typeface="Plato"/>
              <a:cs typeface="Calibri" panose="020F0502020204030204" pitchFamily="34" charset="0"/>
            </a:endParaRPr>
          </a:p>
        </p:txBody>
      </p:sp>
      <p:sp>
        <p:nvSpPr>
          <p:cNvPr id="51" name="Rounded Rectangle 34">
            <a:extLst>
              <a:ext uri="{FF2B5EF4-FFF2-40B4-BE49-F238E27FC236}">
                <a16:creationId xmlns:a16="http://schemas.microsoft.com/office/drawing/2014/main" id="{936B4029-87FE-497F-99F7-59D5D7593A76}"/>
              </a:ext>
            </a:extLst>
          </p:cNvPr>
          <p:cNvSpPr/>
          <p:nvPr/>
        </p:nvSpPr>
        <p:spPr>
          <a:xfrm>
            <a:off x="1523536" y="1076506"/>
            <a:ext cx="2643382" cy="5010399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>
                  <a:lumMod val="50000"/>
                </a:schemeClr>
              </a:solidFill>
              <a:latin typeface="Plato"/>
              <a:cs typeface="Calibri" panose="020F0502020204030204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9F0564B-4AFF-4FE1-B243-F88E3C8AF428}"/>
              </a:ext>
            </a:extLst>
          </p:cNvPr>
          <p:cNvCxnSpPr>
            <a:cxnSpLocks/>
          </p:cNvCxnSpPr>
          <p:nvPr/>
        </p:nvCxnSpPr>
        <p:spPr>
          <a:xfrm flipH="1">
            <a:off x="3835059" y="4954064"/>
            <a:ext cx="5709523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B85C8E-5DFC-4176-B13C-22102E2C7062}"/>
              </a:ext>
            </a:extLst>
          </p:cNvPr>
          <p:cNvGrpSpPr/>
          <p:nvPr/>
        </p:nvGrpSpPr>
        <p:grpSpPr>
          <a:xfrm>
            <a:off x="1714256" y="4218867"/>
            <a:ext cx="2114031" cy="1470395"/>
            <a:chOff x="2871477" y="1742928"/>
            <a:chExt cx="1810278" cy="147039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CE85585-5066-48AA-B696-2D1338ECF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477" y="1742928"/>
              <a:ext cx="1810278" cy="1470395"/>
            </a:xfrm>
            <a:custGeom>
              <a:avLst/>
              <a:gdLst>
                <a:gd name="T0" fmla="*/ 4404 w 4405"/>
                <a:gd name="T1" fmla="*/ 4502 h 4503"/>
                <a:gd name="T2" fmla="*/ 0 w 4405"/>
                <a:gd name="T3" fmla="*/ 4502 h 4503"/>
                <a:gd name="T4" fmla="*/ 0 w 4405"/>
                <a:gd name="T5" fmla="*/ 0 h 4503"/>
                <a:gd name="T6" fmla="*/ 4404 w 4405"/>
                <a:gd name="T7" fmla="*/ 0 h 4503"/>
                <a:gd name="T8" fmla="*/ 4404 w 4405"/>
                <a:gd name="T9" fmla="*/ 4502 h 4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5" h="4503">
                  <a:moveTo>
                    <a:pt x="4404" y="4502"/>
                  </a:moveTo>
                  <a:lnTo>
                    <a:pt x="0" y="4502"/>
                  </a:lnTo>
                  <a:lnTo>
                    <a:pt x="0" y="0"/>
                  </a:lnTo>
                  <a:lnTo>
                    <a:pt x="4404" y="0"/>
                  </a:lnTo>
                  <a:lnTo>
                    <a:pt x="4404" y="450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6" b="0" i="0" u="none" strike="noStrike" kern="1200" cap="none" spc="0" normalizeH="0" baseline="0" noProof="0" dirty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279608D1-2B73-49B5-88C4-508CC38EF2EE}"/>
                </a:ext>
              </a:extLst>
            </p:cNvPr>
            <p:cNvSpPr txBox="1">
              <a:spLocks/>
            </p:cNvSpPr>
            <p:nvPr/>
          </p:nvSpPr>
          <p:spPr>
            <a:xfrm>
              <a:off x="2939148" y="2177947"/>
              <a:ext cx="1674936" cy="600357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43818" rtl="0" eaLnBrk="1" fontAlgn="auto" latinLnBrk="0" hangingPunct="1">
                <a:lnSpc>
                  <a:spcPts val="175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Segment evaluation </a:t>
              </a:r>
            </a:p>
            <a:p>
              <a:pPr marL="0" marR="0" lvl="0" indent="0" algn="ctr" defTabSz="543818" rtl="0" eaLnBrk="1" fontAlgn="auto" latinLnBrk="0" hangingPunct="1">
                <a:lnSpc>
                  <a:spcPts val="175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200" dirty="0">
                  <a:solidFill>
                    <a:srgbClr val="FFFF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Segment Attractiveness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7E96A6-C69E-4780-949B-4328C3DD5FBD}"/>
              </a:ext>
            </a:extLst>
          </p:cNvPr>
          <p:cNvGrpSpPr/>
          <p:nvPr/>
        </p:nvGrpSpPr>
        <p:grpSpPr>
          <a:xfrm>
            <a:off x="9386161" y="4270179"/>
            <a:ext cx="1810279" cy="1470395"/>
            <a:chOff x="8832975" y="1742928"/>
            <a:chExt cx="1810279" cy="1470395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82ED33C5-BC94-453C-9DE2-53187A696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2975" y="1742928"/>
              <a:ext cx="1810279" cy="1470395"/>
            </a:xfrm>
            <a:custGeom>
              <a:avLst/>
              <a:gdLst>
                <a:gd name="T0" fmla="*/ 4405 w 4406"/>
                <a:gd name="T1" fmla="*/ 4502 h 4503"/>
                <a:gd name="T2" fmla="*/ 0 w 4406"/>
                <a:gd name="T3" fmla="*/ 4502 h 4503"/>
                <a:gd name="T4" fmla="*/ 0 w 4406"/>
                <a:gd name="T5" fmla="*/ 0 h 4503"/>
                <a:gd name="T6" fmla="*/ 4405 w 4406"/>
                <a:gd name="T7" fmla="*/ 0 h 4503"/>
                <a:gd name="T8" fmla="*/ 4405 w 4406"/>
                <a:gd name="T9" fmla="*/ 4502 h 4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6" h="4503">
                  <a:moveTo>
                    <a:pt x="4405" y="4502"/>
                  </a:moveTo>
                  <a:lnTo>
                    <a:pt x="0" y="4502"/>
                  </a:lnTo>
                  <a:lnTo>
                    <a:pt x="0" y="0"/>
                  </a:lnTo>
                  <a:lnTo>
                    <a:pt x="4405" y="0"/>
                  </a:lnTo>
                  <a:lnTo>
                    <a:pt x="4405" y="4502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6" b="0" i="0" u="none" strike="noStrike" kern="1200" cap="none" spc="0" normalizeH="0" baseline="0" noProof="0" dirty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F32BE20A-3AA0-4B3F-BFA3-0F509A3020D6}"/>
                </a:ext>
              </a:extLst>
            </p:cNvPr>
            <p:cNvSpPr txBox="1">
              <a:spLocks/>
            </p:cNvSpPr>
            <p:nvPr/>
          </p:nvSpPr>
          <p:spPr>
            <a:xfrm>
              <a:off x="8900646" y="2004823"/>
              <a:ext cx="1674936" cy="946606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43818" rtl="0" eaLnBrk="1" fontAlgn="auto" latinLnBrk="0" hangingPunct="1">
                <a:lnSpc>
                  <a:spcPts val="175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200" dirty="0">
                  <a:solidFill>
                    <a:srgbClr val="FFFF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Positioning </a:t>
              </a:r>
            </a:p>
            <a:p>
              <a:pPr marL="0" marR="0" lvl="0" indent="0" algn="ctr" defTabSz="543818" rtl="0" eaLnBrk="1" fontAlgn="auto" latinLnBrk="0" hangingPunct="1">
                <a:lnSpc>
                  <a:spcPts val="175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200" dirty="0">
                  <a:solidFill>
                    <a:srgbClr val="FFFF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&amp; </a:t>
              </a:r>
            </a:p>
            <a:p>
              <a:pPr marL="0" marR="0" lvl="0" indent="0" algn="ctr" defTabSz="543818" rtl="0" eaLnBrk="1" fontAlgn="auto" latinLnBrk="0" hangingPunct="1">
                <a:lnSpc>
                  <a:spcPts val="175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200" dirty="0">
                  <a:solidFill>
                    <a:srgbClr val="FFFF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Value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</p:grp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293CE4EF-6AEF-4880-AAA1-FE6D17157FD9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51788" y="2453518"/>
            <a:ext cx="1798534" cy="1723476"/>
          </a:xfrm>
          <a:prstGeom prst="bentConnector3">
            <a:avLst>
              <a:gd name="adj1" fmla="val 99486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0F240A14-3282-49B9-9459-0169689B2623}"/>
              </a:ext>
            </a:extLst>
          </p:cNvPr>
          <p:cNvCxnSpPr>
            <a:cxnSpLocks/>
          </p:cNvCxnSpPr>
          <p:nvPr/>
        </p:nvCxnSpPr>
        <p:spPr>
          <a:xfrm>
            <a:off x="6138048" y="2003946"/>
            <a:ext cx="1723933" cy="568317"/>
          </a:xfrm>
          <a:prstGeom prst="bentConnector3">
            <a:avLst>
              <a:gd name="adj1" fmla="val 100213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9266DAE9-E85E-41A3-BD39-9BCB47F223BE}"/>
              </a:ext>
            </a:extLst>
          </p:cNvPr>
          <p:cNvCxnSpPr>
            <a:cxnSpLocks/>
          </p:cNvCxnSpPr>
          <p:nvPr/>
        </p:nvCxnSpPr>
        <p:spPr>
          <a:xfrm>
            <a:off x="8797865" y="3383057"/>
            <a:ext cx="1493435" cy="835053"/>
          </a:xfrm>
          <a:prstGeom prst="bentConnector3">
            <a:avLst>
              <a:gd name="adj1" fmla="val 100615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34DCA1-6775-442B-BF0C-7BB04D93C92B}"/>
              </a:ext>
            </a:extLst>
          </p:cNvPr>
          <p:cNvGrpSpPr/>
          <p:nvPr/>
        </p:nvGrpSpPr>
        <p:grpSpPr>
          <a:xfrm>
            <a:off x="6850207" y="2592176"/>
            <a:ext cx="2140997" cy="1470395"/>
            <a:chOff x="6845205" y="1742928"/>
            <a:chExt cx="1810279" cy="1470395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3F589FEE-BE13-44CE-8A74-2CFB4509F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5205" y="1742928"/>
              <a:ext cx="1810279" cy="1470395"/>
            </a:xfrm>
            <a:custGeom>
              <a:avLst/>
              <a:gdLst>
                <a:gd name="T0" fmla="*/ 4405 w 4406"/>
                <a:gd name="T1" fmla="*/ 4502 h 4503"/>
                <a:gd name="T2" fmla="*/ 0 w 4406"/>
                <a:gd name="T3" fmla="*/ 4502 h 4503"/>
                <a:gd name="T4" fmla="*/ 0 w 4406"/>
                <a:gd name="T5" fmla="*/ 0 h 4503"/>
                <a:gd name="T6" fmla="*/ 4405 w 4406"/>
                <a:gd name="T7" fmla="*/ 0 h 4503"/>
                <a:gd name="T8" fmla="*/ 4405 w 4406"/>
                <a:gd name="T9" fmla="*/ 4502 h 4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6" h="4503">
                  <a:moveTo>
                    <a:pt x="4405" y="4502"/>
                  </a:moveTo>
                  <a:lnTo>
                    <a:pt x="0" y="4502"/>
                  </a:lnTo>
                  <a:lnTo>
                    <a:pt x="0" y="0"/>
                  </a:lnTo>
                  <a:lnTo>
                    <a:pt x="4405" y="0"/>
                  </a:lnTo>
                  <a:lnTo>
                    <a:pt x="4405" y="4502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6" b="0" i="0" u="none" strike="noStrike" kern="1200" cap="none" spc="0" normalizeH="0" baseline="0" noProof="0" dirty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895DDDB1-0207-4431-8C92-6999A38AF5C1}"/>
                </a:ext>
              </a:extLst>
            </p:cNvPr>
            <p:cNvSpPr txBox="1">
              <a:spLocks/>
            </p:cNvSpPr>
            <p:nvPr/>
          </p:nvSpPr>
          <p:spPr>
            <a:xfrm>
              <a:off x="6912876" y="2351071"/>
              <a:ext cx="1674936" cy="254109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43818" rtl="0" eaLnBrk="1" fontAlgn="auto" latinLnBrk="0" hangingPunct="1">
                <a:lnSpc>
                  <a:spcPts val="175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Value understanding 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FFDBE1D-F9A7-4795-8F36-D2965C8B04E1}"/>
              </a:ext>
            </a:extLst>
          </p:cNvPr>
          <p:cNvSpPr txBox="1"/>
          <p:nvPr/>
        </p:nvSpPr>
        <p:spPr>
          <a:xfrm>
            <a:off x="6742678" y="1127601"/>
            <a:ext cx="1993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Plato"/>
              </a:rPr>
              <a:t>Customers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E8C6AE-3009-4EE9-9A79-78032822F816}"/>
              </a:ext>
            </a:extLst>
          </p:cNvPr>
          <p:cNvSpPr txBox="1"/>
          <p:nvPr/>
        </p:nvSpPr>
        <p:spPr>
          <a:xfrm>
            <a:off x="9461040" y="1127601"/>
            <a:ext cx="1993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Plato"/>
              </a:rPr>
              <a:t>Competitors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6FB13CC-BAB1-4441-A9A9-38B87548476A}"/>
              </a:ext>
            </a:extLst>
          </p:cNvPr>
          <p:cNvSpPr txBox="1"/>
          <p:nvPr/>
        </p:nvSpPr>
        <p:spPr>
          <a:xfrm>
            <a:off x="4267934" y="1181246"/>
            <a:ext cx="1993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Plato"/>
              </a:rPr>
              <a:t>Summary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89125C3-33F1-4F47-A8D4-91AE351AB32E}"/>
              </a:ext>
            </a:extLst>
          </p:cNvPr>
          <p:cNvSpPr txBox="1"/>
          <p:nvPr/>
        </p:nvSpPr>
        <p:spPr>
          <a:xfrm>
            <a:off x="1658293" y="1181246"/>
            <a:ext cx="1993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Plato"/>
              </a:rPr>
              <a:t>Market Segments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09CBDF5-9658-4C50-B739-B6C24C2F92D1}"/>
              </a:ext>
            </a:extLst>
          </p:cNvPr>
          <p:cNvSpPr txBox="1"/>
          <p:nvPr/>
        </p:nvSpPr>
        <p:spPr>
          <a:xfrm>
            <a:off x="3837004" y="6169316"/>
            <a:ext cx="1993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Plato"/>
              </a:rPr>
              <a:t>Analysis</a:t>
            </a:r>
          </a:p>
        </p:txBody>
      </p: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49ABBE2E-C42C-494D-AA21-18015A533DD9}"/>
              </a:ext>
            </a:extLst>
          </p:cNvPr>
          <p:cNvCxnSpPr>
            <a:cxnSpLocks/>
          </p:cNvCxnSpPr>
          <p:nvPr/>
        </p:nvCxnSpPr>
        <p:spPr>
          <a:xfrm>
            <a:off x="2751787" y="5689262"/>
            <a:ext cx="1665509" cy="675617"/>
          </a:xfrm>
          <a:prstGeom prst="bentConnector3">
            <a:avLst>
              <a:gd name="adj1" fmla="val 954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040C1B-C2A0-4290-9C91-39B903A1CF52}"/>
              </a:ext>
            </a:extLst>
          </p:cNvPr>
          <p:cNvGrpSpPr/>
          <p:nvPr/>
        </p:nvGrpSpPr>
        <p:grpSpPr>
          <a:xfrm>
            <a:off x="4366058" y="1617084"/>
            <a:ext cx="2141714" cy="1470395"/>
            <a:chOff x="4019966" y="1316208"/>
            <a:chExt cx="1810279" cy="1470395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C64F61DD-847C-49D3-AF9C-31D2C2738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9966" y="1316208"/>
              <a:ext cx="1810279" cy="1470395"/>
            </a:xfrm>
            <a:custGeom>
              <a:avLst/>
              <a:gdLst>
                <a:gd name="T0" fmla="*/ 4405 w 4406"/>
                <a:gd name="T1" fmla="*/ 4502 h 4503"/>
                <a:gd name="T2" fmla="*/ 0 w 4406"/>
                <a:gd name="T3" fmla="*/ 4502 h 4503"/>
                <a:gd name="T4" fmla="*/ 0 w 4406"/>
                <a:gd name="T5" fmla="*/ 0 h 4503"/>
                <a:gd name="T6" fmla="*/ 4405 w 4406"/>
                <a:gd name="T7" fmla="*/ 0 h 4503"/>
                <a:gd name="T8" fmla="*/ 4405 w 4406"/>
                <a:gd name="T9" fmla="*/ 4502 h 4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6" h="4503">
                  <a:moveTo>
                    <a:pt x="4405" y="4502"/>
                  </a:moveTo>
                  <a:lnTo>
                    <a:pt x="0" y="4502"/>
                  </a:lnTo>
                  <a:lnTo>
                    <a:pt x="0" y="0"/>
                  </a:lnTo>
                  <a:lnTo>
                    <a:pt x="4405" y="0"/>
                  </a:lnTo>
                  <a:lnTo>
                    <a:pt x="4405" y="4502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66" b="0" i="0" u="none" strike="noStrike" kern="1200" cap="none" spc="0" normalizeH="0" baseline="0" noProof="0" dirty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61EC3D0A-A406-4966-8711-71F398C5BF91}"/>
                </a:ext>
              </a:extLst>
            </p:cNvPr>
            <p:cNvSpPr txBox="1">
              <a:spLocks/>
            </p:cNvSpPr>
            <p:nvPr/>
          </p:nvSpPr>
          <p:spPr>
            <a:xfrm>
              <a:off x="4074347" y="1564475"/>
              <a:ext cx="1674936" cy="946606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43818" rtl="0" eaLnBrk="1" fontAlgn="auto" latinLnBrk="0" hangingPunct="1">
                <a:lnSpc>
                  <a:spcPts val="175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Definition / Engagement</a:t>
              </a:r>
            </a:p>
            <a:p>
              <a:pPr marL="0" marR="0" lvl="0" indent="0" algn="ctr" defTabSz="543818" rtl="0" eaLnBrk="1" fontAlgn="auto" latinLnBrk="0" hangingPunct="1">
                <a:lnSpc>
                  <a:spcPts val="175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of </a:t>
              </a:r>
            </a:p>
            <a:p>
              <a:pPr marL="0" marR="0" lvl="0" indent="0" algn="ctr" defTabSz="543818" rtl="0" eaLnBrk="1" fontAlgn="auto" latinLnBrk="0" hangingPunct="1">
                <a:lnSpc>
                  <a:spcPts val="175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Markets &amp; Segments 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07200290-D73A-4275-A6B9-D3634E367080}"/>
              </a:ext>
            </a:extLst>
          </p:cNvPr>
          <p:cNvSpPr txBox="1"/>
          <p:nvPr/>
        </p:nvSpPr>
        <p:spPr>
          <a:xfrm>
            <a:off x="266406" y="1817564"/>
            <a:ext cx="2349451" cy="99439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Plato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400" dirty="0"/>
              <a:t>Corporate Mission&amp; Objectives </a:t>
            </a:r>
          </a:p>
          <a:p>
            <a:r>
              <a:rPr lang="en-GB" sz="1400" dirty="0"/>
              <a:t>Market Research </a:t>
            </a:r>
          </a:p>
          <a:p>
            <a:r>
              <a:rPr lang="en-GB" sz="1400" dirty="0"/>
              <a:t>Internal Data / Analytics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53009A5-3237-442B-8B04-E8863C81B415}"/>
              </a:ext>
            </a:extLst>
          </p:cNvPr>
          <p:cNvSpPr txBox="1"/>
          <p:nvPr/>
        </p:nvSpPr>
        <p:spPr>
          <a:xfrm>
            <a:off x="116268" y="21384"/>
            <a:ext cx="962476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</a:t>
            </a:r>
          </a:p>
          <a:p>
            <a:pPr defTabSz="435356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Core of Market Segmentation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582BC0B8-3692-4DC1-B153-6FBCF65D6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793F1F-0A8E-4AC6-8559-EE508B72A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413" y="190048"/>
            <a:ext cx="1036410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84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34">
            <a:extLst>
              <a:ext uri="{FF2B5EF4-FFF2-40B4-BE49-F238E27FC236}">
                <a16:creationId xmlns:a16="http://schemas.microsoft.com/office/drawing/2014/main" id="{C8B4B455-3321-4277-8363-8ACFFA231E0C}"/>
              </a:ext>
            </a:extLst>
          </p:cNvPr>
          <p:cNvSpPr/>
          <p:nvPr/>
        </p:nvSpPr>
        <p:spPr>
          <a:xfrm>
            <a:off x="8415824" y="1525309"/>
            <a:ext cx="2643382" cy="3834852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>
                  <a:lumMod val="50000"/>
                </a:schemeClr>
              </a:solidFill>
              <a:latin typeface="Plato"/>
              <a:cs typeface="Calibri" panose="020F0502020204030204" pitchFamily="34" charset="0"/>
            </a:endParaRPr>
          </a:p>
        </p:txBody>
      </p:sp>
      <p:sp>
        <p:nvSpPr>
          <p:cNvPr id="4" name="Rounded Rectangle 34">
            <a:extLst>
              <a:ext uri="{FF2B5EF4-FFF2-40B4-BE49-F238E27FC236}">
                <a16:creationId xmlns:a16="http://schemas.microsoft.com/office/drawing/2014/main" id="{92AB882F-765D-4605-87C3-1B002D93786C}"/>
              </a:ext>
            </a:extLst>
          </p:cNvPr>
          <p:cNvSpPr/>
          <p:nvPr/>
        </p:nvSpPr>
        <p:spPr>
          <a:xfrm>
            <a:off x="1259586" y="1076506"/>
            <a:ext cx="2643382" cy="5010399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200" dirty="0">
              <a:solidFill>
                <a:schemeClr val="bg1">
                  <a:lumMod val="50000"/>
                </a:schemeClr>
              </a:solidFill>
              <a:latin typeface="Plato"/>
            </a:endParaRPr>
          </a:p>
          <a:p>
            <a:pPr algn="l"/>
            <a:endParaRPr lang="en-GB" sz="1200" b="0" i="0" u="none" strike="noStrike" baseline="0" dirty="0">
              <a:solidFill>
                <a:schemeClr val="bg1">
                  <a:lumMod val="50000"/>
                </a:schemeClr>
              </a:solidFill>
              <a:latin typeface="Plato"/>
            </a:endParaRPr>
          </a:p>
          <a:p>
            <a:pPr algn="l"/>
            <a:endParaRPr lang="en-GB" sz="1200" dirty="0">
              <a:solidFill>
                <a:schemeClr val="bg1">
                  <a:lumMod val="50000"/>
                </a:schemeClr>
              </a:solidFill>
              <a:latin typeface="Plato"/>
            </a:endParaRPr>
          </a:p>
          <a:p>
            <a:pPr algn="l"/>
            <a:endParaRPr lang="en-GB" sz="1200" dirty="0">
              <a:solidFill>
                <a:schemeClr val="bg1">
                  <a:lumMod val="50000"/>
                </a:schemeClr>
              </a:solidFill>
              <a:latin typeface="Plato"/>
            </a:endParaRPr>
          </a:p>
          <a:p>
            <a:pPr algn="l"/>
            <a:endParaRPr lang="en-GB" sz="1200" dirty="0">
              <a:solidFill>
                <a:schemeClr val="bg1">
                  <a:lumMod val="50000"/>
                </a:schemeClr>
              </a:solidFill>
              <a:latin typeface="Plato"/>
            </a:endParaRPr>
          </a:p>
          <a:p>
            <a:pPr algn="l"/>
            <a:endParaRPr lang="en-GB" sz="1200" dirty="0">
              <a:solidFill>
                <a:schemeClr val="bg1">
                  <a:lumMod val="50000"/>
                </a:schemeClr>
              </a:solidFill>
              <a:latin typeface="Plato"/>
            </a:endParaRPr>
          </a:p>
          <a:p>
            <a:pPr algn="l"/>
            <a:endParaRPr lang="en-GB" sz="1200" dirty="0">
              <a:solidFill>
                <a:schemeClr val="bg1">
                  <a:lumMod val="50000"/>
                </a:schemeClr>
              </a:solidFill>
              <a:latin typeface="Plato"/>
            </a:endParaRPr>
          </a:p>
          <a:p>
            <a:pPr algn="l"/>
            <a:endParaRPr lang="en-GB" sz="1200" b="0" i="0" u="none" strike="noStrike" baseline="0" dirty="0">
              <a:solidFill>
                <a:schemeClr val="bg1">
                  <a:lumMod val="50000"/>
                </a:schemeClr>
              </a:solidFill>
              <a:latin typeface="Plato"/>
            </a:endParaRPr>
          </a:p>
          <a:p>
            <a:pPr algn="l"/>
            <a:endParaRPr lang="en-GB" sz="1200" dirty="0">
              <a:solidFill>
                <a:schemeClr val="bg1">
                  <a:lumMod val="50000"/>
                </a:schemeClr>
              </a:solidFill>
              <a:latin typeface="Plato"/>
            </a:endParaRPr>
          </a:p>
          <a:p>
            <a:pPr algn="l"/>
            <a:endParaRPr lang="en-GB" sz="1200" dirty="0">
              <a:solidFill>
                <a:schemeClr val="bg1">
                  <a:lumMod val="50000"/>
                </a:schemeClr>
              </a:solidFill>
              <a:latin typeface="Plato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Plato"/>
              </a:rPr>
              <a:t>Position your product to the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Plato"/>
              </a:rPr>
              <a:t>most attractive segment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b="0" i="0" u="none" strike="noStrike" baseline="0" dirty="0">
              <a:solidFill>
                <a:schemeClr val="bg1">
                  <a:lumMod val="50000"/>
                </a:schemeClr>
              </a:solidFill>
              <a:latin typeface="Plato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Plato"/>
              </a:rPr>
              <a:t>Expect “Fringe customers” form outside your segment to also buy into your product .</a:t>
            </a:r>
          </a:p>
          <a:p>
            <a:pPr algn="l"/>
            <a:endParaRPr lang="en-GB" sz="1200" dirty="0">
              <a:solidFill>
                <a:schemeClr val="bg1">
                  <a:lumMod val="50000"/>
                </a:schemeClr>
              </a:solidFill>
              <a:latin typeface="Pla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41D6A9-8619-4F04-9B29-AD821FC0690E}"/>
              </a:ext>
            </a:extLst>
          </p:cNvPr>
          <p:cNvSpPr txBox="1"/>
          <p:nvPr/>
        </p:nvSpPr>
        <p:spPr>
          <a:xfrm>
            <a:off x="1661633" y="1171109"/>
            <a:ext cx="1993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i="0" u="none" strike="noStrike" baseline="0" dirty="0">
                <a:solidFill>
                  <a:srgbClr val="FF0000"/>
                </a:solidFill>
                <a:latin typeface="Plato"/>
              </a:rPr>
              <a:t>Caution on Segmentation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BAD5F47-5183-4813-9691-3D8009C53D07}"/>
              </a:ext>
            </a:extLst>
          </p:cNvPr>
          <p:cNvGrpSpPr/>
          <p:nvPr/>
        </p:nvGrpSpPr>
        <p:grpSpPr>
          <a:xfrm>
            <a:off x="1625973" y="1788931"/>
            <a:ext cx="876422" cy="540000"/>
            <a:chOff x="5341584" y="1844554"/>
            <a:chExt cx="1810279" cy="1470395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BE72194-4947-4C80-A6BB-12FD020A7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1584" y="1844554"/>
              <a:ext cx="1810279" cy="1470395"/>
            </a:xfrm>
            <a:custGeom>
              <a:avLst/>
              <a:gdLst>
                <a:gd name="T0" fmla="*/ 4405 w 4406"/>
                <a:gd name="T1" fmla="*/ 4502 h 4503"/>
                <a:gd name="T2" fmla="*/ 0 w 4406"/>
                <a:gd name="T3" fmla="*/ 4502 h 4503"/>
                <a:gd name="T4" fmla="*/ 0 w 4406"/>
                <a:gd name="T5" fmla="*/ 0 h 4503"/>
                <a:gd name="T6" fmla="*/ 4405 w 4406"/>
                <a:gd name="T7" fmla="*/ 0 h 4503"/>
                <a:gd name="T8" fmla="*/ 4405 w 4406"/>
                <a:gd name="T9" fmla="*/ 4502 h 4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6" h="4503">
                  <a:moveTo>
                    <a:pt x="4405" y="4502"/>
                  </a:moveTo>
                  <a:lnTo>
                    <a:pt x="0" y="4502"/>
                  </a:lnTo>
                  <a:lnTo>
                    <a:pt x="0" y="0"/>
                  </a:lnTo>
                  <a:lnTo>
                    <a:pt x="4405" y="0"/>
                  </a:lnTo>
                  <a:lnTo>
                    <a:pt x="4405" y="4502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Plato"/>
              </a:endParaRPr>
            </a:p>
          </p:txBody>
        </p:sp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7A0A3B8F-706A-4AF0-BB56-0A3AA4B285BE}"/>
                </a:ext>
              </a:extLst>
            </p:cNvPr>
            <p:cNvSpPr txBox="1">
              <a:spLocks/>
            </p:cNvSpPr>
            <p:nvPr/>
          </p:nvSpPr>
          <p:spPr>
            <a:xfrm>
              <a:off x="5370033" y="1894027"/>
              <a:ext cx="1674937" cy="1327108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43818" rtl="0" eaLnBrk="1" fontAlgn="auto" latinLnBrk="0" hangingPunct="1">
                <a:lnSpc>
                  <a:spcPts val="175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lato"/>
                  <a:ea typeface="Lato Light" panose="020F0502020204030203" pitchFamily="34" charset="0"/>
                  <a:cs typeface="Mukta ExtraLight" panose="020B0000000000000000" pitchFamily="34" charset="77"/>
                </a:rPr>
                <a:t>Many Customers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53F04C-5CD4-46FE-9037-880340D4532F}"/>
              </a:ext>
            </a:extLst>
          </p:cNvPr>
          <p:cNvGrpSpPr/>
          <p:nvPr/>
        </p:nvGrpSpPr>
        <p:grpSpPr>
          <a:xfrm>
            <a:off x="2650081" y="1788931"/>
            <a:ext cx="876422" cy="540000"/>
            <a:chOff x="5341584" y="1844554"/>
            <a:chExt cx="1810279" cy="1470395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3665AE7-D725-4CF5-82E1-55F0AC120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1584" y="1844554"/>
              <a:ext cx="1810279" cy="1470395"/>
            </a:xfrm>
            <a:custGeom>
              <a:avLst/>
              <a:gdLst>
                <a:gd name="T0" fmla="*/ 4405 w 4406"/>
                <a:gd name="T1" fmla="*/ 4502 h 4503"/>
                <a:gd name="T2" fmla="*/ 0 w 4406"/>
                <a:gd name="T3" fmla="*/ 4502 h 4503"/>
                <a:gd name="T4" fmla="*/ 0 w 4406"/>
                <a:gd name="T5" fmla="*/ 0 h 4503"/>
                <a:gd name="T6" fmla="*/ 4405 w 4406"/>
                <a:gd name="T7" fmla="*/ 0 h 4503"/>
                <a:gd name="T8" fmla="*/ 4405 w 4406"/>
                <a:gd name="T9" fmla="*/ 4502 h 4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6" h="4503">
                  <a:moveTo>
                    <a:pt x="4405" y="4502"/>
                  </a:moveTo>
                  <a:lnTo>
                    <a:pt x="0" y="4502"/>
                  </a:lnTo>
                  <a:lnTo>
                    <a:pt x="0" y="0"/>
                  </a:lnTo>
                  <a:lnTo>
                    <a:pt x="4405" y="0"/>
                  </a:lnTo>
                  <a:lnTo>
                    <a:pt x="4405" y="4502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Plato"/>
              </a:endParaRPr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CF40BF33-95F5-4D65-8273-F2A478C55BB6}"/>
                </a:ext>
              </a:extLst>
            </p:cNvPr>
            <p:cNvSpPr txBox="1">
              <a:spLocks/>
            </p:cNvSpPr>
            <p:nvPr/>
          </p:nvSpPr>
          <p:spPr>
            <a:xfrm>
              <a:off x="5370033" y="1894027"/>
              <a:ext cx="1674937" cy="1327108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43818" rtl="0" eaLnBrk="1" fontAlgn="auto" latinLnBrk="0" hangingPunct="1">
                <a:lnSpc>
                  <a:spcPts val="175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lato"/>
                  <a:ea typeface="Lato Light" panose="020F0502020204030203" pitchFamily="34" charset="0"/>
                  <a:cs typeface="Mukta ExtraLight" panose="020B0000000000000000" pitchFamily="34" charset="77"/>
                </a:rPr>
                <a:t>Many Markets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94BFF4-3E62-4ADA-803D-C1732B4BAEFE}"/>
              </a:ext>
            </a:extLst>
          </p:cNvPr>
          <p:cNvGrpSpPr/>
          <p:nvPr/>
        </p:nvGrpSpPr>
        <p:grpSpPr>
          <a:xfrm>
            <a:off x="1794557" y="2454542"/>
            <a:ext cx="1440000" cy="540000"/>
            <a:chOff x="4968344" y="1639859"/>
            <a:chExt cx="1497046" cy="652713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6D140CB5-83E7-4084-A172-8BA28E4FD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8344" y="1639859"/>
              <a:ext cx="1489435" cy="652713"/>
            </a:xfrm>
            <a:custGeom>
              <a:avLst/>
              <a:gdLst>
                <a:gd name="T0" fmla="*/ 4405 w 4406"/>
                <a:gd name="T1" fmla="*/ 4502 h 4503"/>
                <a:gd name="T2" fmla="*/ 0 w 4406"/>
                <a:gd name="T3" fmla="*/ 4502 h 4503"/>
                <a:gd name="T4" fmla="*/ 0 w 4406"/>
                <a:gd name="T5" fmla="*/ 0 h 4503"/>
                <a:gd name="T6" fmla="*/ 4405 w 4406"/>
                <a:gd name="T7" fmla="*/ 0 h 4503"/>
                <a:gd name="T8" fmla="*/ 4405 w 4406"/>
                <a:gd name="T9" fmla="*/ 4502 h 4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6" h="4503">
                  <a:moveTo>
                    <a:pt x="4405" y="4502"/>
                  </a:moveTo>
                  <a:lnTo>
                    <a:pt x="0" y="4502"/>
                  </a:lnTo>
                  <a:lnTo>
                    <a:pt x="0" y="0"/>
                  </a:lnTo>
                  <a:lnTo>
                    <a:pt x="4405" y="0"/>
                  </a:lnTo>
                  <a:lnTo>
                    <a:pt x="4405" y="4502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Plato"/>
              </a:endParaRPr>
            </a:p>
          </p:txBody>
        </p:sp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5C3192BF-F159-4E64-BD40-B3FBB6A7452F}"/>
                </a:ext>
              </a:extLst>
            </p:cNvPr>
            <p:cNvSpPr txBox="1">
              <a:spLocks/>
            </p:cNvSpPr>
            <p:nvPr/>
          </p:nvSpPr>
          <p:spPr>
            <a:xfrm>
              <a:off x="4975955" y="1671662"/>
              <a:ext cx="1489435" cy="589107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43818" rtl="0" eaLnBrk="1" fontAlgn="auto" latinLnBrk="0" hangingPunct="1">
                <a:lnSpc>
                  <a:spcPts val="175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lato"/>
                  <a:ea typeface="Lato Light" panose="020F0502020204030203" pitchFamily="34" charset="0"/>
                  <a:cs typeface="Mukta ExtraLight" panose="020B0000000000000000" pitchFamily="34" charset="77"/>
                </a:rPr>
                <a:t>Differing purchase habits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6016DD6-661D-4BCD-A47C-E0A2FC0960FA}"/>
              </a:ext>
            </a:extLst>
          </p:cNvPr>
          <p:cNvGrpSpPr/>
          <p:nvPr/>
        </p:nvGrpSpPr>
        <p:grpSpPr>
          <a:xfrm>
            <a:off x="4945369" y="1531487"/>
            <a:ext cx="2643382" cy="3834852"/>
            <a:chOff x="4778852" y="1562669"/>
            <a:chExt cx="2643382" cy="3834852"/>
          </a:xfrm>
        </p:grpSpPr>
        <p:sp>
          <p:nvSpPr>
            <p:cNvPr id="5" name="Rounded Rectangle 34">
              <a:extLst>
                <a:ext uri="{FF2B5EF4-FFF2-40B4-BE49-F238E27FC236}">
                  <a16:creationId xmlns:a16="http://schemas.microsoft.com/office/drawing/2014/main" id="{68913232-DC5C-409F-A473-D0F8747C22C2}"/>
                </a:ext>
              </a:extLst>
            </p:cNvPr>
            <p:cNvSpPr/>
            <p:nvPr/>
          </p:nvSpPr>
          <p:spPr>
            <a:xfrm>
              <a:off x="4778852" y="1562669"/>
              <a:ext cx="2643382" cy="3834852"/>
            </a:xfrm>
            <a:prstGeom prst="roundRect">
              <a:avLst>
                <a:gd name="adj" fmla="val 6980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50000"/>
                  </a:schemeClr>
                </a:solidFill>
                <a:latin typeface="Plato"/>
                <a:cs typeface="Calibri" panose="020F050202020403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829A93D-41BA-4024-8562-5CE4FE33C05E}"/>
                </a:ext>
              </a:extLst>
            </p:cNvPr>
            <p:cNvGrpSpPr/>
            <p:nvPr/>
          </p:nvGrpSpPr>
          <p:grpSpPr>
            <a:xfrm>
              <a:off x="5451525" y="1995199"/>
              <a:ext cx="1497046" cy="540000"/>
              <a:chOff x="4968344" y="1639859"/>
              <a:chExt cx="1497046" cy="652713"/>
            </a:xfrm>
          </p:grpSpPr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753C18B7-DA4E-4B6A-91C2-F7603716F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8344" y="1639859"/>
                <a:ext cx="1440000" cy="652713"/>
              </a:xfrm>
              <a:custGeom>
                <a:avLst/>
                <a:gdLst>
                  <a:gd name="T0" fmla="*/ 4405 w 4406"/>
                  <a:gd name="T1" fmla="*/ 4502 h 4503"/>
                  <a:gd name="T2" fmla="*/ 0 w 4406"/>
                  <a:gd name="T3" fmla="*/ 4502 h 4503"/>
                  <a:gd name="T4" fmla="*/ 0 w 4406"/>
                  <a:gd name="T5" fmla="*/ 0 h 4503"/>
                  <a:gd name="T6" fmla="*/ 4405 w 4406"/>
                  <a:gd name="T7" fmla="*/ 0 h 4503"/>
                  <a:gd name="T8" fmla="*/ 4405 w 4406"/>
                  <a:gd name="T9" fmla="*/ 4502 h 4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6" h="4503">
                    <a:moveTo>
                      <a:pt x="4405" y="4502"/>
                    </a:moveTo>
                    <a:lnTo>
                      <a:pt x="0" y="4502"/>
                    </a:lnTo>
                    <a:lnTo>
                      <a:pt x="0" y="0"/>
                    </a:lnTo>
                    <a:lnTo>
                      <a:pt x="4405" y="0"/>
                    </a:lnTo>
                    <a:lnTo>
                      <a:pt x="4405" y="4502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AAAAAA"/>
                  </a:solidFill>
                  <a:effectLst/>
                  <a:uLnTx/>
                  <a:uFillTx/>
                  <a:latin typeface="Plato"/>
                </a:endParaRPr>
              </a:p>
            </p:txBody>
          </p:sp>
          <p:sp>
            <p:nvSpPr>
              <p:cNvPr id="16" name="Subtitle 2">
                <a:extLst>
                  <a:ext uri="{FF2B5EF4-FFF2-40B4-BE49-F238E27FC236}">
                    <a16:creationId xmlns:a16="http://schemas.microsoft.com/office/drawing/2014/main" id="{0E5AF4CD-3CC4-4054-A0C4-E167164398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75955" y="1671662"/>
                <a:ext cx="1489435" cy="589107"/>
              </a:xfrm>
              <a:prstGeom prst="rect">
                <a:avLst/>
              </a:prstGeom>
            </p:spPr>
            <p:txBody>
              <a:bodyPr vert="horz" wrap="square" lIns="45720" tIns="22860" rIns="45720" bIns="22860" rtlCol="0" anchor="ctr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43818" rtl="0" eaLnBrk="1" fontAlgn="auto" latinLnBrk="0" hangingPunct="1">
                  <a:lnSpc>
                    <a:spcPts val="175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lato"/>
                    <a:ea typeface="Lato Light" panose="020F0502020204030203" pitchFamily="34" charset="0"/>
                    <a:cs typeface="Mukta ExtraLight" panose="020B0000000000000000" pitchFamily="34" charset="77"/>
                  </a:rPr>
                  <a:t>Differing purchase habits 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3169D20-FE6A-4280-85F3-836FC7274E7C}"/>
                </a:ext>
              </a:extLst>
            </p:cNvPr>
            <p:cNvSpPr txBox="1"/>
            <p:nvPr/>
          </p:nvSpPr>
          <p:spPr>
            <a:xfrm>
              <a:off x="5174970" y="1625792"/>
              <a:ext cx="19931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0000"/>
                  </a:solidFill>
                  <a:latin typeface="Plato"/>
                </a:rPr>
                <a:t>Understanding </a:t>
              </a:r>
              <a:r>
                <a:rPr lang="en-GB" sz="1400" b="0" i="0" u="none" strike="noStrike" baseline="0" dirty="0">
                  <a:solidFill>
                    <a:srgbClr val="FF0000"/>
                  </a:solidFill>
                  <a:latin typeface="Plato"/>
                </a:rPr>
                <a:t>Features  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BE1CE84-5CC8-46DD-B07F-820C69C5CE04}"/>
                </a:ext>
              </a:extLst>
            </p:cNvPr>
            <p:cNvGrpSpPr/>
            <p:nvPr/>
          </p:nvGrpSpPr>
          <p:grpSpPr>
            <a:xfrm>
              <a:off x="5453341" y="2606601"/>
              <a:ext cx="1497046" cy="540000"/>
              <a:chOff x="4968344" y="1639859"/>
              <a:chExt cx="1497046" cy="652713"/>
            </a:xfrm>
          </p:grpSpPr>
          <p:sp>
            <p:nvSpPr>
              <p:cNvPr id="26" name="Freeform 9">
                <a:extLst>
                  <a:ext uri="{FF2B5EF4-FFF2-40B4-BE49-F238E27FC236}">
                    <a16:creationId xmlns:a16="http://schemas.microsoft.com/office/drawing/2014/main" id="{85C9E4C0-9DD3-48F8-9D9D-DBC605825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8344" y="1639859"/>
                <a:ext cx="1440000" cy="652713"/>
              </a:xfrm>
              <a:custGeom>
                <a:avLst/>
                <a:gdLst>
                  <a:gd name="T0" fmla="*/ 4405 w 4406"/>
                  <a:gd name="T1" fmla="*/ 4502 h 4503"/>
                  <a:gd name="T2" fmla="*/ 0 w 4406"/>
                  <a:gd name="T3" fmla="*/ 4502 h 4503"/>
                  <a:gd name="T4" fmla="*/ 0 w 4406"/>
                  <a:gd name="T5" fmla="*/ 0 h 4503"/>
                  <a:gd name="T6" fmla="*/ 4405 w 4406"/>
                  <a:gd name="T7" fmla="*/ 0 h 4503"/>
                  <a:gd name="T8" fmla="*/ 4405 w 4406"/>
                  <a:gd name="T9" fmla="*/ 4502 h 4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6" h="4503">
                    <a:moveTo>
                      <a:pt x="4405" y="4502"/>
                    </a:moveTo>
                    <a:lnTo>
                      <a:pt x="0" y="4502"/>
                    </a:lnTo>
                    <a:lnTo>
                      <a:pt x="0" y="0"/>
                    </a:lnTo>
                    <a:lnTo>
                      <a:pt x="4405" y="0"/>
                    </a:lnTo>
                    <a:lnTo>
                      <a:pt x="4405" y="4502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AAAAAA"/>
                  </a:solidFill>
                  <a:effectLst/>
                  <a:uLnTx/>
                  <a:uFillTx/>
                  <a:latin typeface="Plato"/>
                </a:endParaRPr>
              </a:p>
            </p:txBody>
          </p:sp>
          <p:sp>
            <p:nvSpPr>
              <p:cNvPr id="27" name="Subtitle 2">
                <a:extLst>
                  <a:ext uri="{FF2B5EF4-FFF2-40B4-BE49-F238E27FC236}">
                    <a16:creationId xmlns:a16="http://schemas.microsoft.com/office/drawing/2014/main" id="{15F2949D-134E-4DC6-8A58-A6AC45819B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75955" y="1811167"/>
                <a:ext cx="1489435" cy="310093"/>
              </a:xfrm>
              <a:prstGeom prst="rect">
                <a:avLst/>
              </a:prstGeom>
            </p:spPr>
            <p:txBody>
              <a:bodyPr vert="horz" wrap="square" lIns="45720" tIns="22860" rIns="45720" bIns="22860" rtlCol="0" anchor="ctr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43818" rtl="0" eaLnBrk="1" fontAlgn="auto" latinLnBrk="0" hangingPunct="1">
                  <a:lnSpc>
                    <a:spcPts val="175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lato"/>
                    <a:ea typeface="Lato Light" panose="020F0502020204030203" pitchFamily="34" charset="0"/>
                    <a:cs typeface="Mukta ExtraLight" panose="020B0000000000000000" pitchFamily="34" charset="77"/>
                  </a:rPr>
                  <a:t>Varying levels of appeal 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C6E2A46-BAEF-43A5-8262-CBC12B9280A2}"/>
                </a:ext>
              </a:extLst>
            </p:cNvPr>
            <p:cNvGrpSpPr/>
            <p:nvPr/>
          </p:nvGrpSpPr>
          <p:grpSpPr>
            <a:xfrm>
              <a:off x="5455157" y="3230792"/>
              <a:ext cx="1497046" cy="540000"/>
              <a:chOff x="4968344" y="1639859"/>
              <a:chExt cx="1497046" cy="652713"/>
            </a:xfrm>
          </p:grpSpPr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0AB18BEC-A62C-4224-9A31-5AA6BB269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8344" y="1639859"/>
                <a:ext cx="1440000" cy="652713"/>
              </a:xfrm>
              <a:custGeom>
                <a:avLst/>
                <a:gdLst>
                  <a:gd name="T0" fmla="*/ 4405 w 4406"/>
                  <a:gd name="T1" fmla="*/ 4502 h 4503"/>
                  <a:gd name="T2" fmla="*/ 0 w 4406"/>
                  <a:gd name="T3" fmla="*/ 4502 h 4503"/>
                  <a:gd name="T4" fmla="*/ 0 w 4406"/>
                  <a:gd name="T5" fmla="*/ 0 h 4503"/>
                  <a:gd name="T6" fmla="*/ 4405 w 4406"/>
                  <a:gd name="T7" fmla="*/ 0 h 4503"/>
                  <a:gd name="T8" fmla="*/ 4405 w 4406"/>
                  <a:gd name="T9" fmla="*/ 4502 h 4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6" h="4503">
                    <a:moveTo>
                      <a:pt x="4405" y="4502"/>
                    </a:moveTo>
                    <a:lnTo>
                      <a:pt x="0" y="4502"/>
                    </a:lnTo>
                    <a:lnTo>
                      <a:pt x="0" y="0"/>
                    </a:lnTo>
                    <a:lnTo>
                      <a:pt x="4405" y="0"/>
                    </a:lnTo>
                    <a:lnTo>
                      <a:pt x="4405" y="4502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AAAAAA"/>
                  </a:solidFill>
                  <a:effectLst/>
                  <a:uLnTx/>
                  <a:uFillTx/>
                  <a:latin typeface="Plato"/>
                </a:endParaRPr>
              </a:p>
            </p:txBody>
          </p:sp>
          <p:sp>
            <p:nvSpPr>
              <p:cNvPr id="30" name="Subtitle 2">
                <a:extLst>
                  <a:ext uri="{FF2B5EF4-FFF2-40B4-BE49-F238E27FC236}">
                    <a16:creationId xmlns:a16="http://schemas.microsoft.com/office/drawing/2014/main" id="{67465CBF-3280-4DB3-80BA-19604A05DA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75955" y="1811168"/>
                <a:ext cx="1489435" cy="310093"/>
              </a:xfrm>
              <a:prstGeom prst="rect">
                <a:avLst/>
              </a:prstGeom>
            </p:spPr>
            <p:txBody>
              <a:bodyPr vert="horz" wrap="square" lIns="45720" tIns="22860" rIns="45720" bIns="22860" rtlCol="0" anchor="ctr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43818" rtl="0" eaLnBrk="1" fontAlgn="auto" latinLnBrk="0" hangingPunct="1">
                  <a:lnSpc>
                    <a:spcPts val="175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lato"/>
                    <a:ea typeface="Lato Light" panose="020F0502020204030203" pitchFamily="34" charset="0"/>
                    <a:cs typeface="Mukta ExtraLight" panose="020B0000000000000000" pitchFamily="34" charset="77"/>
                  </a:rPr>
                  <a:t>Customers 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9B046BA-F548-449B-B4A6-14CEA308EB6A}"/>
                </a:ext>
              </a:extLst>
            </p:cNvPr>
            <p:cNvGrpSpPr/>
            <p:nvPr/>
          </p:nvGrpSpPr>
          <p:grpSpPr>
            <a:xfrm>
              <a:off x="5470379" y="3856343"/>
              <a:ext cx="1497046" cy="540000"/>
              <a:chOff x="4968344" y="1639859"/>
              <a:chExt cx="1497046" cy="652713"/>
            </a:xfrm>
          </p:grpSpPr>
          <p:sp>
            <p:nvSpPr>
              <p:cNvPr id="32" name="Freeform 9">
                <a:extLst>
                  <a:ext uri="{FF2B5EF4-FFF2-40B4-BE49-F238E27FC236}">
                    <a16:creationId xmlns:a16="http://schemas.microsoft.com/office/drawing/2014/main" id="{3E6E03A8-D32A-4A5D-9566-81C682045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8344" y="1639859"/>
                <a:ext cx="1440000" cy="652713"/>
              </a:xfrm>
              <a:custGeom>
                <a:avLst/>
                <a:gdLst>
                  <a:gd name="T0" fmla="*/ 4405 w 4406"/>
                  <a:gd name="T1" fmla="*/ 4502 h 4503"/>
                  <a:gd name="T2" fmla="*/ 0 w 4406"/>
                  <a:gd name="T3" fmla="*/ 4502 h 4503"/>
                  <a:gd name="T4" fmla="*/ 0 w 4406"/>
                  <a:gd name="T5" fmla="*/ 0 h 4503"/>
                  <a:gd name="T6" fmla="*/ 4405 w 4406"/>
                  <a:gd name="T7" fmla="*/ 0 h 4503"/>
                  <a:gd name="T8" fmla="*/ 4405 w 4406"/>
                  <a:gd name="T9" fmla="*/ 4502 h 4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6" h="4503">
                    <a:moveTo>
                      <a:pt x="4405" y="4502"/>
                    </a:moveTo>
                    <a:lnTo>
                      <a:pt x="0" y="4502"/>
                    </a:lnTo>
                    <a:lnTo>
                      <a:pt x="0" y="0"/>
                    </a:lnTo>
                    <a:lnTo>
                      <a:pt x="4405" y="0"/>
                    </a:lnTo>
                    <a:lnTo>
                      <a:pt x="4405" y="4502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AAAAAA"/>
                  </a:solidFill>
                  <a:effectLst/>
                  <a:uLnTx/>
                  <a:uFillTx/>
                  <a:latin typeface="Plato"/>
                </a:endParaRPr>
              </a:p>
            </p:txBody>
          </p:sp>
          <p:sp>
            <p:nvSpPr>
              <p:cNvPr id="33" name="Subtitle 2">
                <a:extLst>
                  <a:ext uri="{FF2B5EF4-FFF2-40B4-BE49-F238E27FC236}">
                    <a16:creationId xmlns:a16="http://schemas.microsoft.com/office/drawing/2014/main" id="{22C4BCE6-17E4-4AE5-BD50-4224D9C1CD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75955" y="1811168"/>
                <a:ext cx="1489435" cy="310093"/>
              </a:xfrm>
              <a:prstGeom prst="rect">
                <a:avLst/>
              </a:prstGeom>
            </p:spPr>
            <p:txBody>
              <a:bodyPr vert="horz" wrap="square" lIns="45720" tIns="22860" rIns="45720" bIns="22860" rtlCol="0" anchor="ctr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43818" rtl="0" eaLnBrk="1" fontAlgn="auto" latinLnBrk="0" hangingPunct="1">
                  <a:lnSpc>
                    <a:spcPts val="175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lato"/>
                    <a:ea typeface="Lato Light" panose="020F0502020204030203" pitchFamily="34" charset="0"/>
                    <a:cs typeface="Mukta ExtraLight" panose="020B0000000000000000" pitchFamily="34" charset="77"/>
                  </a:rPr>
                  <a:t>Variable motivations 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26C03DB-C4C2-4F21-9527-A97D6CB45F3D}"/>
                </a:ext>
              </a:extLst>
            </p:cNvPr>
            <p:cNvGrpSpPr/>
            <p:nvPr/>
          </p:nvGrpSpPr>
          <p:grpSpPr>
            <a:xfrm>
              <a:off x="5477990" y="4471112"/>
              <a:ext cx="1497046" cy="540000"/>
              <a:chOff x="4968344" y="1639859"/>
              <a:chExt cx="1497046" cy="652713"/>
            </a:xfrm>
          </p:grpSpPr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DD8C206A-CDBC-4DED-A85A-A4917FF77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8344" y="1639859"/>
                <a:ext cx="1440000" cy="652713"/>
              </a:xfrm>
              <a:custGeom>
                <a:avLst/>
                <a:gdLst>
                  <a:gd name="T0" fmla="*/ 4405 w 4406"/>
                  <a:gd name="T1" fmla="*/ 4502 h 4503"/>
                  <a:gd name="T2" fmla="*/ 0 w 4406"/>
                  <a:gd name="T3" fmla="*/ 4502 h 4503"/>
                  <a:gd name="T4" fmla="*/ 0 w 4406"/>
                  <a:gd name="T5" fmla="*/ 0 h 4503"/>
                  <a:gd name="T6" fmla="*/ 4405 w 4406"/>
                  <a:gd name="T7" fmla="*/ 0 h 4503"/>
                  <a:gd name="T8" fmla="*/ 4405 w 4406"/>
                  <a:gd name="T9" fmla="*/ 4502 h 4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6" h="4503">
                    <a:moveTo>
                      <a:pt x="4405" y="4502"/>
                    </a:moveTo>
                    <a:lnTo>
                      <a:pt x="0" y="4502"/>
                    </a:lnTo>
                    <a:lnTo>
                      <a:pt x="0" y="0"/>
                    </a:lnTo>
                    <a:lnTo>
                      <a:pt x="4405" y="0"/>
                    </a:lnTo>
                    <a:lnTo>
                      <a:pt x="4405" y="4502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AAAAAA"/>
                  </a:solidFill>
                  <a:effectLst/>
                  <a:uLnTx/>
                  <a:uFillTx/>
                  <a:latin typeface="Plato"/>
                </a:endParaRPr>
              </a:p>
            </p:txBody>
          </p:sp>
          <p:sp>
            <p:nvSpPr>
              <p:cNvPr id="36" name="Subtitle 2">
                <a:extLst>
                  <a:ext uri="{FF2B5EF4-FFF2-40B4-BE49-F238E27FC236}">
                    <a16:creationId xmlns:a16="http://schemas.microsoft.com/office/drawing/2014/main" id="{0A55A04C-6FC8-44D3-96BB-212C9ACA31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75955" y="1811168"/>
                <a:ext cx="1489435" cy="310093"/>
              </a:xfrm>
              <a:prstGeom prst="rect">
                <a:avLst/>
              </a:prstGeom>
            </p:spPr>
            <p:txBody>
              <a:bodyPr vert="horz" wrap="square" lIns="45720" tIns="22860" rIns="45720" bIns="22860" rtlCol="0" anchor="ctr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43818" rtl="0" eaLnBrk="1" fontAlgn="auto" latinLnBrk="0" hangingPunct="1">
                  <a:lnSpc>
                    <a:spcPts val="175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lato"/>
                    <a:ea typeface="Lato Light" panose="020F0502020204030203" pitchFamily="34" charset="0"/>
                    <a:cs typeface="Mukta ExtraLight" panose="020B0000000000000000" pitchFamily="34" charset="77"/>
                  </a:rPr>
                  <a:t>Benefits appeal 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0623392-4C32-4E5F-AD6E-55C17E5AD588}"/>
              </a:ext>
            </a:extLst>
          </p:cNvPr>
          <p:cNvGrpSpPr/>
          <p:nvPr/>
        </p:nvGrpSpPr>
        <p:grpSpPr>
          <a:xfrm>
            <a:off x="9073221" y="3583042"/>
            <a:ext cx="1440000" cy="540000"/>
            <a:chOff x="4968344" y="1639859"/>
            <a:chExt cx="1497046" cy="652713"/>
          </a:xfrm>
        </p:grpSpPr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786D853B-5328-44A1-B472-7BA122D06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8344" y="1639859"/>
              <a:ext cx="1489435" cy="652713"/>
            </a:xfrm>
            <a:custGeom>
              <a:avLst/>
              <a:gdLst>
                <a:gd name="T0" fmla="*/ 4405 w 4406"/>
                <a:gd name="T1" fmla="*/ 4502 h 4503"/>
                <a:gd name="T2" fmla="*/ 0 w 4406"/>
                <a:gd name="T3" fmla="*/ 4502 h 4503"/>
                <a:gd name="T4" fmla="*/ 0 w 4406"/>
                <a:gd name="T5" fmla="*/ 0 h 4503"/>
                <a:gd name="T6" fmla="*/ 4405 w 4406"/>
                <a:gd name="T7" fmla="*/ 0 h 4503"/>
                <a:gd name="T8" fmla="*/ 4405 w 4406"/>
                <a:gd name="T9" fmla="*/ 4502 h 4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6" h="4503">
                  <a:moveTo>
                    <a:pt x="4405" y="4502"/>
                  </a:moveTo>
                  <a:lnTo>
                    <a:pt x="0" y="4502"/>
                  </a:lnTo>
                  <a:lnTo>
                    <a:pt x="0" y="0"/>
                  </a:lnTo>
                  <a:lnTo>
                    <a:pt x="4405" y="0"/>
                  </a:lnTo>
                  <a:lnTo>
                    <a:pt x="4405" y="4502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Plato"/>
              </a:endParaRPr>
            </a:p>
          </p:txBody>
        </p:sp>
        <p:sp>
          <p:nvSpPr>
            <p:cNvPr id="43" name="Subtitle 2">
              <a:extLst>
                <a:ext uri="{FF2B5EF4-FFF2-40B4-BE49-F238E27FC236}">
                  <a16:creationId xmlns:a16="http://schemas.microsoft.com/office/drawing/2014/main" id="{C93E8D8C-42A4-4F70-9267-73144A18DA08}"/>
                </a:ext>
              </a:extLst>
            </p:cNvPr>
            <p:cNvSpPr txBox="1">
              <a:spLocks/>
            </p:cNvSpPr>
            <p:nvPr/>
          </p:nvSpPr>
          <p:spPr>
            <a:xfrm>
              <a:off x="4975955" y="1671662"/>
              <a:ext cx="1489435" cy="589107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43818" rtl="0" eaLnBrk="1" fontAlgn="auto" latinLnBrk="0" hangingPunct="1">
                <a:lnSpc>
                  <a:spcPts val="175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lato"/>
                  <a:ea typeface="Lato Light" panose="020F0502020204030203" pitchFamily="34" charset="0"/>
                  <a:cs typeface="Mukta ExtraLight" panose="020B0000000000000000" pitchFamily="34" charset="77"/>
                </a:rPr>
                <a:t>Needs based Proposition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0B1BA89-CF55-4032-AFAD-4B82BAB9261B}"/>
              </a:ext>
            </a:extLst>
          </p:cNvPr>
          <p:cNvGrpSpPr/>
          <p:nvPr/>
        </p:nvGrpSpPr>
        <p:grpSpPr>
          <a:xfrm>
            <a:off x="9076881" y="2724542"/>
            <a:ext cx="1440000" cy="540000"/>
            <a:chOff x="4968344" y="1639859"/>
            <a:chExt cx="1497046" cy="652713"/>
          </a:xfrm>
        </p:grpSpPr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482BF480-1945-4549-B825-4EC990D5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8344" y="1639859"/>
              <a:ext cx="1489435" cy="652713"/>
            </a:xfrm>
            <a:custGeom>
              <a:avLst/>
              <a:gdLst>
                <a:gd name="T0" fmla="*/ 4405 w 4406"/>
                <a:gd name="T1" fmla="*/ 4502 h 4503"/>
                <a:gd name="T2" fmla="*/ 0 w 4406"/>
                <a:gd name="T3" fmla="*/ 4502 h 4503"/>
                <a:gd name="T4" fmla="*/ 0 w 4406"/>
                <a:gd name="T5" fmla="*/ 0 h 4503"/>
                <a:gd name="T6" fmla="*/ 4405 w 4406"/>
                <a:gd name="T7" fmla="*/ 0 h 4503"/>
                <a:gd name="T8" fmla="*/ 4405 w 4406"/>
                <a:gd name="T9" fmla="*/ 4502 h 4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6" h="4503">
                  <a:moveTo>
                    <a:pt x="4405" y="4502"/>
                  </a:moveTo>
                  <a:lnTo>
                    <a:pt x="0" y="4502"/>
                  </a:lnTo>
                  <a:lnTo>
                    <a:pt x="0" y="0"/>
                  </a:lnTo>
                  <a:lnTo>
                    <a:pt x="4405" y="0"/>
                  </a:lnTo>
                  <a:lnTo>
                    <a:pt x="4405" y="4502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Plato"/>
              </a:endParaRPr>
            </a:p>
          </p:txBody>
        </p:sp>
        <p:sp>
          <p:nvSpPr>
            <p:cNvPr id="46" name="Subtitle 2">
              <a:extLst>
                <a:ext uri="{FF2B5EF4-FFF2-40B4-BE49-F238E27FC236}">
                  <a16:creationId xmlns:a16="http://schemas.microsoft.com/office/drawing/2014/main" id="{48CCB5C6-A76C-4CD1-B6BC-BACE34F0AFBE}"/>
                </a:ext>
              </a:extLst>
            </p:cNvPr>
            <p:cNvSpPr txBox="1">
              <a:spLocks/>
            </p:cNvSpPr>
            <p:nvPr/>
          </p:nvSpPr>
          <p:spPr>
            <a:xfrm>
              <a:off x="4975955" y="1811168"/>
              <a:ext cx="1489435" cy="310093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43818" rtl="0" eaLnBrk="1" fontAlgn="auto" latinLnBrk="0" hangingPunct="1">
                <a:lnSpc>
                  <a:spcPts val="175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lato"/>
                  <a:ea typeface="Lato Light" panose="020F0502020204030203" pitchFamily="34" charset="0"/>
                  <a:cs typeface="Mukta ExtraLight" panose="020B0000000000000000" pitchFamily="34" charset="77"/>
                </a:rPr>
                <a:t>Varying Segments </a:t>
              </a:r>
            </a:p>
          </p:txBody>
        </p:sp>
      </p:grpSp>
      <p:sp>
        <p:nvSpPr>
          <p:cNvPr id="53" name="Down Arrow 25">
            <a:extLst>
              <a:ext uri="{FF2B5EF4-FFF2-40B4-BE49-F238E27FC236}">
                <a16:creationId xmlns:a16="http://schemas.microsoft.com/office/drawing/2014/main" id="{F4513516-3F11-4DF1-96EC-DCE0741419B1}"/>
              </a:ext>
            </a:extLst>
          </p:cNvPr>
          <p:cNvSpPr/>
          <p:nvPr/>
        </p:nvSpPr>
        <p:spPr>
          <a:xfrm rot="16200000">
            <a:off x="7389969" y="3108320"/>
            <a:ext cx="432684" cy="69358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Plato"/>
            </a:endParaRPr>
          </a:p>
        </p:txBody>
      </p:sp>
      <p:sp>
        <p:nvSpPr>
          <p:cNvPr id="54" name="Down Arrow 25">
            <a:extLst>
              <a:ext uri="{FF2B5EF4-FFF2-40B4-BE49-F238E27FC236}">
                <a16:creationId xmlns:a16="http://schemas.microsoft.com/office/drawing/2014/main" id="{6912EB77-8ECD-4C78-9A85-8347D37530E9}"/>
              </a:ext>
            </a:extLst>
          </p:cNvPr>
          <p:cNvSpPr/>
          <p:nvPr/>
        </p:nvSpPr>
        <p:spPr>
          <a:xfrm rot="5400000">
            <a:off x="8173827" y="3523403"/>
            <a:ext cx="432684" cy="69358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Plato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F70D4AB-C845-450A-B717-E59C7D060394}"/>
              </a:ext>
            </a:extLst>
          </p:cNvPr>
          <p:cNvSpPr txBox="1"/>
          <p:nvPr/>
        </p:nvSpPr>
        <p:spPr>
          <a:xfrm>
            <a:off x="8811308" y="1685490"/>
            <a:ext cx="1993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Plato"/>
              </a:rPr>
              <a:t>Develop/ Redevelop </a:t>
            </a:r>
          </a:p>
          <a:p>
            <a:pPr algn="ctr"/>
            <a:r>
              <a:rPr lang="en-GB" sz="1400" b="0" i="0" u="none" strike="noStrike" baseline="0" dirty="0">
                <a:solidFill>
                  <a:srgbClr val="FF0000"/>
                </a:solidFill>
                <a:latin typeface="Plato"/>
              </a:rPr>
              <a:t>Positioning statements  </a:t>
            </a:r>
          </a:p>
        </p:txBody>
      </p:sp>
      <p:sp>
        <p:nvSpPr>
          <p:cNvPr id="56" name="Down Arrow 25">
            <a:extLst>
              <a:ext uri="{FF2B5EF4-FFF2-40B4-BE49-F238E27FC236}">
                <a16:creationId xmlns:a16="http://schemas.microsoft.com/office/drawing/2014/main" id="{1ADD2594-B8EA-42A0-BDF3-3136D3B898CB}"/>
              </a:ext>
            </a:extLst>
          </p:cNvPr>
          <p:cNvSpPr/>
          <p:nvPr/>
        </p:nvSpPr>
        <p:spPr>
          <a:xfrm rot="16200000">
            <a:off x="4064932" y="3091315"/>
            <a:ext cx="432684" cy="69358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Plato"/>
            </a:endParaRPr>
          </a:p>
        </p:txBody>
      </p:sp>
      <p:sp>
        <p:nvSpPr>
          <p:cNvPr id="57" name="Down Arrow 25">
            <a:extLst>
              <a:ext uri="{FF2B5EF4-FFF2-40B4-BE49-F238E27FC236}">
                <a16:creationId xmlns:a16="http://schemas.microsoft.com/office/drawing/2014/main" id="{983FD274-4938-40AF-A38B-02D700C6300F}"/>
              </a:ext>
            </a:extLst>
          </p:cNvPr>
          <p:cNvSpPr/>
          <p:nvPr/>
        </p:nvSpPr>
        <p:spPr>
          <a:xfrm rot="5400000">
            <a:off x="8173827" y="2660060"/>
            <a:ext cx="432684" cy="69358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Plato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4A08811-A4ED-4300-AA81-4409D844118F}"/>
              </a:ext>
            </a:extLst>
          </p:cNvPr>
          <p:cNvSpPr txBox="1"/>
          <p:nvPr/>
        </p:nvSpPr>
        <p:spPr>
          <a:xfrm>
            <a:off x="116268" y="21384"/>
            <a:ext cx="962476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</a:t>
            </a:r>
          </a:p>
          <a:p>
            <a:pPr lvl="0" defTabSz="435356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 Difficulties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9" name="Picture 48" descr="Logo&#10;&#10;Description automatically generated">
            <a:extLst>
              <a:ext uri="{FF2B5EF4-FFF2-40B4-BE49-F238E27FC236}">
                <a16:creationId xmlns:a16="http://schemas.microsoft.com/office/drawing/2014/main" id="{3D4D9F33-E646-4B44-8D66-E5F5624A2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49E8D3D-6F4A-401D-A66B-38E6A93E7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413" y="190048"/>
            <a:ext cx="1036410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93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122">
            <a:extLst>
              <a:ext uri="{FF2B5EF4-FFF2-40B4-BE49-F238E27FC236}">
                <a16:creationId xmlns:a16="http://schemas.microsoft.com/office/drawing/2014/main" id="{B5F302B0-129C-4DA6-B047-DBDE86603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761" y="2160146"/>
            <a:ext cx="2169109" cy="463532"/>
          </a:xfrm>
          <a:custGeom>
            <a:avLst/>
            <a:gdLst>
              <a:gd name="connsiteX0" fmla="*/ 0 w 4338217"/>
              <a:gd name="connsiteY0" fmla="*/ 774502 h 927064"/>
              <a:gd name="connsiteX1" fmla="*/ 37167 w 4338217"/>
              <a:gd name="connsiteY1" fmla="*/ 774502 h 927064"/>
              <a:gd name="connsiteX2" fmla="*/ 37167 w 4338217"/>
              <a:gd name="connsiteY2" fmla="*/ 927064 h 927064"/>
              <a:gd name="connsiteX3" fmla="*/ 0 w 4338217"/>
              <a:gd name="connsiteY3" fmla="*/ 927064 h 927064"/>
              <a:gd name="connsiteX4" fmla="*/ 4300967 w 4338217"/>
              <a:gd name="connsiteY4" fmla="*/ 576756 h 927064"/>
              <a:gd name="connsiteX5" fmla="*/ 4338217 w 4338217"/>
              <a:gd name="connsiteY5" fmla="*/ 576756 h 927064"/>
              <a:gd name="connsiteX6" fmla="*/ 4338217 w 4338217"/>
              <a:gd name="connsiteY6" fmla="*/ 729318 h 927064"/>
              <a:gd name="connsiteX7" fmla="*/ 4300967 w 4338217"/>
              <a:gd name="connsiteY7" fmla="*/ 729318 h 927064"/>
              <a:gd name="connsiteX8" fmla="*/ 0 w 4338217"/>
              <a:gd name="connsiteY8" fmla="*/ 472392 h 927064"/>
              <a:gd name="connsiteX9" fmla="*/ 37167 w 4338217"/>
              <a:gd name="connsiteY9" fmla="*/ 472392 h 927064"/>
              <a:gd name="connsiteX10" fmla="*/ 37167 w 4338217"/>
              <a:gd name="connsiteY10" fmla="*/ 624944 h 927064"/>
              <a:gd name="connsiteX11" fmla="*/ 0 w 4338217"/>
              <a:gd name="connsiteY11" fmla="*/ 624944 h 927064"/>
              <a:gd name="connsiteX12" fmla="*/ 4328010 w 4338217"/>
              <a:gd name="connsiteY12" fmla="*/ 269152 h 927064"/>
              <a:gd name="connsiteX13" fmla="*/ 4338151 w 4338217"/>
              <a:gd name="connsiteY13" fmla="*/ 349129 h 927064"/>
              <a:gd name="connsiteX14" fmla="*/ 4338151 w 4338217"/>
              <a:gd name="connsiteY14" fmla="*/ 421724 h 927064"/>
              <a:gd name="connsiteX15" fmla="*/ 4298854 w 4338217"/>
              <a:gd name="connsiteY15" fmla="*/ 421724 h 927064"/>
              <a:gd name="connsiteX16" fmla="*/ 4298854 w 4338217"/>
              <a:gd name="connsiteY16" fmla="*/ 349129 h 927064"/>
              <a:gd name="connsiteX17" fmla="*/ 4289981 w 4338217"/>
              <a:gd name="connsiteY17" fmla="*/ 276535 h 927064"/>
              <a:gd name="connsiteX18" fmla="*/ 49189 w 4338217"/>
              <a:gd name="connsiteY18" fmla="*/ 164788 h 927064"/>
              <a:gd name="connsiteX19" fmla="*/ 81162 w 4338217"/>
              <a:gd name="connsiteY19" fmla="*/ 186280 h 927064"/>
              <a:gd name="connsiteX20" fmla="*/ 35662 w 4338217"/>
              <a:gd name="connsiteY20" fmla="*/ 322817 h 927064"/>
              <a:gd name="connsiteX21" fmla="*/ 0 w 4338217"/>
              <a:gd name="connsiteY21" fmla="*/ 319024 h 927064"/>
              <a:gd name="connsiteX22" fmla="*/ 49189 w 4338217"/>
              <a:gd name="connsiteY22" fmla="*/ 164788 h 927064"/>
              <a:gd name="connsiteX23" fmla="*/ 4128982 w 4338217"/>
              <a:gd name="connsiteY23" fmla="*/ 27463 h 927064"/>
              <a:gd name="connsiteX24" fmla="*/ 4255793 w 4338217"/>
              <a:gd name="connsiteY24" fmla="*/ 122413 h 927064"/>
              <a:gd name="connsiteX25" fmla="*/ 4227476 w 4338217"/>
              <a:gd name="connsiteY25" fmla="*/ 147075 h 927064"/>
              <a:gd name="connsiteX26" fmla="*/ 4114208 w 4338217"/>
              <a:gd name="connsiteY26" fmla="*/ 61990 h 927064"/>
              <a:gd name="connsiteX27" fmla="*/ 3823084 w 4338217"/>
              <a:gd name="connsiteY27" fmla="*/ 0 h 927064"/>
              <a:gd name="connsiteX28" fmla="*/ 3975636 w 4338217"/>
              <a:gd name="connsiteY28" fmla="*/ 0 h 927064"/>
              <a:gd name="connsiteX29" fmla="*/ 3975636 w 4338217"/>
              <a:gd name="connsiteY29" fmla="*/ 37248 h 927064"/>
              <a:gd name="connsiteX30" fmla="*/ 3823084 w 4338217"/>
              <a:gd name="connsiteY30" fmla="*/ 37248 h 927064"/>
              <a:gd name="connsiteX31" fmla="*/ 3515479 w 4338217"/>
              <a:gd name="connsiteY31" fmla="*/ 0 h 927064"/>
              <a:gd name="connsiteX32" fmla="*/ 3668041 w 4338217"/>
              <a:gd name="connsiteY32" fmla="*/ 0 h 927064"/>
              <a:gd name="connsiteX33" fmla="*/ 3668041 w 4338217"/>
              <a:gd name="connsiteY33" fmla="*/ 37248 h 927064"/>
              <a:gd name="connsiteX34" fmla="*/ 3515479 w 4338217"/>
              <a:gd name="connsiteY34" fmla="*/ 37248 h 927064"/>
              <a:gd name="connsiteX35" fmla="*/ 3213366 w 4338217"/>
              <a:gd name="connsiteY35" fmla="*/ 0 h 927064"/>
              <a:gd name="connsiteX36" fmla="*/ 3365918 w 4338217"/>
              <a:gd name="connsiteY36" fmla="*/ 0 h 927064"/>
              <a:gd name="connsiteX37" fmla="*/ 3365918 w 4338217"/>
              <a:gd name="connsiteY37" fmla="*/ 37248 h 927064"/>
              <a:gd name="connsiteX38" fmla="*/ 3213366 w 4338217"/>
              <a:gd name="connsiteY38" fmla="*/ 37248 h 927064"/>
              <a:gd name="connsiteX39" fmla="*/ 2905762 w 4338217"/>
              <a:gd name="connsiteY39" fmla="*/ 0 h 927064"/>
              <a:gd name="connsiteX40" fmla="*/ 3058314 w 4338217"/>
              <a:gd name="connsiteY40" fmla="*/ 0 h 927064"/>
              <a:gd name="connsiteX41" fmla="*/ 3058314 w 4338217"/>
              <a:gd name="connsiteY41" fmla="*/ 37248 h 927064"/>
              <a:gd name="connsiteX42" fmla="*/ 2905762 w 4338217"/>
              <a:gd name="connsiteY42" fmla="*/ 37248 h 927064"/>
              <a:gd name="connsiteX43" fmla="*/ 2603652 w 4338217"/>
              <a:gd name="connsiteY43" fmla="*/ 0 h 927064"/>
              <a:gd name="connsiteX44" fmla="*/ 2756214 w 4338217"/>
              <a:gd name="connsiteY44" fmla="*/ 0 h 927064"/>
              <a:gd name="connsiteX45" fmla="*/ 2756214 w 4338217"/>
              <a:gd name="connsiteY45" fmla="*/ 37248 h 927064"/>
              <a:gd name="connsiteX46" fmla="*/ 2603652 w 4338217"/>
              <a:gd name="connsiteY46" fmla="*/ 37248 h 927064"/>
              <a:gd name="connsiteX47" fmla="*/ 2296047 w 4338217"/>
              <a:gd name="connsiteY47" fmla="*/ 0 h 927064"/>
              <a:gd name="connsiteX48" fmla="*/ 2448599 w 4338217"/>
              <a:gd name="connsiteY48" fmla="*/ 0 h 927064"/>
              <a:gd name="connsiteX49" fmla="*/ 2448599 w 4338217"/>
              <a:gd name="connsiteY49" fmla="*/ 37248 h 927064"/>
              <a:gd name="connsiteX50" fmla="*/ 2296047 w 4338217"/>
              <a:gd name="connsiteY50" fmla="*/ 37248 h 927064"/>
              <a:gd name="connsiteX51" fmla="*/ 1993934 w 4338217"/>
              <a:gd name="connsiteY51" fmla="*/ 0 h 927064"/>
              <a:gd name="connsiteX52" fmla="*/ 2146496 w 4338217"/>
              <a:gd name="connsiteY52" fmla="*/ 0 h 927064"/>
              <a:gd name="connsiteX53" fmla="*/ 2146496 w 4338217"/>
              <a:gd name="connsiteY53" fmla="*/ 37248 h 927064"/>
              <a:gd name="connsiteX54" fmla="*/ 1993934 w 4338217"/>
              <a:gd name="connsiteY54" fmla="*/ 37248 h 927064"/>
              <a:gd name="connsiteX55" fmla="*/ 1686330 w 4338217"/>
              <a:gd name="connsiteY55" fmla="*/ 0 h 927064"/>
              <a:gd name="connsiteX56" fmla="*/ 1838882 w 4338217"/>
              <a:gd name="connsiteY56" fmla="*/ 0 h 927064"/>
              <a:gd name="connsiteX57" fmla="*/ 1838882 w 4338217"/>
              <a:gd name="connsiteY57" fmla="*/ 37248 h 927064"/>
              <a:gd name="connsiteX58" fmla="*/ 1686330 w 4338217"/>
              <a:gd name="connsiteY58" fmla="*/ 37248 h 927064"/>
              <a:gd name="connsiteX59" fmla="*/ 1384220 w 4338217"/>
              <a:gd name="connsiteY59" fmla="*/ 0 h 927064"/>
              <a:gd name="connsiteX60" fmla="*/ 1536772 w 4338217"/>
              <a:gd name="connsiteY60" fmla="*/ 0 h 927064"/>
              <a:gd name="connsiteX61" fmla="*/ 1536772 w 4338217"/>
              <a:gd name="connsiteY61" fmla="*/ 37248 h 927064"/>
              <a:gd name="connsiteX62" fmla="*/ 1384220 w 4338217"/>
              <a:gd name="connsiteY62" fmla="*/ 37248 h 927064"/>
              <a:gd name="connsiteX63" fmla="*/ 1076616 w 4338217"/>
              <a:gd name="connsiteY63" fmla="*/ 0 h 927064"/>
              <a:gd name="connsiteX64" fmla="*/ 1229178 w 4338217"/>
              <a:gd name="connsiteY64" fmla="*/ 0 h 927064"/>
              <a:gd name="connsiteX65" fmla="*/ 1229178 w 4338217"/>
              <a:gd name="connsiteY65" fmla="*/ 37248 h 927064"/>
              <a:gd name="connsiteX66" fmla="*/ 1076616 w 4338217"/>
              <a:gd name="connsiteY66" fmla="*/ 37248 h 927064"/>
              <a:gd name="connsiteX67" fmla="*/ 774502 w 4338217"/>
              <a:gd name="connsiteY67" fmla="*/ 0 h 927064"/>
              <a:gd name="connsiteX68" fmla="*/ 927054 w 4338217"/>
              <a:gd name="connsiteY68" fmla="*/ 0 h 927064"/>
              <a:gd name="connsiteX69" fmla="*/ 927054 w 4338217"/>
              <a:gd name="connsiteY69" fmla="*/ 37248 h 927064"/>
              <a:gd name="connsiteX70" fmla="*/ 774502 w 4338217"/>
              <a:gd name="connsiteY70" fmla="*/ 37248 h 927064"/>
              <a:gd name="connsiteX71" fmla="*/ 466898 w 4338217"/>
              <a:gd name="connsiteY71" fmla="*/ 0 h 927064"/>
              <a:gd name="connsiteX72" fmla="*/ 619450 w 4338217"/>
              <a:gd name="connsiteY72" fmla="*/ 0 h 927064"/>
              <a:gd name="connsiteX73" fmla="*/ 619450 w 4338217"/>
              <a:gd name="connsiteY73" fmla="*/ 37248 h 927064"/>
              <a:gd name="connsiteX74" fmla="*/ 466898 w 4338217"/>
              <a:gd name="connsiteY74" fmla="*/ 37248 h 927064"/>
              <a:gd name="connsiteX75" fmla="*/ 314899 w 4338217"/>
              <a:gd name="connsiteY75" fmla="*/ 0 h 927064"/>
              <a:gd name="connsiteX76" fmla="*/ 317360 w 4338217"/>
              <a:gd name="connsiteY76" fmla="*/ 38122 h 927064"/>
              <a:gd name="connsiteX77" fmla="*/ 184475 w 4338217"/>
              <a:gd name="connsiteY77" fmla="*/ 81163 h 927064"/>
              <a:gd name="connsiteX78" fmla="*/ 164788 w 4338217"/>
              <a:gd name="connsiteY78" fmla="*/ 50419 h 927064"/>
              <a:gd name="connsiteX79" fmla="*/ 314899 w 4338217"/>
              <a:gd name="connsiteY79" fmla="*/ 0 h 92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338217" h="927064">
                <a:moveTo>
                  <a:pt x="0" y="774502"/>
                </a:moveTo>
                <a:lnTo>
                  <a:pt x="37167" y="774502"/>
                </a:lnTo>
                <a:lnTo>
                  <a:pt x="37167" y="927064"/>
                </a:lnTo>
                <a:lnTo>
                  <a:pt x="0" y="927064"/>
                </a:lnTo>
                <a:close/>
                <a:moveTo>
                  <a:pt x="4300967" y="576756"/>
                </a:moveTo>
                <a:lnTo>
                  <a:pt x="4338217" y="576756"/>
                </a:lnTo>
                <a:lnTo>
                  <a:pt x="4338217" y="729318"/>
                </a:lnTo>
                <a:lnTo>
                  <a:pt x="4300967" y="729318"/>
                </a:lnTo>
                <a:close/>
                <a:moveTo>
                  <a:pt x="0" y="472392"/>
                </a:moveTo>
                <a:lnTo>
                  <a:pt x="37167" y="472392"/>
                </a:lnTo>
                <a:lnTo>
                  <a:pt x="37167" y="624944"/>
                </a:lnTo>
                <a:lnTo>
                  <a:pt x="0" y="624944"/>
                </a:lnTo>
                <a:close/>
                <a:moveTo>
                  <a:pt x="4328010" y="269152"/>
                </a:moveTo>
                <a:cubicBezTo>
                  <a:pt x="4334348" y="294991"/>
                  <a:pt x="4338151" y="322060"/>
                  <a:pt x="4338151" y="349129"/>
                </a:cubicBezTo>
                <a:lnTo>
                  <a:pt x="4338151" y="421724"/>
                </a:lnTo>
                <a:lnTo>
                  <a:pt x="4298854" y="421724"/>
                </a:lnTo>
                <a:lnTo>
                  <a:pt x="4298854" y="349129"/>
                </a:lnTo>
                <a:cubicBezTo>
                  <a:pt x="4298854" y="325751"/>
                  <a:pt x="4296319" y="301143"/>
                  <a:pt x="4289981" y="276535"/>
                </a:cubicBezTo>
                <a:close/>
                <a:moveTo>
                  <a:pt x="49189" y="164788"/>
                </a:moveTo>
                <a:lnTo>
                  <a:pt x="81162" y="186280"/>
                </a:lnTo>
                <a:cubicBezTo>
                  <a:pt x="55338" y="228000"/>
                  <a:pt x="39351" y="273512"/>
                  <a:pt x="35662" y="322817"/>
                </a:cubicBezTo>
                <a:lnTo>
                  <a:pt x="0" y="319024"/>
                </a:lnTo>
                <a:cubicBezTo>
                  <a:pt x="3689" y="264662"/>
                  <a:pt x="22135" y="211565"/>
                  <a:pt x="49189" y="164788"/>
                </a:cubicBezTo>
                <a:close/>
                <a:moveTo>
                  <a:pt x="4128982" y="27463"/>
                </a:moveTo>
                <a:cubicBezTo>
                  <a:pt x="4178229" y="48426"/>
                  <a:pt x="4222551" y="81720"/>
                  <a:pt x="4255793" y="122413"/>
                </a:cubicBezTo>
                <a:lnTo>
                  <a:pt x="4227476" y="147075"/>
                </a:lnTo>
                <a:cubicBezTo>
                  <a:pt x="4196697" y="110082"/>
                  <a:pt x="4158530" y="81720"/>
                  <a:pt x="4114208" y="61990"/>
                </a:cubicBezTo>
                <a:close/>
                <a:moveTo>
                  <a:pt x="3823084" y="0"/>
                </a:moveTo>
                <a:lnTo>
                  <a:pt x="3975636" y="0"/>
                </a:lnTo>
                <a:lnTo>
                  <a:pt x="3975636" y="37248"/>
                </a:lnTo>
                <a:lnTo>
                  <a:pt x="3823084" y="37248"/>
                </a:lnTo>
                <a:close/>
                <a:moveTo>
                  <a:pt x="3515479" y="0"/>
                </a:moveTo>
                <a:lnTo>
                  <a:pt x="3668041" y="0"/>
                </a:lnTo>
                <a:lnTo>
                  <a:pt x="3668041" y="37248"/>
                </a:lnTo>
                <a:lnTo>
                  <a:pt x="3515479" y="37248"/>
                </a:lnTo>
                <a:close/>
                <a:moveTo>
                  <a:pt x="3213366" y="0"/>
                </a:moveTo>
                <a:lnTo>
                  <a:pt x="3365918" y="0"/>
                </a:lnTo>
                <a:lnTo>
                  <a:pt x="3365918" y="37248"/>
                </a:lnTo>
                <a:lnTo>
                  <a:pt x="3213366" y="37248"/>
                </a:lnTo>
                <a:close/>
                <a:moveTo>
                  <a:pt x="2905762" y="0"/>
                </a:moveTo>
                <a:lnTo>
                  <a:pt x="3058314" y="0"/>
                </a:lnTo>
                <a:lnTo>
                  <a:pt x="3058314" y="37248"/>
                </a:lnTo>
                <a:lnTo>
                  <a:pt x="2905762" y="37248"/>
                </a:lnTo>
                <a:close/>
                <a:moveTo>
                  <a:pt x="2603652" y="0"/>
                </a:moveTo>
                <a:lnTo>
                  <a:pt x="2756214" y="0"/>
                </a:lnTo>
                <a:lnTo>
                  <a:pt x="2756214" y="37248"/>
                </a:lnTo>
                <a:lnTo>
                  <a:pt x="2603652" y="37248"/>
                </a:lnTo>
                <a:close/>
                <a:moveTo>
                  <a:pt x="2296047" y="0"/>
                </a:moveTo>
                <a:lnTo>
                  <a:pt x="2448599" y="0"/>
                </a:lnTo>
                <a:lnTo>
                  <a:pt x="2448599" y="37248"/>
                </a:lnTo>
                <a:lnTo>
                  <a:pt x="2296047" y="37248"/>
                </a:lnTo>
                <a:close/>
                <a:moveTo>
                  <a:pt x="1993934" y="0"/>
                </a:moveTo>
                <a:lnTo>
                  <a:pt x="2146496" y="0"/>
                </a:lnTo>
                <a:lnTo>
                  <a:pt x="2146496" y="37248"/>
                </a:lnTo>
                <a:lnTo>
                  <a:pt x="1993934" y="37248"/>
                </a:lnTo>
                <a:close/>
                <a:moveTo>
                  <a:pt x="1686330" y="0"/>
                </a:moveTo>
                <a:lnTo>
                  <a:pt x="1838882" y="0"/>
                </a:lnTo>
                <a:lnTo>
                  <a:pt x="1838882" y="37248"/>
                </a:lnTo>
                <a:lnTo>
                  <a:pt x="1686330" y="37248"/>
                </a:lnTo>
                <a:close/>
                <a:moveTo>
                  <a:pt x="1384220" y="0"/>
                </a:moveTo>
                <a:lnTo>
                  <a:pt x="1536772" y="0"/>
                </a:lnTo>
                <a:lnTo>
                  <a:pt x="1536772" y="37248"/>
                </a:lnTo>
                <a:lnTo>
                  <a:pt x="1384220" y="37248"/>
                </a:lnTo>
                <a:close/>
                <a:moveTo>
                  <a:pt x="1076616" y="0"/>
                </a:moveTo>
                <a:lnTo>
                  <a:pt x="1229178" y="0"/>
                </a:lnTo>
                <a:lnTo>
                  <a:pt x="1229178" y="37248"/>
                </a:lnTo>
                <a:lnTo>
                  <a:pt x="1076616" y="37248"/>
                </a:lnTo>
                <a:close/>
                <a:moveTo>
                  <a:pt x="774502" y="0"/>
                </a:moveTo>
                <a:lnTo>
                  <a:pt x="927054" y="0"/>
                </a:lnTo>
                <a:lnTo>
                  <a:pt x="927054" y="37248"/>
                </a:lnTo>
                <a:lnTo>
                  <a:pt x="774502" y="37248"/>
                </a:lnTo>
                <a:close/>
                <a:moveTo>
                  <a:pt x="466898" y="0"/>
                </a:moveTo>
                <a:lnTo>
                  <a:pt x="619450" y="0"/>
                </a:lnTo>
                <a:lnTo>
                  <a:pt x="619450" y="37248"/>
                </a:lnTo>
                <a:lnTo>
                  <a:pt x="466898" y="37248"/>
                </a:lnTo>
                <a:close/>
                <a:moveTo>
                  <a:pt x="314899" y="0"/>
                </a:moveTo>
                <a:lnTo>
                  <a:pt x="317360" y="38122"/>
                </a:lnTo>
                <a:cubicBezTo>
                  <a:pt x="270604" y="41811"/>
                  <a:pt x="225078" y="56568"/>
                  <a:pt x="184475" y="81163"/>
                </a:cubicBezTo>
                <a:lnTo>
                  <a:pt x="164788" y="50419"/>
                </a:lnTo>
                <a:cubicBezTo>
                  <a:pt x="209083" y="22135"/>
                  <a:pt x="261991" y="4919"/>
                  <a:pt x="314899" y="0"/>
                </a:cubicBezTo>
                <a:close/>
              </a:path>
            </a:pathLst>
          </a:custGeom>
          <a:solidFill>
            <a:srgbClr val="52647F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43" name="Freeform: Shape 121">
            <a:extLst>
              <a:ext uri="{FF2B5EF4-FFF2-40B4-BE49-F238E27FC236}">
                <a16:creationId xmlns:a16="http://schemas.microsoft.com/office/drawing/2014/main" id="{DB3A1A99-4EE9-4824-8979-CA490FD0D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300" y="2160146"/>
            <a:ext cx="2171855" cy="463532"/>
          </a:xfrm>
          <a:custGeom>
            <a:avLst/>
            <a:gdLst>
              <a:gd name="connsiteX0" fmla="*/ 0 w 4343709"/>
              <a:gd name="connsiteY0" fmla="*/ 774502 h 927064"/>
              <a:gd name="connsiteX1" fmla="*/ 37247 w 4343709"/>
              <a:gd name="connsiteY1" fmla="*/ 774502 h 927064"/>
              <a:gd name="connsiteX2" fmla="*/ 37247 w 4343709"/>
              <a:gd name="connsiteY2" fmla="*/ 927064 h 927064"/>
              <a:gd name="connsiteX3" fmla="*/ 0 w 4343709"/>
              <a:gd name="connsiteY3" fmla="*/ 927064 h 927064"/>
              <a:gd name="connsiteX4" fmla="*/ 4306461 w 4343709"/>
              <a:gd name="connsiteY4" fmla="*/ 576756 h 927064"/>
              <a:gd name="connsiteX5" fmla="*/ 4343709 w 4343709"/>
              <a:gd name="connsiteY5" fmla="*/ 576756 h 927064"/>
              <a:gd name="connsiteX6" fmla="*/ 4343709 w 4343709"/>
              <a:gd name="connsiteY6" fmla="*/ 729318 h 927064"/>
              <a:gd name="connsiteX7" fmla="*/ 4306461 w 4343709"/>
              <a:gd name="connsiteY7" fmla="*/ 729318 h 927064"/>
              <a:gd name="connsiteX8" fmla="*/ 0 w 4343709"/>
              <a:gd name="connsiteY8" fmla="*/ 472392 h 927064"/>
              <a:gd name="connsiteX9" fmla="*/ 37247 w 4343709"/>
              <a:gd name="connsiteY9" fmla="*/ 472392 h 927064"/>
              <a:gd name="connsiteX10" fmla="*/ 37247 w 4343709"/>
              <a:gd name="connsiteY10" fmla="*/ 624944 h 927064"/>
              <a:gd name="connsiteX11" fmla="*/ 0 w 4343709"/>
              <a:gd name="connsiteY11" fmla="*/ 624944 h 927064"/>
              <a:gd name="connsiteX12" fmla="*/ 4334503 w 4343709"/>
              <a:gd name="connsiteY12" fmla="*/ 269152 h 927064"/>
              <a:gd name="connsiteX13" fmla="*/ 4343609 w 4343709"/>
              <a:gd name="connsiteY13" fmla="*/ 349129 h 927064"/>
              <a:gd name="connsiteX14" fmla="*/ 4343609 w 4343709"/>
              <a:gd name="connsiteY14" fmla="*/ 421724 h 927064"/>
              <a:gd name="connsiteX15" fmla="*/ 4303281 w 4343709"/>
              <a:gd name="connsiteY15" fmla="*/ 421724 h 927064"/>
              <a:gd name="connsiteX16" fmla="*/ 4303281 w 4343709"/>
              <a:gd name="connsiteY16" fmla="*/ 349129 h 927064"/>
              <a:gd name="connsiteX17" fmla="*/ 4295475 w 4343709"/>
              <a:gd name="connsiteY17" fmla="*/ 276535 h 927064"/>
              <a:gd name="connsiteX18" fmla="*/ 55171 w 4343709"/>
              <a:gd name="connsiteY18" fmla="*/ 164788 h 927064"/>
              <a:gd name="connsiteX19" fmla="*/ 86675 w 4343709"/>
              <a:gd name="connsiteY19" fmla="*/ 186280 h 927064"/>
              <a:gd name="connsiteX20" fmla="*/ 41842 w 4343709"/>
              <a:gd name="connsiteY20" fmla="*/ 322817 h 927064"/>
              <a:gd name="connsiteX21" fmla="*/ 5491 w 4343709"/>
              <a:gd name="connsiteY21" fmla="*/ 319024 h 927064"/>
              <a:gd name="connsiteX22" fmla="*/ 55171 w 4343709"/>
              <a:gd name="connsiteY22" fmla="*/ 164788 h 927064"/>
              <a:gd name="connsiteX23" fmla="*/ 4135707 w 4343709"/>
              <a:gd name="connsiteY23" fmla="*/ 27463 h 927064"/>
              <a:gd name="connsiteX24" fmla="*/ 4261287 w 4343709"/>
              <a:gd name="connsiteY24" fmla="*/ 122413 h 927064"/>
              <a:gd name="connsiteX25" fmla="*/ 4232970 w 4343709"/>
              <a:gd name="connsiteY25" fmla="*/ 147075 h 927064"/>
              <a:gd name="connsiteX26" fmla="*/ 4119702 w 4343709"/>
              <a:gd name="connsiteY26" fmla="*/ 61990 h 927064"/>
              <a:gd name="connsiteX27" fmla="*/ 3828574 w 4343709"/>
              <a:gd name="connsiteY27" fmla="*/ 0 h 927064"/>
              <a:gd name="connsiteX28" fmla="*/ 3981136 w 4343709"/>
              <a:gd name="connsiteY28" fmla="*/ 0 h 927064"/>
              <a:gd name="connsiteX29" fmla="*/ 3981136 w 4343709"/>
              <a:gd name="connsiteY29" fmla="*/ 37248 h 927064"/>
              <a:gd name="connsiteX30" fmla="*/ 3828574 w 4343709"/>
              <a:gd name="connsiteY30" fmla="*/ 37248 h 927064"/>
              <a:gd name="connsiteX31" fmla="*/ 3520970 w 4343709"/>
              <a:gd name="connsiteY31" fmla="*/ 0 h 927064"/>
              <a:gd name="connsiteX32" fmla="*/ 3673522 w 4343709"/>
              <a:gd name="connsiteY32" fmla="*/ 0 h 927064"/>
              <a:gd name="connsiteX33" fmla="*/ 3673522 w 4343709"/>
              <a:gd name="connsiteY33" fmla="*/ 37248 h 927064"/>
              <a:gd name="connsiteX34" fmla="*/ 3520970 w 4343709"/>
              <a:gd name="connsiteY34" fmla="*/ 37248 h 927064"/>
              <a:gd name="connsiteX35" fmla="*/ 3218860 w 4343709"/>
              <a:gd name="connsiteY35" fmla="*/ 0 h 927064"/>
              <a:gd name="connsiteX36" fmla="*/ 3371412 w 4343709"/>
              <a:gd name="connsiteY36" fmla="*/ 0 h 927064"/>
              <a:gd name="connsiteX37" fmla="*/ 3371412 w 4343709"/>
              <a:gd name="connsiteY37" fmla="*/ 37248 h 927064"/>
              <a:gd name="connsiteX38" fmla="*/ 3218860 w 4343709"/>
              <a:gd name="connsiteY38" fmla="*/ 37248 h 927064"/>
              <a:gd name="connsiteX39" fmla="*/ 2911256 w 4343709"/>
              <a:gd name="connsiteY39" fmla="*/ 0 h 927064"/>
              <a:gd name="connsiteX40" fmla="*/ 3063818 w 4343709"/>
              <a:gd name="connsiteY40" fmla="*/ 0 h 927064"/>
              <a:gd name="connsiteX41" fmla="*/ 3063818 w 4343709"/>
              <a:gd name="connsiteY41" fmla="*/ 37248 h 927064"/>
              <a:gd name="connsiteX42" fmla="*/ 2911256 w 4343709"/>
              <a:gd name="connsiteY42" fmla="*/ 37248 h 927064"/>
              <a:gd name="connsiteX43" fmla="*/ 2609142 w 4343709"/>
              <a:gd name="connsiteY43" fmla="*/ 0 h 927064"/>
              <a:gd name="connsiteX44" fmla="*/ 2761694 w 4343709"/>
              <a:gd name="connsiteY44" fmla="*/ 0 h 927064"/>
              <a:gd name="connsiteX45" fmla="*/ 2761694 w 4343709"/>
              <a:gd name="connsiteY45" fmla="*/ 37248 h 927064"/>
              <a:gd name="connsiteX46" fmla="*/ 2609142 w 4343709"/>
              <a:gd name="connsiteY46" fmla="*/ 37248 h 927064"/>
              <a:gd name="connsiteX47" fmla="*/ 2301538 w 4343709"/>
              <a:gd name="connsiteY47" fmla="*/ 0 h 927064"/>
              <a:gd name="connsiteX48" fmla="*/ 2454090 w 4343709"/>
              <a:gd name="connsiteY48" fmla="*/ 0 h 927064"/>
              <a:gd name="connsiteX49" fmla="*/ 2454090 w 4343709"/>
              <a:gd name="connsiteY49" fmla="*/ 37248 h 927064"/>
              <a:gd name="connsiteX50" fmla="*/ 2301538 w 4343709"/>
              <a:gd name="connsiteY50" fmla="*/ 37248 h 927064"/>
              <a:gd name="connsiteX51" fmla="*/ 1999428 w 4343709"/>
              <a:gd name="connsiteY51" fmla="*/ 0 h 927064"/>
              <a:gd name="connsiteX52" fmla="*/ 2151990 w 4343709"/>
              <a:gd name="connsiteY52" fmla="*/ 0 h 927064"/>
              <a:gd name="connsiteX53" fmla="*/ 2151990 w 4343709"/>
              <a:gd name="connsiteY53" fmla="*/ 37248 h 927064"/>
              <a:gd name="connsiteX54" fmla="*/ 1999428 w 4343709"/>
              <a:gd name="connsiteY54" fmla="*/ 37248 h 927064"/>
              <a:gd name="connsiteX55" fmla="*/ 1691824 w 4343709"/>
              <a:gd name="connsiteY55" fmla="*/ 0 h 927064"/>
              <a:gd name="connsiteX56" fmla="*/ 1844376 w 4343709"/>
              <a:gd name="connsiteY56" fmla="*/ 0 h 927064"/>
              <a:gd name="connsiteX57" fmla="*/ 1844376 w 4343709"/>
              <a:gd name="connsiteY57" fmla="*/ 37248 h 927064"/>
              <a:gd name="connsiteX58" fmla="*/ 1691824 w 4343709"/>
              <a:gd name="connsiteY58" fmla="*/ 37248 h 927064"/>
              <a:gd name="connsiteX59" fmla="*/ 1389711 w 4343709"/>
              <a:gd name="connsiteY59" fmla="*/ 0 h 927064"/>
              <a:gd name="connsiteX60" fmla="*/ 1542273 w 4343709"/>
              <a:gd name="connsiteY60" fmla="*/ 0 h 927064"/>
              <a:gd name="connsiteX61" fmla="*/ 1542273 w 4343709"/>
              <a:gd name="connsiteY61" fmla="*/ 37248 h 927064"/>
              <a:gd name="connsiteX62" fmla="*/ 1389711 w 4343709"/>
              <a:gd name="connsiteY62" fmla="*/ 37248 h 927064"/>
              <a:gd name="connsiteX63" fmla="*/ 1082106 w 4343709"/>
              <a:gd name="connsiteY63" fmla="*/ 0 h 927064"/>
              <a:gd name="connsiteX64" fmla="*/ 1234658 w 4343709"/>
              <a:gd name="connsiteY64" fmla="*/ 0 h 927064"/>
              <a:gd name="connsiteX65" fmla="*/ 1234658 w 4343709"/>
              <a:gd name="connsiteY65" fmla="*/ 37248 h 927064"/>
              <a:gd name="connsiteX66" fmla="*/ 1082106 w 4343709"/>
              <a:gd name="connsiteY66" fmla="*/ 37248 h 927064"/>
              <a:gd name="connsiteX67" fmla="*/ 779996 w 4343709"/>
              <a:gd name="connsiteY67" fmla="*/ 0 h 927064"/>
              <a:gd name="connsiteX68" fmla="*/ 932548 w 4343709"/>
              <a:gd name="connsiteY68" fmla="*/ 0 h 927064"/>
              <a:gd name="connsiteX69" fmla="*/ 932548 w 4343709"/>
              <a:gd name="connsiteY69" fmla="*/ 37248 h 927064"/>
              <a:gd name="connsiteX70" fmla="*/ 779996 w 4343709"/>
              <a:gd name="connsiteY70" fmla="*/ 37248 h 927064"/>
              <a:gd name="connsiteX71" fmla="*/ 472392 w 4343709"/>
              <a:gd name="connsiteY71" fmla="*/ 0 h 927064"/>
              <a:gd name="connsiteX72" fmla="*/ 624954 w 4343709"/>
              <a:gd name="connsiteY72" fmla="*/ 0 h 927064"/>
              <a:gd name="connsiteX73" fmla="*/ 624954 w 4343709"/>
              <a:gd name="connsiteY73" fmla="*/ 37248 h 927064"/>
              <a:gd name="connsiteX74" fmla="*/ 472392 w 4343709"/>
              <a:gd name="connsiteY74" fmla="*/ 37248 h 927064"/>
              <a:gd name="connsiteX75" fmla="*/ 320390 w 4343709"/>
              <a:gd name="connsiteY75" fmla="*/ 0 h 927064"/>
              <a:gd name="connsiteX76" fmla="*/ 322850 w 4343709"/>
              <a:gd name="connsiteY76" fmla="*/ 38122 h 927064"/>
              <a:gd name="connsiteX77" fmla="*/ 189966 w 4343709"/>
              <a:gd name="connsiteY77" fmla="*/ 81163 h 927064"/>
              <a:gd name="connsiteX78" fmla="*/ 170279 w 4343709"/>
              <a:gd name="connsiteY78" fmla="*/ 50419 h 927064"/>
              <a:gd name="connsiteX79" fmla="*/ 320390 w 4343709"/>
              <a:gd name="connsiteY79" fmla="*/ 0 h 92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343709" h="927064">
                <a:moveTo>
                  <a:pt x="0" y="774502"/>
                </a:moveTo>
                <a:lnTo>
                  <a:pt x="37247" y="774502"/>
                </a:lnTo>
                <a:lnTo>
                  <a:pt x="37247" y="927064"/>
                </a:lnTo>
                <a:lnTo>
                  <a:pt x="0" y="927064"/>
                </a:lnTo>
                <a:close/>
                <a:moveTo>
                  <a:pt x="4306461" y="576756"/>
                </a:moveTo>
                <a:lnTo>
                  <a:pt x="4343709" y="576756"/>
                </a:lnTo>
                <a:lnTo>
                  <a:pt x="4343709" y="729318"/>
                </a:lnTo>
                <a:lnTo>
                  <a:pt x="4306461" y="729318"/>
                </a:lnTo>
                <a:close/>
                <a:moveTo>
                  <a:pt x="0" y="472392"/>
                </a:moveTo>
                <a:lnTo>
                  <a:pt x="37247" y="472392"/>
                </a:lnTo>
                <a:lnTo>
                  <a:pt x="37247" y="624944"/>
                </a:lnTo>
                <a:lnTo>
                  <a:pt x="0" y="624944"/>
                </a:lnTo>
                <a:close/>
                <a:moveTo>
                  <a:pt x="4334503" y="269152"/>
                </a:moveTo>
                <a:cubicBezTo>
                  <a:pt x="4339707" y="294991"/>
                  <a:pt x="4343609" y="322060"/>
                  <a:pt x="4343609" y="349129"/>
                </a:cubicBezTo>
                <a:lnTo>
                  <a:pt x="4343609" y="421724"/>
                </a:lnTo>
                <a:lnTo>
                  <a:pt x="4303281" y="421724"/>
                </a:lnTo>
                <a:lnTo>
                  <a:pt x="4303281" y="349129"/>
                </a:lnTo>
                <a:cubicBezTo>
                  <a:pt x="4303281" y="325751"/>
                  <a:pt x="4301980" y="301143"/>
                  <a:pt x="4295475" y="276535"/>
                </a:cubicBezTo>
                <a:close/>
                <a:moveTo>
                  <a:pt x="55171" y="164788"/>
                </a:moveTo>
                <a:lnTo>
                  <a:pt x="86675" y="186280"/>
                </a:lnTo>
                <a:cubicBezTo>
                  <a:pt x="61229" y="228000"/>
                  <a:pt x="46689" y="273512"/>
                  <a:pt x="41842" y="322817"/>
                </a:cubicBezTo>
                <a:lnTo>
                  <a:pt x="5491" y="319024"/>
                </a:lnTo>
                <a:cubicBezTo>
                  <a:pt x="10338" y="264662"/>
                  <a:pt x="27302" y="211565"/>
                  <a:pt x="55171" y="164788"/>
                </a:cubicBezTo>
                <a:close/>
                <a:moveTo>
                  <a:pt x="4135707" y="27463"/>
                </a:moveTo>
                <a:cubicBezTo>
                  <a:pt x="4184954" y="48426"/>
                  <a:pt x="4228045" y="81720"/>
                  <a:pt x="4261287" y="122413"/>
                </a:cubicBezTo>
                <a:lnTo>
                  <a:pt x="4232970" y="147075"/>
                </a:lnTo>
                <a:cubicBezTo>
                  <a:pt x="4202191" y="110082"/>
                  <a:pt x="4164024" y="81720"/>
                  <a:pt x="4119702" y="61990"/>
                </a:cubicBezTo>
                <a:close/>
                <a:moveTo>
                  <a:pt x="3828574" y="0"/>
                </a:moveTo>
                <a:lnTo>
                  <a:pt x="3981136" y="0"/>
                </a:lnTo>
                <a:lnTo>
                  <a:pt x="3981136" y="37248"/>
                </a:lnTo>
                <a:lnTo>
                  <a:pt x="3828574" y="37248"/>
                </a:lnTo>
                <a:close/>
                <a:moveTo>
                  <a:pt x="3520970" y="0"/>
                </a:moveTo>
                <a:lnTo>
                  <a:pt x="3673522" y="0"/>
                </a:lnTo>
                <a:lnTo>
                  <a:pt x="3673522" y="37248"/>
                </a:lnTo>
                <a:lnTo>
                  <a:pt x="3520970" y="37248"/>
                </a:lnTo>
                <a:close/>
                <a:moveTo>
                  <a:pt x="3218860" y="0"/>
                </a:moveTo>
                <a:lnTo>
                  <a:pt x="3371412" y="0"/>
                </a:lnTo>
                <a:lnTo>
                  <a:pt x="3371412" y="37248"/>
                </a:lnTo>
                <a:lnTo>
                  <a:pt x="3218860" y="37248"/>
                </a:lnTo>
                <a:close/>
                <a:moveTo>
                  <a:pt x="2911256" y="0"/>
                </a:moveTo>
                <a:lnTo>
                  <a:pt x="3063818" y="0"/>
                </a:lnTo>
                <a:lnTo>
                  <a:pt x="3063818" y="37248"/>
                </a:lnTo>
                <a:lnTo>
                  <a:pt x="2911256" y="37248"/>
                </a:lnTo>
                <a:close/>
                <a:moveTo>
                  <a:pt x="2609142" y="0"/>
                </a:moveTo>
                <a:lnTo>
                  <a:pt x="2761694" y="0"/>
                </a:lnTo>
                <a:lnTo>
                  <a:pt x="2761694" y="37248"/>
                </a:lnTo>
                <a:lnTo>
                  <a:pt x="2609142" y="37248"/>
                </a:lnTo>
                <a:close/>
                <a:moveTo>
                  <a:pt x="2301538" y="0"/>
                </a:moveTo>
                <a:lnTo>
                  <a:pt x="2454090" y="0"/>
                </a:lnTo>
                <a:lnTo>
                  <a:pt x="2454090" y="37248"/>
                </a:lnTo>
                <a:lnTo>
                  <a:pt x="2301538" y="37248"/>
                </a:lnTo>
                <a:close/>
                <a:moveTo>
                  <a:pt x="1999428" y="0"/>
                </a:moveTo>
                <a:lnTo>
                  <a:pt x="2151990" y="0"/>
                </a:lnTo>
                <a:lnTo>
                  <a:pt x="2151990" y="37248"/>
                </a:lnTo>
                <a:lnTo>
                  <a:pt x="1999428" y="37248"/>
                </a:lnTo>
                <a:close/>
                <a:moveTo>
                  <a:pt x="1691824" y="0"/>
                </a:moveTo>
                <a:lnTo>
                  <a:pt x="1844376" y="0"/>
                </a:lnTo>
                <a:lnTo>
                  <a:pt x="1844376" y="37248"/>
                </a:lnTo>
                <a:lnTo>
                  <a:pt x="1691824" y="37248"/>
                </a:lnTo>
                <a:close/>
                <a:moveTo>
                  <a:pt x="1389711" y="0"/>
                </a:moveTo>
                <a:lnTo>
                  <a:pt x="1542273" y="0"/>
                </a:lnTo>
                <a:lnTo>
                  <a:pt x="1542273" y="37248"/>
                </a:lnTo>
                <a:lnTo>
                  <a:pt x="1389711" y="37248"/>
                </a:lnTo>
                <a:close/>
                <a:moveTo>
                  <a:pt x="1082106" y="0"/>
                </a:moveTo>
                <a:lnTo>
                  <a:pt x="1234658" y="0"/>
                </a:lnTo>
                <a:lnTo>
                  <a:pt x="1234658" y="37248"/>
                </a:lnTo>
                <a:lnTo>
                  <a:pt x="1082106" y="37248"/>
                </a:lnTo>
                <a:close/>
                <a:moveTo>
                  <a:pt x="779996" y="0"/>
                </a:moveTo>
                <a:lnTo>
                  <a:pt x="932548" y="0"/>
                </a:lnTo>
                <a:lnTo>
                  <a:pt x="932548" y="37248"/>
                </a:lnTo>
                <a:lnTo>
                  <a:pt x="779996" y="37248"/>
                </a:lnTo>
                <a:close/>
                <a:moveTo>
                  <a:pt x="472392" y="0"/>
                </a:moveTo>
                <a:lnTo>
                  <a:pt x="624954" y="0"/>
                </a:lnTo>
                <a:lnTo>
                  <a:pt x="624954" y="37248"/>
                </a:lnTo>
                <a:lnTo>
                  <a:pt x="472392" y="37248"/>
                </a:lnTo>
                <a:close/>
                <a:moveTo>
                  <a:pt x="320390" y="0"/>
                </a:moveTo>
                <a:lnTo>
                  <a:pt x="322850" y="38122"/>
                </a:lnTo>
                <a:cubicBezTo>
                  <a:pt x="276095" y="41811"/>
                  <a:pt x="230569" y="56568"/>
                  <a:pt x="189966" y="81163"/>
                </a:cubicBezTo>
                <a:lnTo>
                  <a:pt x="170279" y="50419"/>
                </a:lnTo>
                <a:cubicBezTo>
                  <a:pt x="215804" y="22135"/>
                  <a:pt x="267482" y="4919"/>
                  <a:pt x="320390" y="0"/>
                </a:cubicBezTo>
                <a:close/>
              </a:path>
            </a:pathLst>
          </a:custGeom>
          <a:solidFill>
            <a:srgbClr val="52647F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44" name="Freeform: Shape 120">
            <a:extLst>
              <a:ext uri="{FF2B5EF4-FFF2-40B4-BE49-F238E27FC236}">
                <a16:creationId xmlns:a16="http://schemas.microsoft.com/office/drawing/2014/main" id="{679F6C86-BBEB-46B1-85A1-9A77EC9AB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530" y="4898374"/>
            <a:ext cx="2171815" cy="617355"/>
          </a:xfrm>
          <a:custGeom>
            <a:avLst/>
            <a:gdLst>
              <a:gd name="connsiteX0" fmla="*/ 3718716 w 4343629"/>
              <a:gd name="connsiteY0" fmla="*/ 1197459 h 1234709"/>
              <a:gd name="connsiteX1" fmla="*/ 3871278 w 4343629"/>
              <a:gd name="connsiteY1" fmla="*/ 1197459 h 1234709"/>
              <a:gd name="connsiteX2" fmla="*/ 3871278 w 4343629"/>
              <a:gd name="connsiteY2" fmla="*/ 1234709 h 1234709"/>
              <a:gd name="connsiteX3" fmla="*/ 3718716 w 4343629"/>
              <a:gd name="connsiteY3" fmla="*/ 1234709 h 1234709"/>
              <a:gd name="connsiteX4" fmla="*/ 3411112 w 4343629"/>
              <a:gd name="connsiteY4" fmla="*/ 1197459 h 1234709"/>
              <a:gd name="connsiteX5" fmla="*/ 3563664 w 4343629"/>
              <a:gd name="connsiteY5" fmla="*/ 1197459 h 1234709"/>
              <a:gd name="connsiteX6" fmla="*/ 3563664 w 4343629"/>
              <a:gd name="connsiteY6" fmla="*/ 1234709 h 1234709"/>
              <a:gd name="connsiteX7" fmla="*/ 3411112 w 4343629"/>
              <a:gd name="connsiteY7" fmla="*/ 1234709 h 1234709"/>
              <a:gd name="connsiteX8" fmla="*/ 3109002 w 4343629"/>
              <a:gd name="connsiteY8" fmla="*/ 1197459 h 1234709"/>
              <a:gd name="connsiteX9" fmla="*/ 3261564 w 4343629"/>
              <a:gd name="connsiteY9" fmla="*/ 1197459 h 1234709"/>
              <a:gd name="connsiteX10" fmla="*/ 3261564 w 4343629"/>
              <a:gd name="connsiteY10" fmla="*/ 1234709 h 1234709"/>
              <a:gd name="connsiteX11" fmla="*/ 3109002 w 4343629"/>
              <a:gd name="connsiteY11" fmla="*/ 1234709 h 1234709"/>
              <a:gd name="connsiteX12" fmla="*/ 2806889 w 4343629"/>
              <a:gd name="connsiteY12" fmla="*/ 1197459 h 1234709"/>
              <a:gd name="connsiteX13" fmla="*/ 2959441 w 4343629"/>
              <a:gd name="connsiteY13" fmla="*/ 1197459 h 1234709"/>
              <a:gd name="connsiteX14" fmla="*/ 2959441 w 4343629"/>
              <a:gd name="connsiteY14" fmla="*/ 1234709 h 1234709"/>
              <a:gd name="connsiteX15" fmla="*/ 2806889 w 4343629"/>
              <a:gd name="connsiteY15" fmla="*/ 1234709 h 1234709"/>
              <a:gd name="connsiteX16" fmla="*/ 2499285 w 4343629"/>
              <a:gd name="connsiteY16" fmla="*/ 1197459 h 1234709"/>
              <a:gd name="connsiteX17" fmla="*/ 2651837 w 4343629"/>
              <a:gd name="connsiteY17" fmla="*/ 1197459 h 1234709"/>
              <a:gd name="connsiteX18" fmla="*/ 2651837 w 4343629"/>
              <a:gd name="connsiteY18" fmla="*/ 1234709 h 1234709"/>
              <a:gd name="connsiteX19" fmla="*/ 2499285 w 4343629"/>
              <a:gd name="connsiteY19" fmla="*/ 1234709 h 1234709"/>
              <a:gd name="connsiteX20" fmla="*/ 2191680 w 4343629"/>
              <a:gd name="connsiteY20" fmla="*/ 1197459 h 1234709"/>
              <a:gd name="connsiteX21" fmla="*/ 2344242 w 4343629"/>
              <a:gd name="connsiteY21" fmla="*/ 1197459 h 1234709"/>
              <a:gd name="connsiteX22" fmla="*/ 2344242 w 4343629"/>
              <a:gd name="connsiteY22" fmla="*/ 1234709 h 1234709"/>
              <a:gd name="connsiteX23" fmla="*/ 2191680 w 4343629"/>
              <a:gd name="connsiteY23" fmla="*/ 1234709 h 1234709"/>
              <a:gd name="connsiteX24" fmla="*/ 1889570 w 4343629"/>
              <a:gd name="connsiteY24" fmla="*/ 1197459 h 1234709"/>
              <a:gd name="connsiteX25" fmla="*/ 2042122 w 4343629"/>
              <a:gd name="connsiteY25" fmla="*/ 1197459 h 1234709"/>
              <a:gd name="connsiteX26" fmla="*/ 2042122 w 4343629"/>
              <a:gd name="connsiteY26" fmla="*/ 1234709 h 1234709"/>
              <a:gd name="connsiteX27" fmla="*/ 1889570 w 4343629"/>
              <a:gd name="connsiteY27" fmla="*/ 1234709 h 1234709"/>
              <a:gd name="connsiteX28" fmla="*/ 1587457 w 4343629"/>
              <a:gd name="connsiteY28" fmla="*/ 1197459 h 1234709"/>
              <a:gd name="connsiteX29" fmla="*/ 1740009 w 4343629"/>
              <a:gd name="connsiteY29" fmla="*/ 1197459 h 1234709"/>
              <a:gd name="connsiteX30" fmla="*/ 1740009 w 4343629"/>
              <a:gd name="connsiteY30" fmla="*/ 1234709 h 1234709"/>
              <a:gd name="connsiteX31" fmla="*/ 1587457 w 4343629"/>
              <a:gd name="connsiteY31" fmla="*/ 1234709 h 1234709"/>
              <a:gd name="connsiteX32" fmla="*/ 1279853 w 4343629"/>
              <a:gd name="connsiteY32" fmla="*/ 1197459 h 1234709"/>
              <a:gd name="connsiteX33" fmla="*/ 1432415 w 4343629"/>
              <a:gd name="connsiteY33" fmla="*/ 1197459 h 1234709"/>
              <a:gd name="connsiteX34" fmla="*/ 1432415 w 4343629"/>
              <a:gd name="connsiteY34" fmla="*/ 1234709 h 1234709"/>
              <a:gd name="connsiteX35" fmla="*/ 1279853 w 4343629"/>
              <a:gd name="connsiteY35" fmla="*/ 1234709 h 1234709"/>
              <a:gd name="connsiteX36" fmla="*/ 977743 w 4343629"/>
              <a:gd name="connsiteY36" fmla="*/ 1197459 h 1234709"/>
              <a:gd name="connsiteX37" fmla="*/ 1130295 w 4343629"/>
              <a:gd name="connsiteY37" fmla="*/ 1197459 h 1234709"/>
              <a:gd name="connsiteX38" fmla="*/ 1130295 w 4343629"/>
              <a:gd name="connsiteY38" fmla="*/ 1234709 h 1234709"/>
              <a:gd name="connsiteX39" fmla="*/ 977743 w 4343629"/>
              <a:gd name="connsiteY39" fmla="*/ 1234709 h 1234709"/>
              <a:gd name="connsiteX40" fmla="*/ 670139 w 4343629"/>
              <a:gd name="connsiteY40" fmla="*/ 1197459 h 1234709"/>
              <a:gd name="connsiteX41" fmla="*/ 822701 w 4343629"/>
              <a:gd name="connsiteY41" fmla="*/ 1197459 h 1234709"/>
              <a:gd name="connsiteX42" fmla="*/ 822701 w 4343629"/>
              <a:gd name="connsiteY42" fmla="*/ 1234709 h 1234709"/>
              <a:gd name="connsiteX43" fmla="*/ 670139 w 4343629"/>
              <a:gd name="connsiteY43" fmla="*/ 1234709 h 1234709"/>
              <a:gd name="connsiteX44" fmla="*/ 368025 w 4343629"/>
              <a:gd name="connsiteY44" fmla="*/ 1197459 h 1234709"/>
              <a:gd name="connsiteX45" fmla="*/ 520577 w 4343629"/>
              <a:gd name="connsiteY45" fmla="*/ 1197459 h 1234709"/>
              <a:gd name="connsiteX46" fmla="*/ 520577 w 4343629"/>
              <a:gd name="connsiteY46" fmla="*/ 1234709 h 1234709"/>
              <a:gd name="connsiteX47" fmla="*/ 368025 w 4343629"/>
              <a:gd name="connsiteY47" fmla="*/ 1234709 h 1234709"/>
              <a:gd name="connsiteX48" fmla="*/ 4158631 w 4343629"/>
              <a:gd name="connsiteY48" fmla="*/ 1148025 h 1234709"/>
              <a:gd name="connsiteX49" fmla="*/ 4178859 w 4343629"/>
              <a:gd name="connsiteY49" fmla="*/ 1179528 h 1234709"/>
              <a:gd name="connsiteX50" fmla="*/ 4024623 w 4343629"/>
              <a:gd name="connsiteY50" fmla="*/ 1229205 h 1234709"/>
              <a:gd name="connsiteX51" fmla="*/ 4020830 w 4343629"/>
              <a:gd name="connsiteY51" fmla="*/ 1191644 h 1234709"/>
              <a:gd name="connsiteX52" fmla="*/ 4158631 w 4343629"/>
              <a:gd name="connsiteY52" fmla="*/ 1148025 h 1234709"/>
              <a:gd name="connsiteX53" fmla="*/ 110710 w 4343629"/>
              <a:gd name="connsiteY53" fmla="*/ 1082109 h 1234709"/>
              <a:gd name="connsiteX54" fmla="*/ 223978 w 4343629"/>
              <a:gd name="connsiteY54" fmla="*/ 1165961 h 1234709"/>
              <a:gd name="connsiteX55" fmla="*/ 207973 w 4343629"/>
              <a:gd name="connsiteY55" fmla="*/ 1201721 h 1234709"/>
              <a:gd name="connsiteX56" fmla="*/ 82393 w 4343629"/>
              <a:gd name="connsiteY56" fmla="*/ 1106771 h 1234709"/>
              <a:gd name="connsiteX57" fmla="*/ 4302526 w 4343629"/>
              <a:gd name="connsiteY57" fmla="*/ 917321 h 1234709"/>
              <a:gd name="connsiteX58" fmla="*/ 4338190 w 4343629"/>
              <a:gd name="connsiteY58" fmla="*/ 921012 h 1234709"/>
              <a:gd name="connsiteX59" fmla="*/ 4288999 w 4343629"/>
              <a:gd name="connsiteY59" fmla="*/ 1069893 h 1234709"/>
              <a:gd name="connsiteX60" fmla="*/ 4257024 w 4343629"/>
              <a:gd name="connsiteY60" fmla="*/ 1050206 h 1234709"/>
              <a:gd name="connsiteX61" fmla="*/ 4302526 w 4343629"/>
              <a:gd name="connsiteY61" fmla="*/ 917321 h 1234709"/>
              <a:gd name="connsiteX62" fmla="*/ 0 w 4343629"/>
              <a:gd name="connsiteY62" fmla="*/ 812954 h 1234709"/>
              <a:gd name="connsiteX63" fmla="*/ 39295 w 4343629"/>
              <a:gd name="connsiteY63" fmla="*/ 812954 h 1234709"/>
              <a:gd name="connsiteX64" fmla="*/ 39295 w 4343629"/>
              <a:gd name="connsiteY64" fmla="*/ 887545 h 1234709"/>
              <a:gd name="connsiteX65" fmla="*/ 48168 w 4343629"/>
              <a:gd name="connsiteY65" fmla="*/ 962137 h 1234709"/>
              <a:gd name="connsiteX66" fmla="*/ 11408 w 4343629"/>
              <a:gd name="connsiteY66" fmla="*/ 970987 h 1234709"/>
              <a:gd name="connsiteX67" fmla="*/ 0 w 4343629"/>
              <a:gd name="connsiteY67" fmla="*/ 887545 h 1234709"/>
              <a:gd name="connsiteX68" fmla="*/ 4306462 w 4343629"/>
              <a:gd name="connsiteY68" fmla="*/ 615208 h 1234709"/>
              <a:gd name="connsiteX69" fmla="*/ 4343629 w 4343629"/>
              <a:gd name="connsiteY69" fmla="*/ 615208 h 1234709"/>
              <a:gd name="connsiteX70" fmla="*/ 4343629 w 4343629"/>
              <a:gd name="connsiteY70" fmla="*/ 767760 h 1234709"/>
              <a:gd name="connsiteX71" fmla="*/ 4306462 w 4343629"/>
              <a:gd name="connsiteY71" fmla="*/ 767760 h 1234709"/>
              <a:gd name="connsiteX72" fmla="*/ 0 w 4343629"/>
              <a:gd name="connsiteY72" fmla="*/ 505350 h 1234709"/>
              <a:gd name="connsiteX73" fmla="*/ 37248 w 4343629"/>
              <a:gd name="connsiteY73" fmla="*/ 505350 h 1234709"/>
              <a:gd name="connsiteX74" fmla="*/ 37248 w 4343629"/>
              <a:gd name="connsiteY74" fmla="*/ 657912 h 1234709"/>
              <a:gd name="connsiteX75" fmla="*/ 0 w 4343629"/>
              <a:gd name="connsiteY75" fmla="*/ 657912 h 1234709"/>
              <a:gd name="connsiteX76" fmla="*/ 4306462 w 4343629"/>
              <a:gd name="connsiteY76" fmla="*/ 307604 h 1234709"/>
              <a:gd name="connsiteX77" fmla="*/ 4343629 w 4343629"/>
              <a:gd name="connsiteY77" fmla="*/ 307604 h 1234709"/>
              <a:gd name="connsiteX78" fmla="*/ 4343629 w 4343629"/>
              <a:gd name="connsiteY78" fmla="*/ 460156 h 1234709"/>
              <a:gd name="connsiteX79" fmla="*/ 4306462 w 4343629"/>
              <a:gd name="connsiteY79" fmla="*/ 460156 h 1234709"/>
              <a:gd name="connsiteX80" fmla="*/ 0 w 4343629"/>
              <a:gd name="connsiteY80" fmla="*/ 203240 h 1234709"/>
              <a:gd name="connsiteX81" fmla="*/ 37248 w 4343629"/>
              <a:gd name="connsiteY81" fmla="*/ 203240 h 1234709"/>
              <a:gd name="connsiteX82" fmla="*/ 37248 w 4343629"/>
              <a:gd name="connsiteY82" fmla="*/ 355792 h 1234709"/>
              <a:gd name="connsiteX83" fmla="*/ 0 w 4343629"/>
              <a:gd name="connsiteY83" fmla="*/ 355792 h 1234709"/>
              <a:gd name="connsiteX84" fmla="*/ 4306462 w 4343629"/>
              <a:gd name="connsiteY84" fmla="*/ 0 h 1234709"/>
              <a:gd name="connsiteX85" fmla="*/ 4343629 w 4343629"/>
              <a:gd name="connsiteY85" fmla="*/ 0 h 1234709"/>
              <a:gd name="connsiteX86" fmla="*/ 4343629 w 4343629"/>
              <a:gd name="connsiteY86" fmla="*/ 152562 h 1234709"/>
              <a:gd name="connsiteX87" fmla="*/ 4306462 w 4343629"/>
              <a:gd name="connsiteY87" fmla="*/ 152562 h 1234709"/>
              <a:gd name="connsiteX88" fmla="*/ 0 w 4343629"/>
              <a:gd name="connsiteY88" fmla="*/ 0 h 1234709"/>
              <a:gd name="connsiteX89" fmla="*/ 37248 w 4343629"/>
              <a:gd name="connsiteY89" fmla="*/ 0 h 1234709"/>
              <a:gd name="connsiteX90" fmla="*/ 37248 w 4343629"/>
              <a:gd name="connsiteY90" fmla="*/ 48137 h 1234709"/>
              <a:gd name="connsiteX91" fmla="*/ 0 w 4343629"/>
              <a:gd name="connsiteY91" fmla="*/ 48137 h 123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4343629" h="1234709">
                <a:moveTo>
                  <a:pt x="3718716" y="1197459"/>
                </a:moveTo>
                <a:lnTo>
                  <a:pt x="3871278" y="1197459"/>
                </a:lnTo>
                <a:lnTo>
                  <a:pt x="3871278" y="1234709"/>
                </a:lnTo>
                <a:lnTo>
                  <a:pt x="3718716" y="1234709"/>
                </a:lnTo>
                <a:close/>
                <a:moveTo>
                  <a:pt x="3411112" y="1197459"/>
                </a:moveTo>
                <a:lnTo>
                  <a:pt x="3563664" y="1197459"/>
                </a:lnTo>
                <a:lnTo>
                  <a:pt x="3563664" y="1234709"/>
                </a:lnTo>
                <a:lnTo>
                  <a:pt x="3411112" y="1234709"/>
                </a:lnTo>
                <a:close/>
                <a:moveTo>
                  <a:pt x="3109002" y="1197459"/>
                </a:moveTo>
                <a:lnTo>
                  <a:pt x="3261564" y="1197459"/>
                </a:lnTo>
                <a:lnTo>
                  <a:pt x="3261564" y="1234709"/>
                </a:lnTo>
                <a:lnTo>
                  <a:pt x="3109002" y="1234709"/>
                </a:lnTo>
                <a:close/>
                <a:moveTo>
                  <a:pt x="2806889" y="1197459"/>
                </a:moveTo>
                <a:lnTo>
                  <a:pt x="2959441" y="1197459"/>
                </a:lnTo>
                <a:lnTo>
                  <a:pt x="2959441" y="1234709"/>
                </a:lnTo>
                <a:lnTo>
                  <a:pt x="2806889" y="1234709"/>
                </a:lnTo>
                <a:close/>
                <a:moveTo>
                  <a:pt x="2499285" y="1197459"/>
                </a:moveTo>
                <a:lnTo>
                  <a:pt x="2651837" y="1197459"/>
                </a:lnTo>
                <a:lnTo>
                  <a:pt x="2651837" y="1234709"/>
                </a:lnTo>
                <a:lnTo>
                  <a:pt x="2499285" y="1234709"/>
                </a:lnTo>
                <a:close/>
                <a:moveTo>
                  <a:pt x="2191680" y="1197459"/>
                </a:moveTo>
                <a:lnTo>
                  <a:pt x="2344242" y="1197459"/>
                </a:lnTo>
                <a:lnTo>
                  <a:pt x="2344242" y="1234709"/>
                </a:lnTo>
                <a:lnTo>
                  <a:pt x="2191680" y="1234709"/>
                </a:lnTo>
                <a:close/>
                <a:moveTo>
                  <a:pt x="1889570" y="1197459"/>
                </a:moveTo>
                <a:lnTo>
                  <a:pt x="2042122" y="1197459"/>
                </a:lnTo>
                <a:lnTo>
                  <a:pt x="2042122" y="1234709"/>
                </a:lnTo>
                <a:lnTo>
                  <a:pt x="1889570" y="1234709"/>
                </a:lnTo>
                <a:close/>
                <a:moveTo>
                  <a:pt x="1587457" y="1197459"/>
                </a:moveTo>
                <a:lnTo>
                  <a:pt x="1740009" y="1197459"/>
                </a:lnTo>
                <a:lnTo>
                  <a:pt x="1740009" y="1234709"/>
                </a:lnTo>
                <a:lnTo>
                  <a:pt x="1587457" y="1234709"/>
                </a:lnTo>
                <a:close/>
                <a:moveTo>
                  <a:pt x="1279853" y="1197459"/>
                </a:moveTo>
                <a:lnTo>
                  <a:pt x="1432415" y="1197459"/>
                </a:lnTo>
                <a:lnTo>
                  <a:pt x="1432415" y="1234709"/>
                </a:lnTo>
                <a:lnTo>
                  <a:pt x="1279853" y="1234709"/>
                </a:lnTo>
                <a:close/>
                <a:moveTo>
                  <a:pt x="977743" y="1197459"/>
                </a:moveTo>
                <a:lnTo>
                  <a:pt x="1130295" y="1197459"/>
                </a:lnTo>
                <a:lnTo>
                  <a:pt x="1130295" y="1234709"/>
                </a:lnTo>
                <a:lnTo>
                  <a:pt x="977743" y="1234709"/>
                </a:lnTo>
                <a:close/>
                <a:moveTo>
                  <a:pt x="670139" y="1197459"/>
                </a:moveTo>
                <a:lnTo>
                  <a:pt x="822701" y="1197459"/>
                </a:lnTo>
                <a:lnTo>
                  <a:pt x="822701" y="1234709"/>
                </a:lnTo>
                <a:lnTo>
                  <a:pt x="670139" y="1234709"/>
                </a:lnTo>
                <a:close/>
                <a:moveTo>
                  <a:pt x="368025" y="1197459"/>
                </a:moveTo>
                <a:lnTo>
                  <a:pt x="520577" y="1197459"/>
                </a:lnTo>
                <a:lnTo>
                  <a:pt x="520577" y="1234709"/>
                </a:lnTo>
                <a:lnTo>
                  <a:pt x="368025" y="1234709"/>
                </a:lnTo>
                <a:close/>
                <a:moveTo>
                  <a:pt x="4158631" y="1148025"/>
                </a:moveTo>
                <a:lnTo>
                  <a:pt x="4178859" y="1179528"/>
                </a:lnTo>
                <a:cubicBezTo>
                  <a:pt x="4132082" y="1207396"/>
                  <a:pt x="4078985" y="1224359"/>
                  <a:pt x="4024623" y="1229205"/>
                </a:cubicBezTo>
                <a:lnTo>
                  <a:pt x="4020830" y="1191644"/>
                </a:lnTo>
                <a:cubicBezTo>
                  <a:pt x="4070135" y="1186798"/>
                  <a:pt x="4116911" y="1173470"/>
                  <a:pt x="4158631" y="1148025"/>
                </a:cubicBezTo>
                <a:close/>
                <a:moveTo>
                  <a:pt x="110710" y="1082109"/>
                </a:moveTo>
                <a:cubicBezTo>
                  <a:pt x="140258" y="1117869"/>
                  <a:pt x="179656" y="1147464"/>
                  <a:pt x="223978" y="1165961"/>
                </a:cubicBezTo>
                <a:lnTo>
                  <a:pt x="207973" y="1201721"/>
                </a:lnTo>
                <a:cubicBezTo>
                  <a:pt x="159957" y="1179525"/>
                  <a:pt x="115635" y="1147464"/>
                  <a:pt x="82393" y="1106771"/>
                </a:cubicBezTo>
                <a:close/>
                <a:moveTo>
                  <a:pt x="4302526" y="917321"/>
                </a:moveTo>
                <a:lnTo>
                  <a:pt x="4338190" y="921012"/>
                </a:lnTo>
                <a:cubicBezTo>
                  <a:pt x="4334501" y="972690"/>
                  <a:pt x="4317284" y="1025598"/>
                  <a:pt x="4288999" y="1069893"/>
                </a:cubicBezTo>
                <a:lnTo>
                  <a:pt x="4257024" y="1050206"/>
                </a:lnTo>
                <a:cubicBezTo>
                  <a:pt x="4282850" y="1009602"/>
                  <a:pt x="4297607" y="964077"/>
                  <a:pt x="4302526" y="917321"/>
                </a:cubicBezTo>
                <a:close/>
                <a:moveTo>
                  <a:pt x="0" y="812954"/>
                </a:moveTo>
                <a:lnTo>
                  <a:pt x="39295" y="812954"/>
                </a:lnTo>
                <a:lnTo>
                  <a:pt x="39295" y="887545"/>
                </a:lnTo>
                <a:cubicBezTo>
                  <a:pt x="39295" y="912831"/>
                  <a:pt x="41830" y="938116"/>
                  <a:pt x="48168" y="962137"/>
                </a:cubicBezTo>
                <a:lnTo>
                  <a:pt x="11408" y="970987"/>
                </a:lnTo>
                <a:cubicBezTo>
                  <a:pt x="5071" y="944437"/>
                  <a:pt x="0" y="916623"/>
                  <a:pt x="0" y="887545"/>
                </a:cubicBezTo>
                <a:close/>
                <a:moveTo>
                  <a:pt x="4306462" y="615208"/>
                </a:moveTo>
                <a:lnTo>
                  <a:pt x="4343629" y="615208"/>
                </a:lnTo>
                <a:lnTo>
                  <a:pt x="4343629" y="767760"/>
                </a:lnTo>
                <a:lnTo>
                  <a:pt x="4306462" y="767760"/>
                </a:lnTo>
                <a:close/>
                <a:moveTo>
                  <a:pt x="0" y="505350"/>
                </a:moveTo>
                <a:lnTo>
                  <a:pt x="37248" y="505350"/>
                </a:lnTo>
                <a:lnTo>
                  <a:pt x="37248" y="657912"/>
                </a:lnTo>
                <a:lnTo>
                  <a:pt x="0" y="657912"/>
                </a:lnTo>
                <a:close/>
                <a:moveTo>
                  <a:pt x="4306462" y="307604"/>
                </a:moveTo>
                <a:lnTo>
                  <a:pt x="4343629" y="307604"/>
                </a:lnTo>
                <a:lnTo>
                  <a:pt x="4343629" y="460156"/>
                </a:lnTo>
                <a:lnTo>
                  <a:pt x="4306462" y="460156"/>
                </a:lnTo>
                <a:close/>
                <a:moveTo>
                  <a:pt x="0" y="203240"/>
                </a:moveTo>
                <a:lnTo>
                  <a:pt x="37248" y="203240"/>
                </a:lnTo>
                <a:lnTo>
                  <a:pt x="37248" y="355792"/>
                </a:lnTo>
                <a:lnTo>
                  <a:pt x="0" y="355792"/>
                </a:lnTo>
                <a:close/>
                <a:moveTo>
                  <a:pt x="4306462" y="0"/>
                </a:moveTo>
                <a:lnTo>
                  <a:pt x="4343629" y="0"/>
                </a:lnTo>
                <a:lnTo>
                  <a:pt x="4343629" y="152562"/>
                </a:lnTo>
                <a:lnTo>
                  <a:pt x="4306462" y="152562"/>
                </a:lnTo>
                <a:close/>
                <a:moveTo>
                  <a:pt x="0" y="0"/>
                </a:moveTo>
                <a:lnTo>
                  <a:pt x="37248" y="0"/>
                </a:lnTo>
                <a:lnTo>
                  <a:pt x="37248" y="48137"/>
                </a:lnTo>
                <a:lnTo>
                  <a:pt x="0" y="48137"/>
                </a:lnTo>
                <a:close/>
              </a:path>
            </a:pathLst>
          </a:custGeom>
          <a:solidFill>
            <a:srgbClr val="52647F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45" name="Freeform: Shape 119">
            <a:extLst>
              <a:ext uri="{FF2B5EF4-FFF2-40B4-BE49-F238E27FC236}">
                <a16:creationId xmlns:a16="http://schemas.microsoft.com/office/drawing/2014/main" id="{A8501896-7BB6-4BD5-B63B-816FE3EA0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245" y="4898374"/>
            <a:ext cx="2171837" cy="617355"/>
          </a:xfrm>
          <a:custGeom>
            <a:avLst/>
            <a:gdLst>
              <a:gd name="connsiteX0" fmla="*/ 3718720 w 4343674"/>
              <a:gd name="connsiteY0" fmla="*/ 1197459 h 1234709"/>
              <a:gd name="connsiteX1" fmla="*/ 3871282 w 4343674"/>
              <a:gd name="connsiteY1" fmla="*/ 1197459 h 1234709"/>
              <a:gd name="connsiteX2" fmla="*/ 3871282 w 4343674"/>
              <a:gd name="connsiteY2" fmla="*/ 1234709 h 1234709"/>
              <a:gd name="connsiteX3" fmla="*/ 3718720 w 4343674"/>
              <a:gd name="connsiteY3" fmla="*/ 1234709 h 1234709"/>
              <a:gd name="connsiteX4" fmla="*/ 3411114 w 4343674"/>
              <a:gd name="connsiteY4" fmla="*/ 1197459 h 1234709"/>
              <a:gd name="connsiteX5" fmla="*/ 3563666 w 4343674"/>
              <a:gd name="connsiteY5" fmla="*/ 1197459 h 1234709"/>
              <a:gd name="connsiteX6" fmla="*/ 3563666 w 4343674"/>
              <a:gd name="connsiteY6" fmla="*/ 1234709 h 1234709"/>
              <a:gd name="connsiteX7" fmla="*/ 3411114 w 4343674"/>
              <a:gd name="connsiteY7" fmla="*/ 1234709 h 1234709"/>
              <a:gd name="connsiteX8" fmla="*/ 3109002 w 4343674"/>
              <a:gd name="connsiteY8" fmla="*/ 1197459 h 1234709"/>
              <a:gd name="connsiteX9" fmla="*/ 3261554 w 4343674"/>
              <a:gd name="connsiteY9" fmla="*/ 1197459 h 1234709"/>
              <a:gd name="connsiteX10" fmla="*/ 3261554 w 4343674"/>
              <a:gd name="connsiteY10" fmla="*/ 1234709 h 1234709"/>
              <a:gd name="connsiteX11" fmla="*/ 3109002 w 4343674"/>
              <a:gd name="connsiteY11" fmla="*/ 1234709 h 1234709"/>
              <a:gd name="connsiteX12" fmla="*/ 2801398 w 4343674"/>
              <a:gd name="connsiteY12" fmla="*/ 1197459 h 1234709"/>
              <a:gd name="connsiteX13" fmla="*/ 2953960 w 4343674"/>
              <a:gd name="connsiteY13" fmla="*/ 1197459 h 1234709"/>
              <a:gd name="connsiteX14" fmla="*/ 2953960 w 4343674"/>
              <a:gd name="connsiteY14" fmla="*/ 1234709 h 1234709"/>
              <a:gd name="connsiteX15" fmla="*/ 2801398 w 4343674"/>
              <a:gd name="connsiteY15" fmla="*/ 1234709 h 1234709"/>
              <a:gd name="connsiteX16" fmla="*/ 2499288 w 4343674"/>
              <a:gd name="connsiteY16" fmla="*/ 1197459 h 1234709"/>
              <a:gd name="connsiteX17" fmla="*/ 2651840 w 4343674"/>
              <a:gd name="connsiteY17" fmla="*/ 1197459 h 1234709"/>
              <a:gd name="connsiteX18" fmla="*/ 2651840 w 4343674"/>
              <a:gd name="connsiteY18" fmla="*/ 1234709 h 1234709"/>
              <a:gd name="connsiteX19" fmla="*/ 2499288 w 4343674"/>
              <a:gd name="connsiteY19" fmla="*/ 1234709 h 1234709"/>
              <a:gd name="connsiteX20" fmla="*/ 2191684 w 4343674"/>
              <a:gd name="connsiteY20" fmla="*/ 1197459 h 1234709"/>
              <a:gd name="connsiteX21" fmla="*/ 2344236 w 4343674"/>
              <a:gd name="connsiteY21" fmla="*/ 1197459 h 1234709"/>
              <a:gd name="connsiteX22" fmla="*/ 2344236 w 4343674"/>
              <a:gd name="connsiteY22" fmla="*/ 1234709 h 1234709"/>
              <a:gd name="connsiteX23" fmla="*/ 2191684 w 4343674"/>
              <a:gd name="connsiteY23" fmla="*/ 1234709 h 1234709"/>
              <a:gd name="connsiteX24" fmla="*/ 1889570 w 4343674"/>
              <a:gd name="connsiteY24" fmla="*/ 1197459 h 1234709"/>
              <a:gd name="connsiteX25" fmla="*/ 2042132 w 4343674"/>
              <a:gd name="connsiteY25" fmla="*/ 1197459 h 1234709"/>
              <a:gd name="connsiteX26" fmla="*/ 2042132 w 4343674"/>
              <a:gd name="connsiteY26" fmla="*/ 1234709 h 1234709"/>
              <a:gd name="connsiteX27" fmla="*/ 1889570 w 4343674"/>
              <a:gd name="connsiteY27" fmla="*/ 1234709 h 1234709"/>
              <a:gd name="connsiteX28" fmla="*/ 1587462 w 4343674"/>
              <a:gd name="connsiteY28" fmla="*/ 1197459 h 1234709"/>
              <a:gd name="connsiteX29" fmla="*/ 1740012 w 4343674"/>
              <a:gd name="connsiteY29" fmla="*/ 1197459 h 1234709"/>
              <a:gd name="connsiteX30" fmla="*/ 1740012 w 4343674"/>
              <a:gd name="connsiteY30" fmla="*/ 1234709 h 1234709"/>
              <a:gd name="connsiteX31" fmla="*/ 1587462 w 4343674"/>
              <a:gd name="connsiteY31" fmla="*/ 1234709 h 1234709"/>
              <a:gd name="connsiteX32" fmla="*/ 1279856 w 4343674"/>
              <a:gd name="connsiteY32" fmla="*/ 1197459 h 1234709"/>
              <a:gd name="connsiteX33" fmla="*/ 1432418 w 4343674"/>
              <a:gd name="connsiteY33" fmla="*/ 1197459 h 1234709"/>
              <a:gd name="connsiteX34" fmla="*/ 1432418 w 4343674"/>
              <a:gd name="connsiteY34" fmla="*/ 1234709 h 1234709"/>
              <a:gd name="connsiteX35" fmla="*/ 1279856 w 4343674"/>
              <a:gd name="connsiteY35" fmla="*/ 1234709 h 1234709"/>
              <a:gd name="connsiteX36" fmla="*/ 977742 w 4343674"/>
              <a:gd name="connsiteY36" fmla="*/ 1197459 h 1234709"/>
              <a:gd name="connsiteX37" fmla="*/ 1130294 w 4343674"/>
              <a:gd name="connsiteY37" fmla="*/ 1197459 h 1234709"/>
              <a:gd name="connsiteX38" fmla="*/ 1130294 w 4343674"/>
              <a:gd name="connsiteY38" fmla="*/ 1234709 h 1234709"/>
              <a:gd name="connsiteX39" fmla="*/ 977742 w 4343674"/>
              <a:gd name="connsiteY39" fmla="*/ 1234709 h 1234709"/>
              <a:gd name="connsiteX40" fmla="*/ 670138 w 4343674"/>
              <a:gd name="connsiteY40" fmla="*/ 1197459 h 1234709"/>
              <a:gd name="connsiteX41" fmla="*/ 822690 w 4343674"/>
              <a:gd name="connsiteY41" fmla="*/ 1197459 h 1234709"/>
              <a:gd name="connsiteX42" fmla="*/ 822690 w 4343674"/>
              <a:gd name="connsiteY42" fmla="*/ 1234709 h 1234709"/>
              <a:gd name="connsiteX43" fmla="*/ 670138 w 4343674"/>
              <a:gd name="connsiteY43" fmla="*/ 1234709 h 1234709"/>
              <a:gd name="connsiteX44" fmla="*/ 362534 w 4343674"/>
              <a:gd name="connsiteY44" fmla="*/ 1197459 h 1234709"/>
              <a:gd name="connsiteX45" fmla="*/ 515096 w 4343674"/>
              <a:gd name="connsiteY45" fmla="*/ 1197459 h 1234709"/>
              <a:gd name="connsiteX46" fmla="*/ 515096 w 4343674"/>
              <a:gd name="connsiteY46" fmla="*/ 1234709 h 1234709"/>
              <a:gd name="connsiteX47" fmla="*/ 362534 w 4343674"/>
              <a:gd name="connsiteY47" fmla="*/ 1234709 h 1234709"/>
              <a:gd name="connsiteX48" fmla="*/ 4158634 w 4343674"/>
              <a:gd name="connsiteY48" fmla="*/ 1148025 h 1234709"/>
              <a:gd name="connsiteX49" fmla="*/ 4178862 w 4343674"/>
              <a:gd name="connsiteY49" fmla="*/ 1179528 h 1234709"/>
              <a:gd name="connsiteX50" fmla="*/ 4024622 w 4343674"/>
              <a:gd name="connsiteY50" fmla="*/ 1229205 h 1234709"/>
              <a:gd name="connsiteX51" fmla="*/ 4020830 w 4343674"/>
              <a:gd name="connsiteY51" fmla="*/ 1191644 h 1234709"/>
              <a:gd name="connsiteX52" fmla="*/ 4158634 w 4343674"/>
              <a:gd name="connsiteY52" fmla="*/ 1148025 h 1234709"/>
              <a:gd name="connsiteX53" fmla="*/ 111944 w 4343674"/>
              <a:gd name="connsiteY53" fmla="*/ 1082109 h 1234709"/>
              <a:gd name="connsiteX54" fmla="*/ 223981 w 4343674"/>
              <a:gd name="connsiteY54" fmla="*/ 1166825 h 1234709"/>
              <a:gd name="connsiteX55" fmla="*/ 209207 w 4343674"/>
              <a:gd name="connsiteY55" fmla="*/ 1201708 h 1234709"/>
              <a:gd name="connsiteX56" fmla="*/ 82396 w 4343674"/>
              <a:gd name="connsiteY56" fmla="*/ 1107025 h 1234709"/>
              <a:gd name="connsiteX57" fmla="*/ 4300646 w 4343674"/>
              <a:gd name="connsiteY57" fmla="*/ 917321 h 1234709"/>
              <a:gd name="connsiteX58" fmla="*/ 4338208 w 4343674"/>
              <a:gd name="connsiteY58" fmla="*/ 921012 h 1234709"/>
              <a:gd name="connsiteX59" fmla="*/ 4288530 w 4343674"/>
              <a:gd name="connsiteY59" fmla="*/ 1069893 h 1234709"/>
              <a:gd name="connsiteX60" fmla="*/ 4257026 w 4343674"/>
              <a:gd name="connsiteY60" fmla="*/ 1050206 h 1234709"/>
              <a:gd name="connsiteX61" fmla="*/ 4300646 w 4343674"/>
              <a:gd name="connsiteY61" fmla="*/ 917321 h 1234709"/>
              <a:gd name="connsiteX62" fmla="*/ 0 w 4343674"/>
              <a:gd name="connsiteY62" fmla="*/ 812954 h 1234709"/>
              <a:gd name="connsiteX63" fmla="*/ 39297 w 4343674"/>
              <a:gd name="connsiteY63" fmla="*/ 812954 h 1234709"/>
              <a:gd name="connsiteX64" fmla="*/ 39297 w 4343674"/>
              <a:gd name="connsiteY64" fmla="*/ 887545 h 1234709"/>
              <a:gd name="connsiteX65" fmla="*/ 48170 w 4343674"/>
              <a:gd name="connsiteY65" fmla="*/ 962137 h 1234709"/>
              <a:gd name="connsiteX66" fmla="*/ 10141 w 4343674"/>
              <a:gd name="connsiteY66" fmla="*/ 970987 h 1234709"/>
              <a:gd name="connsiteX67" fmla="*/ 0 w 4343674"/>
              <a:gd name="connsiteY67" fmla="*/ 887545 h 1234709"/>
              <a:gd name="connsiteX68" fmla="*/ 4306462 w 4343674"/>
              <a:gd name="connsiteY68" fmla="*/ 615208 h 1234709"/>
              <a:gd name="connsiteX69" fmla="*/ 4343674 w 4343674"/>
              <a:gd name="connsiteY69" fmla="*/ 615208 h 1234709"/>
              <a:gd name="connsiteX70" fmla="*/ 4343674 w 4343674"/>
              <a:gd name="connsiteY70" fmla="*/ 767760 h 1234709"/>
              <a:gd name="connsiteX71" fmla="*/ 4306462 w 4343674"/>
              <a:gd name="connsiteY71" fmla="*/ 767760 h 1234709"/>
              <a:gd name="connsiteX72" fmla="*/ 0 w 4343674"/>
              <a:gd name="connsiteY72" fmla="*/ 505350 h 1234709"/>
              <a:gd name="connsiteX73" fmla="*/ 37250 w 4343674"/>
              <a:gd name="connsiteY73" fmla="*/ 505350 h 1234709"/>
              <a:gd name="connsiteX74" fmla="*/ 37250 w 4343674"/>
              <a:gd name="connsiteY74" fmla="*/ 657912 h 1234709"/>
              <a:gd name="connsiteX75" fmla="*/ 0 w 4343674"/>
              <a:gd name="connsiteY75" fmla="*/ 657912 h 1234709"/>
              <a:gd name="connsiteX76" fmla="*/ 4306462 w 4343674"/>
              <a:gd name="connsiteY76" fmla="*/ 307604 h 1234709"/>
              <a:gd name="connsiteX77" fmla="*/ 4343674 w 4343674"/>
              <a:gd name="connsiteY77" fmla="*/ 307604 h 1234709"/>
              <a:gd name="connsiteX78" fmla="*/ 4343674 w 4343674"/>
              <a:gd name="connsiteY78" fmla="*/ 460156 h 1234709"/>
              <a:gd name="connsiteX79" fmla="*/ 4306462 w 4343674"/>
              <a:gd name="connsiteY79" fmla="*/ 460156 h 1234709"/>
              <a:gd name="connsiteX80" fmla="*/ 0 w 4343674"/>
              <a:gd name="connsiteY80" fmla="*/ 203240 h 1234709"/>
              <a:gd name="connsiteX81" fmla="*/ 37250 w 4343674"/>
              <a:gd name="connsiteY81" fmla="*/ 203240 h 1234709"/>
              <a:gd name="connsiteX82" fmla="*/ 37250 w 4343674"/>
              <a:gd name="connsiteY82" fmla="*/ 355792 h 1234709"/>
              <a:gd name="connsiteX83" fmla="*/ 0 w 4343674"/>
              <a:gd name="connsiteY83" fmla="*/ 355792 h 1234709"/>
              <a:gd name="connsiteX84" fmla="*/ 4306462 w 4343674"/>
              <a:gd name="connsiteY84" fmla="*/ 0 h 1234709"/>
              <a:gd name="connsiteX85" fmla="*/ 4343674 w 4343674"/>
              <a:gd name="connsiteY85" fmla="*/ 0 h 1234709"/>
              <a:gd name="connsiteX86" fmla="*/ 4343674 w 4343674"/>
              <a:gd name="connsiteY86" fmla="*/ 152562 h 1234709"/>
              <a:gd name="connsiteX87" fmla="*/ 4306462 w 4343674"/>
              <a:gd name="connsiteY87" fmla="*/ 152562 h 1234709"/>
              <a:gd name="connsiteX88" fmla="*/ 0 w 4343674"/>
              <a:gd name="connsiteY88" fmla="*/ 0 h 1234709"/>
              <a:gd name="connsiteX89" fmla="*/ 37250 w 4343674"/>
              <a:gd name="connsiteY89" fmla="*/ 0 h 1234709"/>
              <a:gd name="connsiteX90" fmla="*/ 37250 w 4343674"/>
              <a:gd name="connsiteY90" fmla="*/ 48137 h 1234709"/>
              <a:gd name="connsiteX91" fmla="*/ 0 w 4343674"/>
              <a:gd name="connsiteY91" fmla="*/ 48137 h 123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4343674" h="1234709">
                <a:moveTo>
                  <a:pt x="3718720" y="1197459"/>
                </a:moveTo>
                <a:lnTo>
                  <a:pt x="3871282" y="1197459"/>
                </a:lnTo>
                <a:lnTo>
                  <a:pt x="3871282" y="1234709"/>
                </a:lnTo>
                <a:lnTo>
                  <a:pt x="3718720" y="1234709"/>
                </a:lnTo>
                <a:close/>
                <a:moveTo>
                  <a:pt x="3411114" y="1197459"/>
                </a:moveTo>
                <a:lnTo>
                  <a:pt x="3563666" y="1197459"/>
                </a:lnTo>
                <a:lnTo>
                  <a:pt x="3563666" y="1234709"/>
                </a:lnTo>
                <a:lnTo>
                  <a:pt x="3411114" y="1234709"/>
                </a:lnTo>
                <a:close/>
                <a:moveTo>
                  <a:pt x="3109002" y="1197459"/>
                </a:moveTo>
                <a:lnTo>
                  <a:pt x="3261554" y="1197459"/>
                </a:lnTo>
                <a:lnTo>
                  <a:pt x="3261554" y="1234709"/>
                </a:lnTo>
                <a:lnTo>
                  <a:pt x="3109002" y="1234709"/>
                </a:lnTo>
                <a:close/>
                <a:moveTo>
                  <a:pt x="2801398" y="1197459"/>
                </a:moveTo>
                <a:lnTo>
                  <a:pt x="2953960" y="1197459"/>
                </a:lnTo>
                <a:lnTo>
                  <a:pt x="2953960" y="1234709"/>
                </a:lnTo>
                <a:lnTo>
                  <a:pt x="2801398" y="1234709"/>
                </a:lnTo>
                <a:close/>
                <a:moveTo>
                  <a:pt x="2499288" y="1197459"/>
                </a:moveTo>
                <a:lnTo>
                  <a:pt x="2651840" y="1197459"/>
                </a:lnTo>
                <a:lnTo>
                  <a:pt x="2651840" y="1234709"/>
                </a:lnTo>
                <a:lnTo>
                  <a:pt x="2499288" y="1234709"/>
                </a:lnTo>
                <a:close/>
                <a:moveTo>
                  <a:pt x="2191684" y="1197459"/>
                </a:moveTo>
                <a:lnTo>
                  <a:pt x="2344236" y="1197459"/>
                </a:lnTo>
                <a:lnTo>
                  <a:pt x="2344236" y="1234709"/>
                </a:lnTo>
                <a:lnTo>
                  <a:pt x="2191684" y="1234709"/>
                </a:lnTo>
                <a:close/>
                <a:moveTo>
                  <a:pt x="1889570" y="1197459"/>
                </a:moveTo>
                <a:lnTo>
                  <a:pt x="2042132" y="1197459"/>
                </a:lnTo>
                <a:lnTo>
                  <a:pt x="2042132" y="1234709"/>
                </a:lnTo>
                <a:lnTo>
                  <a:pt x="1889570" y="1234709"/>
                </a:lnTo>
                <a:close/>
                <a:moveTo>
                  <a:pt x="1587462" y="1197459"/>
                </a:moveTo>
                <a:lnTo>
                  <a:pt x="1740012" y="1197459"/>
                </a:lnTo>
                <a:lnTo>
                  <a:pt x="1740012" y="1234709"/>
                </a:lnTo>
                <a:lnTo>
                  <a:pt x="1587462" y="1234709"/>
                </a:lnTo>
                <a:close/>
                <a:moveTo>
                  <a:pt x="1279856" y="1197459"/>
                </a:moveTo>
                <a:lnTo>
                  <a:pt x="1432418" y="1197459"/>
                </a:lnTo>
                <a:lnTo>
                  <a:pt x="1432418" y="1234709"/>
                </a:lnTo>
                <a:lnTo>
                  <a:pt x="1279856" y="1234709"/>
                </a:lnTo>
                <a:close/>
                <a:moveTo>
                  <a:pt x="977742" y="1197459"/>
                </a:moveTo>
                <a:lnTo>
                  <a:pt x="1130294" y="1197459"/>
                </a:lnTo>
                <a:lnTo>
                  <a:pt x="1130294" y="1234709"/>
                </a:lnTo>
                <a:lnTo>
                  <a:pt x="977742" y="1234709"/>
                </a:lnTo>
                <a:close/>
                <a:moveTo>
                  <a:pt x="670138" y="1197459"/>
                </a:moveTo>
                <a:lnTo>
                  <a:pt x="822690" y="1197459"/>
                </a:lnTo>
                <a:lnTo>
                  <a:pt x="822690" y="1234709"/>
                </a:lnTo>
                <a:lnTo>
                  <a:pt x="670138" y="1234709"/>
                </a:lnTo>
                <a:close/>
                <a:moveTo>
                  <a:pt x="362534" y="1197459"/>
                </a:moveTo>
                <a:lnTo>
                  <a:pt x="515096" y="1197459"/>
                </a:lnTo>
                <a:lnTo>
                  <a:pt x="515096" y="1234709"/>
                </a:lnTo>
                <a:lnTo>
                  <a:pt x="362534" y="1234709"/>
                </a:lnTo>
                <a:close/>
                <a:moveTo>
                  <a:pt x="4158634" y="1148025"/>
                </a:moveTo>
                <a:lnTo>
                  <a:pt x="4178862" y="1179528"/>
                </a:lnTo>
                <a:cubicBezTo>
                  <a:pt x="4132086" y="1207396"/>
                  <a:pt x="4078986" y="1224359"/>
                  <a:pt x="4024622" y="1229205"/>
                </a:cubicBezTo>
                <a:lnTo>
                  <a:pt x="4020830" y="1191644"/>
                </a:lnTo>
                <a:cubicBezTo>
                  <a:pt x="4068872" y="1186798"/>
                  <a:pt x="4116914" y="1172258"/>
                  <a:pt x="4158634" y="1148025"/>
                </a:cubicBezTo>
                <a:close/>
                <a:moveTo>
                  <a:pt x="111944" y="1082109"/>
                </a:moveTo>
                <a:cubicBezTo>
                  <a:pt x="141492" y="1118238"/>
                  <a:pt x="180890" y="1148138"/>
                  <a:pt x="223981" y="1166825"/>
                </a:cubicBezTo>
                <a:lnTo>
                  <a:pt x="209207" y="1201708"/>
                </a:lnTo>
                <a:cubicBezTo>
                  <a:pt x="159960" y="1180529"/>
                  <a:pt x="116869" y="1148138"/>
                  <a:pt x="82396" y="1107025"/>
                </a:cubicBezTo>
                <a:close/>
                <a:moveTo>
                  <a:pt x="4300646" y="917321"/>
                </a:moveTo>
                <a:lnTo>
                  <a:pt x="4338208" y="921012"/>
                </a:lnTo>
                <a:cubicBezTo>
                  <a:pt x="4333360" y="972690"/>
                  <a:pt x="4316398" y="1025598"/>
                  <a:pt x="4288530" y="1069893"/>
                </a:cubicBezTo>
                <a:lnTo>
                  <a:pt x="4257026" y="1050206"/>
                </a:lnTo>
                <a:cubicBezTo>
                  <a:pt x="4281260" y="1010833"/>
                  <a:pt x="4297012" y="964077"/>
                  <a:pt x="4300646" y="917321"/>
                </a:cubicBezTo>
                <a:close/>
                <a:moveTo>
                  <a:pt x="0" y="812954"/>
                </a:moveTo>
                <a:lnTo>
                  <a:pt x="39297" y="812954"/>
                </a:lnTo>
                <a:lnTo>
                  <a:pt x="39297" y="887545"/>
                </a:lnTo>
                <a:cubicBezTo>
                  <a:pt x="39297" y="912831"/>
                  <a:pt x="41832" y="938116"/>
                  <a:pt x="48170" y="962137"/>
                </a:cubicBezTo>
                <a:lnTo>
                  <a:pt x="10141" y="970987"/>
                </a:lnTo>
                <a:cubicBezTo>
                  <a:pt x="3803" y="944437"/>
                  <a:pt x="0" y="916623"/>
                  <a:pt x="0" y="887545"/>
                </a:cubicBezTo>
                <a:close/>
                <a:moveTo>
                  <a:pt x="4306462" y="615208"/>
                </a:moveTo>
                <a:lnTo>
                  <a:pt x="4343674" y="615208"/>
                </a:lnTo>
                <a:lnTo>
                  <a:pt x="4343674" y="767760"/>
                </a:lnTo>
                <a:lnTo>
                  <a:pt x="4306462" y="767760"/>
                </a:lnTo>
                <a:close/>
                <a:moveTo>
                  <a:pt x="0" y="505350"/>
                </a:moveTo>
                <a:lnTo>
                  <a:pt x="37250" y="505350"/>
                </a:lnTo>
                <a:lnTo>
                  <a:pt x="37250" y="657912"/>
                </a:lnTo>
                <a:lnTo>
                  <a:pt x="0" y="657912"/>
                </a:lnTo>
                <a:close/>
                <a:moveTo>
                  <a:pt x="4306462" y="307604"/>
                </a:moveTo>
                <a:lnTo>
                  <a:pt x="4343674" y="307604"/>
                </a:lnTo>
                <a:lnTo>
                  <a:pt x="4343674" y="460156"/>
                </a:lnTo>
                <a:lnTo>
                  <a:pt x="4306462" y="460156"/>
                </a:lnTo>
                <a:close/>
                <a:moveTo>
                  <a:pt x="0" y="203240"/>
                </a:moveTo>
                <a:lnTo>
                  <a:pt x="37250" y="203240"/>
                </a:lnTo>
                <a:lnTo>
                  <a:pt x="37250" y="355792"/>
                </a:lnTo>
                <a:lnTo>
                  <a:pt x="0" y="355792"/>
                </a:lnTo>
                <a:close/>
                <a:moveTo>
                  <a:pt x="4306462" y="0"/>
                </a:moveTo>
                <a:lnTo>
                  <a:pt x="4343674" y="0"/>
                </a:lnTo>
                <a:lnTo>
                  <a:pt x="4343674" y="152562"/>
                </a:lnTo>
                <a:lnTo>
                  <a:pt x="4306462" y="152562"/>
                </a:lnTo>
                <a:close/>
                <a:moveTo>
                  <a:pt x="0" y="0"/>
                </a:moveTo>
                <a:lnTo>
                  <a:pt x="37250" y="0"/>
                </a:lnTo>
                <a:lnTo>
                  <a:pt x="37250" y="48137"/>
                </a:lnTo>
                <a:lnTo>
                  <a:pt x="0" y="48137"/>
                </a:lnTo>
                <a:close/>
              </a:path>
            </a:pathLst>
          </a:custGeom>
          <a:solidFill>
            <a:srgbClr val="52647F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46" name="Freeform 7">
            <a:extLst>
              <a:ext uri="{FF2B5EF4-FFF2-40B4-BE49-F238E27FC236}">
                <a16:creationId xmlns:a16="http://schemas.microsoft.com/office/drawing/2014/main" id="{EEAF53D9-ECF6-4E7C-A3A3-A4E7C5380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300" y="4898374"/>
            <a:ext cx="19225" cy="606970"/>
          </a:xfrm>
          <a:custGeom>
            <a:avLst/>
            <a:gdLst>
              <a:gd name="T0" fmla="*/ 31 w 32"/>
              <a:gd name="T1" fmla="*/ 974 h 975"/>
              <a:gd name="T2" fmla="*/ 0 w 32"/>
              <a:gd name="T3" fmla="*/ 974 h 975"/>
              <a:gd name="T4" fmla="*/ 0 w 32"/>
              <a:gd name="T5" fmla="*/ 0 h 975"/>
              <a:gd name="T6" fmla="*/ 31 w 32"/>
              <a:gd name="T7" fmla="*/ 0 h 975"/>
              <a:gd name="T8" fmla="*/ 31 w 32"/>
              <a:gd name="T9" fmla="*/ 974 h 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975">
                <a:moveTo>
                  <a:pt x="31" y="974"/>
                </a:moveTo>
                <a:lnTo>
                  <a:pt x="0" y="974"/>
                </a:lnTo>
                <a:lnTo>
                  <a:pt x="0" y="0"/>
                </a:lnTo>
                <a:lnTo>
                  <a:pt x="31" y="0"/>
                </a:lnTo>
                <a:lnTo>
                  <a:pt x="31" y="974"/>
                </a:lnTo>
              </a:path>
            </a:pathLst>
          </a:custGeom>
          <a:solidFill>
            <a:srgbClr val="52647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id="{CE0B9E26-3270-4079-8754-617846215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427" y="5395485"/>
            <a:ext cx="219718" cy="219718"/>
          </a:xfrm>
          <a:custGeom>
            <a:avLst/>
            <a:gdLst>
              <a:gd name="T0" fmla="*/ 353 w 354"/>
              <a:gd name="T1" fmla="*/ 177 h 354"/>
              <a:gd name="T2" fmla="*/ 353 w 354"/>
              <a:gd name="T3" fmla="*/ 177 h 354"/>
              <a:gd name="T4" fmla="*/ 176 w 354"/>
              <a:gd name="T5" fmla="*/ 353 h 354"/>
              <a:gd name="T6" fmla="*/ 176 w 354"/>
              <a:gd name="T7" fmla="*/ 353 h 354"/>
              <a:gd name="T8" fmla="*/ 0 w 354"/>
              <a:gd name="T9" fmla="*/ 177 h 354"/>
              <a:gd name="T10" fmla="*/ 0 w 354"/>
              <a:gd name="T11" fmla="*/ 177 h 354"/>
              <a:gd name="T12" fmla="*/ 176 w 354"/>
              <a:gd name="T13" fmla="*/ 0 h 354"/>
              <a:gd name="T14" fmla="*/ 176 w 354"/>
              <a:gd name="T15" fmla="*/ 0 h 354"/>
              <a:gd name="T16" fmla="*/ 353 w 354"/>
              <a:gd name="T17" fmla="*/ 177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4" h="354">
                <a:moveTo>
                  <a:pt x="353" y="177"/>
                </a:moveTo>
                <a:lnTo>
                  <a:pt x="353" y="177"/>
                </a:lnTo>
                <a:cubicBezTo>
                  <a:pt x="353" y="274"/>
                  <a:pt x="274" y="353"/>
                  <a:pt x="176" y="353"/>
                </a:cubicBezTo>
                <a:lnTo>
                  <a:pt x="176" y="353"/>
                </a:lnTo>
                <a:cubicBezTo>
                  <a:pt x="79" y="353"/>
                  <a:pt x="0" y="274"/>
                  <a:pt x="0" y="177"/>
                </a:cubicBezTo>
                <a:lnTo>
                  <a:pt x="0" y="177"/>
                </a:lnTo>
                <a:cubicBezTo>
                  <a:pt x="0" y="79"/>
                  <a:pt x="79" y="0"/>
                  <a:pt x="176" y="0"/>
                </a:cubicBezTo>
                <a:lnTo>
                  <a:pt x="176" y="0"/>
                </a:lnTo>
                <a:cubicBezTo>
                  <a:pt x="274" y="0"/>
                  <a:pt x="353" y="79"/>
                  <a:pt x="353" y="177"/>
                </a:cubicBezTo>
              </a:path>
            </a:pathLst>
          </a:custGeom>
          <a:solidFill>
            <a:srgbClr val="52647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48" name="Freeform 9">
            <a:extLst>
              <a:ext uri="{FF2B5EF4-FFF2-40B4-BE49-F238E27FC236}">
                <a16:creationId xmlns:a16="http://schemas.microsoft.com/office/drawing/2014/main" id="{E99C1A6B-0ED3-4167-8A96-F73423BBA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1476" y="2168385"/>
            <a:ext cx="19226" cy="606970"/>
          </a:xfrm>
          <a:custGeom>
            <a:avLst/>
            <a:gdLst>
              <a:gd name="T0" fmla="*/ 30 w 31"/>
              <a:gd name="T1" fmla="*/ 973 h 974"/>
              <a:gd name="T2" fmla="*/ 0 w 31"/>
              <a:gd name="T3" fmla="*/ 973 h 974"/>
              <a:gd name="T4" fmla="*/ 0 w 31"/>
              <a:gd name="T5" fmla="*/ 0 h 974"/>
              <a:gd name="T6" fmla="*/ 30 w 31"/>
              <a:gd name="T7" fmla="*/ 0 h 974"/>
              <a:gd name="T8" fmla="*/ 30 w 31"/>
              <a:gd name="T9" fmla="*/ 973 h 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974">
                <a:moveTo>
                  <a:pt x="30" y="973"/>
                </a:moveTo>
                <a:lnTo>
                  <a:pt x="0" y="973"/>
                </a:lnTo>
                <a:lnTo>
                  <a:pt x="0" y="0"/>
                </a:lnTo>
                <a:lnTo>
                  <a:pt x="30" y="0"/>
                </a:lnTo>
                <a:lnTo>
                  <a:pt x="30" y="973"/>
                </a:lnTo>
              </a:path>
            </a:pathLst>
          </a:custGeom>
          <a:solidFill>
            <a:srgbClr val="52647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49" name="Freeform 10">
            <a:extLst>
              <a:ext uri="{FF2B5EF4-FFF2-40B4-BE49-F238E27FC236}">
                <a16:creationId xmlns:a16="http://schemas.microsoft.com/office/drawing/2014/main" id="{9BFDB635-1154-4E21-9C08-F91470C1B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9857" y="2058526"/>
            <a:ext cx="219718" cy="222465"/>
          </a:xfrm>
          <a:custGeom>
            <a:avLst/>
            <a:gdLst>
              <a:gd name="T0" fmla="*/ 0 w 354"/>
              <a:gd name="T1" fmla="*/ 177 h 355"/>
              <a:gd name="T2" fmla="*/ 0 w 354"/>
              <a:gd name="T3" fmla="*/ 177 h 355"/>
              <a:gd name="T4" fmla="*/ 176 w 354"/>
              <a:gd name="T5" fmla="*/ 0 h 355"/>
              <a:gd name="T6" fmla="*/ 176 w 354"/>
              <a:gd name="T7" fmla="*/ 0 h 355"/>
              <a:gd name="T8" fmla="*/ 353 w 354"/>
              <a:gd name="T9" fmla="*/ 177 h 355"/>
              <a:gd name="T10" fmla="*/ 353 w 354"/>
              <a:gd name="T11" fmla="*/ 177 h 355"/>
              <a:gd name="T12" fmla="*/ 176 w 354"/>
              <a:gd name="T13" fmla="*/ 354 h 355"/>
              <a:gd name="T14" fmla="*/ 176 w 354"/>
              <a:gd name="T15" fmla="*/ 354 h 355"/>
              <a:gd name="T16" fmla="*/ 0 w 354"/>
              <a:gd name="T17" fmla="*/ 177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4" h="355">
                <a:moveTo>
                  <a:pt x="0" y="177"/>
                </a:moveTo>
                <a:lnTo>
                  <a:pt x="0" y="177"/>
                </a:lnTo>
                <a:cubicBezTo>
                  <a:pt x="0" y="79"/>
                  <a:pt x="79" y="0"/>
                  <a:pt x="176" y="0"/>
                </a:cubicBezTo>
                <a:lnTo>
                  <a:pt x="176" y="0"/>
                </a:lnTo>
                <a:cubicBezTo>
                  <a:pt x="274" y="0"/>
                  <a:pt x="353" y="79"/>
                  <a:pt x="353" y="177"/>
                </a:cubicBezTo>
                <a:lnTo>
                  <a:pt x="353" y="177"/>
                </a:lnTo>
                <a:cubicBezTo>
                  <a:pt x="353" y="274"/>
                  <a:pt x="274" y="354"/>
                  <a:pt x="176" y="354"/>
                </a:cubicBezTo>
                <a:lnTo>
                  <a:pt x="176" y="354"/>
                </a:lnTo>
                <a:cubicBezTo>
                  <a:pt x="79" y="354"/>
                  <a:pt x="0" y="274"/>
                  <a:pt x="0" y="177"/>
                </a:cubicBezTo>
              </a:path>
            </a:pathLst>
          </a:custGeom>
          <a:solidFill>
            <a:srgbClr val="52647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3C83421F-40F5-4FCD-AA5C-FD45867F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9085" y="2775355"/>
            <a:ext cx="1741261" cy="2125766"/>
          </a:xfrm>
          <a:custGeom>
            <a:avLst/>
            <a:gdLst>
              <a:gd name="T0" fmla="*/ 2752 w 2794"/>
              <a:gd name="T1" fmla="*/ 3089 h 3411"/>
              <a:gd name="T2" fmla="*/ 2752 w 2794"/>
              <a:gd name="T3" fmla="*/ 3089 h 3411"/>
              <a:gd name="T4" fmla="*/ 2471 w 2794"/>
              <a:gd name="T5" fmla="*/ 3370 h 3411"/>
              <a:gd name="T6" fmla="*/ 321 w 2794"/>
              <a:gd name="T7" fmla="*/ 3370 h 3411"/>
              <a:gd name="T8" fmla="*/ 321 w 2794"/>
              <a:gd name="T9" fmla="*/ 3370 h 3411"/>
              <a:gd name="T10" fmla="*/ 41 w 2794"/>
              <a:gd name="T11" fmla="*/ 3089 h 3411"/>
              <a:gd name="T12" fmla="*/ 41 w 2794"/>
              <a:gd name="T13" fmla="*/ 935 h 3411"/>
              <a:gd name="T14" fmla="*/ 2752 w 2794"/>
              <a:gd name="T15" fmla="*/ 935 h 3411"/>
              <a:gd name="T16" fmla="*/ 2752 w 2794"/>
              <a:gd name="T17" fmla="*/ 3089 h 3411"/>
              <a:gd name="T18" fmla="*/ 2471 w 2794"/>
              <a:gd name="T19" fmla="*/ 0 h 3411"/>
              <a:gd name="T20" fmla="*/ 1725 w 2794"/>
              <a:gd name="T21" fmla="*/ 0 h 3411"/>
              <a:gd name="T22" fmla="*/ 1725 w 2794"/>
              <a:gd name="T23" fmla="*/ 0 h 3411"/>
              <a:gd name="T24" fmla="*/ 1396 w 2794"/>
              <a:gd name="T25" fmla="*/ 239 h 3411"/>
              <a:gd name="T26" fmla="*/ 1396 w 2794"/>
              <a:gd name="T27" fmla="*/ 239 h 3411"/>
              <a:gd name="T28" fmla="*/ 1067 w 2794"/>
              <a:gd name="T29" fmla="*/ 0 h 3411"/>
              <a:gd name="T30" fmla="*/ 321 w 2794"/>
              <a:gd name="T31" fmla="*/ 0 h 3411"/>
              <a:gd name="T32" fmla="*/ 321 w 2794"/>
              <a:gd name="T33" fmla="*/ 0 h 3411"/>
              <a:gd name="T34" fmla="*/ 0 w 2794"/>
              <a:gd name="T35" fmla="*/ 321 h 3411"/>
              <a:gd name="T36" fmla="*/ 0 w 2794"/>
              <a:gd name="T37" fmla="*/ 3089 h 3411"/>
              <a:gd name="T38" fmla="*/ 0 w 2794"/>
              <a:gd name="T39" fmla="*/ 3089 h 3411"/>
              <a:gd name="T40" fmla="*/ 321 w 2794"/>
              <a:gd name="T41" fmla="*/ 3410 h 3411"/>
              <a:gd name="T42" fmla="*/ 2471 w 2794"/>
              <a:gd name="T43" fmla="*/ 3410 h 3411"/>
              <a:gd name="T44" fmla="*/ 2471 w 2794"/>
              <a:gd name="T45" fmla="*/ 3410 h 3411"/>
              <a:gd name="T46" fmla="*/ 2793 w 2794"/>
              <a:gd name="T47" fmla="*/ 3089 h 3411"/>
              <a:gd name="T48" fmla="*/ 2793 w 2794"/>
              <a:gd name="T49" fmla="*/ 321 h 3411"/>
              <a:gd name="T50" fmla="*/ 2793 w 2794"/>
              <a:gd name="T51" fmla="*/ 321 h 3411"/>
              <a:gd name="T52" fmla="*/ 2471 w 2794"/>
              <a:gd name="T53" fmla="*/ 0 h 3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94" h="3411">
                <a:moveTo>
                  <a:pt x="2752" y="3089"/>
                </a:moveTo>
                <a:lnTo>
                  <a:pt x="2752" y="3089"/>
                </a:lnTo>
                <a:cubicBezTo>
                  <a:pt x="2752" y="3244"/>
                  <a:pt x="2626" y="3370"/>
                  <a:pt x="2471" y="3370"/>
                </a:cubicBezTo>
                <a:lnTo>
                  <a:pt x="321" y="3370"/>
                </a:lnTo>
                <a:lnTo>
                  <a:pt x="321" y="3370"/>
                </a:lnTo>
                <a:cubicBezTo>
                  <a:pt x="167" y="3370"/>
                  <a:pt x="41" y="3244"/>
                  <a:pt x="41" y="3089"/>
                </a:cubicBezTo>
                <a:lnTo>
                  <a:pt x="41" y="935"/>
                </a:lnTo>
                <a:lnTo>
                  <a:pt x="2752" y="935"/>
                </a:lnTo>
                <a:lnTo>
                  <a:pt x="2752" y="3089"/>
                </a:lnTo>
                <a:close/>
                <a:moveTo>
                  <a:pt x="2471" y="0"/>
                </a:moveTo>
                <a:lnTo>
                  <a:pt x="1725" y="0"/>
                </a:lnTo>
                <a:lnTo>
                  <a:pt x="1725" y="0"/>
                </a:lnTo>
                <a:cubicBezTo>
                  <a:pt x="1680" y="139"/>
                  <a:pt x="1550" y="239"/>
                  <a:pt x="1396" y="239"/>
                </a:cubicBezTo>
                <a:lnTo>
                  <a:pt x="1396" y="239"/>
                </a:lnTo>
                <a:cubicBezTo>
                  <a:pt x="1242" y="239"/>
                  <a:pt x="1112" y="139"/>
                  <a:pt x="1067" y="0"/>
                </a:cubicBezTo>
                <a:lnTo>
                  <a:pt x="321" y="0"/>
                </a:lnTo>
                <a:lnTo>
                  <a:pt x="321" y="0"/>
                </a:lnTo>
                <a:cubicBezTo>
                  <a:pt x="144" y="0"/>
                  <a:pt x="0" y="145"/>
                  <a:pt x="0" y="321"/>
                </a:cubicBezTo>
                <a:lnTo>
                  <a:pt x="0" y="3089"/>
                </a:lnTo>
                <a:lnTo>
                  <a:pt x="0" y="3089"/>
                </a:lnTo>
                <a:cubicBezTo>
                  <a:pt x="0" y="3266"/>
                  <a:pt x="144" y="3410"/>
                  <a:pt x="321" y="3410"/>
                </a:cubicBezTo>
                <a:lnTo>
                  <a:pt x="2471" y="3410"/>
                </a:lnTo>
                <a:lnTo>
                  <a:pt x="2471" y="3410"/>
                </a:lnTo>
                <a:cubicBezTo>
                  <a:pt x="2648" y="3410"/>
                  <a:pt x="2793" y="3266"/>
                  <a:pt x="2793" y="3089"/>
                </a:cubicBezTo>
                <a:lnTo>
                  <a:pt x="2793" y="321"/>
                </a:lnTo>
                <a:lnTo>
                  <a:pt x="2793" y="321"/>
                </a:lnTo>
                <a:cubicBezTo>
                  <a:pt x="2793" y="145"/>
                  <a:pt x="2648" y="0"/>
                  <a:pt x="2471" y="0"/>
                </a:cubicBezTo>
                <a:close/>
              </a:path>
            </a:pathLst>
          </a:custGeom>
          <a:solidFill>
            <a:srgbClr val="98A9BC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51" name="Freeform 12">
            <a:extLst>
              <a:ext uri="{FF2B5EF4-FFF2-40B4-BE49-F238E27FC236}">
                <a16:creationId xmlns:a16="http://schemas.microsoft.com/office/drawing/2014/main" id="{5DBD635A-56CF-4BF0-A7B0-F1312A3FC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601" y="2775355"/>
            <a:ext cx="1741261" cy="2125766"/>
          </a:xfrm>
          <a:custGeom>
            <a:avLst/>
            <a:gdLst>
              <a:gd name="T0" fmla="*/ 2752 w 2794"/>
              <a:gd name="T1" fmla="*/ 3089 h 3411"/>
              <a:gd name="T2" fmla="*/ 2752 w 2794"/>
              <a:gd name="T3" fmla="*/ 3089 h 3411"/>
              <a:gd name="T4" fmla="*/ 2472 w 2794"/>
              <a:gd name="T5" fmla="*/ 3370 h 3411"/>
              <a:gd name="T6" fmla="*/ 322 w 2794"/>
              <a:gd name="T7" fmla="*/ 3370 h 3411"/>
              <a:gd name="T8" fmla="*/ 322 w 2794"/>
              <a:gd name="T9" fmla="*/ 3370 h 3411"/>
              <a:gd name="T10" fmla="*/ 41 w 2794"/>
              <a:gd name="T11" fmla="*/ 3089 h 3411"/>
              <a:gd name="T12" fmla="*/ 41 w 2794"/>
              <a:gd name="T13" fmla="*/ 935 h 3411"/>
              <a:gd name="T14" fmla="*/ 2752 w 2794"/>
              <a:gd name="T15" fmla="*/ 935 h 3411"/>
              <a:gd name="T16" fmla="*/ 2752 w 2794"/>
              <a:gd name="T17" fmla="*/ 3089 h 3411"/>
              <a:gd name="T18" fmla="*/ 2472 w 2794"/>
              <a:gd name="T19" fmla="*/ 0 h 3411"/>
              <a:gd name="T20" fmla="*/ 1726 w 2794"/>
              <a:gd name="T21" fmla="*/ 0 h 3411"/>
              <a:gd name="T22" fmla="*/ 1726 w 2794"/>
              <a:gd name="T23" fmla="*/ 0 h 3411"/>
              <a:gd name="T24" fmla="*/ 1397 w 2794"/>
              <a:gd name="T25" fmla="*/ 239 h 3411"/>
              <a:gd name="T26" fmla="*/ 1397 w 2794"/>
              <a:gd name="T27" fmla="*/ 239 h 3411"/>
              <a:gd name="T28" fmla="*/ 1067 w 2794"/>
              <a:gd name="T29" fmla="*/ 0 h 3411"/>
              <a:gd name="T30" fmla="*/ 322 w 2794"/>
              <a:gd name="T31" fmla="*/ 0 h 3411"/>
              <a:gd name="T32" fmla="*/ 322 w 2794"/>
              <a:gd name="T33" fmla="*/ 0 h 3411"/>
              <a:gd name="T34" fmla="*/ 0 w 2794"/>
              <a:gd name="T35" fmla="*/ 321 h 3411"/>
              <a:gd name="T36" fmla="*/ 0 w 2794"/>
              <a:gd name="T37" fmla="*/ 3089 h 3411"/>
              <a:gd name="T38" fmla="*/ 0 w 2794"/>
              <a:gd name="T39" fmla="*/ 3089 h 3411"/>
              <a:gd name="T40" fmla="*/ 322 w 2794"/>
              <a:gd name="T41" fmla="*/ 3410 h 3411"/>
              <a:gd name="T42" fmla="*/ 2472 w 2794"/>
              <a:gd name="T43" fmla="*/ 3410 h 3411"/>
              <a:gd name="T44" fmla="*/ 2472 w 2794"/>
              <a:gd name="T45" fmla="*/ 3410 h 3411"/>
              <a:gd name="T46" fmla="*/ 2793 w 2794"/>
              <a:gd name="T47" fmla="*/ 3089 h 3411"/>
              <a:gd name="T48" fmla="*/ 2793 w 2794"/>
              <a:gd name="T49" fmla="*/ 321 h 3411"/>
              <a:gd name="T50" fmla="*/ 2793 w 2794"/>
              <a:gd name="T51" fmla="*/ 321 h 3411"/>
              <a:gd name="T52" fmla="*/ 2472 w 2794"/>
              <a:gd name="T53" fmla="*/ 0 h 3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94" h="3411">
                <a:moveTo>
                  <a:pt x="2752" y="3089"/>
                </a:moveTo>
                <a:lnTo>
                  <a:pt x="2752" y="3089"/>
                </a:lnTo>
                <a:cubicBezTo>
                  <a:pt x="2752" y="3244"/>
                  <a:pt x="2626" y="3370"/>
                  <a:pt x="2472" y="3370"/>
                </a:cubicBezTo>
                <a:lnTo>
                  <a:pt x="322" y="3370"/>
                </a:lnTo>
                <a:lnTo>
                  <a:pt x="322" y="3370"/>
                </a:lnTo>
                <a:cubicBezTo>
                  <a:pt x="167" y="3370"/>
                  <a:pt x="41" y="3244"/>
                  <a:pt x="41" y="3089"/>
                </a:cubicBezTo>
                <a:lnTo>
                  <a:pt x="41" y="935"/>
                </a:lnTo>
                <a:lnTo>
                  <a:pt x="2752" y="935"/>
                </a:lnTo>
                <a:lnTo>
                  <a:pt x="2752" y="3089"/>
                </a:lnTo>
                <a:close/>
                <a:moveTo>
                  <a:pt x="2472" y="0"/>
                </a:moveTo>
                <a:lnTo>
                  <a:pt x="1726" y="0"/>
                </a:lnTo>
                <a:lnTo>
                  <a:pt x="1726" y="0"/>
                </a:lnTo>
                <a:cubicBezTo>
                  <a:pt x="1681" y="139"/>
                  <a:pt x="1551" y="239"/>
                  <a:pt x="1397" y="239"/>
                </a:cubicBezTo>
                <a:lnTo>
                  <a:pt x="1397" y="239"/>
                </a:lnTo>
                <a:cubicBezTo>
                  <a:pt x="1243" y="239"/>
                  <a:pt x="1113" y="139"/>
                  <a:pt x="1067" y="0"/>
                </a:cubicBezTo>
                <a:lnTo>
                  <a:pt x="322" y="0"/>
                </a:lnTo>
                <a:lnTo>
                  <a:pt x="322" y="0"/>
                </a:lnTo>
                <a:cubicBezTo>
                  <a:pt x="145" y="0"/>
                  <a:pt x="0" y="145"/>
                  <a:pt x="0" y="321"/>
                </a:cubicBezTo>
                <a:lnTo>
                  <a:pt x="0" y="3089"/>
                </a:lnTo>
                <a:lnTo>
                  <a:pt x="0" y="3089"/>
                </a:lnTo>
                <a:cubicBezTo>
                  <a:pt x="0" y="3266"/>
                  <a:pt x="145" y="3410"/>
                  <a:pt x="322" y="3410"/>
                </a:cubicBezTo>
                <a:lnTo>
                  <a:pt x="2472" y="3410"/>
                </a:lnTo>
                <a:lnTo>
                  <a:pt x="2472" y="3410"/>
                </a:lnTo>
                <a:cubicBezTo>
                  <a:pt x="2649" y="3410"/>
                  <a:pt x="2793" y="3266"/>
                  <a:pt x="2793" y="3089"/>
                </a:cubicBezTo>
                <a:lnTo>
                  <a:pt x="2793" y="321"/>
                </a:lnTo>
                <a:lnTo>
                  <a:pt x="2793" y="321"/>
                </a:lnTo>
                <a:cubicBezTo>
                  <a:pt x="2793" y="145"/>
                  <a:pt x="2649" y="0"/>
                  <a:pt x="2472" y="0"/>
                </a:cubicBezTo>
                <a:close/>
              </a:path>
            </a:pathLst>
          </a:custGeom>
          <a:solidFill>
            <a:srgbClr val="566A7C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52" name="Freeform 13">
            <a:extLst>
              <a:ext uri="{FF2B5EF4-FFF2-40B4-BE49-F238E27FC236}">
                <a16:creationId xmlns:a16="http://schemas.microsoft.com/office/drawing/2014/main" id="{06AB00B7-F13E-4A7A-9088-00289F475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6978" y="2519933"/>
            <a:ext cx="381760" cy="381760"/>
          </a:xfrm>
          <a:custGeom>
            <a:avLst/>
            <a:gdLst>
              <a:gd name="T0" fmla="*/ 306 w 612"/>
              <a:gd name="T1" fmla="*/ 0 h 611"/>
              <a:gd name="T2" fmla="*/ 306 w 612"/>
              <a:gd name="T3" fmla="*/ 0 h 611"/>
              <a:gd name="T4" fmla="*/ 0 w 612"/>
              <a:gd name="T5" fmla="*/ 305 h 611"/>
              <a:gd name="T6" fmla="*/ 0 w 612"/>
              <a:gd name="T7" fmla="*/ 305 h 611"/>
              <a:gd name="T8" fmla="*/ 306 w 612"/>
              <a:gd name="T9" fmla="*/ 610 h 611"/>
              <a:gd name="T10" fmla="*/ 306 w 612"/>
              <a:gd name="T11" fmla="*/ 610 h 611"/>
              <a:gd name="T12" fmla="*/ 611 w 612"/>
              <a:gd name="T13" fmla="*/ 305 h 611"/>
              <a:gd name="T14" fmla="*/ 611 w 612"/>
              <a:gd name="T15" fmla="*/ 305 h 611"/>
              <a:gd name="T16" fmla="*/ 306 w 612"/>
              <a:gd name="T17" fmla="*/ 0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2" h="611">
                <a:moveTo>
                  <a:pt x="306" y="0"/>
                </a:moveTo>
                <a:lnTo>
                  <a:pt x="306" y="0"/>
                </a:lnTo>
                <a:cubicBezTo>
                  <a:pt x="137" y="0"/>
                  <a:pt x="0" y="136"/>
                  <a:pt x="0" y="305"/>
                </a:cubicBezTo>
                <a:lnTo>
                  <a:pt x="0" y="305"/>
                </a:lnTo>
                <a:cubicBezTo>
                  <a:pt x="0" y="474"/>
                  <a:pt x="137" y="610"/>
                  <a:pt x="306" y="610"/>
                </a:cubicBezTo>
                <a:lnTo>
                  <a:pt x="306" y="610"/>
                </a:lnTo>
                <a:cubicBezTo>
                  <a:pt x="474" y="610"/>
                  <a:pt x="611" y="474"/>
                  <a:pt x="611" y="305"/>
                </a:cubicBezTo>
                <a:lnTo>
                  <a:pt x="611" y="305"/>
                </a:lnTo>
                <a:cubicBezTo>
                  <a:pt x="611" y="136"/>
                  <a:pt x="474" y="0"/>
                  <a:pt x="306" y="0"/>
                </a:cubicBezTo>
              </a:path>
            </a:pathLst>
          </a:custGeom>
          <a:solidFill>
            <a:srgbClr val="566A7C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53" name="Freeform 14">
            <a:extLst>
              <a:ext uri="{FF2B5EF4-FFF2-40B4-BE49-F238E27FC236}">
                <a16:creationId xmlns:a16="http://schemas.microsoft.com/office/drawing/2014/main" id="{7307CD36-D0CB-4167-8FCE-85D69EAA1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885" y="2775355"/>
            <a:ext cx="1738515" cy="2125766"/>
          </a:xfrm>
          <a:custGeom>
            <a:avLst/>
            <a:gdLst>
              <a:gd name="T0" fmla="*/ 2751 w 2793"/>
              <a:gd name="T1" fmla="*/ 3089 h 3411"/>
              <a:gd name="T2" fmla="*/ 2751 w 2793"/>
              <a:gd name="T3" fmla="*/ 3089 h 3411"/>
              <a:gd name="T4" fmla="*/ 2471 w 2793"/>
              <a:gd name="T5" fmla="*/ 3370 h 3411"/>
              <a:gd name="T6" fmla="*/ 321 w 2793"/>
              <a:gd name="T7" fmla="*/ 3370 h 3411"/>
              <a:gd name="T8" fmla="*/ 321 w 2793"/>
              <a:gd name="T9" fmla="*/ 3370 h 3411"/>
              <a:gd name="T10" fmla="*/ 41 w 2793"/>
              <a:gd name="T11" fmla="*/ 3089 h 3411"/>
              <a:gd name="T12" fmla="*/ 41 w 2793"/>
              <a:gd name="T13" fmla="*/ 935 h 3411"/>
              <a:gd name="T14" fmla="*/ 2751 w 2793"/>
              <a:gd name="T15" fmla="*/ 935 h 3411"/>
              <a:gd name="T16" fmla="*/ 2751 w 2793"/>
              <a:gd name="T17" fmla="*/ 3089 h 3411"/>
              <a:gd name="T18" fmla="*/ 2471 w 2793"/>
              <a:gd name="T19" fmla="*/ 0 h 3411"/>
              <a:gd name="T20" fmla="*/ 1725 w 2793"/>
              <a:gd name="T21" fmla="*/ 0 h 3411"/>
              <a:gd name="T22" fmla="*/ 1725 w 2793"/>
              <a:gd name="T23" fmla="*/ 0 h 3411"/>
              <a:gd name="T24" fmla="*/ 1396 w 2793"/>
              <a:gd name="T25" fmla="*/ 239 h 3411"/>
              <a:gd name="T26" fmla="*/ 1396 w 2793"/>
              <a:gd name="T27" fmla="*/ 239 h 3411"/>
              <a:gd name="T28" fmla="*/ 1067 w 2793"/>
              <a:gd name="T29" fmla="*/ 0 h 3411"/>
              <a:gd name="T30" fmla="*/ 321 w 2793"/>
              <a:gd name="T31" fmla="*/ 0 h 3411"/>
              <a:gd name="T32" fmla="*/ 321 w 2793"/>
              <a:gd name="T33" fmla="*/ 0 h 3411"/>
              <a:gd name="T34" fmla="*/ 0 w 2793"/>
              <a:gd name="T35" fmla="*/ 321 h 3411"/>
              <a:gd name="T36" fmla="*/ 0 w 2793"/>
              <a:gd name="T37" fmla="*/ 3089 h 3411"/>
              <a:gd name="T38" fmla="*/ 0 w 2793"/>
              <a:gd name="T39" fmla="*/ 3089 h 3411"/>
              <a:gd name="T40" fmla="*/ 321 w 2793"/>
              <a:gd name="T41" fmla="*/ 3410 h 3411"/>
              <a:gd name="T42" fmla="*/ 2471 w 2793"/>
              <a:gd name="T43" fmla="*/ 3410 h 3411"/>
              <a:gd name="T44" fmla="*/ 2471 w 2793"/>
              <a:gd name="T45" fmla="*/ 3410 h 3411"/>
              <a:gd name="T46" fmla="*/ 2792 w 2793"/>
              <a:gd name="T47" fmla="*/ 3089 h 3411"/>
              <a:gd name="T48" fmla="*/ 2792 w 2793"/>
              <a:gd name="T49" fmla="*/ 321 h 3411"/>
              <a:gd name="T50" fmla="*/ 2792 w 2793"/>
              <a:gd name="T51" fmla="*/ 321 h 3411"/>
              <a:gd name="T52" fmla="*/ 2471 w 2793"/>
              <a:gd name="T53" fmla="*/ 0 h 3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93" h="3411">
                <a:moveTo>
                  <a:pt x="2751" y="3089"/>
                </a:moveTo>
                <a:lnTo>
                  <a:pt x="2751" y="3089"/>
                </a:lnTo>
                <a:cubicBezTo>
                  <a:pt x="2751" y="3244"/>
                  <a:pt x="2625" y="3370"/>
                  <a:pt x="2471" y="3370"/>
                </a:cubicBezTo>
                <a:lnTo>
                  <a:pt x="321" y="3370"/>
                </a:lnTo>
                <a:lnTo>
                  <a:pt x="321" y="3370"/>
                </a:lnTo>
                <a:cubicBezTo>
                  <a:pt x="167" y="3370"/>
                  <a:pt x="41" y="3244"/>
                  <a:pt x="41" y="3089"/>
                </a:cubicBezTo>
                <a:lnTo>
                  <a:pt x="41" y="935"/>
                </a:lnTo>
                <a:lnTo>
                  <a:pt x="2751" y="935"/>
                </a:lnTo>
                <a:lnTo>
                  <a:pt x="2751" y="3089"/>
                </a:lnTo>
                <a:close/>
                <a:moveTo>
                  <a:pt x="2471" y="0"/>
                </a:moveTo>
                <a:lnTo>
                  <a:pt x="1725" y="0"/>
                </a:lnTo>
                <a:lnTo>
                  <a:pt x="1725" y="0"/>
                </a:lnTo>
                <a:cubicBezTo>
                  <a:pt x="1680" y="139"/>
                  <a:pt x="1550" y="239"/>
                  <a:pt x="1396" y="239"/>
                </a:cubicBezTo>
                <a:lnTo>
                  <a:pt x="1396" y="239"/>
                </a:lnTo>
                <a:cubicBezTo>
                  <a:pt x="1242" y="239"/>
                  <a:pt x="1112" y="139"/>
                  <a:pt x="1067" y="0"/>
                </a:cubicBezTo>
                <a:lnTo>
                  <a:pt x="321" y="0"/>
                </a:lnTo>
                <a:lnTo>
                  <a:pt x="321" y="0"/>
                </a:lnTo>
                <a:cubicBezTo>
                  <a:pt x="144" y="0"/>
                  <a:pt x="0" y="145"/>
                  <a:pt x="0" y="321"/>
                </a:cubicBezTo>
                <a:lnTo>
                  <a:pt x="0" y="3089"/>
                </a:lnTo>
                <a:lnTo>
                  <a:pt x="0" y="3089"/>
                </a:lnTo>
                <a:cubicBezTo>
                  <a:pt x="0" y="3266"/>
                  <a:pt x="144" y="3410"/>
                  <a:pt x="321" y="3410"/>
                </a:cubicBezTo>
                <a:lnTo>
                  <a:pt x="2471" y="3410"/>
                </a:lnTo>
                <a:lnTo>
                  <a:pt x="2471" y="3410"/>
                </a:lnTo>
                <a:cubicBezTo>
                  <a:pt x="2648" y="3410"/>
                  <a:pt x="2792" y="3266"/>
                  <a:pt x="2792" y="3089"/>
                </a:cubicBezTo>
                <a:lnTo>
                  <a:pt x="2792" y="321"/>
                </a:lnTo>
                <a:lnTo>
                  <a:pt x="2792" y="321"/>
                </a:lnTo>
                <a:cubicBezTo>
                  <a:pt x="2792" y="145"/>
                  <a:pt x="2648" y="0"/>
                  <a:pt x="2471" y="0"/>
                </a:cubicBezTo>
                <a:close/>
              </a:path>
            </a:pathLst>
          </a:custGeom>
          <a:solidFill>
            <a:srgbClr val="23A4A7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54" name="Freeform 15">
            <a:extLst>
              <a:ext uri="{FF2B5EF4-FFF2-40B4-BE49-F238E27FC236}">
                <a16:creationId xmlns:a16="http://schemas.microsoft.com/office/drawing/2014/main" id="{0F2036F8-8904-4EF3-9128-935BA1DBA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370" y="2775355"/>
            <a:ext cx="1738514" cy="2125766"/>
          </a:xfrm>
          <a:custGeom>
            <a:avLst/>
            <a:gdLst>
              <a:gd name="T0" fmla="*/ 2751 w 2793"/>
              <a:gd name="T1" fmla="*/ 3089 h 3411"/>
              <a:gd name="T2" fmla="*/ 2751 w 2793"/>
              <a:gd name="T3" fmla="*/ 3089 h 3411"/>
              <a:gd name="T4" fmla="*/ 2470 w 2793"/>
              <a:gd name="T5" fmla="*/ 3370 h 3411"/>
              <a:gd name="T6" fmla="*/ 322 w 2793"/>
              <a:gd name="T7" fmla="*/ 3370 h 3411"/>
              <a:gd name="T8" fmla="*/ 322 w 2793"/>
              <a:gd name="T9" fmla="*/ 3370 h 3411"/>
              <a:gd name="T10" fmla="*/ 41 w 2793"/>
              <a:gd name="T11" fmla="*/ 3089 h 3411"/>
              <a:gd name="T12" fmla="*/ 41 w 2793"/>
              <a:gd name="T13" fmla="*/ 935 h 3411"/>
              <a:gd name="T14" fmla="*/ 2751 w 2793"/>
              <a:gd name="T15" fmla="*/ 935 h 3411"/>
              <a:gd name="T16" fmla="*/ 2751 w 2793"/>
              <a:gd name="T17" fmla="*/ 3089 h 3411"/>
              <a:gd name="T18" fmla="*/ 2470 w 2793"/>
              <a:gd name="T19" fmla="*/ 0 h 3411"/>
              <a:gd name="T20" fmla="*/ 1725 w 2793"/>
              <a:gd name="T21" fmla="*/ 0 h 3411"/>
              <a:gd name="T22" fmla="*/ 1725 w 2793"/>
              <a:gd name="T23" fmla="*/ 0 h 3411"/>
              <a:gd name="T24" fmla="*/ 1396 w 2793"/>
              <a:gd name="T25" fmla="*/ 239 h 3411"/>
              <a:gd name="T26" fmla="*/ 1396 w 2793"/>
              <a:gd name="T27" fmla="*/ 239 h 3411"/>
              <a:gd name="T28" fmla="*/ 1067 w 2793"/>
              <a:gd name="T29" fmla="*/ 0 h 3411"/>
              <a:gd name="T30" fmla="*/ 322 w 2793"/>
              <a:gd name="T31" fmla="*/ 0 h 3411"/>
              <a:gd name="T32" fmla="*/ 322 w 2793"/>
              <a:gd name="T33" fmla="*/ 0 h 3411"/>
              <a:gd name="T34" fmla="*/ 0 w 2793"/>
              <a:gd name="T35" fmla="*/ 321 h 3411"/>
              <a:gd name="T36" fmla="*/ 0 w 2793"/>
              <a:gd name="T37" fmla="*/ 3089 h 3411"/>
              <a:gd name="T38" fmla="*/ 0 w 2793"/>
              <a:gd name="T39" fmla="*/ 3089 h 3411"/>
              <a:gd name="T40" fmla="*/ 322 w 2793"/>
              <a:gd name="T41" fmla="*/ 3410 h 3411"/>
              <a:gd name="T42" fmla="*/ 2470 w 2793"/>
              <a:gd name="T43" fmla="*/ 3410 h 3411"/>
              <a:gd name="T44" fmla="*/ 2470 w 2793"/>
              <a:gd name="T45" fmla="*/ 3410 h 3411"/>
              <a:gd name="T46" fmla="*/ 2792 w 2793"/>
              <a:gd name="T47" fmla="*/ 3089 h 3411"/>
              <a:gd name="T48" fmla="*/ 2792 w 2793"/>
              <a:gd name="T49" fmla="*/ 321 h 3411"/>
              <a:gd name="T50" fmla="*/ 2792 w 2793"/>
              <a:gd name="T51" fmla="*/ 321 h 3411"/>
              <a:gd name="T52" fmla="*/ 2470 w 2793"/>
              <a:gd name="T53" fmla="*/ 0 h 3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93" h="3411">
                <a:moveTo>
                  <a:pt x="2751" y="3089"/>
                </a:moveTo>
                <a:lnTo>
                  <a:pt x="2751" y="3089"/>
                </a:lnTo>
                <a:cubicBezTo>
                  <a:pt x="2751" y="3244"/>
                  <a:pt x="2625" y="3370"/>
                  <a:pt x="2470" y="3370"/>
                </a:cubicBezTo>
                <a:lnTo>
                  <a:pt x="322" y="3370"/>
                </a:lnTo>
                <a:lnTo>
                  <a:pt x="322" y="3370"/>
                </a:lnTo>
                <a:cubicBezTo>
                  <a:pt x="167" y="3370"/>
                  <a:pt x="41" y="3244"/>
                  <a:pt x="41" y="3089"/>
                </a:cubicBezTo>
                <a:lnTo>
                  <a:pt x="41" y="935"/>
                </a:lnTo>
                <a:lnTo>
                  <a:pt x="2751" y="935"/>
                </a:lnTo>
                <a:lnTo>
                  <a:pt x="2751" y="3089"/>
                </a:lnTo>
                <a:close/>
                <a:moveTo>
                  <a:pt x="2470" y="0"/>
                </a:moveTo>
                <a:lnTo>
                  <a:pt x="1725" y="0"/>
                </a:lnTo>
                <a:lnTo>
                  <a:pt x="1725" y="0"/>
                </a:lnTo>
                <a:cubicBezTo>
                  <a:pt x="1679" y="139"/>
                  <a:pt x="1549" y="239"/>
                  <a:pt x="1396" y="239"/>
                </a:cubicBezTo>
                <a:lnTo>
                  <a:pt x="1396" y="239"/>
                </a:lnTo>
                <a:cubicBezTo>
                  <a:pt x="1242" y="239"/>
                  <a:pt x="1112" y="139"/>
                  <a:pt x="1067" y="0"/>
                </a:cubicBezTo>
                <a:lnTo>
                  <a:pt x="322" y="0"/>
                </a:lnTo>
                <a:lnTo>
                  <a:pt x="322" y="0"/>
                </a:lnTo>
                <a:cubicBezTo>
                  <a:pt x="144" y="0"/>
                  <a:pt x="0" y="145"/>
                  <a:pt x="0" y="321"/>
                </a:cubicBezTo>
                <a:lnTo>
                  <a:pt x="0" y="3089"/>
                </a:lnTo>
                <a:lnTo>
                  <a:pt x="0" y="3089"/>
                </a:lnTo>
                <a:cubicBezTo>
                  <a:pt x="0" y="3266"/>
                  <a:pt x="144" y="3410"/>
                  <a:pt x="322" y="3410"/>
                </a:cubicBezTo>
                <a:lnTo>
                  <a:pt x="2470" y="3410"/>
                </a:lnTo>
                <a:lnTo>
                  <a:pt x="2470" y="3410"/>
                </a:lnTo>
                <a:cubicBezTo>
                  <a:pt x="2648" y="3410"/>
                  <a:pt x="2792" y="3266"/>
                  <a:pt x="2792" y="3089"/>
                </a:cubicBezTo>
                <a:lnTo>
                  <a:pt x="2792" y="321"/>
                </a:lnTo>
                <a:lnTo>
                  <a:pt x="2792" y="321"/>
                </a:lnTo>
                <a:cubicBezTo>
                  <a:pt x="2792" y="145"/>
                  <a:pt x="2648" y="0"/>
                  <a:pt x="2470" y="0"/>
                </a:cubicBezTo>
                <a:close/>
              </a:path>
            </a:pathLst>
          </a:custGeom>
          <a:solidFill>
            <a:srgbClr val="1060B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55" name="Freeform 16">
            <a:extLst>
              <a:ext uri="{FF2B5EF4-FFF2-40B4-BE49-F238E27FC236}">
                <a16:creationId xmlns:a16="http://schemas.microsoft.com/office/drawing/2014/main" id="{2D76011D-CA1C-4E48-9E42-0275B1035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654" y="2775355"/>
            <a:ext cx="1741261" cy="2125766"/>
          </a:xfrm>
          <a:custGeom>
            <a:avLst/>
            <a:gdLst>
              <a:gd name="T0" fmla="*/ 2752 w 2794"/>
              <a:gd name="T1" fmla="*/ 3089 h 3411"/>
              <a:gd name="T2" fmla="*/ 2752 w 2794"/>
              <a:gd name="T3" fmla="*/ 3089 h 3411"/>
              <a:gd name="T4" fmla="*/ 2471 w 2794"/>
              <a:gd name="T5" fmla="*/ 3370 h 3411"/>
              <a:gd name="T6" fmla="*/ 322 w 2794"/>
              <a:gd name="T7" fmla="*/ 3370 h 3411"/>
              <a:gd name="T8" fmla="*/ 322 w 2794"/>
              <a:gd name="T9" fmla="*/ 3370 h 3411"/>
              <a:gd name="T10" fmla="*/ 41 w 2794"/>
              <a:gd name="T11" fmla="*/ 3089 h 3411"/>
              <a:gd name="T12" fmla="*/ 41 w 2794"/>
              <a:gd name="T13" fmla="*/ 935 h 3411"/>
              <a:gd name="T14" fmla="*/ 2752 w 2794"/>
              <a:gd name="T15" fmla="*/ 935 h 3411"/>
              <a:gd name="T16" fmla="*/ 2752 w 2794"/>
              <a:gd name="T17" fmla="*/ 3089 h 3411"/>
              <a:gd name="T18" fmla="*/ 2471 w 2794"/>
              <a:gd name="T19" fmla="*/ 0 h 3411"/>
              <a:gd name="T20" fmla="*/ 1726 w 2794"/>
              <a:gd name="T21" fmla="*/ 0 h 3411"/>
              <a:gd name="T22" fmla="*/ 1726 w 2794"/>
              <a:gd name="T23" fmla="*/ 0 h 3411"/>
              <a:gd name="T24" fmla="*/ 1396 w 2794"/>
              <a:gd name="T25" fmla="*/ 239 h 3411"/>
              <a:gd name="T26" fmla="*/ 1396 w 2794"/>
              <a:gd name="T27" fmla="*/ 239 h 3411"/>
              <a:gd name="T28" fmla="*/ 1067 w 2794"/>
              <a:gd name="T29" fmla="*/ 0 h 3411"/>
              <a:gd name="T30" fmla="*/ 322 w 2794"/>
              <a:gd name="T31" fmla="*/ 0 h 3411"/>
              <a:gd name="T32" fmla="*/ 322 w 2794"/>
              <a:gd name="T33" fmla="*/ 0 h 3411"/>
              <a:gd name="T34" fmla="*/ 0 w 2794"/>
              <a:gd name="T35" fmla="*/ 321 h 3411"/>
              <a:gd name="T36" fmla="*/ 0 w 2794"/>
              <a:gd name="T37" fmla="*/ 3089 h 3411"/>
              <a:gd name="T38" fmla="*/ 0 w 2794"/>
              <a:gd name="T39" fmla="*/ 3089 h 3411"/>
              <a:gd name="T40" fmla="*/ 322 w 2794"/>
              <a:gd name="T41" fmla="*/ 3410 h 3411"/>
              <a:gd name="T42" fmla="*/ 2471 w 2794"/>
              <a:gd name="T43" fmla="*/ 3410 h 3411"/>
              <a:gd name="T44" fmla="*/ 2471 w 2794"/>
              <a:gd name="T45" fmla="*/ 3410 h 3411"/>
              <a:gd name="T46" fmla="*/ 2793 w 2794"/>
              <a:gd name="T47" fmla="*/ 3089 h 3411"/>
              <a:gd name="T48" fmla="*/ 2793 w 2794"/>
              <a:gd name="T49" fmla="*/ 321 h 3411"/>
              <a:gd name="T50" fmla="*/ 2793 w 2794"/>
              <a:gd name="T51" fmla="*/ 321 h 3411"/>
              <a:gd name="T52" fmla="*/ 2471 w 2794"/>
              <a:gd name="T53" fmla="*/ 0 h 3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94" h="3411">
                <a:moveTo>
                  <a:pt x="2752" y="3089"/>
                </a:moveTo>
                <a:lnTo>
                  <a:pt x="2752" y="3089"/>
                </a:lnTo>
                <a:cubicBezTo>
                  <a:pt x="2752" y="3244"/>
                  <a:pt x="2626" y="3370"/>
                  <a:pt x="2471" y="3370"/>
                </a:cubicBezTo>
                <a:lnTo>
                  <a:pt x="322" y="3370"/>
                </a:lnTo>
                <a:lnTo>
                  <a:pt x="322" y="3370"/>
                </a:lnTo>
                <a:cubicBezTo>
                  <a:pt x="167" y="3370"/>
                  <a:pt x="41" y="3244"/>
                  <a:pt x="41" y="3089"/>
                </a:cubicBezTo>
                <a:lnTo>
                  <a:pt x="41" y="935"/>
                </a:lnTo>
                <a:lnTo>
                  <a:pt x="2752" y="935"/>
                </a:lnTo>
                <a:lnTo>
                  <a:pt x="2752" y="3089"/>
                </a:lnTo>
                <a:close/>
                <a:moveTo>
                  <a:pt x="2471" y="0"/>
                </a:moveTo>
                <a:lnTo>
                  <a:pt x="1726" y="0"/>
                </a:lnTo>
                <a:lnTo>
                  <a:pt x="1726" y="0"/>
                </a:lnTo>
                <a:cubicBezTo>
                  <a:pt x="1681" y="139"/>
                  <a:pt x="1550" y="239"/>
                  <a:pt x="1396" y="239"/>
                </a:cubicBezTo>
                <a:lnTo>
                  <a:pt x="1396" y="239"/>
                </a:lnTo>
                <a:cubicBezTo>
                  <a:pt x="1243" y="239"/>
                  <a:pt x="1113" y="139"/>
                  <a:pt x="1067" y="0"/>
                </a:cubicBezTo>
                <a:lnTo>
                  <a:pt x="322" y="0"/>
                </a:lnTo>
                <a:lnTo>
                  <a:pt x="322" y="0"/>
                </a:lnTo>
                <a:cubicBezTo>
                  <a:pt x="144" y="0"/>
                  <a:pt x="0" y="145"/>
                  <a:pt x="0" y="321"/>
                </a:cubicBezTo>
                <a:lnTo>
                  <a:pt x="0" y="3089"/>
                </a:lnTo>
                <a:lnTo>
                  <a:pt x="0" y="3089"/>
                </a:lnTo>
                <a:cubicBezTo>
                  <a:pt x="0" y="3266"/>
                  <a:pt x="144" y="3410"/>
                  <a:pt x="322" y="3410"/>
                </a:cubicBezTo>
                <a:lnTo>
                  <a:pt x="2471" y="3410"/>
                </a:lnTo>
                <a:lnTo>
                  <a:pt x="2471" y="3410"/>
                </a:lnTo>
                <a:cubicBezTo>
                  <a:pt x="2649" y="3410"/>
                  <a:pt x="2793" y="3266"/>
                  <a:pt x="2793" y="3089"/>
                </a:cubicBezTo>
                <a:lnTo>
                  <a:pt x="2793" y="321"/>
                </a:lnTo>
                <a:lnTo>
                  <a:pt x="2793" y="321"/>
                </a:lnTo>
                <a:cubicBezTo>
                  <a:pt x="2793" y="145"/>
                  <a:pt x="2649" y="0"/>
                  <a:pt x="2471" y="0"/>
                </a:cubicBezTo>
                <a:close/>
              </a:path>
            </a:pathLst>
          </a:custGeom>
          <a:solidFill>
            <a:srgbClr val="35CA7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56" name="Freeform 17">
            <a:extLst>
              <a:ext uri="{FF2B5EF4-FFF2-40B4-BE49-F238E27FC236}">
                <a16:creationId xmlns:a16="http://schemas.microsoft.com/office/drawing/2014/main" id="{60C98F29-489A-4A23-BDC7-DD34393F4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778" y="2519933"/>
            <a:ext cx="381760" cy="381760"/>
          </a:xfrm>
          <a:custGeom>
            <a:avLst/>
            <a:gdLst>
              <a:gd name="T0" fmla="*/ 305 w 612"/>
              <a:gd name="T1" fmla="*/ 0 h 611"/>
              <a:gd name="T2" fmla="*/ 305 w 612"/>
              <a:gd name="T3" fmla="*/ 0 h 611"/>
              <a:gd name="T4" fmla="*/ 0 w 612"/>
              <a:gd name="T5" fmla="*/ 305 h 611"/>
              <a:gd name="T6" fmla="*/ 0 w 612"/>
              <a:gd name="T7" fmla="*/ 305 h 611"/>
              <a:gd name="T8" fmla="*/ 305 w 612"/>
              <a:gd name="T9" fmla="*/ 610 h 611"/>
              <a:gd name="T10" fmla="*/ 305 w 612"/>
              <a:gd name="T11" fmla="*/ 610 h 611"/>
              <a:gd name="T12" fmla="*/ 611 w 612"/>
              <a:gd name="T13" fmla="*/ 305 h 611"/>
              <a:gd name="T14" fmla="*/ 611 w 612"/>
              <a:gd name="T15" fmla="*/ 305 h 611"/>
              <a:gd name="T16" fmla="*/ 305 w 612"/>
              <a:gd name="T17" fmla="*/ 0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2" h="611">
                <a:moveTo>
                  <a:pt x="305" y="0"/>
                </a:moveTo>
                <a:lnTo>
                  <a:pt x="305" y="0"/>
                </a:lnTo>
                <a:cubicBezTo>
                  <a:pt x="137" y="0"/>
                  <a:pt x="0" y="136"/>
                  <a:pt x="0" y="305"/>
                </a:cubicBezTo>
                <a:lnTo>
                  <a:pt x="0" y="305"/>
                </a:lnTo>
                <a:cubicBezTo>
                  <a:pt x="0" y="474"/>
                  <a:pt x="137" y="610"/>
                  <a:pt x="305" y="610"/>
                </a:cubicBezTo>
                <a:lnTo>
                  <a:pt x="305" y="610"/>
                </a:lnTo>
                <a:cubicBezTo>
                  <a:pt x="474" y="610"/>
                  <a:pt x="611" y="474"/>
                  <a:pt x="611" y="305"/>
                </a:cubicBezTo>
                <a:lnTo>
                  <a:pt x="611" y="305"/>
                </a:lnTo>
                <a:cubicBezTo>
                  <a:pt x="611" y="136"/>
                  <a:pt x="474" y="0"/>
                  <a:pt x="305" y="0"/>
                </a:cubicBezTo>
              </a:path>
            </a:pathLst>
          </a:custGeom>
          <a:solidFill>
            <a:srgbClr val="35CA7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57" name="Freeform 18">
            <a:extLst>
              <a:ext uri="{FF2B5EF4-FFF2-40B4-BE49-F238E27FC236}">
                <a16:creationId xmlns:a16="http://schemas.microsoft.com/office/drawing/2014/main" id="{CF777A3C-8B9E-4579-8ECE-5988BD399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3264" y="2519933"/>
            <a:ext cx="381758" cy="381760"/>
          </a:xfrm>
          <a:custGeom>
            <a:avLst/>
            <a:gdLst>
              <a:gd name="T0" fmla="*/ 305 w 611"/>
              <a:gd name="T1" fmla="*/ 0 h 611"/>
              <a:gd name="T2" fmla="*/ 305 w 611"/>
              <a:gd name="T3" fmla="*/ 0 h 611"/>
              <a:gd name="T4" fmla="*/ 0 w 611"/>
              <a:gd name="T5" fmla="*/ 305 h 611"/>
              <a:gd name="T6" fmla="*/ 0 w 611"/>
              <a:gd name="T7" fmla="*/ 305 h 611"/>
              <a:gd name="T8" fmla="*/ 305 w 611"/>
              <a:gd name="T9" fmla="*/ 610 h 611"/>
              <a:gd name="T10" fmla="*/ 305 w 611"/>
              <a:gd name="T11" fmla="*/ 610 h 611"/>
              <a:gd name="T12" fmla="*/ 610 w 611"/>
              <a:gd name="T13" fmla="*/ 305 h 611"/>
              <a:gd name="T14" fmla="*/ 610 w 611"/>
              <a:gd name="T15" fmla="*/ 305 h 611"/>
              <a:gd name="T16" fmla="*/ 305 w 611"/>
              <a:gd name="T17" fmla="*/ 0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1">
                <a:moveTo>
                  <a:pt x="305" y="0"/>
                </a:moveTo>
                <a:lnTo>
                  <a:pt x="305" y="0"/>
                </a:lnTo>
                <a:cubicBezTo>
                  <a:pt x="136" y="0"/>
                  <a:pt x="0" y="136"/>
                  <a:pt x="0" y="305"/>
                </a:cubicBezTo>
                <a:lnTo>
                  <a:pt x="0" y="305"/>
                </a:lnTo>
                <a:cubicBezTo>
                  <a:pt x="0" y="474"/>
                  <a:pt x="136" y="610"/>
                  <a:pt x="305" y="610"/>
                </a:cubicBezTo>
                <a:lnTo>
                  <a:pt x="305" y="610"/>
                </a:lnTo>
                <a:cubicBezTo>
                  <a:pt x="474" y="610"/>
                  <a:pt x="610" y="474"/>
                  <a:pt x="610" y="305"/>
                </a:cubicBezTo>
                <a:lnTo>
                  <a:pt x="610" y="305"/>
                </a:lnTo>
                <a:cubicBezTo>
                  <a:pt x="610" y="136"/>
                  <a:pt x="474" y="0"/>
                  <a:pt x="305" y="0"/>
                </a:cubicBezTo>
              </a:path>
            </a:pathLst>
          </a:custGeom>
          <a:solidFill>
            <a:srgbClr val="23A4A7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58" name="Freeform 19">
            <a:extLst>
              <a:ext uri="{FF2B5EF4-FFF2-40B4-BE49-F238E27FC236}">
                <a16:creationId xmlns:a16="http://schemas.microsoft.com/office/drawing/2014/main" id="{CC856A4C-DB9F-4EBC-B947-2C3432ED6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6494" y="2519933"/>
            <a:ext cx="381758" cy="381760"/>
          </a:xfrm>
          <a:custGeom>
            <a:avLst/>
            <a:gdLst>
              <a:gd name="T0" fmla="*/ 305 w 611"/>
              <a:gd name="T1" fmla="*/ 0 h 611"/>
              <a:gd name="T2" fmla="*/ 305 w 611"/>
              <a:gd name="T3" fmla="*/ 0 h 611"/>
              <a:gd name="T4" fmla="*/ 0 w 611"/>
              <a:gd name="T5" fmla="*/ 305 h 611"/>
              <a:gd name="T6" fmla="*/ 0 w 611"/>
              <a:gd name="T7" fmla="*/ 305 h 611"/>
              <a:gd name="T8" fmla="*/ 305 w 611"/>
              <a:gd name="T9" fmla="*/ 610 h 611"/>
              <a:gd name="T10" fmla="*/ 305 w 611"/>
              <a:gd name="T11" fmla="*/ 610 h 611"/>
              <a:gd name="T12" fmla="*/ 610 w 611"/>
              <a:gd name="T13" fmla="*/ 305 h 611"/>
              <a:gd name="T14" fmla="*/ 610 w 611"/>
              <a:gd name="T15" fmla="*/ 305 h 611"/>
              <a:gd name="T16" fmla="*/ 305 w 611"/>
              <a:gd name="T17" fmla="*/ 0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1">
                <a:moveTo>
                  <a:pt x="305" y="0"/>
                </a:moveTo>
                <a:lnTo>
                  <a:pt x="305" y="0"/>
                </a:lnTo>
                <a:cubicBezTo>
                  <a:pt x="136" y="0"/>
                  <a:pt x="0" y="136"/>
                  <a:pt x="0" y="305"/>
                </a:cubicBezTo>
                <a:lnTo>
                  <a:pt x="0" y="305"/>
                </a:lnTo>
                <a:cubicBezTo>
                  <a:pt x="0" y="474"/>
                  <a:pt x="136" y="610"/>
                  <a:pt x="305" y="610"/>
                </a:cubicBezTo>
                <a:lnTo>
                  <a:pt x="305" y="610"/>
                </a:lnTo>
                <a:cubicBezTo>
                  <a:pt x="473" y="610"/>
                  <a:pt x="610" y="474"/>
                  <a:pt x="610" y="305"/>
                </a:cubicBezTo>
                <a:lnTo>
                  <a:pt x="610" y="305"/>
                </a:lnTo>
                <a:cubicBezTo>
                  <a:pt x="610" y="136"/>
                  <a:pt x="473" y="0"/>
                  <a:pt x="305" y="0"/>
                </a:cubicBezTo>
              </a:path>
            </a:pathLst>
          </a:custGeom>
          <a:solidFill>
            <a:srgbClr val="1060B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59" name="Freeform 20">
            <a:extLst>
              <a:ext uri="{FF2B5EF4-FFF2-40B4-BE49-F238E27FC236}">
                <a16:creationId xmlns:a16="http://schemas.microsoft.com/office/drawing/2014/main" id="{1BE805E4-07A9-4852-A33C-2CF1CDBF0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209" y="2519933"/>
            <a:ext cx="381760" cy="381760"/>
          </a:xfrm>
          <a:custGeom>
            <a:avLst/>
            <a:gdLst>
              <a:gd name="T0" fmla="*/ 305 w 612"/>
              <a:gd name="T1" fmla="*/ 0 h 611"/>
              <a:gd name="T2" fmla="*/ 305 w 612"/>
              <a:gd name="T3" fmla="*/ 0 h 611"/>
              <a:gd name="T4" fmla="*/ 0 w 612"/>
              <a:gd name="T5" fmla="*/ 305 h 611"/>
              <a:gd name="T6" fmla="*/ 0 w 612"/>
              <a:gd name="T7" fmla="*/ 305 h 611"/>
              <a:gd name="T8" fmla="*/ 305 w 612"/>
              <a:gd name="T9" fmla="*/ 610 h 611"/>
              <a:gd name="T10" fmla="*/ 305 w 612"/>
              <a:gd name="T11" fmla="*/ 610 h 611"/>
              <a:gd name="T12" fmla="*/ 611 w 612"/>
              <a:gd name="T13" fmla="*/ 305 h 611"/>
              <a:gd name="T14" fmla="*/ 611 w 612"/>
              <a:gd name="T15" fmla="*/ 305 h 611"/>
              <a:gd name="T16" fmla="*/ 305 w 612"/>
              <a:gd name="T17" fmla="*/ 0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2" h="611">
                <a:moveTo>
                  <a:pt x="305" y="0"/>
                </a:moveTo>
                <a:lnTo>
                  <a:pt x="305" y="0"/>
                </a:lnTo>
                <a:cubicBezTo>
                  <a:pt x="136" y="0"/>
                  <a:pt x="0" y="136"/>
                  <a:pt x="0" y="305"/>
                </a:cubicBezTo>
                <a:lnTo>
                  <a:pt x="0" y="305"/>
                </a:lnTo>
                <a:cubicBezTo>
                  <a:pt x="0" y="474"/>
                  <a:pt x="136" y="610"/>
                  <a:pt x="305" y="610"/>
                </a:cubicBezTo>
                <a:lnTo>
                  <a:pt x="305" y="610"/>
                </a:lnTo>
                <a:cubicBezTo>
                  <a:pt x="474" y="610"/>
                  <a:pt x="611" y="474"/>
                  <a:pt x="611" y="305"/>
                </a:cubicBezTo>
                <a:lnTo>
                  <a:pt x="611" y="305"/>
                </a:lnTo>
                <a:cubicBezTo>
                  <a:pt x="611" y="136"/>
                  <a:pt x="474" y="0"/>
                  <a:pt x="305" y="0"/>
                </a:cubicBezTo>
              </a:path>
            </a:pathLst>
          </a:custGeom>
          <a:solidFill>
            <a:srgbClr val="98A9BC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BB32C4B9-38B4-4908-A0B5-6C1D35373979}"/>
              </a:ext>
            </a:extLst>
          </p:cNvPr>
          <p:cNvSpPr txBox="1">
            <a:spLocks/>
          </p:cNvSpPr>
          <p:nvPr/>
        </p:nvSpPr>
        <p:spPr>
          <a:xfrm>
            <a:off x="1053220" y="3527427"/>
            <a:ext cx="1478129" cy="482055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750"/>
              </a:lnSpc>
            </a:pPr>
            <a:r>
              <a:rPr lang="en-US" sz="1000" dirty="0">
                <a:solidFill>
                  <a:srgbClr val="AAAAAA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Clearly establish the scope of your market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1684810-83DD-4B43-88DC-D07A882794D6}"/>
              </a:ext>
            </a:extLst>
          </p:cNvPr>
          <p:cNvSpPr txBox="1"/>
          <p:nvPr/>
        </p:nvSpPr>
        <p:spPr>
          <a:xfrm>
            <a:off x="907882" y="2948748"/>
            <a:ext cx="1787669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400" b="1" dirty="0">
                <a:solidFill>
                  <a:srgbClr val="FFFFFF"/>
                </a:solidFill>
                <a:latin typeface="lato"/>
                <a:ea typeface="League Spartan" charset="0"/>
                <a:cs typeface="Poppins" pitchFamily="2" charset="77"/>
              </a:rPr>
              <a:t>Define your market </a:t>
            </a: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2D1E0F83-F88B-4D78-9E24-613937287F45}"/>
              </a:ext>
            </a:extLst>
          </p:cNvPr>
          <p:cNvSpPr txBox="1">
            <a:spLocks/>
          </p:cNvSpPr>
          <p:nvPr/>
        </p:nvSpPr>
        <p:spPr>
          <a:xfrm>
            <a:off x="3205079" y="3527427"/>
            <a:ext cx="1478129" cy="977575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indent="0" defTabSz="543818">
              <a:lnSpc>
                <a:spcPts val="1750"/>
              </a:lnSpc>
              <a:spcBef>
                <a:spcPct val="20000"/>
              </a:spcBef>
              <a:buFont typeface="Arial"/>
              <a:buNone/>
              <a:defRPr sz="1100">
                <a:solidFill>
                  <a:srgbClr val="AAAAAA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Establish the 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Establish the decision makers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E3568E4-D882-4B52-A5FF-61E0D271A40B}"/>
              </a:ext>
            </a:extLst>
          </p:cNvPr>
          <p:cNvSpPr txBox="1"/>
          <p:nvPr/>
        </p:nvSpPr>
        <p:spPr>
          <a:xfrm>
            <a:off x="3071952" y="2995883"/>
            <a:ext cx="1744388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4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Market Mapping 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id="{A29E55BD-FE08-4646-98D0-B22E84EF5B0F}"/>
              </a:ext>
            </a:extLst>
          </p:cNvPr>
          <p:cNvSpPr txBox="1">
            <a:spLocks/>
          </p:cNvSpPr>
          <p:nvPr/>
        </p:nvSpPr>
        <p:spPr>
          <a:xfrm>
            <a:off x="5222623" y="3527427"/>
            <a:ext cx="1741261" cy="123771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 defTabSz="543818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AAAAAA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Who specifies and what do they specify </a:t>
            </a:r>
          </a:p>
          <a:p>
            <a:pPr marL="228600" indent="-228600" algn="l" defTabSz="543818">
              <a:lnSpc>
                <a:spcPts val="1750"/>
              </a:lnSpc>
              <a:buFont typeface="+mj-lt"/>
              <a:buAutoNum type="arabicPeriod"/>
            </a:pPr>
            <a:r>
              <a:rPr lang="en-US" sz="1000" dirty="0">
                <a:solidFill>
                  <a:srgbClr val="AAAAAA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Establish the decision makers </a:t>
            </a:r>
          </a:p>
          <a:p>
            <a:pPr marL="228600" indent="-228600" algn="l" defTabSz="543818">
              <a:lnSpc>
                <a:spcPts val="1750"/>
              </a:lnSpc>
              <a:buFont typeface="+mj-lt"/>
              <a:buAutoNum type="arabicPeriod"/>
            </a:pPr>
            <a:r>
              <a:rPr lang="en-US" sz="1000" dirty="0">
                <a:solidFill>
                  <a:srgbClr val="AAAAAA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Establish their purchases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1BCFEAD-BA10-4AD0-946F-F96A471B6FE3}"/>
              </a:ext>
            </a:extLst>
          </p:cNvPr>
          <p:cNvSpPr txBox="1"/>
          <p:nvPr/>
        </p:nvSpPr>
        <p:spPr>
          <a:xfrm>
            <a:off x="5377125" y="2995883"/>
            <a:ext cx="1435008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4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Specification </a:t>
            </a: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C57E0651-B8E0-4F20-84C9-9D4195C4AC52}"/>
              </a:ext>
            </a:extLst>
          </p:cNvPr>
          <p:cNvSpPr txBox="1">
            <a:spLocks/>
          </p:cNvSpPr>
          <p:nvPr/>
        </p:nvSpPr>
        <p:spPr>
          <a:xfrm>
            <a:off x="7510167" y="3527427"/>
            <a:ext cx="1478129" cy="715773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 defTabSz="543818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AAAAAA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Establish the needs of the decision makers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11FC255-B9DA-4942-B456-90EF4BADBD60}"/>
              </a:ext>
            </a:extLst>
          </p:cNvPr>
          <p:cNvSpPr txBox="1"/>
          <p:nvPr/>
        </p:nvSpPr>
        <p:spPr>
          <a:xfrm>
            <a:off x="7571805" y="2995883"/>
            <a:ext cx="1354859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4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Segmenting </a:t>
            </a: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B03CE9A4-57FE-4B59-BCD3-1407F52A452A}"/>
              </a:ext>
            </a:extLst>
          </p:cNvPr>
          <p:cNvSpPr txBox="1">
            <a:spLocks/>
          </p:cNvSpPr>
          <p:nvPr/>
        </p:nvSpPr>
        <p:spPr>
          <a:xfrm>
            <a:off x="9660651" y="3527427"/>
            <a:ext cx="1478129" cy="710003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 defTabSz="543818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AAAAAA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Group decision makers who have similar choices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2F4C60B-7E9F-4872-B515-004335094356}"/>
              </a:ext>
            </a:extLst>
          </p:cNvPr>
          <p:cNvSpPr txBox="1"/>
          <p:nvPr/>
        </p:nvSpPr>
        <p:spPr>
          <a:xfrm>
            <a:off x="9433749" y="2995883"/>
            <a:ext cx="1931939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4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Defining Segments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976883D-87EE-489C-9A21-78F3726E32AC}"/>
              </a:ext>
            </a:extLst>
          </p:cNvPr>
          <p:cNvSpPr txBox="1"/>
          <p:nvPr/>
        </p:nvSpPr>
        <p:spPr>
          <a:xfrm>
            <a:off x="1646481" y="2521041"/>
            <a:ext cx="288862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5910218-BC57-47EB-848B-4F41B214420F}"/>
              </a:ext>
            </a:extLst>
          </p:cNvPr>
          <p:cNvSpPr txBox="1"/>
          <p:nvPr/>
        </p:nvSpPr>
        <p:spPr>
          <a:xfrm>
            <a:off x="3799712" y="2521041"/>
            <a:ext cx="288862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6DDA4D2-EBE4-4BCB-AF3B-6D9E40E9C285}"/>
              </a:ext>
            </a:extLst>
          </p:cNvPr>
          <p:cNvSpPr txBox="1"/>
          <p:nvPr/>
        </p:nvSpPr>
        <p:spPr>
          <a:xfrm>
            <a:off x="5951570" y="2521041"/>
            <a:ext cx="288862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AF5A1D8-4738-421A-8A20-9592E16ADDCB}"/>
              </a:ext>
            </a:extLst>
          </p:cNvPr>
          <p:cNvSpPr txBox="1"/>
          <p:nvPr/>
        </p:nvSpPr>
        <p:spPr>
          <a:xfrm>
            <a:off x="8103428" y="2521041"/>
            <a:ext cx="288862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6C6AEA6-F8B2-40CA-87DB-4EE7A862C732}"/>
              </a:ext>
            </a:extLst>
          </p:cNvPr>
          <p:cNvSpPr txBox="1"/>
          <p:nvPr/>
        </p:nvSpPr>
        <p:spPr>
          <a:xfrm>
            <a:off x="10255284" y="2521041"/>
            <a:ext cx="288862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D58EFE-6845-4A9B-B523-C040B7735ADC}"/>
              </a:ext>
            </a:extLst>
          </p:cNvPr>
          <p:cNvSpPr txBox="1"/>
          <p:nvPr/>
        </p:nvSpPr>
        <p:spPr>
          <a:xfrm>
            <a:off x="1438539" y="5708278"/>
            <a:ext cx="70474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08204C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START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CA8CDBA-3E7B-4AC3-B921-7D9E748E2393}"/>
              </a:ext>
            </a:extLst>
          </p:cNvPr>
          <p:cNvSpPr txBox="1"/>
          <p:nvPr/>
        </p:nvSpPr>
        <p:spPr>
          <a:xfrm>
            <a:off x="9851009" y="1615345"/>
            <a:ext cx="1080938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08204C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Next Page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D071BE6-E682-4915-BC42-67E834319C74}"/>
              </a:ext>
            </a:extLst>
          </p:cNvPr>
          <p:cNvSpPr txBox="1"/>
          <p:nvPr/>
        </p:nvSpPr>
        <p:spPr>
          <a:xfrm>
            <a:off x="35884" y="4702"/>
            <a:ext cx="962476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</a:t>
            </a:r>
          </a:p>
          <a:p>
            <a:pPr lvl="0" defTabSz="435356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Define your market &amp; How it works.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3B16BA1-D651-4A2F-ACDA-159E59A8C6AC}"/>
              </a:ext>
            </a:extLst>
          </p:cNvPr>
          <p:cNvGrpSpPr/>
          <p:nvPr/>
        </p:nvGrpSpPr>
        <p:grpSpPr>
          <a:xfrm>
            <a:off x="863543" y="1182576"/>
            <a:ext cx="4166648" cy="540000"/>
            <a:chOff x="4968344" y="1639859"/>
            <a:chExt cx="1497046" cy="652713"/>
          </a:xfrm>
        </p:grpSpPr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69BDD3BB-2E03-45DE-BD1C-7FF1284E9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8344" y="1639859"/>
              <a:ext cx="1489435" cy="652713"/>
            </a:xfrm>
            <a:custGeom>
              <a:avLst/>
              <a:gdLst>
                <a:gd name="T0" fmla="*/ 4405 w 4406"/>
                <a:gd name="T1" fmla="*/ 4502 h 4503"/>
                <a:gd name="T2" fmla="*/ 0 w 4406"/>
                <a:gd name="T3" fmla="*/ 4502 h 4503"/>
                <a:gd name="T4" fmla="*/ 0 w 4406"/>
                <a:gd name="T5" fmla="*/ 0 h 4503"/>
                <a:gd name="T6" fmla="*/ 4405 w 4406"/>
                <a:gd name="T7" fmla="*/ 0 h 4503"/>
                <a:gd name="T8" fmla="*/ 4405 w 4406"/>
                <a:gd name="T9" fmla="*/ 4502 h 4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6" h="4503">
                  <a:moveTo>
                    <a:pt x="4405" y="4502"/>
                  </a:moveTo>
                  <a:lnTo>
                    <a:pt x="0" y="4502"/>
                  </a:lnTo>
                  <a:lnTo>
                    <a:pt x="0" y="0"/>
                  </a:lnTo>
                  <a:lnTo>
                    <a:pt x="4405" y="0"/>
                  </a:lnTo>
                  <a:lnTo>
                    <a:pt x="4405" y="4502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Plato"/>
              </a:endParaRPr>
            </a:p>
          </p:txBody>
        </p:sp>
        <p:sp>
          <p:nvSpPr>
            <p:cNvPr id="80" name="Subtitle 2">
              <a:extLst>
                <a:ext uri="{FF2B5EF4-FFF2-40B4-BE49-F238E27FC236}">
                  <a16:creationId xmlns:a16="http://schemas.microsoft.com/office/drawing/2014/main" id="{4FC70F26-1FDC-425B-9695-8443A30E9033}"/>
                </a:ext>
              </a:extLst>
            </p:cNvPr>
            <p:cNvSpPr txBox="1">
              <a:spLocks/>
            </p:cNvSpPr>
            <p:nvPr/>
          </p:nvSpPr>
          <p:spPr>
            <a:xfrm>
              <a:off x="4975955" y="1805046"/>
              <a:ext cx="1489435" cy="322339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43818" rtl="0" eaLnBrk="1" fontAlgn="auto" latinLnBrk="0" hangingPunct="1">
                <a:lnSpc>
                  <a:spcPts val="175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lato"/>
                  <a:ea typeface="Lato Light" panose="020F0502020204030203" pitchFamily="34" charset="0"/>
                  <a:cs typeface="Mukta ExtraLight" panose="020B0000000000000000" pitchFamily="34" charset="77"/>
                </a:rPr>
                <a:t>The 5 Steps in market segmentation </a:t>
              </a:r>
            </a:p>
          </p:txBody>
        </p:sp>
      </p:grpSp>
      <p:sp>
        <p:nvSpPr>
          <p:cNvPr id="41" name="Rounded Rectangular Callout 19">
            <a:extLst>
              <a:ext uri="{FF2B5EF4-FFF2-40B4-BE49-F238E27FC236}">
                <a16:creationId xmlns:a16="http://schemas.microsoft.com/office/drawing/2014/main" id="{68452A8F-C00C-4D8C-8EED-04039B00236B}"/>
              </a:ext>
            </a:extLst>
          </p:cNvPr>
          <p:cNvSpPr/>
          <p:nvPr/>
        </p:nvSpPr>
        <p:spPr bwMode="auto">
          <a:xfrm>
            <a:off x="5664440" y="892766"/>
            <a:ext cx="1966836" cy="954107"/>
          </a:xfrm>
          <a:prstGeom prst="wedgeRoundRectCallout">
            <a:avLst>
              <a:gd name="adj1" fmla="val -33255"/>
              <a:gd name="adj2" fmla="val 92608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Establish decision making stages on a map based on different features required by the market , where and how it is bought and by whom .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1" name="Rounded Rectangular Callout 19">
            <a:extLst>
              <a:ext uri="{FF2B5EF4-FFF2-40B4-BE49-F238E27FC236}">
                <a16:creationId xmlns:a16="http://schemas.microsoft.com/office/drawing/2014/main" id="{E1ED502A-B494-4913-9EDC-9D2FADF9D4B7}"/>
              </a:ext>
            </a:extLst>
          </p:cNvPr>
          <p:cNvSpPr/>
          <p:nvPr/>
        </p:nvSpPr>
        <p:spPr bwMode="auto">
          <a:xfrm>
            <a:off x="6271409" y="5454134"/>
            <a:ext cx="1966836" cy="954107"/>
          </a:xfrm>
          <a:prstGeom prst="wedgeRoundRectCallout">
            <a:avLst>
              <a:gd name="adj1" fmla="val 32886"/>
              <a:gd name="adj2" fmla="val -93140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Validate the real reasons versus the real need's buyers look out for and their real value to the buyer.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2" name="Rounded Rectangular Callout 19">
            <a:extLst>
              <a:ext uri="{FF2B5EF4-FFF2-40B4-BE49-F238E27FC236}">
                <a16:creationId xmlns:a16="http://schemas.microsoft.com/office/drawing/2014/main" id="{6418B605-8A2C-432D-9105-7548F4D97A1A}"/>
              </a:ext>
            </a:extLst>
          </p:cNvPr>
          <p:cNvSpPr/>
          <p:nvPr/>
        </p:nvSpPr>
        <p:spPr bwMode="auto">
          <a:xfrm>
            <a:off x="10155362" y="5615203"/>
            <a:ext cx="1966836" cy="954107"/>
          </a:xfrm>
          <a:prstGeom prst="wedgeRoundRectCallout">
            <a:avLst>
              <a:gd name="adj1" fmla="val -29422"/>
              <a:gd name="adj2" fmla="val -119816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is the stage of real importance in features , rank the needs and the importance with the inclusion of price  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4" name="Down Arrow 25">
            <a:extLst>
              <a:ext uri="{FF2B5EF4-FFF2-40B4-BE49-F238E27FC236}">
                <a16:creationId xmlns:a16="http://schemas.microsoft.com/office/drawing/2014/main" id="{49B96D6E-0F03-4791-A113-2F060290C7CF}"/>
              </a:ext>
            </a:extLst>
          </p:cNvPr>
          <p:cNvSpPr/>
          <p:nvPr/>
        </p:nvSpPr>
        <p:spPr>
          <a:xfrm rot="16200000">
            <a:off x="1156886" y="2139884"/>
            <a:ext cx="432684" cy="69358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lato"/>
              </a:rPr>
              <a:t>Stage 1</a:t>
            </a:r>
          </a:p>
        </p:txBody>
      </p:sp>
      <p:sp>
        <p:nvSpPr>
          <p:cNvPr id="86" name="Down Arrow 25">
            <a:extLst>
              <a:ext uri="{FF2B5EF4-FFF2-40B4-BE49-F238E27FC236}">
                <a16:creationId xmlns:a16="http://schemas.microsoft.com/office/drawing/2014/main" id="{1B3E71BC-E908-41CD-BD3B-38C79310BA0C}"/>
              </a:ext>
            </a:extLst>
          </p:cNvPr>
          <p:cNvSpPr/>
          <p:nvPr/>
        </p:nvSpPr>
        <p:spPr>
          <a:xfrm rot="16200000">
            <a:off x="5434410" y="2151321"/>
            <a:ext cx="432684" cy="69358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lato"/>
              </a:rPr>
              <a:t>Stage 2</a:t>
            </a:r>
          </a:p>
        </p:txBody>
      </p:sp>
      <p:sp>
        <p:nvSpPr>
          <p:cNvPr id="87" name="Down Arrow 25">
            <a:extLst>
              <a:ext uri="{FF2B5EF4-FFF2-40B4-BE49-F238E27FC236}">
                <a16:creationId xmlns:a16="http://schemas.microsoft.com/office/drawing/2014/main" id="{E11FD70E-3E5D-4F46-990D-E0B522DA7F8D}"/>
              </a:ext>
            </a:extLst>
          </p:cNvPr>
          <p:cNvSpPr/>
          <p:nvPr/>
        </p:nvSpPr>
        <p:spPr>
          <a:xfrm rot="16200000">
            <a:off x="11112115" y="1431497"/>
            <a:ext cx="432684" cy="69358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lato"/>
              </a:rPr>
              <a:t>Stage 4</a:t>
            </a:r>
          </a:p>
        </p:txBody>
      </p:sp>
      <p:sp>
        <p:nvSpPr>
          <p:cNvPr id="83" name="Down Arrow 25">
            <a:extLst>
              <a:ext uri="{FF2B5EF4-FFF2-40B4-BE49-F238E27FC236}">
                <a16:creationId xmlns:a16="http://schemas.microsoft.com/office/drawing/2014/main" id="{D532BE4F-F6BE-45AD-9549-D65E072856B9}"/>
              </a:ext>
            </a:extLst>
          </p:cNvPr>
          <p:cNvSpPr/>
          <p:nvPr/>
        </p:nvSpPr>
        <p:spPr>
          <a:xfrm rot="16200000">
            <a:off x="7619442" y="2147677"/>
            <a:ext cx="432684" cy="69358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lato"/>
              </a:rPr>
              <a:t>Stage 3</a:t>
            </a:r>
          </a:p>
        </p:txBody>
      </p:sp>
      <p:pic>
        <p:nvPicPr>
          <p:cNvPr id="88" name="Picture 87" descr="Logo&#10;&#10;Description automatically generated">
            <a:extLst>
              <a:ext uri="{FF2B5EF4-FFF2-40B4-BE49-F238E27FC236}">
                <a16:creationId xmlns:a16="http://schemas.microsoft.com/office/drawing/2014/main" id="{46C5F966-B73D-4B9C-91E5-CF22512A7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98DD185-3FEE-4A1A-87F4-37320A13C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413" y="190048"/>
            <a:ext cx="1036410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64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AB1697-EAF5-4ADF-855F-736A0265CC8C}"/>
              </a:ext>
            </a:extLst>
          </p:cNvPr>
          <p:cNvSpPr txBox="1"/>
          <p:nvPr/>
        </p:nvSpPr>
        <p:spPr>
          <a:xfrm>
            <a:off x="116268" y="12506"/>
            <a:ext cx="962476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</a:t>
            </a:r>
          </a:p>
          <a:p>
            <a:pPr lvl="0" defTabSz="435356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 Attractiveness and Competitiveness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Freeform: Shape 121">
            <a:extLst>
              <a:ext uri="{FF2B5EF4-FFF2-40B4-BE49-F238E27FC236}">
                <a16:creationId xmlns:a16="http://schemas.microsoft.com/office/drawing/2014/main" id="{FB44C060-A0C1-4980-8826-0CCA60093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504" y="2065876"/>
            <a:ext cx="2171855" cy="463532"/>
          </a:xfrm>
          <a:custGeom>
            <a:avLst/>
            <a:gdLst>
              <a:gd name="connsiteX0" fmla="*/ 0 w 4343709"/>
              <a:gd name="connsiteY0" fmla="*/ 774502 h 927064"/>
              <a:gd name="connsiteX1" fmla="*/ 37247 w 4343709"/>
              <a:gd name="connsiteY1" fmla="*/ 774502 h 927064"/>
              <a:gd name="connsiteX2" fmla="*/ 37247 w 4343709"/>
              <a:gd name="connsiteY2" fmla="*/ 927064 h 927064"/>
              <a:gd name="connsiteX3" fmla="*/ 0 w 4343709"/>
              <a:gd name="connsiteY3" fmla="*/ 927064 h 927064"/>
              <a:gd name="connsiteX4" fmla="*/ 4306461 w 4343709"/>
              <a:gd name="connsiteY4" fmla="*/ 576756 h 927064"/>
              <a:gd name="connsiteX5" fmla="*/ 4343709 w 4343709"/>
              <a:gd name="connsiteY5" fmla="*/ 576756 h 927064"/>
              <a:gd name="connsiteX6" fmla="*/ 4343709 w 4343709"/>
              <a:gd name="connsiteY6" fmla="*/ 729318 h 927064"/>
              <a:gd name="connsiteX7" fmla="*/ 4306461 w 4343709"/>
              <a:gd name="connsiteY7" fmla="*/ 729318 h 927064"/>
              <a:gd name="connsiteX8" fmla="*/ 0 w 4343709"/>
              <a:gd name="connsiteY8" fmla="*/ 472392 h 927064"/>
              <a:gd name="connsiteX9" fmla="*/ 37247 w 4343709"/>
              <a:gd name="connsiteY9" fmla="*/ 472392 h 927064"/>
              <a:gd name="connsiteX10" fmla="*/ 37247 w 4343709"/>
              <a:gd name="connsiteY10" fmla="*/ 624944 h 927064"/>
              <a:gd name="connsiteX11" fmla="*/ 0 w 4343709"/>
              <a:gd name="connsiteY11" fmla="*/ 624944 h 927064"/>
              <a:gd name="connsiteX12" fmla="*/ 4334503 w 4343709"/>
              <a:gd name="connsiteY12" fmla="*/ 269152 h 927064"/>
              <a:gd name="connsiteX13" fmla="*/ 4343609 w 4343709"/>
              <a:gd name="connsiteY13" fmla="*/ 349129 h 927064"/>
              <a:gd name="connsiteX14" fmla="*/ 4343609 w 4343709"/>
              <a:gd name="connsiteY14" fmla="*/ 421724 h 927064"/>
              <a:gd name="connsiteX15" fmla="*/ 4303281 w 4343709"/>
              <a:gd name="connsiteY15" fmla="*/ 421724 h 927064"/>
              <a:gd name="connsiteX16" fmla="*/ 4303281 w 4343709"/>
              <a:gd name="connsiteY16" fmla="*/ 349129 h 927064"/>
              <a:gd name="connsiteX17" fmla="*/ 4295475 w 4343709"/>
              <a:gd name="connsiteY17" fmla="*/ 276535 h 927064"/>
              <a:gd name="connsiteX18" fmla="*/ 55171 w 4343709"/>
              <a:gd name="connsiteY18" fmla="*/ 164788 h 927064"/>
              <a:gd name="connsiteX19" fmla="*/ 86675 w 4343709"/>
              <a:gd name="connsiteY19" fmla="*/ 186280 h 927064"/>
              <a:gd name="connsiteX20" fmla="*/ 41842 w 4343709"/>
              <a:gd name="connsiteY20" fmla="*/ 322817 h 927064"/>
              <a:gd name="connsiteX21" fmla="*/ 5491 w 4343709"/>
              <a:gd name="connsiteY21" fmla="*/ 319024 h 927064"/>
              <a:gd name="connsiteX22" fmla="*/ 55171 w 4343709"/>
              <a:gd name="connsiteY22" fmla="*/ 164788 h 927064"/>
              <a:gd name="connsiteX23" fmla="*/ 4135707 w 4343709"/>
              <a:gd name="connsiteY23" fmla="*/ 27463 h 927064"/>
              <a:gd name="connsiteX24" fmla="*/ 4261287 w 4343709"/>
              <a:gd name="connsiteY24" fmla="*/ 122413 h 927064"/>
              <a:gd name="connsiteX25" fmla="*/ 4232970 w 4343709"/>
              <a:gd name="connsiteY25" fmla="*/ 147075 h 927064"/>
              <a:gd name="connsiteX26" fmla="*/ 4119702 w 4343709"/>
              <a:gd name="connsiteY26" fmla="*/ 61990 h 927064"/>
              <a:gd name="connsiteX27" fmla="*/ 3828574 w 4343709"/>
              <a:gd name="connsiteY27" fmla="*/ 0 h 927064"/>
              <a:gd name="connsiteX28" fmla="*/ 3981136 w 4343709"/>
              <a:gd name="connsiteY28" fmla="*/ 0 h 927064"/>
              <a:gd name="connsiteX29" fmla="*/ 3981136 w 4343709"/>
              <a:gd name="connsiteY29" fmla="*/ 37248 h 927064"/>
              <a:gd name="connsiteX30" fmla="*/ 3828574 w 4343709"/>
              <a:gd name="connsiteY30" fmla="*/ 37248 h 927064"/>
              <a:gd name="connsiteX31" fmla="*/ 3520970 w 4343709"/>
              <a:gd name="connsiteY31" fmla="*/ 0 h 927064"/>
              <a:gd name="connsiteX32" fmla="*/ 3673522 w 4343709"/>
              <a:gd name="connsiteY32" fmla="*/ 0 h 927064"/>
              <a:gd name="connsiteX33" fmla="*/ 3673522 w 4343709"/>
              <a:gd name="connsiteY33" fmla="*/ 37248 h 927064"/>
              <a:gd name="connsiteX34" fmla="*/ 3520970 w 4343709"/>
              <a:gd name="connsiteY34" fmla="*/ 37248 h 927064"/>
              <a:gd name="connsiteX35" fmla="*/ 3218860 w 4343709"/>
              <a:gd name="connsiteY35" fmla="*/ 0 h 927064"/>
              <a:gd name="connsiteX36" fmla="*/ 3371412 w 4343709"/>
              <a:gd name="connsiteY36" fmla="*/ 0 h 927064"/>
              <a:gd name="connsiteX37" fmla="*/ 3371412 w 4343709"/>
              <a:gd name="connsiteY37" fmla="*/ 37248 h 927064"/>
              <a:gd name="connsiteX38" fmla="*/ 3218860 w 4343709"/>
              <a:gd name="connsiteY38" fmla="*/ 37248 h 927064"/>
              <a:gd name="connsiteX39" fmla="*/ 2911256 w 4343709"/>
              <a:gd name="connsiteY39" fmla="*/ 0 h 927064"/>
              <a:gd name="connsiteX40" fmla="*/ 3063818 w 4343709"/>
              <a:gd name="connsiteY40" fmla="*/ 0 h 927064"/>
              <a:gd name="connsiteX41" fmla="*/ 3063818 w 4343709"/>
              <a:gd name="connsiteY41" fmla="*/ 37248 h 927064"/>
              <a:gd name="connsiteX42" fmla="*/ 2911256 w 4343709"/>
              <a:gd name="connsiteY42" fmla="*/ 37248 h 927064"/>
              <a:gd name="connsiteX43" fmla="*/ 2609142 w 4343709"/>
              <a:gd name="connsiteY43" fmla="*/ 0 h 927064"/>
              <a:gd name="connsiteX44" fmla="*/ 2761694 w 4343709"/>
              <a:gd name="connsiteY44" fmla="*/ 0 h 927064"/>
              <a:gd name="connsiteX45" fmla="*/ 2761694 w 4343709"/>
              <a:gd name="connsiteY45" fmla="*/ 37248 h 927064"/>
              <a:gd name="connsiteX46" fmla="*/ 2609142 w 4343709"/>
              <a:gd name="connsiteY46" fmla="*/ 37248 h 927064"/>
              <a:gd name="connsiteX47" fmla="*/ 2301538 w 4343709"/>
              <a:gd name="connsiteY47" fmla="*/ 0 h 927064"/>
              <a:gd name="connsiteX48" fmla="*/ 2454090 w 4343709"/>
              <a:gd name="connsiteY48" fmla="*/ 0 h 927064"/>
              <a:gd name="connsiteX49" fmla="*/ 2454090 w 4343709"/>
              <a:gd name="connsiteY49" fmla="*/ 37248 h 927064"/>
              <a:gd name="connsiteX50" fmla="*/ 2301538 w 4343709"/>
              <a:gd name="connsiteY50" fmla="*/ 37248 h 927064"/>
              <a:gd name="connsiteX51" fmla="*/ 1999428 w 4343709"/>
              <a:gd name="connsiteY51" fmla="*/ 0 h 927064"/>
              <a:gd name="connsiteX52" fmla="*/ 2151990 w 4343709"/>
              <a:gd name="connsiteY52" fmla="*/ 0 h 927064"/>
              <a:gd name="connsiteX53" fmla="*/ 2151990 w 4343709"/>
              <a:gd name="connsiteY53" fmla="*/ 37248 h 927064"/>
              <a:gd name="connsiteX54" fmla="*/ 1999428 w 4343709"/>
              <a:gd name="connsiteY54" fmla="*/ 37248 h 927064"/>
              <a:gd name="connsiteX55" fmla="*/ 1691824 w 4343709"/>
              <a:gd name="connsiteY55" fmla="*/ 0 h 927064"/>
              <a:gd name="connsiteX56" fmla="*/ 1844376 w 4343709"/>
              <a:gd name="connsiteY56" fmla="*/ 0 h 927064"/>
              <a:gd name="connsiteX57" fmla="*/ 1844376 w 4343709"/>
              <a:gd name="connsiteY57" fmla="*/ 37248 h 927064"/>
              <a:gd name="connsiteX58" fmla="*/ 1691824 w 4343709"/>
              <a:gd name="connsiteY58" fmla="*/ 37248 h 927064"/>
              <a:gd name="connsiteX59" fmla="*/ 1389711 w 4343709"/>
              <a:gd name="connsiteY59" fmla="*/ 0 h 927064"/>
              <a:gd name="connsiteX60" fmla="*/ 1542273 w 4343709"/>
              <a:gd name="connsiteY60" fmla="*/ 0 h 927064"/>
              <a:gd name="connsiteX61" fmla="*/ 1542273 w 4343709"/>
              <a:gd name="connsiteY61" fmla="*/ 37248 h 927064"/>
              <a:gd name="connsiteX62" fmla="*/ 1389711 w 4343709"/>
              <a:gd name="connsiteY62" fmla="*/ 37248 h 927064"/>
              <a:gd name="connsiteX63" fmla="*/ 1082106 w 4343709"/>
              <a:gd name="connsiteY63" fmla="*/ 0 h 927064"/>
              <a:gd name="connsiteX64" fmla="*/ 1234658 w 4343709"/>
              <a:gd name="connsiteY64" fmla="*/ 0 h 927064"/>
              <a:gd name="connsiteX65" fmla="*/ 1234658 w 4343709"/>
              <a:gd name="connsiteY65" fmla="*/ 37248 h 927064"/>
              <a:gd name="connsiteX66" fmla="*/ 1082106 w 4343709"/>
              <a:gd name="connsiteY66" fmla="*/ 37248 h 927064"/>
              <a:gd name="connsiteX67" fmla="*/ 779996 w 4343709"/>
              <a:gd name="connsiteY67" fmla="*/ 0 h 927064"/>
              <a:gd name="connsiteX68" fmla="*/ 932548 w 4343709"/>
              <a:gd name="connsiteY68" fmla="*/ 0 h 927064"/>
              <a:gd name="connsiteX69" fmla="*/ 932548 w 4343709"/>
              <a:gd name="connsiteY69" fmla="*/ 37248 h 927064"/>
              <a:gd name="connsiteX70" fmla="*/ 779996 w 4343709"/>
              <a:gd name="connsiteY70" fmla="*/ 37248 h 927064"/>
              <a:gd name="connsiteX71" fmla="*/ 472392 w 4343709"/>
              <a:gd name="connsiteY71" fmla="*/ 0 h 927064"/>
              <a:gd name="connsiteX72" fmla="*/ 624954 w 4343709"/>
              <a:gd name="connsiteY72" fmla="*/ 0 h 927064"/>
              <a:gd name="connsiteX73" fmla="*/ 624954 w 4343709"/>
              <a:gd name="connsiteY73" fmla="*/ 37248 h 927064"/>
              <a:gd name="connsiteX74" fmla="*/ 472392 w 4343709"/>
              <a:gd name="connsiteY74" fmla="*/ 37248 h 927064"/>
              <a:gd name="connsiteX75" fmla="*/ 320390 w 4343709"/>
              <a:gd name="connsiteY75" fmla="*/ 0 h 927064"/>
              <a:gd name="connsiteX76" fmla="*/ 322850 w 4343709"/>
              <a:gd name="connsiteY76" fmla="*/ 38122 h 927064"/>
              <a:gd name="connsiteX77" fmla="*/ 189966 w 4343709"/>
              <a:gd name="connsiteY77" fmla="*/ 81163 h 927064"/>
              <a:gd name="connsiteX78" fmla="*/ 170279 w 4343709"/>
              <a:gd name="connsiteY78" fmla="*/ 50419 h 927064"/>
              <a:gd name="connsiteX79" fmla="*/ 320390 w 4343709"/>
              <a:gd name="connsiteY79" fmla="*/ 0 h 92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343709" h="927064">
                <a:moveTo>
                  <a:pt x="0" y="774502"/>
                </a:moveTo>
                <a:lnTo>
                  <a:pt x="37247" y="774502"/>
                </a:lnTo>
                <a:lnTo>
                  <a:pt x="37247" y="927064"/>
                </a:lnTo>
                <a:lnTo>
                  <a:pt x="0" y="927064"/>
                </a:lnTo>
                <a:close/>
                <a:moveTo>
                  <a:pt x="4306461" y="576756"/>
                </a:moveTo>
                <a:lnTo>
                  <a:pt x="4343709" y="576756"/>
                </a:lnTo>
                <a:lnTo>
                  <a:pt x="4343709" y="729318"/>
                </a:lnTo>
                <a:lnTo>
                  <a:pt x="4306461" y="729318"/>
                </a:lnTo>
                <a:close/>
                <a:moveTo>
                  <a:pt x="0" y="472392"/>
                </a:moveTo>
                <a:lnTo>
                  <a:pt x="37247" y="472392"/>
                </a:lnTo>
                <a:lnTo>
                  <a:pt x="37247" y="624944"/>
                </a:lnTo>
                <a:lnTo>
                  <a:pt x="0" y="624944"/>
                </a:lnTo>
                <a:close/>
                <a:moveTo>
                  <a:pt x="4334503" y="269152"/>
                </a:moveTo>
                <a:cubicBezTo>
                  <a:pt x="4339707" y="294991"/>
                  <a:pt x="4343609" y="322060"/>
                  <a:pt x="4343609" y="349129"/>
                </a:cubicBezTo>
                <a:lnTo>
                  <a:pt x="4343609" y="421724"/>
                </a:lnTo>
                <a:lnTo>
                  <a:pt x="4303281" y="421724"/>
                </a:lnTo>
                <a:lnTo>
                  <a:pt x="4303281" y="349129"/>
                </a:lnTo>
                <a:cubicBezTo>
                  <a:pt x="4303281" y="325751"/>
                  <a:pt x="4301980" y="301143"/>
                  <a:pt x="4295475" y="276535"/>
                </a:cubicBezTo>
                <a:close/>
                <a:moveTo>
                  <a:pt x="55171" y="164788"/>
                </a:moveTo>
                <a:lnTo>
                  <a:pt x="86675" y="186280"/>
                </a:lnTo>
                <a:cubicBezTo>
                  <a:pt x="61229" y="228000"/>
                  <a:pt x="46689" y="273512"/>
                  <a:pt x="41842" y="322817"/>
                </a:cubicBezTo>
                <a:lnTo>
                  <a:pt x="5491" y="319024"/>
                </a:lnTo>
                <a:cubicBezTo>
                  <a:pt x="10338" y="264662"/>
                  <a:pt x="27302" y="211565"/>
                  <a:pt x="55171" y="164788"/>
                </a:cubicBezTo>
                <a:close/>
                <a:moveTo>
                  <a:pt x="4135707" y="27463"/>
                </a:moveTo>
                <a:cubicBezTo>
                  <a:pt x="4184954" y="48426"/>
                  <a:pt x="4228045" y="81720"/>
                  <a:pt x="4261287" y="122413"/>
                </a:cubicBezTo>
                <a:lnTo>
                  <a:pt x="4232970" y="147075"/>
                </a:lnTo>
                <a:cubicBezTo>
                  <a:pt x="4202191" y="110082"/>
                  <a:pt x="4164024" y="81720"/>
                  <a:pt x="4119702" y="61990"/>
                </a:cubicBezTo>
                <a:close/>
                <a:moveTo>
                  <a:pt x="3828574" y="0"/>
                </a:moveTo>
                <a:lnTo>
                  <a:pt x="3981136" y="0"/>
                </a:lnTo>
                <a:lnTo>
                  <a:pt x="3981136" y="37248"/>
                </a:lnTo>
                <a:lnTo>
                  <a:pt x="3828574" y="37248"/>
                </a:lnTo>
                <a:close/>
                <a:moveTo>
                  <a:pt x="3520970" y="0"/>
                </a:moveTo>
                <a:lnTo>
                  <a:pt x="3673522" y="0"/>
                </a:lnTo>
                <a:lnTo>
                  <a:pt x="3673522" y="37248"/>
                </a:lnTo>
                <a:lnTo>
                  <a:pt x="3520970" y="37248"/>
                </a:lnTo>
                <a:close/>
                <a:moveTo>
                  <a:pt x="3218860" y="0"/>
                </a:moveTo>
                <a:lnTo>
                  <a:pt x="3371412" y="0"/>
                </a:lnTo>
                <a:lnTo>
                  <a:pt x="3371412" y="37248"/>
                </a:lnTo>
                <a:lnTo>
                  <a:pt x="3218860" y="37248"/>
                </a:lnTo>
                <a:close/>
                <a:moveTo>
                  <a:pt x="2911256" y="0"/>
                </a:moveTo>
                <a:lnTo>
                  <a:pt x="3063818" y="0"/>
                </a:lnTo>
                <a:lnTo>
                  <a:pt x="3063818" y="37248"/>
                </a:lnTo>
                <a:lnTo>
                  <a:pt x="2911256" y="37248"/>
                </a:lnTo>
                <a:close/>
                <a:moveTo>
                  <a:pt x="2609142" y="0"/>
                </a:moveTo>
                <a:lnTo>
                  <a:pt x="2761694" y="0"/>
                </a:lnTo>
                <a:lnTo>
                  <a:pt x="2761694" y="37248"/>
                </a:lnTo>
                <a:lnTo>
                  <a:pt x="2609142" y="37248"/>
                </a:lnTo>
                <a:close/>
                <a:moveTo>
                  <a:pt x="2301538" y="0"/>
                </a:moveTo>
                <a:lnTo>
                  <a:pt x="2454090" y="0"/>
                </a:lnTo>
                <a:lnTo>
                  <a:pt x="2454090" y="37248"/>
                </a:lnTo>
                <a:lnTo>
                  <a:pt x="2301538" y="37248"/>
                </a:lnTo>
                <a:close/>
                <a:moveTo>
                  <a:pt x="1999428" y="0"/>
                </a:moveTo>
                <a:lnTo>
                  <a:pt x="2151990" y="0"/>
                </a:lnTo>
                <a:lnTo>
                  <a:pt x="2151990" y="37248"/>
                </a:lnTo>
                <a:lnTo>
                  <a:pt x="1999428" y="37248"/>
                </a:lnTo>
                <a:close/>
                <a:moveTo>
                  <a:pt x="1691824" y="0"/>
                </a:moveTo>
                <a:lnTo>
                  <a:pt x="1844376" y="0"/>
                </a:lnTo>
                <a:lnTo>
                  <a:pt x="1844376" y="37248"/>
                </a:lnTo>
                <a:lnTo>
                  <a:pt x="1691824" y="37248"/>
                </a:lnTo>
                <a:close/>
                <a:moveTo>
                  <a:pt x="1389711" y="0"/>
                </a:moveTo>
                <a:lnTo>
                  <a:pt x="1542273" y="0"/>
                </a:lnTo>
                <a:lnTo>
                  <a:pt x="1542273" y="37248"/>
                </a:lnTo>
                <a:lnTo>
                  <a:pt x="1389711" y="37248"/>
                </a:lnTo>
                <a:close/>
                <a:moveTo>
                  <a:pt x="1082106" y="0"/>
                </a:moveTo>
                <a:lnTo>
                  <a:pt x="1234658" y="0"/>
                </a:lnTo>
                <a:lnTo>
                  <a:pt x="1234658" y="37248"/>
                </a:lnTo>
                <a:lnTo>
                  <a:pt x="1082106" y="37248"/>
                </a:lnTo>
                <a:close/>
                <a:moveTo>
                  <a:pt x="779996" y="0"/>
                </a:moveTo>
                <a:lnTo>
                  <a:pt x="932548" y="0"/>
                </a:lnTo>
                <a:lnTo>
                  <a:pt x="932548" y="37248"/>
                </a:lnTo>
                <a:lnTo>
                  <a:pt x="779996" y="37248"/>
                </a:lnTo>
                <a:close/>
                <a:moveTo>
                  <a:pt x="472392" y="0"/>
                </a:moveTo>
                <a:lnTo>
                  <a:pt x="624954" y="0"/>
                </a:lnTo>
                <a:lnTo>
                  <a:pt x="624954" y="37248"/>
                </a:lnTo>
                <a:lnTo>
                  <a:pt x="472392" y="37248"/>
                </a:lnTo>
                <a:close/>
                <a:moveTo>
                  <a:pt x="320390" y="0"/>
                </a:moveTo>
                <a:lnTo>
                  <a:pt x="322850" y="38122"/>
                </a:lnTo>
                <a:cubicBezTo>
                  <a:pt x="276095" y="41811"/>
                  <a:pt x="230569" y="56568"/>
                  <a:pt x="189966" y="81163"/>
                </a:cubicBezTo>
                <a:lnTo>
                  <a:pt x="170279" y="50419"/>
                </a:lnTo>
                <a:cubicBezTo>
                  <a:pt x="215804" y="22135"/>
                  <a:pt x="267482" y="4919"/>
                  <a:pt x="320390" y="0"/>
                </a:cubicBezTo>
                <a:close/>
              </a:path>
            </a:pathLst>
          </a:custGeom>
          <a:solidFill>
            <a:srgbClr val="52647F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E31D01B-6275-4BAA-B5EC-85B343456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5463" y="4814420"/>
            <a:ext cx="19225" cy="606970"/>
          </a:xfrm>
          <a:custGeom>
            <a:avLst/>
            <a:gdLst>
              <a:gd name="T0" fmla="*/ 31 w 32"/>
              <a:gd name="T1" fmla="*/ 974 h 975"/>
              <a:gd name="T2" fmla="*/ 0 w 32"/>
              <a:gd name="T3" fmla="*/ 974 h 975"/>
              <a:gd name="T4" fmla="*/ 0 w 32"/>
              <a:gd name="T5" fmla="*/ 0 h 975"/>
              <a:gd name="T6" fmla="*/ 31 w 32"/>
              <a:gd name="T7" fmla="*/ 0 h 975"/>
              <a:gd name="T8" fmla="*/ 31 w 32"/>
              <a:gd name="T9" fmla="*/ 974 h 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975">
                <a:moveTo>
                  <a:pt x="31" y="974"/>
                </a:moveTo>
                <a:lnTo>
                  <a:pt x="0" y="974"/>
                </a:lnTo>
                <a:lnTo>
                  <a:pt x="0" y="0"/>
                </a:lnTo>
                <a:lnTo>
                  <a:pt x="31" y="0"/>
                </a:lnTo>
                <a:lnTo>
                  <a:pt x="31" y="974"/>
                </a:lnTo>
              </a:path>
            </a:pathLst>
          </a:custGeom>
          <a:solidFill>
            <a:srgbClr val="52647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50E3238-3115-4A64-9B59-88E43ACEB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096" y="5418213"/>
            <a:ext cx="219718" cy="219718"/>
          </a:xfrm>
          <a:custGeom>
            <a:avLst/>
            <a:gdLst>
              <a:gd name="T0" fmla="*/ 353 w 354"/>
              <a:gd name="T1" fmla="*/ 177 h 354"/>
              <a:gd name="T2" fmla="*/ 353 w 354"/>
              <a:gd name="T3" fmla="*/ 177 h 354"/>
              <a:gd name="T4" fmla="*/ 176 w 354"/>
              <a:gd name="T5" fmla="*/ 353 h 354"/>
              <a:gd name="T6" fmla="*/ 176 w 354"/>
              <a:gd name="T7" fmla="*/ 353 h 354"/>
              <a:gd name="T8" fmla="*/ 0 w 354"/>
              <a:gd name="T9" fmla="*/ 177 h 354"/>
              <a:gd name="T10" fmla="*/ 0 w 354"/>
              <a:gd name="T11" fmla="*/ 177 h 354"/>
              <a:gd name="T12" fmla="*/ 176 w 354"/>
              <a:gd name="T13" fmla="*/ 0 h 354"/>
              <a:gd name="T14" fmla="*/ 176 w 354"/>
              <a:gd name="T15" fmla="*/ 0 h 354"/>
              <a:gd name="T16" fmla="*/ 353 w 354"/>
              <a:gd name="T17" fmla="*/ 177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4" h="354">
                <a:moveTo>
                  <a:pt x="353" y="177"/>
                </a:moveTo>
                <a:lnTo>
                  <a:pt x="353" y="177"/>
                </a:lnTo>
                <a:cubicBezTo>
                  <a:pt x="353" y="274"/>
                  <a:pt x="274" y="353"/>
                  <a:pt x="176" y="353"/>
                </a:cubicBezTo>
                <a:lnTo>
                  <a:pt x="176" y="353"/>
                </a:lnTo>
                <a:cubicBezTo>
                  <a:pt x="79" y="353"/>
                  <a:pt x="0" y="274"/>
                  <a:pt x="0" y="177"/>
                </a:cubicBezTo>
                <a:lnTo>
                  <a:pt x="0" y="177"/>
                </a:lnTo>
                <a:cubicBezTo>
                  <a:pt x="0" y="79"/>
                  <a:pt x="79" y="0"/>
                  <a:pt x="176" y="0"/>
                </a:cubicBezTo>
                <a:lnTo>
                  <a:pt x="176" y="0"/>
                </a:lnTo>
                <a:cubicBezTo>
                  <a:pt x="274" y="0"/>
                  <a:pt x="353" y="79"/>
                  <a:pt x="353" y="177"/>
                </a:cubicBezTo>
              </a:path>
            </a:pathLst>
          </a:custGeom>
          <a:solidFill>
            <a:srgbClr val="52647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53C319C4-4811-401D-A7B3-9DAA22F32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089" y="2681085"/>
            <a:ext cx="1738515" cy="2125766"/>
          </a:xfrm>
          <a:custGeom>
            <a:avLst/>
            <a:gdLst>
              <a:gd name="T0" fmla="*/ 2751 w 2793"/>
              <a:gd name="T1" fmla="*/ 3089 h 3411"/>
              <a:gd name="T2" fmla="*/ 2751 w 2793"/>
              <a:gd name="T3" fmla="*/ 3089 h 3411"/>
              <a:gd name="T4" fmla="*/ 2471 w 2793"/>
              <a:gd name="T5" fmla="*/ 3370 h 3411"/>
              <a:gd name="T6" fmla="*/ 321 w 2793"/>
              <a:gd name="T7" fmla="*/ 3370 h 3411"/>
              <a:gd name="T8" fmla="*/ 321 w 2793"/>
              <a:gd name="T9" fmla="*/ 3370 h 3411"/>
              <a:gd name="T10" fmla="*/ 41 w 2793"/>
              <a:gd name="T11" fmla="*/ 3089 h 3411"/>
              <a:gd name="T12" fmla="*/ 41 w 2793"/>
              <a:gd name="T13" fmla="*/ 935 h 3411"/>
              <a:gd name="T14" fmla="*/ 2751 w 2793"/>
              <a:gd name="T15" fmla="*/ 935 h 3411"/>
              <a:gd name="T16" fmla="*/ 2751 w 2793"/>
              <a:gd name="T17" fmla="*/ 3089 h 3411"/>
              <a:gd name="T18" fmla="*/ 2471 w 2793"/>
              <a:gd name="T19" fmla="*/ 0 h 3411"/>
              <a:gd name="T20" fmla="*/ 1725 w 2793"/>
              <a:gd name="T21" fmla="*/ 0 h 3411"/>
              <a:gd name="T22" fmla="*/ 1725 w 2793"/>
              <a:gd name="T23" fmla="*/ 0 h 3411"/>
              <a:gd name="T24" fmla="*/ 1396 w 2793"/>
              <a:gd name="T25" fmla="*/ 239 h 3411"/>
              <a:gd name="T26" fmla="*/ 1396 w 2793"/>
              <a:gd name="T27" fmla="*/ 239 h 3411"/>
              <a:gd name="T28" fmla="*/ 1067 w 2793"/>
              <a:gd name="T29" fmla="*/ 0 h 3411"/>
              <a:gd name="T30" fmla="*/ 321 w 2793"/>
              <a:gd name="T31" fmla="*/ 0 h 3411"/>
              <a:gd name="T32" fmla="*/ 321 w 2793"/>
              <a:gd name="T33" fmla="*/ 0 h 3411"/>
              <a:gd name="T34" fmla="*/ 0 w 2793"/>
              <a:gd name="T35" fmla="*/ 321 h 3411"/>
              <a:gd name="T36" fmla="*/ 0 w 2793"/>
              <a:gd name="T37" fmla="*/ 3089 h 3411"/>
              <a:gd name="T38" fmla="*/ 0 w 2793"/>
              <a:gd name="T39" fmla="*/ 3089 h 3411"/>
              <a:gd name="T40" fmla="*/ 321 w 2793"/>
              <a:gd name="T41" fmla="*/ 3410 h 3411"/>
              <a:gd name="T42" fmla="*/ 2471 w 2793"/>
              <a:gd name="T43" fmla="*/ 3410 h 3411"/>
              <a:gd name="T44" fmla="*/ 2471 w 2793"/>
              <a:gd name="T45" fmla="*/ 3410 h 3411"/>
              <a:gd name="T46" fmla="*/ 2792 w 2793"/>
              <a:gd name="T47" fmla="*/ 3089 h 3411"/>
              <a:gd name="T48" fmla="*/ 2792 w 2793"/>
              <a:gd name="T49" fmla="*/ 321 h 3411"/>
              <a:gd name="T50" fmla="*/ 2792 w 2793"/>
              <a:gd name="T51" fmla="*/ 321 h 3411"/>
              <a:gd name="T52" fmla="*/ 2471 w 2793"/>
              <a:gd name="T53" fmla="*/ 0 h 3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93" h="3411">
                <a:moveTo>
                  <a:pt x="2751" y="3089"/>
                </a:moveTo>
                <a:lnTo>
                  <a:pt x="2751" y="3089"/>
                </a:lnTo>
                <a:cubicBezTo>
                  <a:pt x="2751" y="3244"/>
                  <a:pt x="2625" y="3370"/>
                  <a:pt x="2471" y="3370"/>
                </a:cubicBezTo>
                <a:lnTo>
                  <a:pt x="321" y="3370"/>
                </a:lnTo>
                <a:lnTo>
                  <a:pt x="321" y="3370"/>
                </a:lnTo>
                <a:cubicBezTo>
                  <a:pt x="167" y="3370"/>
                  <a:pt x="41" y="3244"/>
                  <a:pt x="41" y="3089"/>
                </a:cubicBezTo>
                <a:lnTo>
                  <a:pt x="41" y="935"/>
                </a:lnTo>
                <a:lnTo>
                  <a:pt x="2751" y="935"/>
                </a:lnTo>
                <a:lnTo>
                  <a:pt x="2751" y="3089"/>
                </a:lnTo>
                <a:close/>
                <a:moveTo>
                  <a:pt x="2471" y="0"/>
                </a:moveTo>
                <a:lnTo>
                  <a:pt x="1725" y="0"/>
                </a:lnTo>
                <a:lnTo>
                  <a:pt x="1725" y="0"/>
                </a:lnTo>
                <a:cubicBezTo>
                  <a:pt x="1680" y="139"/>
                  <a:pt x="1550" y="239"/>
                  <a:pt x="1396" y="239"/>
                </a:cubicBezTo>
                <a:lnTo>
                  <a:pt x="1396" y="239"/>
                </a:lnTo>
                <a:cubicBezTo>
                  <a:pt x="1242" y="239"/>
                  <a:pt x="1112" y="139"/>
                  <a:pt x="1067" y="0"/>
                </a:cubicBezTo>
                <a:lnTo>
                  <a:pt x="321" y="0"/>
                </a:lnTo>
                <a:lnTo>
                  <a:pt x="321" y="0"/>
                </a:lnTo>
                <a:cubicBezTo>
                  <a:pt x="144" y="0"/>
                  <a:pt x="0" y="145"/>
                  <a:pt x="0" y="321"/>
                </a:cubicBezTo>
                <a:lnTo>
                  <a:pt x="0" y="3089"/>
                </a:lnTo>
                <a:lnTo>
                  <a:pt x="0" y="3089"/>
                </a:lnTo>
                <a:cubicBezTo>
                  <a:pt x="0" y="3266"/>
                  <a:pt x="144" y="3410"/>
                  <a:pt x="321" y="3410"/>
                </a:cubicBezTo>
                <a:lnTo>
                  <a:pt x="2471" y="3410"/>
                </a:lnTo>
                <a:lnTo>
                  <a:pt x="2471" y="3410"/>
                </a:lnTo>
                <a:cubicBezTo>
                  <a:pt x="2648" y="3410"/>
                  <a:pt x="2792" y="3266"/>
                  <a:pt x="2792" y="3089"/>
                </a:cubicBezTo>
                <a:lnTo>
                  <a:pt x="2792" y="321"/>
                </a:lnTo>
                <a:lnTo>
                  <a:pt x="2792" y="321"/>
                </a:lnTo>
                <a:cubicBezTo>
                  <a:pt x="2792" y="145"/>
                  <a:pt x="2648" y="0"/>
                  <a:pt x="2471" y="0"/>
                </a:cubicBezTo>
                <a:close/>
              </a:path>
            </a:pathLst>
          </a:custGeom>
          <a:solidFill>
            <a:srgbClr val="23A4A7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F844E4A7-6815-4BFC-809A-ED5FDBFD8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8858" y="2681085"/>
            <a:ext cx="1741261" cy="2125766"/>
          </a:xfrm>
          <a:custGeom>
            <a:avLst/>
            <a:gdLst>
              <a:gd name="T0" fmla="*/ 2752 w 2794"/>
              <a:gd name="T1" fmla="*/ 3089 h 3411"/>
              <a:gd name="T2" fmla="*/ 2752 w 2794"/>
              <a:gd name="T3" fmla="*/ 3089 h 3411"/>
              <a:gd name="T4" fmla="*/ 2471 w 2794"/>
              <a:gd name="T5" fmla="*/ 3370 h 3411"/>
              <a:gd name="T6" fmla="*/ 322 w 2794"/>
              <a:gd name="T7" fmla="*/ 3370 h 3411"/>
              <a:gd name="T8" fmla="*/ 322 w 2794"/>
              <a:gd name="T9" fmla="*/ 3370 h 3411"/>
              <a:gd name="T10" fmla="*/ 41 w 2794"/>
              <a:gd name="T11" fmla="*/ 3089 h 3411"/>
              <a:gd name="T12" fmla="*/ 41 w 2794"/>
              <a:gd name="T13" fmla="*/ 935 h 3411"/>
              <a:gd name="T14" fmla="*/ 2752 w 2794"/>
              <a:gd name="T15" fmla="*/ 935 h 3411"/>
              <a:gd name="T16" fmla="*/ 2752 w 2794"/>
              <a:gd name="T17" fmla="*/ 3089 h 3411"/>
              <a:gd name="T18" fmla="*/ 2471 w 2794"/>
              <a:gd name="T19" fmla="*/ 0 h 3411"/>
              <a:gd name="T20" fmla="*/ 1726 w 2794"/>
              <a:gd name="T21" fmla="*/ 0 h 3411"/>
              <a:gd name="T22" fmla="*/ 1726 w 2794"/>
              <a:gd name="T23" fmla="*/ 0 h 3411"/>
              <a:gd name="T24" fmla="*/ 1396 w 2794"/>
              <a:gd name="T25" fmla="*/ 239 h 3411"/>
              <a:gd name="T26" fmla="*/ 1396 w 2794"/>
              <a:gd name="T27" fmla="*/ 239 h 3411"/>
              <a:gd name="T28" fmla="*/ 1067 w 2794"/>
              <a:gd name="T29" fmla="*/ 0 h 3411"/>
              <a:gd name="T30" fmla="*/ 322 w 2794"/>
              <a:gd name="T31" fmla="*/ 0 h 3411"/>
              <a:gd name="T32" fmla="*/ 322 w 2794"/>
              <a:gd name="T33" fmla="*/ 0 h 3411"/>
              <a:gd name="T34" fmla="*/ 0 w 2794"/>
              <a:gd name="T35" fmla="*/ 321 h 3411"/>
              <a:gd name="T36" fmla="*/ 0 w 2794"/>
              <a:gd name="T37" fmla="*/ 3089 h 3411"/>
              <a:gd name="T38" fmla="*/ 0 w 2794"/>
              <a:gd name="T39" fmla="*/ 3089 h 3411"/>
              <a:gd name="T40" fmla="*/ 322 w 2794"/>
              <a:gd name="T41" fmla="*/ 3410 h 3411"/>
              <a:gd name="T42" fmla="*/ 2471 w 2794"/>
              <a:gd name="T43" fmla="*/ 3410 h 3411"/>
              <a:gd name="T44" fmla="*/ 2471 w 2794"/>
              <a:gd name="T45" fmla="*/ 3410 h 3411"/>
              <a:gd name="T46" fmla="*/ 2793 w 2794"/>
              <a:gd name="T47" fmla="*/ 3089 h 3411"/>
              <a:gd name="T48" fmla="*/ 2793 w 2794"/>
              <a:gd name="T49" fmla="*/ 321 h 3411"/>
              <a:gd name="T50" fmla="*/ 2793 w 2794"/>
              <a:gd name="T51" fmla="*/ 321 h 3411"/>
              <a:gd name="T52" fmla="*/ 2471 w 2794"/>
              <a:gd name="T53" fmla="*/ 0 h 3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94" h="3411">
                <a:moveTo>
                  <a:pt x="2752" y="3089"/>
                </a:moveTo>
                <a:lnTo>
                  <a:pt x="2752" y="3089"/>
                </a:lnTo>
                <a:cubicBezTo>
                  <a:pt x="2752" y="3244"/>
                  <a:pt x="2626" y="3370"/>
                  <a:pt x="2471" y="3370"/>
                </a:cubicBezTo>
                <a:lnTo>
                  <a:pt x="322" y="3370"/>
                </a:lnTo>
                <a:lnTo>
                  <a:pt x="322" y="3370"/>
                </a:lnTo>
                <a:cubicBezTo>
                  <a:pt x="167" y="3370"/>
                  <a:pt x="41" y="3244"/>
                  <a:pt x="41" y="3089"/>
                </a:cubicBezTo>
                <a:lnTo>
                  <a:pt x="41" y="935"/>
                </a:lnTo>
                <a:lnTo>
                  <a:pt x="2752" y="935"/>
                </a:lnTo>
                <a:lnTo>
                  <a:pt x="2752" y="3089"/>
                </a:lnTo>
                <a:close/>
                <a:moveTo>
                  <a:pt x="2471" y="0"/>
                </a:moveTo>
                <a:lnTo>
                  <a:pt x="1726" y="0"/>
                </a:lnTo>
                <a:lnTo>
                  <a:pt x="1726" y="0"/>
                </a:lnTo>
                <a:cubicBezTo>
                  <a:pt x="1681" y="139"/>
                  <a:pt x="1550" y="239"/>
                  <a:pt x="1396" y="239"/>
                </a:cubicBezTo>
                <a:lnTo>
                  <a:pt x="1396" y="239"/>
                </a:lnTo>
                <a:cubicBezTo>
                  <a:pt x="1243" y="239"/>
                  <a:pt x="1113" y="139"/>
                  <a:pt x="1067" y="0"/>
                </a:cubicBezTo>
                <a:lnTo>
                  <a:pt x="322" y="0"/>
                </a:lnTo>
                <a:lnTo>
                  <a:pt x="322" y="0"/>
                </a:lnTo>
                <a:cubicBezTo>
                  <a:pt x="144" y="0"/>
                  <a:pt x="0" y="145"/>
                  <a:pt x="0" y="321"/>
                </a:cubicBezTo>
                <a:lnTo>
                  <a:pt x="0" y="3089"/>
                </a:lnTo>
                <a:lnTo>
                  <a:pt x="0" y="3089"/>
                </a:lnTo>
                <a:cubicBezTo>
                  <a:pt x="0" y="3266"/>
                  <a:pt x="144" y="3410"/>
                  <a:pt x="322" y="3410"/>
                </a:cubicBezTo>
                <a:lnTo>
                  <a:pt x="2471" y="3410"/>
                </a:lnTo>
                <a:lnTo>
                  <a:pt x="2471" y="3410"/>
                </a:lnTo>
                <a:cubicBezTo>
                  <a:pt x="2649" y="3410"/>
                  <a:pt x="2793" y="3266"/>
                  <a:pt x="2793" y="3089"/>
                </a:cubicBezTo>
                <a:lnTo>
                  <a:pt x="2793" y="321"/>
                </a:lnTo>
                <a:lnTo>
                  <a:pt x="2793" y="321"/>
                </a:lnTo>
                <a:cubicBezTo>
                  <a:pt x="2793" y="145"/>
                  <a:pt x="2649" y="0"/>
                  <a:pt x="2471" y="0"/>
                </a:cubicBezTo>
                <a:close/>
              </a:path>
            </a:pathLst>
          </a:custGeom>
          <a:solidFill>
            <a:srgbClr val="35CA7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6CE5E870-CA26-486D-9C2C-A4407FD24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982" y="2425663"/>
            <a:ext cx="381760" cy="381760"/>
          </a:xfrm>
          <a:custGeom>
            <a:avLst/>
            <a:gdLst>
              <a:gd name="T0" fmla="*/ 305 w 612"/>
              <a:gd name="T1" fmla="*/ 0 h 611"/>
              <a:gd name="T2" fmla="*/ 305 w 612"/>
              <a:gd name="T3" fmla="*/ 0 h 611"/>
              <a:gd name="T4" fmla="*/ 0 w 612"/>
              <a:gd name="T5" fmla="*/ 305 h 611"/>
              <a:gd name="T6" fmla="*/ 0 w 612"/>
              <a:gd name="T7" fmla="*/ 305 h 611"/>
              <a:gd name="T8" fmla="*/ 305 w 612"/>
              <a:gd name="T9" fmla="*/ 610 h 611"/>
              <a:gd name="T10" fmla="*/ 305 w 612"/>
              <a:gd name="T11" fmla="*/ 610 h 611"/>
              <a:gd name="T12" fmla="*/ 611 w 612"/>
              <a:gd name="T13" fmla="*/ 305 h 611"/>
              <a:gd name="T14" fmla="*/ 611 w 612"/>
              <a:gd name="T15" fmla="*/ 305 h 611"/>
              <a:gd name="T16" fmla="*/ 305 w 612"/>
              <a:gd name="T17" fmla="*/ 0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2" h="611">
                <a:moveTo>
                  <a:pt x="305" y="0"/>
                </a:moveTo>
                <a:lnTo>
                  <a:pt x="305" y="0"/>
                </a:lnTo>
                <a:cubicBezTo>
                  <a:pt x="137" y="0"/>
                  <a:pt x="0" y="136"/>
                  <a:pt x="0" y="305"/>
                </a:cubicBezTo>
                <a:lnTo>
                  <a:pt x="0" y="305"/>
                </a:lnTo>
                <a:cubicBezTo>
                  <a:pt x="0" y="474"/>
                  <a:pt x="137" y="610"/>
                  <a:pt x="305" y="610"/>
                </a:cubicBezTo>
                <a:lnTo>
                  <a:pt x="305" y="610"/>
                </a:lnTo>
                <a:cubicBezTo>
                  <a:pt x="474" y="610"/>
                  <a:pt x="611" y="474"/>
                  <a:pt x="611" y="305"/>
                </a:cubicBezTo>
                <a:lnTo>
                  <a:pt x="611" y="305"/>
                </a:lnTo>
                <a:cubicBezTo>
                  <a:pt x="611" y="136"/>
                  <a:pt x="474" y="0"/>
                  <a:pt x="305" y="0"/>
                </a:cubicBezTo>
              </a:path>
            </a:pathLst>
          </a:custGeom>
          <a:solidFill>
            <a:srgbClr val="35CA7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85AC6FD6-1720-4053-91C7-F490DB2D8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468" y="2425663"/>
            <a:ext cx="381758" cy="381760"/>
          </a:xfrm>
          <a:custGeom>
            <a:avLst/>
            <a:gdLst>
              <a:gd name="T0" fmla="*/ 305 w 611"/>
              <a:gd name="T1" fmla="*/ 0 h 611"/>
              <a:gd name="T2" fmla="*/ 305 w 611"/>
              <a:gd name="T3" fmla="*/ 0 h 611"/>
              <a:gd name="T4" fmla="*/ 0 w 611"/>
              <a:gd name="T5" fmla="*/ 305 h 611"/>
              <a:gd name="T6" fmla="*/ 0 w 611"/>
              <a:gd name="T7" fmla="*/ 305 h 611"/>
              <a:gd name="T8" fmla="*/ 305 w 611"/>
              <a:gd name="T9" fmla="*/ 610 h 611"/>
              <a:gd name="T10" fmla="*/ 305 w 611"/>
              <a:gd name="T11" fmla="*/ 610 h 611"/>
              <a:gd name="T12" fmla="*/ 610 w 611"/>
              <a:gd name="T13" fmla="*/ 305 h 611"/>
              <a:gd name="T14" fmla="*/ 610 w 611"/>
              <a:gd name="T15" fmla="*/ 305 h 611"/>
              <a:gd name="T16" fmla="*/ 305 w 611"/>
              <a:gd name="T17" fmla="*/ 0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1">
                <a:moveTo>
                  <a:pt x="305" y="0"/>
                </a:moveTo>
                <a:lnTo>
                  <a:pt x="305" y="0"/>
                </a:lnTo>
                <a:cubicBezTo>
                  <a:pt x="136" y="0"/>
                  <a:pt x="0" y="136"/>
                  <a:pt x="0" y="305"/>
                </a:cubicBezTo>
                <a:lnTo>
                  <a:pt x="0" y="305"/>
                </a:lnTo>
                <a:cubicBezTo>
                  <a:pt x="0" y="474"/>
                  <a:pt x="136" y="610"/>
                  <a:pt x="305" y="610"/>
                </a:cubicBezTo>
                <a:lnTo>
                  <a:pt x="305" y="610"/>
                </a:lnTo>
                <a:cubicBezTo>
                  <a:pt x="474" y="610"/>
                  <a:pt x="610" y="474"/>
                  <a:pt x="610" y="305"/>
                </a:cubicBezTo>
                <a:lnTo>
                  <a:pt x="610" y="305"/>
                </a:lnTo>
                <a:cubicBezTo>
                  <a:pt x="610" y="136"/>
                  <a:pt x="474" y="0"/>
                  <a:pt x="305" y="0"/>
                </a:cubicBezTo>
              </a:path>
            </a:pathLst>
          </a:custGeom>
          <a:solidFill>
            <a:srgbClr val="23A4A7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0B85AD-3A50-4158-B045-C90DD0B9271F}"/>
              </a:ext>
            </a:extLst>
          </p:cNvPr>
          <p:cNvSpPr txBox="1">
            <a:spLocks/>
          </p:cNvSpPr>
          <p:nvPr/>
        </p:nvSpPr>
        <p:spPr>
          <a:xfrm>
            <a:off x="2218378" y="3433157"/>
            <a:ext cx="1584066" cy="47628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 defTabSz="543818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AAAAAA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Segment attractiveness &amp; potential measurement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2AACE6-B9DA-45BA-8FE0-25666B102BB0}"/>
              </a:ext>
            </a:extLst>
          </p:cNvPr>
          <p:cNvSpPr txBox="1"/>
          <p:nvPr/>
        </p:nvSpPr>
        <p:spPr>
          <a:xfrm>
            <a:off x="2307328" y="2736315"/>
            <a:ext cx="1383199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400" b="1" dirty="0">
                <a:solidFill>
                  <a:srgbClr val="FFFFFF"/>
                </a:solidFill>
                <a:latin typeface="lato"/>
                <a:ea typeface="League Spartan" charset="0"/>
                <a:cs typeface="Poppins" pitchFamily="2" charset="77"/>
              </a:rPr>
              <a:t>Segment </a:t>
            </a:r>
          </a:p>
          <a:p>
            <a:pPr algn="ctr" defTabSz="914217"/>
            <a:r>
              <a:rPr lang="en-US" sz="1400" b="1" dirty="0">
                <a:solidFill>
                  <a:srgbClr val="FFFFFF"/>
                </a:solidFill>
                <a:latin typeface="lato"/>
                <a:ea typeface="League Spartan" charset="0"/>
                <a:cs typeface="Poppins" pitchFamily="2" charset="77"/>
              </a:rPr>
              <a:t>Attractiveness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7488C29-852D-4CF9-A0FC-DB207DD9462E}"/>
              </a:ext>
            </a:extLst>
          </p:cNvPr>
          <p:cNvSpPr txBox="1">
            <a:spLocks/>
          </p:cNvSpPr>
          <p:nvPr/>
        </p:nvSpPr>
        <p:spPr>
          <a:xfrm>
            <a:off x="4402283" y="3433157"/>
            <a:ext cx="1478129" cy="47628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L="171450" indent="-171450" defTabSz="543818">
              <a:lnSpc>
                <a:spcPts val="175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900">
                <a:solidFill>
                  <a:srgbClr val="AAAAAA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strength measured by segment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EC7932-FF73-42B6-A8AE-60AAFEE7A87B}"/>
              </a:ext>
            </a:extLst>
          </p:cNvPr>
          <p:cNvSpPr txBox="1"/>
          <p:nvPr/>
        </p:nvSpPr>
        <p:spPr>
          <a:xfrm>
            <a:off x="4261145" y="2763994"/>
            <a:ext cx="1760418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4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Company </a:t>
            </a:r>
          </a:p>
          <a:p>
            <a:pPr algn="ctr" defTabSz="914217"/>
            <a:r>
              <a:rPr lang="en-US" sz="14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Competitiveness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6E15CD-B91A-4B84-9073-E61BDCC7D4C1}"/>
              </a:ext>
            </a:extLst>
          </p:cNvPr>
          <p:cNvSpPr txBox="1"/>
          <p:nvPr/>
        </p:nvSpPr>
        <p:spPr>
          <a:xfrm>
            <a:off x="2843685" y="2426771"/>
            <a:ext cx="288862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1578B0-333E-49D2-A6E3-827857DDBE30}"/>
              </a:ext>
            </a:extLst>
          </p:cNvPr>
          <p:cNvSpPr txBox="1"/>
          <p:nvPr/>
        </p:nvSpPr>
        <p:spPr>
          <a:xfrm>
            <a:off x="4996916" y="2426771"/>
            <a:ext cx="288862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87DB8A-083D-482D-B467-5DB31827160F}"/>
              </a:ext>
            </a:extLst>
          </p:cNvPr>
          <p:cNvSpPr txBox="1"/>
          <p:nvPr/>
        </p:nvSpPr>
        <p:spPr>
          <a:xfrm>
            <a:off x="1660007" y="5681448"/>
            <a:ext cx="2144177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08204C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CONTINUATION FROM </a:t>
            </a:r>
          </a:p>
          <a:p>
            <a:pPr algn="ctr" defTabSz="914217"/>
            <a:r>
              <a:rPr lang="en-US" sz="1600" b="1" dirty="0">
                <a:solidFill>
                  <a:srgbClr val="08204C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Stage 3</a:t>
            </a:r>
          </a:p>
          <a:p>
            <a:pPr algn="ctr" defTabSz="914217"/>
            <a:r>
              <a:rPr lang="en-GB" sz="1600" b="1" dirty="0">
                <a:solidFill>
                  <a:srgbClr val="08204C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Step 5</a:t>
            </a:r>
            <a:endParaRPr lang="en-US" sz="1600" b="1" dirty="0">
              <a:solidFill>
                <a:srgbClr val="08204C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1" name="Down Arrow 25">
            <a:extLst>
              <a:ext uri="{FF2B5EF4-FFF2-40B4-BE49-F238E27FC236}">
                <a16:creationId xmlns:a16="http://schemas.microsoft.com/office/drawing/2014/main" id="{3496F0B4-C00E-4594-A842-AD8307AF16A2}"/>
              </a:ext>
            </a:extLst>
          </p:cNvPr>
          <p:cNvSpPr/>
          <p:nvPr/>
        </p:nvSpPr>
        <p:spPr>
          <a:xfrm rot="16200000">
            <a:off x="2354090" y="2045614"/>
            <a:ext cx="432684" cy="69358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lato"/>
              </a:rPr>
              <a:t>Stage 4</a:t>
            </a:r>
          </a:p>
        </p:txBody>
      </p:sp>
      <p:sp>
        <p:nvSpPr>
          <p:cNvPr id="22" name="Rounded Rectangular Callout 19">
            <a:extLst>
              <a:ext uri="{FF2B5EF4-FFF2-40B4-BE49-F238E27FC236}">
                <a16:creationId xmlns:a16="http://schemas.microsoft.com/office/drawing/2014/main" id="{1A80B8C2-E9FE-4975-93D7-E54714EB5643}"/>
              </a:ext>
            </a:extLst>
          </p:cNvPr>
          <p:cNvSpPr/>
          <p:nvPr/>
        </p:nvSpPr>
        <p:spPr bwMode="auto">
          <a:xfrm>
            <a:off x="3091664" y="1002743"/>
            <a:ext cx="1966836" cy="954107"/>
          </a:xfrm>
          <a:prstGeom prst="wedgeRoundRectCallout">
            <a:avLst>
              <a:gd name="adj1" fmla="val -33255"/>
              <a:gd name="adj2" fmla="val 92608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Establish criteria to conclude segment attractiveness . Use a scoring method to establish segment attractiveness in relation to reach other 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" name="Rounded Rectangular Callout 19">
            <a:extLst>
              <a:ext uri="{FF2B5EF4-FFF2-40B4-BE49-F238E27FC236}">
                <a16:creationId xmlns:a16="http://schemas.microsoft.com/office/drawing/2014/main" id="{153ED9B9-EE93-4A3B-8159-0259E5250891}"/>
              </a:ext>
            </a:extLst>
          </p:cNvPr>
          <p:cNvSpPr/>
          <p:nvPr/>
        </p:nvSpPr>
        <p:spPr bwMode="auto">
          <a:xfrm>
            <a:off x="4168917" y="5490420"/>
            <a:ext cx="3090463" cy="954107"/>
          </a:xfrm>
          <a:prstGeom prst="wedgeRoundRectCallout">
            <a:avLst>
              <a:gd name="adj1" fmla="val -21339"/>
              <a:gd name="adj2" fmla="val -98627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algn="l"/>
            <a:r>
              <a:rPr lang="en-GB" sz="1000" b="0" i="0" u="none" strike="noStrike" baseline="0" dirty="0">
                <a:latin typeface="lato" panose="020F0502020204030203"/>
              </a:rPr>
              <a:t>By combining segment attractiveness and relative company competitiveness a compelling strategic picture of the market can be established </a:t>
            </a:r>
          </a:p>
          <a:p>
            <a:pPr algn="l"/>
            <a:r>
              <a:rPr lang="en-GB" sz="1000" dirty="0">
                <a:latin typeface="lato" panose="020F0502020204030203"/>
              </a:rPr>
              <a:t>Selection of attractive segments will be the next logical step.</a:t>
            </a:r>
            <a:endParaRPr kumimoji="0" lang="en-US" sz="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51D5112-A81E-40B0-B479-9A6CF0DB188C}"/>
              </a:ext>
            </a:extLst>
          </p:cNvPr>
          <p:cNvCxnSpPr>
            <a:cxnSpLocks/>
          </p:cNvCxnSpPr>
          <p:nvPr/>
        </p:nvCxnSpPr>
        <p:spPr>
          <a:xfrm>
            <a:off x="7866843" y="1548325"/>
            <a:ext cx="0" cy="425856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19C35E3-45D8-41A6-9171-D739FDD23C79}"/>
              </a:ext>
            </a:extLst>
          </p:cNvPr>
          <p:cNvSpPr txBox="1"/>
          <p:nvPr/>
        </p:nvSpPr>
        <p:spPr>
          <a:xfrm>
            <a:off x="8006278" y="2199522"/>
            <a:ext cx="2215671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Define your market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B9A9CA-30FB-433D-B4A3-1D7BEB07A701}"/>
              </a:ext>
            </a:extLst>
          </p:cNvPr>
          <p:cNvSpPr txBox="1"/>
          <p:nvPr/>
        </p:nvSpPr>
        <p:spPr>
          <a:xfrm>
            <a:off x="8183044" y="2629324"/>
            <a:ext cx="1655582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Market Mapping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076DAD-90C4-4E29-B7DE-9D7A1543DAAE}"/>
              </a:ext>
            </a:extLst>
          </p:cNvPr>
          <p:cNvSpPr txBox="1"/>
          <p:nvPr/>
        </p:nvSpPr>
        <p:spPr>
          <a:xfrm>
            <a:off x="8174944" y="3081740"/>
            <a:ext cx="1319657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Specification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73548D-37F7-436B-BDFB-960C45BB966C}"/>
              </a:ext>
            </a:extLst>
          </p:cNvPr>
          <p:cNvSpPr txBox="1"/>
          <p:nvPr/>
        </p:nvSpPr>
        <p:spPr>
          <a:xfrm>
            <a:off x="8188236" y="3549999"/>
            <a:ext cx="1235916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Segmenting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F81E61-8944-44B5-8E1B-5BACCA102F15}"/>
              </a:ext>
            </a:extLst>
          </p:cNvPr>
          <p:cNvSpPr txBox="1"/>
          <p:nvPr/>
        </p:nvSpPr>
        <p:spPr>
          <a:xfrm>
            <a:off x="8240036" y="4035351"/>
            <a:ext cx="1774652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Defining Segments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7EFA56-2932-4BC4-983C-03083292286D}"/>
              </a:ext>
            </a:extLst>
          </p:cNvPr>
          <p:cNvSpPr txBox="1"/>
          <p:nvPr/>
        </p:nvSpPr>
        <p:spPr>
          <a:xfrm>
            <a:off x="8061276" y="4475932"/>
            <a:ext cx="2746265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algn="ctr" defTabSz="914217">
              <a:defRPr sz="1600" b="1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Segment Attractiveness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53FCAF-BC4A-4CDD-B562-E3BB3D80CB3B}"/>
              </a:ext>
            </a:extLst>
          </p:cNvPr>
          <p:cNvSpPr txBox="1"/>
          <p:nvPr/>
        </p:nvSpPr>
        <p:spPr>
          <a:xfrm>
            <a:off x="8063527" y="4915331"/>
            <a:ext cx="3089308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algn="ctr" defTabSz="914217">
              <a:defRPr sz="1600" b="1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Company Competitiveness</a:t>
            </a:r>
          </a:p>
        </p:txBody>
      </p:sp>
      <p:sp>
        <p:nvSpPr>
          <p:cNvPr id="32" name="Freeform 18">
            <a:extLst>
              <a:ext uri="{FF2B5EF4-FFF2-40B4-BE49-F238E27FC236}">
                <a16:creationId xmlns:a16="http://schemas.microsoft.com/office/drawing/2014/main" id="{E28B60F1-D611-4C99-92F7-21AE48BBE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3741" y="2154557"/>
            <a:ext cx="381758" cy="381760"/>
          </a:xfrm>
          <a:custGeom>
            <a:avLst/>
            <a:gdLst>
              <a:gd name="T0" fmla="*/ 305 w 611"/>
              <a:gd name="T1" fmla="*/ 0 h 611"/>
              <a:gd name="T2" fmla="*/ 305 w 611"/>
              <a:gd name="T3" fmla="*/ 0 h 611"/>
              <a:gd name="T4" fmla="*/ 0 w 611"/>
              <a:gd name="T5" fmla="*/ 305 h 611"/>
              <a:gd name="T6" fmla="*/ 0 w 611"/>
              <a:gd name="T7" fmla="*/ 305 h 611"/>
              <a:gd name="T8" fmla="*/ 305 w 611"/>
              <a:gd name="T9" fmla="*/ 610 h 611"/>
              <a:gd name="T10" fmla="*/ 305 w 611"/>
              <a:gd name="T11" fmla="*/ 610 h 611"/>
              <a:gd name="T12" fmla="*/ 610 w 611"/>
              <a:gd name="T13" fmla="*/ 305 h 611"/>
              <a:gd name="T14" fmla="*/ 610 w 611"/>
              <a:gd name="T15" fmla="*/ 305 h 611"/>
              <a:gd name="T16" fmla="*/ 305 w 611"/>
              <a:gd name="T17" fmla="*/ 0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1">
                <a:moveTo>
                  <a:pt x="305" y="0"/>
                </a:moveTo>
                <a:lnTo>
                  <a:pt x="305" y="0"/>
                </a:lnTo>
                <a:cubicBezTo>
                  <a:pt x="136" y="0"/>
                  <a:pt x="0" y="136"/>
                  <a:pt x="0" y="305"/>
                </a:cubicBezTo>
                <a:lnTo>
                  <a:pt x="0" y="305"/>
                </a:lnTo>
                <a:cubicBezTo>
                  <a:pt x="0" y="474"/>
                  <a:pt x="136" y="610"/>
                  <a:pt x="305" y="610"/>
                </a:cubicBezTo>
                <a:lnTo>
                  <a:pt x="305" y="610"/>
                </a:lnTo>
                <a:cubicBezTo>
                  <a:pt x="474" y="610"/>
                  <a:pt x="610" y="474"/>
                  <a:pt x="610" y="305"/>
                </a:cubicBezTo>
                <a:lnTo>
                  <a:pt x="610" y="305"/>
                </a:lnTo>
                <a:cubicBezTo>
                  <a:pt x="610" y="136"/>
                  <a:pt x="474" y="0"/>
                  <a:pt x="305" y="0"/>
                </a:cubicBezTo>
              </a:path>
            </a:pathLst>
          </a:custGeom>
          <a:solidFill>
            <a:srgbClr val="23A4A7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5AD461E7-0103-4418-98D4-DDF940C49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249" y="2618854"/>
            <a:ext cx="381758" cy="381760"/>
          </a:xfrm>
          <a:custGeom>
            <a:avLst/>
            <a:gdLst>
              <a:gd name="T0" fmla="*/ 305 w 611"/>
              <a:gd name="T1" fmla="*/ 0 h 611"/>
              <a:gd name="T2" fmla="*/ 305 w 611"/>
              <a:gd name="T3" fmla="*/ 0 h 611"/>
              <a:gd name="T4" fmla="*/ 0 w 611"/>
              <a:gd name="T5" fmla="*/ 305 h 611"/>
              <a:gd name="T6" fmla="*/ 0 w 611"/>
              <a:gd name="T7" fmla="*/ 305 h 611"/>
              <a:gd name="T8" fmla="*/ 305 w 611"/>
              <a:gd name="T9" fmla="*/ 610 h 611"/>
              <a:gd name="T10" fmla="*/ 305 w 611"/>
              <a:gd name="T11" fmla="*/ 610 h 611"/>
              <a:gd name="T12" fmla="*/ 610 w 611"/>
              <a:gd name="T13" fmla="*/ 305 h 611"/>
              <a:gd name="T14" fmla="*/ 610 w 611"/>
              <a:gd name="T15" fmla="*/ 305 h 611"/>
              <a:gd name="T16" fmla="*/ 305 w 611"/>
              <a:gd name="T17" fmla="*/ 0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1">
                <a:moveTo>
                  <a:pt x="305" y="0"/>
                </a:moveTo>
                <a:lnTo>
                  <a:pt x="305" y="0"/>
                </a:lnTo>
                <a:cubicBezTo>
                  <a:pt x="136" y="0"/>
                  <a:pt x="0" y="136"/>
                  <a:pt x="0" y="305"/>
                </a:cubicBezTo>
                <a:lnTo>
                  <a:pt x="0" y="305"/>
                </a:lnTo>
                <a:cubicBezTo>
                  <a:pt x="0" y="474"/>
                  <a:pt x="136" y="610"/>
                  <a:pt x="305" y="610"/>
                </a:cubicBezTo>
                <a:lnTo>
                  <a:pt x="305" y="610"/>
                </a:lnTo>
                <a:cubicBezTo>
                  <a:pt x="474" y="610"/>
                  <a:pt x="610" y="474"/>
                  <a:pt x="610" y="305"/>
                </a:cubicBezTo>
                <a:lnTo>
                  <a:pt x="610" y="305"/>
                </a:lnTo>
                <a:cubicBezTo>
                  <a:pt x="610" y="136"/>
                  <a:pt x="474" y="0"/>
                  <a:pt x="305" y="0"/>
                </a:cubicBezTo>
              </a:path>
            </a:pathLst>
          </a:custGeom>
          <a:solidFill>
            <a:srgbClr val="23A4A7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34" name="Freeform 18">
            <a:extLst>
              <a:ext uri="{FF2B5EF4-FFF2-40B4-BE49-F238E27FC236}">
                <a16:creationId xmlns:a16="http://schemas.microsoft.com/office/drawing/2014/main" id="{A79A3B0B-5851-4C01-8B4D-57BFF7FCE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9799" y="3083151"/>
            <a:ext cx="381758" cy="381760"/>
          </a:xfrm>
          <a:custGeom>
            <a:avLst/>
            <a:gdLst>
              <a:gd name="T0" fmla="*/ 305 w 611"/>
              <a:gd name="T1" fmla="*/ 0 h 611"/>
              <a:gd name="T2" fmla="*/ 305 w 611"/>
              <a:gd name="T3" fmla="*/ 0 h 611"/>
              <a:gd name="T4" fmla="*/ 0 w 611"/>
              <a:gd name="T5" fmla="*/ 305 h 611"/>
              <a:gd name="T6" fmla="*/ 0 w 611"/>
              <a:gd name="T7" fmla="*/ 305 h 611"/>
              <a:gd name="T8" fmla="*/ 305 w 611"/>
              <a:gd name="T9" fmla="*/ 610 h 611"/>
              <a:gd name="T10" fmla="*/ 305 w 611"/>
              <a:gd name="T11" fmla="*/ 610 h 611"/>
              <a:gd name="T12" fmla="*/ 610 w 611"/>
              <a:gd name="T13" fmla="*/ 305 h 611"/>
              <a:gd name="T14" fmla="*/ 610 w 611"/>
              <a:gd name="T15" fmla="*/ 305 h 611"/>
              <a:gd name="T16" fmla="*/ 305 w 611"/>
              <a:gd name="T17" fmla="*/ 0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1">
                <a:moveTo>
                  <a:pt x="305" y="0"/>
                </a:moveTo>
                <a:lnTo>
                  <a:pt x="305" y="0"/>
                </a:lnTo>
                <a:cubicBezTo>
                  <a:pt x="136" y="0"/>
                  <a:pt x="0" y="136"/>
                  <a:pt x="0" y="305"/>
                </a:cubicBezTo>
                <a:lnTo>
                  <a:pt x="0" y="305"/>
                </a:lnTo>
                <a:cubicBezTo>
                  <a:pt x="0" y="474"/>
                  <a:pt x="136" y="610"/>
                  <a:pt x="305" y="610"/>
                </a:cubicBezTo>
                <a:lnTo>
                  <a:pt x="305" y="610"/>
                </a:lnTo>
                <a:cubicBezTo>
                  <a:pt x="474" y="610"/>
                  <a:pt x="610" y="474"/>
                  <a:pt x="610" y="305"/>
                </a:cubicBezTo>
                <a:lnTo>
                  <a:pt x="610" y="305"/>
                </a:lnTo>
                <a:cubicBezTo>
                  <a:pt x="610" y="136"/>
                  <a:pt x="474" y="0"/>
                  <a:pt x="305" y="0"/>
                </a:cubicBezTo>
              </a:path>
            </a:pathLst>
          </a:custGeom>
          <a:solidFill>
            <a:srgbClr val="23A4A7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EA0172FD-1A42-4DF3-9369-1F3996EAE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822" y="3540732"/>
            <a:ext cx="381758" cy="381760"/>
          </a:xfrm>
          <a:custGeom>
            <a:avLst/>
            <a:gdLst>
              <a:gd name="T0" fmla="*/ 305 w 611"/>
              <a:gd name="T1" fmla="*/ 0 h 611"/>
              <a:gd name="T2" fmla="*/ 305 w 611"/>
              <a:gd name="T3" fmla="*/ 0 h 611"/>
              <a:gd name="T4" fmla="*/ 0 w 611"/>
              <a:gd name="T5" fmla="*/ 305 h 611"/>
              <a:gd name="T6" fmla="*/ 0 w 611"/>
              <a:gd name="T7" fmla="*/ 305 h 611"/>
              <a:gd name="T8" fmla="*/ 305 w 611"/>
              <a:gd name="T9" fmla="*/ 610 h 611"/>
              <a:gd name="T10" fmla="*/ 305 w 611"/>
              <a:gd name="T11" fmla="*/ 610 h 611"/>
              <a:gd name="T12" fmla="*/ 610 w 611"/>
              <a:gd name="T13" fmla="*/ 305 h 611"/>
              <a:gd name="T14" fmla="*/ 610 w 611"/>
              <a:gd name="T15" fmla="*/ 305 h 611"/>
              <a:gd name="T16" fmla="*/ 305 w 611"/>
              <a:gd name="T17" fmla="*/ 0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1">
                <a:moveTo>
                  <a:pt x="305" y="0"/>
                </a:moveTo>
                <a:lnTo>
                  <a:pt x="305" y="0"/>
                </a:lnTo>
                <a:cubicBezTo>
                  <a:pt x="136" y="0"/>
                  <a:pt x="0" y="136"/>
                  <a:pt x="0" y="305"/>
                </a:cubicBezTo>
                <a:lnTo>
                  <a:pt x="0" y="305"/>
                </a:lnTo>
                <a:cubicBezTo>
                  <a:pt x="0" y="474"/>
                  <a:pt x="136" y="610"/>
                  <a:pt x="305" y="610"/>
                </a:cubicBezTo>
                <a:lnTo>
                  <a:pt x="305" y="610"/>
                </a:lnTo>
                <a:cubicBezTo>
                  <a:pt x="474" y="610"/>
                  <a:pt x="610" y="474"/>
                  <a:pt x="610" y="305"/>
                </a:cubicBezTo>
                <a:lnTo>
                  <a:pt x="610" y="305"/>
                </a:lnTo>
                <a:cubicBezTo>
                  <a:pt x="610" y="136"/>
                  <a:pt x="474" y="0"/>
                  <a:pt x="305" y="0"/>
                </a:cubicBezTo>
              </a:path>
            </a:pathLst>
          </a:custGeom>
          <a:solidFill>
            <a:srgbClr val="23A4A7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36" name="Freeform 18">
            <a:extLst>
              <a:ext uri="{FF2B5EF4-FFF2-40B4-BE49-F238E27FC236}">
                <a16:creationId xmlns:a16="http://schemas.microsoft.com/office/drawing/2014/main" id="{03F53218-D264-4A9B-B50E-6C5678B11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822" y="3997419"/>
            <a:ext cx="381758" cy="381760"/>
          </a:xfrm>
          <a:custGeom>
            <a:avLst/>
            <a:gdLst>
              <a:gd name="T0" fmla="*/ 305 w 611"/>
              <a:gd name="T1" fmla="*/ 0 h 611"/>
              <a:gd name="T2" fmla="*/ 305 w 611"/>
              <a:gd name="T3" fmla="*/ 0 h 611"/>
              <a:gd name="T4" fmla="*/ 0 w 611"/>
              <a:gd name="T5" fmla="*/ 305 h 611"/>
              <a:gd name="T6" fmla="*/ 0 w 611"/>
              <a:gd name="T7" fmla="*/ 305 h 611"/>
              <a:gd name="T8" fmla="*/ 305 w 611"/>
              <a:gd name="T9" fmla="*/ 610 h 611"/>
              <a:gd name="T10" fmla="*/ 305 w 611"/>
              <a:gd name="T11" fmla="*/ 610 h 611"/>
              <a:gd name="T12" fmla="*/ 610 w 611"/>
              <a:gd name="T13" fmla="*/ 305 h 611"/>
              <a:gd name="T14" fmla="*/ 610 w 611"/>
              <a:gd name="T15" fmla="*/ 305 h 611"/>
              <a:gd name="T16" fmla="*/ 305 w 611"/>
              <a:gd name="T17" fmla="*/ 0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1">
                <a:moveTo>
                  <a:pt x="305" y="0"/>
                </a:moveTo>
                <a:lnTo>
                  <a:pt x="305" y="0"/>
                </a:lnTo>
                <a:cubicBezTo>
                  <a:pt x="136" y="0"/>
                  <a:pt x="0" y="136"/>
                  <a:pt x="0" y="305"/>
                </a:cubicBezTo>
                <a:lnTo>
                  <a:pt x="0" y="305"/>
                </a:lnTo>
                <a:cubicBezTo>
                  <a:pt x="0" y="474"/>
                  <a:pt x="136" y="610"/>
                  <a:pt x="305" y="610"/>
                </a:cubicBezTo>
                <a:lnTo>
                  <a:pt x="305" y="610"/>
                </a:lnTo>
                <a:cubicBezTo>
                  <a:pt x="474" y="610"/>
                  <a:pt x="610" y="474"/>
                  <a:pt x="610" y="305"/>
                </a:cubicBezTo>
                <a:lnTo>
                  <a:pt x="610" y="305"/>
                </a:lnTo>
                <a:cubicBezTo>
                  <a:pt x="610" y="136"/>
                  <a:pt x="474" y="0"/>
                  <a:pt x="305" y="0"/>
                </a:cubicBezTo>
              </a:path>
            </a:pathLst>
          </a:custGeom>
          <a:solidFill>
            <a:srgbClr val="23A4A7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id="{349D8FDA-FE5C-457A-92CD-D7FFF1DB8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100" y="4454025"/>
            <a:ext cx="381758" cy="381760"/>
          </a:xfrm>
          <a:custGeom>
            <a:avLst/>
            <a:gdLst>
              <a:gd name="T0" fmla="*/ 305 w 611"/>
              <a:gd name="T1" fmla="*/ 0 h 611"/>
              <a:gd name="T2" fmla="*/ 305 w 611"/>
              <a:gd name="T3" fmla="*/ 0 h 611"/>
              <a:gd name="T4" fmla="*/ 0 w 611"/>
              <a:gd name="T5" fmla="*/ 305 h 611"/>
              <a:gd name="T6" fmla="*/ 0 w 611"/>
              <a:gd name="T7" fmla="*/ 305 h 611"/>
              <a:gd name="T8" fmla="*/ 305 w 611"/>
              <a:gd name="T9" fmla="*/ 610 h 611"/>
              <a:gd name="T10" fmla="*/ 305 w 611"/>
              <a:gd name="T11" fmla="*/ 610 h 611"/>
              <a:gd name="T12" fmla="*/ 610 w 611"/>
              <a:gd name="T13" fmla="*/ 305 h 611"/>
              <a:gd name="T14" fmla="*/ 610 w 611"/>
              <a:gd name="T15" fmla="*/ 305 h 611"/>
              <a:gd name="T16" fmla="*/ 305 w 611"/>
              <a:gd name="T17" fmla="*/ 0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1">
                <a:moveTo>
                  <a:pt x="305" y="0"/>
                </a:moveTo>
                <a:lnTo>
                  <a:pt x="305" y="0"/>
                </a:lnTo>
                <a:cubicBezTo>
                  <a:pt x="136" y="0"/>
                  <a:pt x="0" y="136"/>
                  <a:pt x="0" y="305"/>
                </a:cubicBezTo>
                <a:lnTo>
                  <a:pt x="0" y="305"/>
                </a:lnTo>
                <a:cubicBezTo>
                  <a:pt x="0" y="474"/>
                  <a:pt x="136" y="610"/>
                  <a:pt x="305" y="610"/>
                </a:cubicBezTo>
                <a:lnTo>
                  <a:pt x="305" y="610"/>
                </a:lnTo>
                <a:cubicBezTo>
                  <a:pt x="474" y="610"/>
                  <a:pt x="610" y="474"/>
                  <a:pt x="610" y="305"/>
                </a:cubicBezTo>
                <a:lnTo>
                  <a:pt x="610" y="305"/>
                </a:lnTo>
                <a:cubicBezTo>
                  <a:pt x="610" y="136"/>
                  <a:pt x="474" y="0"/>
                  <a:pt x="305" y="0"/>
                </a:cubicBezTo>
              </a:path>
            </a:pathLst>
          </a:custGeom>
          <a:solidFill>
            <a:srgbClr val="23A4A7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38" name="Freeform 18">
            <a:extLst>
              <a:ext uri="{FF2B5EF4-FFF2-40B4-BE49-F238E27FC236}">
                <a16:creationId xmlns:a16="http://schemas.microsoft.com/office/drawing/2014/main" id="{30ACB98F-BA25-410C-80E8-8E3FBAA71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35" y="4899110"/>
            <a:ext cx="381758" cy="381760"/>
          </a:xfrm>
          <a:custGeom>
            <a:avLst/>
            <a:gdLst>
              <a:gd name="T0" fmla="*/ 305 w 611"/>
              <a:gd name="T1" fmla="*/ 0 h 611"/>
              <a:gd name="T2" fmla="*/ 305 w 611"/>
              <a:gd name="T3" fmla="*/ 0 h 611"/>
              <a:gd name="T4" fmla="*/ 0 w 611"/>
              <a:gd name="T5" fmla="*/ 305 h 611"/>
              <a:gd name="T6" fmla="*/ 0 w 611"/>
              <a:gd name="T7" fmla="*/ 305 h 611"/>
              <a:gd name="T8" fmla="*/ 305 w 611"/>
              <a:gd name="T9" fmla="*/ 610 h 611"/>
              <a:gd name="T10" fmla="*/ 305 w 611"/>
              <a:gd name="T11" fmla="*/ 610 h 611"/>
              <a:gd name="T12" fmla="*/ 610 w 611"/>
              <a:gd name="T13" fmla="*/ 305 h 611"/>
              <a:gd name="T14" fmla="*/ 610 w 611"/>
              <a:gd name="T15" fmla="*/ 305 h 611"/>
              <a:gd name="T16" fmla="*/ 305 w 611"/>
              <a:gd name="T17" fmla="*/ 0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1">
                <a:moveTo>
                  <a:pt x="305" y="0"/>
                </a:moveTo>
                <a:lnTo>
                  <a:pt x="305" y="0"/>
                </a:lnTo>
                <a:cubicBezTo>
                  <a:pt x="136" y="0"/>
                  <a:pt x="0" y="136"/>
                  <a:pt x="0" y="305"/>
                </a:cubicBezTo>
                <a:lnTo>
                  <a:pt x="0" y="305"/>
                </a:lnTo>
                <a:cubicBezTo>
                  <a:pt x="0" y="474"/>
                  <a:pt x="136" y="610"/>
                  <a:pt x="305" y="610"/>
                </a:cubicBezTo>
                <a:lnTo>
                  <a:pt x="305" y="610"/>
                </a:lnTo>
                <a:cubicBezTo>
                  <a:pt x="474" y="610"/>
                  <a:pt x="610" y="474"/>
                  <a:pt x="610" y="305"/>
                </a:cubicBezTo>
                <a:lnTo>
                  <a:pt x="610" y="305"/>
                </a:lnTo>
                <a:cubicBezTo>
                  <a:pt x="610" y="136"/>
                  <a:pt x="474" y="0"/>
                  <a:pt x="305" y="0"/>
                </a:cubicBezTo>
              </a:path>
            </a:pathLst>
          </a:custGeom>
          <a:solidFill>
            <a:srgbClr val="23A4A7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E4D87D3A-838A-4C15-9E94-F7267CA24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8FD6E0C-A972-4A5F-9831-2BBF1C6AB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413" y="190048"/>
            <a:ext cx="1036410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13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EC976F-C6D9-496A-86D6-496CF7166316}"/>
              </a:ext>
            </a:extLst>
          </p:cNvPr>
          <p:cNvSpPr txBox="1"/>
          <p:nvPr/>
        </p:nvSpPr>
        <p:spPr>
          <a:xfrm>
            <a:off x="116268" y="21384"/>
            <a:ext cx="962476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</a:t>
            </a:r>
          </a:p>
          <a:p>
            <a:pPr lvl="0" defTabSz="435356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 Rules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90024F-84CC-4BDE-BD9D-B744D8D8C8D6}"/>
              </a:ext>
            </a:extLst>
          </p:cNvPr>
          <p:cNvGrpSpPr/>
          <p:nvPr/>
        </p:nvGrpSpPr>
        <p:grpSpPr>
          <a:xfrm>
            <a:off x="1193652" y="1416677"/>
            <a:ext cx="9183277" cy="4447303"/>
            <a:chOff x="969915" y="1513954"/>
            <a:chExt cx="9183277" cy="444730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7E781E7-EEB3-4713-A940-CB62F360374C}"/>
                </a:ext>
              </a:extLst>
            </p:cNvPr>
            <p:cNvSpPr txBox="1"/>
            <p:nvPr/>
          </p:nvSpPr>
          <p:spPr>
            <a:xfrm>
              <a:off x="969915" y="1513954"/>
              <a:ext cx="4279767" cy="504000"/>
            </a:xfrm>
            <a:prstGeom prst="rect">
              <a:avLst/>
            </a:prstGeom>
            <a:solidFill>
              <a:srgbClr val="0091B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/>
            <a:lstStyle>
              <a:defPPr>
                <a:defRPr lang="en-US"/>
              </a:defPPr>
              <a:lvl1pPr algn="ctr" defTabSz="914217">
                <a:defRPr sz="1000" b="1" kern="0">
                  <a:solidFill>
                    <a:srgbClr val="FFFFFF"/>
                  </a:solidFill>
                  <a:latin typeface="Lato Light" panose="020F0502020204030203"/>
                </a:defRPr>
              </a:lvl1pPr>
            </a:lstStyle>
            <a:p>
              <a:r>
                <a:rPr lang="en-GB" sz="1800" dirty="0"/>
                <a:t>Segmentation Data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62EC53-32D7-4479-99D4-6D9F3DCC2F01}"/>
                </a:ext>
              </a:extLst>
            </p:cNvPr>
            <p:cNvSpPr txBox="1"/>
            <p:nvPr/>
          </p:nvSpPr>
          <p:spPr>
            <a:xfrm>
              <a:off x="5872262" y="1522013"/>
              <a:ext cx="4279767" cy="504000"/>
            </a:xfrm>
            <a:prstGeom prst="rect">
              <a:avLst/>
            </a:prstGeom>
            <a:solidFill>
              <a:srgbClr val="0091B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/>
            <a:lstStyle>
              <a:defPPr>
                <a:defRPr lang="en-US"/>
              </a:defPPr>
              <a:lvl1pPr algn="ctr" defTabSz="914217">
                <a:defRPr sz="1000" b="1" kern="0">
                  <a:solidFill>
                    <a:srgbClr val="FFFFFF"/>
                  </a:solidFill>
                  <a:latin typeface="Lato Light" panose="020F0502020204030203"/>
                </a:defRPr>
              </a:lvl1pPr>
            </a:lstStyle>
            <a:p>
              <a:r>
                <a:rPr lang="en-GB" sz="1800" dirty="0"/>
                <a:t>Rules for segmentation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75FCC09-1916-4141-ABE9-4D0A2AB6B701}"/>
                </a:ext>
              </a:extLst>
            </p:cNvPr>
            <p:cNvGrpSpPr/>
            <p:nvPr/>
          </p:nvGrpSpPr>
          <p:grpSpPr>
            <a:xfrm>
              <a:off x="969915" y="2133320"/>
              <a:ext cx="4279768" cy="3827937"/>
              <a:chOff x="988768" y="3006121"/>
              <a:chExt cx="4279768" cy="3827937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C7F4E27-3CCD-4678-9CC5-1CFC043BD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768" y="3006121"/>
                <a:ext cx="4279768" cy="540000"/>
              </a:xfrm>
              <a:custGeom>
                <a:avLst/>
                <a:gdLst>
                  <a:gd name="T0" fmla="*/ 4405 w 4406"/>
                  <a:gd name="T1" fmla="*/ 4502 h 4503"/>
                  <a:gd name="T2" fmla="*/ 0 w 4406"/>
                  <a:gd name="T3" fmla="*/ 4502 h 4503"/>
                  <a:gd name="T4" fmla="*/ 0 w 4406"/>
                  <a:gd name="T5" fmla="*/ 0 h 4503"/>
                  <a:gd name="T6" fmla="*/ 4405 w 4406"/>
                  <a:gd name="T7" fmla="*/ 0 h 4503"/>
                  <a:gd name="T8" fmla="*/ 4405 w 4406"/>
                  <a:gd name="T9" fmla="*/ 4502 h 4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6" h="4503">
                    <a:moveTo>
                      <a:pt x="4405" y="4502"/>
                    </a:moveTo>
                    <a:lnTo>
                      <a:pt x="0" y="4502"/>
                    </a:lnTo>
                    <a:lnTo>
                      <a:pt x="0" y="0"/>
                    </a:lnTo>
                    <a:lnTo>
                      <a:pt x="4405" y="0"/>
                    </a:lnTo>
                    <a:lnTo>
                      <a:pt x="4405" y="450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r>
                  <a:rPr lang="en-GB" sz="1000" dirty="0">
                    <a:latin typeface="lato"/>
                  </a:rPr>
                  <a:t>An</a:t>
                </a:r>
                <a:r>
                  <a:rPr lang="en-GB" sz="1000" b="0" i="0" u="none" strike="noStrike" baseline="0" dirty="0">
                    <a:latin typeface="lato"/>
                  </a:rPr>
                  <a:t> understanding of how the market works and who makes the</a:t>
                </a:r>
              </a:p>
              <a:p>
                <a:pPr algn="l"/>
                <a:r>
                  <a:rPr lang="en-GB" sz="1000" b="0" i="0" u="none" strike="noStrike" baseline="0" dirty="0">
                    <a:latin typeface="lato"/>
                  </a:rPr>
                  <a:t>decisions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AAAAA"/>
                  </a:solidFill>
                  <a:effectLst/>
                  <a:uLnTx/>
                  <a:uFillTx/>
                  <a:latin typeface="Plato"/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8D844D7D-CD75-4B57-8791-BED0E5347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768" y="3674784"/>
                <a:ext cx="4279768" cy="540000"/>
              </a:xfrm>
              <a:custGeom>
                <a:avLst/>
                <a:gdLst>
                  <a:gd name="T0" fmla="*/ 4405 w 4406"/>
                  <a:gd name="T1" fmla="*/ 4502 h 4503"/>
                  <a:gd name="T2" fmla="*/ 0 w 4406"/>
                  <a:gd name="T3" fmla="*/ 4502 h 4503"/>
                  <a:gd name="T4" fmla="*/ 0 w 4406"/>
                  <a:gd name="T5" fmla="*/ 0 h 4503"/>
                  <a:gd name="T6" fmla="*/ 4405 w 4406"/>
                  <a:gd name="T7" fmla="*/ 0 h 4503"/>
                  <a:gd name="T8" fmla="*/ 4405 w 4406"/>
                  <a:gd name="T9" fmla="*/ 4502 h 4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6" h="4503">
                    <a:moveTo>
                      <a:pt x="4405" y="4502"/>
                    </a:moveTo>
                    <a:lnTo>
                      <a:pt x="0" y="4502"/>
                    </a:lnTo>
                    <a:lnTo>
                      <a:pt x="0" y="0"/>
                    </a:lnTo>
                    <a:lnTo>
                      <a:pt x="4405" y="0"/>
                    </a:lnTo>
                    <a:lnTo>
                      <a:pt x="4405" y="450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r>
                  <a:rPr lang="en-GB" sz="1000" b="0" i="0" u="none" strike="noStrike" baseline="0" dirty="0">
                    <a:latin typeface="lato"/>
                  </a:rPr>
                  <a:t>size of the market and how this divides between the competing</a:t>
                </a:r>
              </a:p>
              <a:p>
                <a:pPr algn="l"/>
                <a:r>
                  <a:rPr lang="en-GB" sz="1000" b="0" i="0" u="none" strike="noStrike" baseline="0" dirty="0">
                    <a:latin typeface="lato"/>
                  </a:rPr>
                  <a:t>products and services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AAAAA"/>
                  </a:solidFill>
                  <a:effectLst/>
                  <a:uLnTx/>
                  <a:uFillTx/>
                  <a:latin typeface="Plato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915242A-BC01-4807-A96A-41C97E3D3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768" y="4340991"/>
                <a:ext cx="4279768" cy="540000"/>
              </a:xfrm>
              <a:custGeom>
                <a:avLst/>
                <a:gdLst>
                  <a:gd name="T0" fmla="*/ 4405 w 4406"/>
                  <a:gd name="T1" fmla="*/ 4502 h 4503"/>
                  <a:gd name="T2" fmla="*/ 0 w 4406"/>
                  <a:gd name="T3" fmla="*/ 4502 h 4503"/>
                  <a:gd name="T4" fmla="*/ 0 w 4406"/>
                  <a:gd name="T5" fmla="*/ 0 h 4503"/>
                  <a:gd name="T6" fmla="*/ 4405 w 4406"/>
                  <a:gd name="T7" fmla="*/ 0 h 4503"/>
                  <a:gd name="T8" fmla="*/ 4405 w 4406"/>
                  <a:gd name="T9" fmla="*/ 4502 h 4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6" h="4503">
                    <a:moveTo>
                      <a:pt x="4405" y="4502"/>
                    </a:moveTo>
                    <a:lnTo>
                      <a:pt x="0" y="4502"/>
                    </a:lnTo>
                    <a:lnTo>
                      <a:pt x="0" y="0"/>
                    </a:lnTo>
                    <a:lnTo>
                      <a:pt x="4405" y="0"/>
                    </a:lnTo>
                    <a:lnTo>
                      <a:pt x="4405" y="450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r>
                  <a:rPr lang="en-GB" sz="1000" b="0" i="0" u="none" strike="noStrike" baseline="0" dirty="0">
                    <a:latin typeface="lato"/>
                  </a:rPr>
                  <a:t>characteristics that can be used to identify the different customers</a:t>
                </a:r>
              </a:p>
              <a:p>
                <a:pPr algn="l"/>
                <a:r>
                  <a:rPr lang="en-GB" sz="1000" b="0" i="0" u="none" strike="noStrike" baseline="0" dirty="0">
                    <a:latin typeface="lato"/>
                  </a:rPr>
                  <a:t>found within the market (customer profiling);</a:t>
                </a: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48A43EF8-3700-4C0B-BB7C-781CA71E8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768" y="5007198"/>
                <a:ext cx="4279768" cy="540000"/>
              </a:xfrm>
              <a:custGeom>
                <a:avLst/>
                <a:gdLst>
                  <a:gd name="T0" fmla="*/ 4405 w 4406"/>
                  <a:gd name="T1" fmla="*/ 4502 h 4503"/>
                  <a:gd name="T2" fmla="*/ 0 w 4406"/>
                  <a:gd name="T3" fmla="*/ 4502 h 4503"/>
                  <a:gd name="T4" fmla="*/ 0 w 4406"/>
                  <a:gd name="T5" fmla="*/ 0 h 4503"/>
                  <a:gd name="T6" fmla="*/ 4405 w 4406"/>
                  <a:gd name="T7" fmla="*/ 0 h 4503"/>
                  <a:gd name="T8" fmla="*/ 4405 w 4406"/>
                  <a:gd name="T9" fmla="*/ 4502 h 4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6" h="4503">
                    <a:moveTo>
                      <a:pt x="4405" y="4502"/>
                    </a:moveTo>
                    <a:lnTo>
                      <a:pt x="0" y="4502"/>
                    </a:lnTo>
                    <a:lnTo>
                      <a:pt x="0" y="0"/>
                    </a:lnTo>
                    <a:lnTo>
                      <a:pt x="4405" y="0"/>
                    </a:lnTo>
                    <a:lnTo>
                      <a:pt x="4405" y="450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r>
                  <a:rPr lang="en-GB" sz="1000" b="0" i="0" u="none" strike="noStrike" baseline="0" dirty="0">
                    <a:latin typeface="lato"/>
                  </a:rPr>
                  <a:t>the key product and service requirements, and key channel, frequency</a:t>
                </a:r>
              </a:p>
              <a:p>
                <a:pPr algn="l"/>
                <a:r>
                  <a:rPr lang="en-GB" sz="1000" b="0" i="0" u="none" strike="noStrike" baseline="0" dirty="0">
                    <a:latin typeface="lato"/>
                  </a:rPr>
                  <a:t>and method of purchase requirements, from the customer’s</a:t>
                </a:r>
              </a:p>
              <a:p>
                <a:pPr algn="l"/>
                <a:r>
                  <a:rPr lang="en-GB" sz="1000" b="0" i="0" u="none" strike="noStrike" baseline="0" dirty="0">
                    <a:latin typeface="lato"/>
                  </a:rPr>
                  <a:t>point of view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AAAAA"/>
                  </a:solidFill>
                  <a:effectLst/>
                  <a:uLnTx/>
                  <a:uFillTx/>
                  <a:latin typeface="Plato"/>
                </a:endParaRPr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D245F51F-154A-454E-AE9B-A20BC5B03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768" y="5673405"/>
                <a:ext cx="4279768" cy="540000"/>
              </a:xfrm>
              <a:custGeom>
                <a:avLst/>
                <a:gdLst>
                  <a:gd name="T0" fmla="*/ 4405 w 4406"/>
                  <a:gd name="T1" fmla="*/ 4502 h 4503"/>
                  <a:gd name="T2" fmla="*/ 0 w 4406"/>
                  <a:gd name="T3" fmla="*/ 4502 h 4503"/>
                  <a:gd name="T4" fmla="*/ 0 w 4406"/>
                  <a:gd name="T5" fmla="*/ 0 h 4503"/>
                  <a:gd name="T6" fmla="*/ 4405 w 4406"/>
                  <a:gd name="T7" fmla="*/ 0 h 4503"/>
                  <a:gd name="T8" fmla="*/ 4405 w 4406"/>
                  <a:gd name="T9" fmla="*/ 4502 h 4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6" h="4503">
                    <a:moveTo>
                      <a:pt x="4405" y="4502"/>
                    </a:moveTo>
                    <a:lnTo>
                      <a:pt x="0" y="4502"/>
                    </a:lnTo>
                    <a:lnTo>
                      <a:pt x="0" y="0"/>
                    </a:lnTo>
                    <a:lnTo>
                      <a:pt x="4405" y="0"/>
                    </a:lnTo>
                    <a:lnTo>
                      <a:pt x="4405" y="450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r>
                  <a:rPr lang="en-GB" sz="1000" b="0" i="0" u="none" strike="noStrike" baseline="0" dirty="0">
                    <a:latin typeface="lato"/>
                  </a:rPr>
                  <a:t>the benefits delivered by these requirements, also from the customer’s</a:t>
                </a:r>
              </a:p>
              <a:p>
                <a:pPr algn="l"/>
                <a:r>
                  <a:rPr lang="en-GB" sz="1000" b="0" i="0" u="none" strike="noStrike" baseline="0" dirty="0">
                    <a:latin typeface="lato"/>
                  </a:rPr>
                  <a:t>point of view;</a:t>
                </a:r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532C387E-CF9B-4306-9632-5C60601F16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768" y="6294058"/>
                <a:ext cx="4279768" cy="540000"/>
              </a:xfrm>
              <a:custGeom>
                <a:avLst/>
                <a:gdLst>
                  <a:gd name="T0" fmla="*/ 4405 w 4406"/>
                  <a:gd name="T1" fmla="*/ 4502 h 4503"/>
                  <a:gd name="T2" fmla="*/ 0 w 4406"/>
                  <a:gd name="T3" fmla="*/ 4502 h 4503"/>
                  <a:gd name="T4" fmla="*/ 0 w 4406"/>
                  <a:gd name="T5" fmla="*/ 0 h 4503"/>
                  <a:gd name="T6" fmla="*/ 4405 w 4406"/>
                  <a:gd name="T7" fmla="*/ 0 h 4503"/>
                  <a:gd name="T8" fmla="*/ 4405 w 4406"/>
                  <a:gd name="T9" fmla="*/ 4502 h 4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6" h="4503">
                    <a:moveTo>
                      <a:pt x="4405" y="4502"/>
                    </a:moveTo>
                    <a:lnTo>
                      <a:pt x="0" y="4502"/>
                    </a:lnTo>
                    <a:lnTo>
                      <a:pt x="0" y="0"/>
                    </a:lnTo>
                    <a:lnTo>
                      <a:pt x="4405" y="0"/>
                    </a:lnTo>
                    <a:lnTo>
                      <a:pt x="4405" y="450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r>
                  <a:rPr lang="en-GB" sz="1000" b="0" i="0" u="none" strike="noStrike" baseline="0" dirty="0">
                    <a:latin typeface="lato"/>
                  </a:rPr>
                  <a:t>the relative importance of these benefits to the different customers</a:t>
                </a:r>
              </a:p>
              <a:p>
                <a:pPr algn="l"/>
                <a:r>
                  <a:rPr lang="en-GB" sz="1000" b="0" i="0" u="none" strike="noStrike" baseline="0" dirty="0">
                    <a:latin typeface="lato"/>
                  </a:rPr>
                  <a:t>found within the market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351FDF5-F03D-48A0-A1DE-EE4B287D4786}"/>
                </a:ext>
              </a:extLst>
            </p:cNvPr>
            <p:cNvGrpSpPr/>
            <p:nvPr/>
          </p:nvGrpSpPr>
          <p:grpSpPr>
            <a:xfrm>
              <a:off x="5873424" y="2133320"/>
              <a:ext cx="4279768" cy="3827937"/>
              <a:chOff x="988768" y="3006121"/>
              <a:chExt cx="4279768" cy="3827937"/>
            </a:xfrm>
          </p:grpSpPr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31091F51-12D7-468C-8897-8B45C8BDA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768" y="3006121"/>
                <a:ext cx="4279768" cy="540000"/>
              </a:xfrm>
              <a:custGeom>
                <a:avLst/>
                <a:gdLst>
                  <a:gd name="T0" fmla="*/ 4405 w 4406"/>
                  <a:gd name="T1" fmla="*/ 4502 h 4503"/>
                  <a:gd name="T2" fmla="*/ 0 w 4406"/>
                  <a:gd name="T3" fmla="*/ 4502 h 4503"/>
                  <a:gd name="T4" fmla="*/ 0 w 4406"/>
                  <a:gd name="T5" fmla="*/ 0 h 4503"/>
                  <a:gd name="T6" fmla="*/ 4405 w 4406"/>
                  <a:gd name="T7" fmla="*/ 0 h 4503"/>
                  <a:gd name="T8" fmla="*/ 4405 w 4406"/>
                  <a:gd name="T9" fmla="*/ 4502 h 4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6" h="4503">
                    <a:moveTo>
                      <a:pt x="4405" y="4502"/>
                    </a:moveTo>
                    <a:lnTo>
                      <a:pt x="0" y="4502"/>
                    </a:lnTo>
                    <a:lnTo>
                      <a:pt x="0" y="0"/>
                    </a:lnTo>
                    <a:lnTo>
                      <a:pt x="4405" y="0"/>
                    </a:lnTo>
                    <a:lnTo>
                      <a:pt x="4405" y="450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GB" sz="1000" dirty="0">
                    <a:latin typeface="lato"/>
                  </a:rPr>
                  <a:t>each segment should consist of customers who are relevant to the</a:t>
                </a:r>
              </a:p>
              <a:p>
                <a:r>
                  <a:rPr lang="en-GB" sz="1000" dirty="0">
                    <a:latin typeface="lato"/>
                  </a:rPr>
                  <a:t>purchase situation in that they are responsible for making the</a:t>
                </a:r>
              </a:p>
              <a:p>
                <a:r>
                  <a:rPr lang="en-GB" sz="1000" dirty="0">
                    <a:latin typeface="lato"/>
                  </a:rPr>
                  <a:t>decision or can affect buying behaviour;</a:t>
                </a:r>
              </a:p>
            </p:txBody>
          </p:sp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68120090-7B77-4A9B-829D-D8F324B88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768" y="3674784"/>
                <a:ext cx="4279768" cy="540000"/>
              </a:xfrm>
              <a:custGeom>
                <a:avLst/>
                <a:gdLst>
                  <a:gd name="T0" fmla="*/ 4405 w 4406"/>
                  <a:gd name="T1" fmla="*/ 4502 h 4503"/>
                  <a:gd name="T2" fmla="*/ 0 w 4406"/>
                  <a:gd name="T3" fmla="*/ 4502 h 4503"/>
                  <a:gd name="T4" fmla="*/ 0 w 4406"/>
                  <a:gd name="T5" fmla="*/ 0 h 4503"/>
                  <a:gd name="T6" fmla="*/ 4405 w 4406"/>
                  <a:gd name="T7" fmla="*/ 0 h 4503"/>
                  <a:gd name="T8" fmla="*/ 4405 w 4406"/>
                  <a:gd name="T9" fmla="*/ 4502 h 4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6" h="4503">
                    <a:moveTo>
                      <a:pt x="4405" y="4502"/>
                    </a:moveTo>
                    <a:lnTo>
                      <a:pt x="0" y="4502"/>
                    </a:lnTo>
                    <a:lnTo>
                      <a:pt x="0" y="0"/>
                    </a:lnTo>
                    <a:lnTo>
                      <a:pt x="4405" y="0"/>
                    </a:lnTo>
                    <a:lnTo>
                      <a:pt x="4405" y="450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GB" sz="1000" dirty="0">
                    <a:latin typeface="lato"/>
                  </a:rPr>
                  <a:t>each segment should have sufficient potential size to justify the time</a:t>
                </a:r>
              </a:p>
              <a:p>
                <a:r>
                  <a:rPr lang="en-GB" sz="1000" dirty="0">
                    <a:latin typeface="lato"/>
                  </a:rPr>
                  <a:t>and effort involved in planning specifically for this business</a:t>
                </a:r>
              </a:p>
              <a:p>
                <a:r>
                  <a:rPr lang="en-GB" sz="1000" dirty="0">
                    <a:latin typeface="lato"/>
                  </a:rPr>
                  <a:t>opportunity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AAAAA"/>
                  </a:solidFill>
                  <a:effectLst/>
                  <a:uLnTx/>
                  <a:uFillTx/>
                  <a:latin typeface="Plato"/>
                </a:endParaRPr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BEA094C0-3209-4F12-8E44-AA47C7CA4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768" y="4340991"/>
                <a:ext cx="4279768" cy="540000"/>
              </a:xfrm>
              <a:custGeom>
                <a:avLst/>
                <a:gdLst>
                  <a:gd name="T0" fmla="*/ 4405 w 4406"/>
                  <a:gd name="T1" fmla="*/ 4502 h 4503"/>
                  <a:gd name="T2" fmla="*/ 0 w 4406"/>
                  <a:gd name="T3" fmla="*/ 4502 h 4503"/>
                  <a:gd name="T4" fmla="*/ 0 w 4406"/>
                  <a:gd name="T5" fmla="*/ 0 h 4503"/>
                  <a:gd name="T6" fmla="*/ 4405 w 4406"/>
                  <a:gd name="T7" fmla="*/ 0 h 4503"/>
                  <a:gd name="T8" fmla="*/ 4405 w 4406"/>
                  <a:gd name="T9" fmla="*/ 4502 h 4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6" h="4503">
                    <a:moveTo>
                      <a:pt x="4405" y="4502"/>
                    </a:moveTo>
                    <a:lnTo>
                      <a:pt x="0" y="4502"/>
                    </a:lnTo>
                    <a:lnTo>
                      <a:pt x="0" y="0"/>
                    </a:lnTo>
                    <a:lnTo>
                      <a:pt x="4405" y="0"/>
                    </a:lnTo>
                    <a:lnTo>
                      <a:pt x="4405" y="450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GB" sz="1000" dirty="0">
                    <a:latin typeface="lato"/>
                  </a:rPr>
                  <a:t>each segment should be distinguishable from other segments, such</a:t>
                </a:r>
              </a:p>
              <a:p>
                <a:r>
                  <a:rPr lang="en-GB" sz="1000" dirty="0">
                    <a:latin typeface="lato"/>
                  </a:rPr>
                  <a:t>that each has a distinctive set of requirements and can be served by</a:t>
                </a:r>
              </a:p>
              <a:p>
                <a:r>
                  <a:rPr lang="en-GB" sz="1000" dirty="0">
                    <a:latin typeface="lato"/>
                  </a:rPr>
                  <a:t>an equally distinctive marketing strategy</a:t>
                </a:r>
                <a:endParaRPr lang="en-GB" sz="1000" b="0" i="0" u="none" strike="noStrike" baseline="0" dirty="0">
                  <a:latin typeface="lato"/>
                </a:endParaRPr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71A4639C-4AB3-44C6-ABF7-A819B9B3D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768" y="5007198"/>
                <a:ext cx="4279768" cy="540000"/>
              </a:xfrm>
              <a:custGeom>
                <a:avLst/>
                <a:gdLst>
                  <a:gd name="T0" fmla="*/ 4405 w 4406"/>
                  <a:gd name="T1" fmla="*/ 4502 h 4503"/>
                  <a:gd name="T2" fmla="*/ 0 w 4406"/>
                  <a:gd name="T3" fmla="*/ 4502 h 4503"/>
                  <a:gd name="T4" fmla="*/ 0 w 4406"/>
                  <a:gd name="T5" fmla="*/ 0 h 4503"/>
                  <a:gd name="T6" fmla="*/ 4405 w 4406"/>
                  <a:gd name="T7" fmla="*/ 0 h 4503"/>
                  <a:gd name="T8" fmla="*/ 4405 w 4406"/>
                  <a:gd name="T9" fmla="*/ 4502 h 4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6" h="4503">
                    <a:moveTo>
                      <a:pt x="4405" y="4502"/>
                    </a:moveTo>
                    <a:lnTo>
                      <a:pt x="0" y="4502"/>
                    </a:lnTo>
                    <a:lnTo>
                      <a:pt x="0" y="0"/>
                    </a:lnTo>
                    <a:lnTo>
                      <a:pt x="4405" y="0"/>
                    </a:lnTo>
                    <a:lnTo>
                      <a:pt x="4405" y="450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GB" sz="1000" dirty="0">
                    <a:latin typeface="lato"/>
                  </a:rPr>
                  <a:t>each segment should be reachable by sales and distribution channels</a:t>
                </a:r>
              </a:p>
              <a:p>
                <a:r>
                  <a:rPr lang="en-GB" sz="1000" dirty="0">
                    <a:latin typeface="lato"/>
                  </a:rPr>
                  <a:t>currently being used or which could be used;</a:t>
                </a:r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A648222C-AE8F-4D36-895A-1528B6932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768" y="5673405"/>
                <a:ext cx="4279768" cy="540000"/>
              </a:xfrm>
              <a:custGeom>
                <a:avLst/>
                <a:gdLst>
                  <a:gd name="T0" fmla="*/ 4405 w 4406"/>
                  <a:gd name="T1" fmla="*/ 4502 h 4503"/>
                  <a:gd name="T2" fmla="*/ 0 w 4406"/>
                  <a:gd name="T3" fmla="*/ 4502 h 4503"/>
                  <a:gd name="T4" fmla="*/ 0 w 4406"/>
                  <a:gd name="T5" fmla="*/ 0 h 4503"/>
                  <a:gd name="T6" fmla="*/ 4405 w 4406"/>
                  <a:gd name="T7" fmla="*/ 0 h 4503"/>
                  <a:gd name="T8" fmla="*/ 4405 w 4406"/>
                  <a:gd name="T9" fmla="*/ 4502 h 4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6" h="4503">
                    <a:moveTo>
                      <a:pt x="4405" y="4502"/>
                    </a:moveTo>
                    <a:lnTo>
                      <a:pt x="0" y="4502"/>
                    </a:lnTo>
                    <a:lnTo>
                      <a:pt x="0" y="0"/>
                    </a:lnTo>
                    <a:lnTo>
                      <a:pt x="4405" y="0"/>
                    </a:lnTo>
                    <a:lnTo>
                      <a:pt x="4405" y="450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GB" sz="1000" dirty="0">
                    <a:latin typeface="lato"/>
                  </a:rPr>
                  <a:t>each segment should be capable of being identified by a set of</a:t>
                </a:r>
              </a:p>
              <a:p>
                <a:r>
                  <a:rPr lang="en-GB" sz="1000" dirty="0">
                    <a:latin typeface="lato"/>
                  </a:rPr>
                  <a:t>characteristics, such that the customers in that segment can be</a:t>
                </a:r>
              </a:p>
              <a:p>
                <a:r>
                  <a:rPr lang="en-GB" sz="1000" dirty="0">
                    <a:latin typeface="lato"/>
                  </a:rPr>
                  <a:t>reached by a distinctive and cost-effective communications strategy</a:t>
                </a:r>
                <a:endParaRPr lang="en-GB" sz="1000" b="0" i="0" u="none" strike="noStrike" baseline="0" dirty="0">
                  <a:latin typeface="lato"/>
                </a:endParaRPr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4A9D5FF3-B814-49C0-9C69-145EACF43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768" y="6294058"/>
                <a:ext cx="4279768" cy="540000"/>
              </a:xfrm>
              <a:custGeom>
                <a:avLst/>
                <a:gdLst>
                  <a:gd name="T0" fmla="*/ 4405 w 4406"/>
                  <a:gd name="T1" fmla="*/ 4502 h 4503"/>
                  <a:gd name="T2" fmla="*/ 0 w 4406"/>
                  <a:gd name="T3" fmla="*/ 4502 h 4503"/>
                  <a:gd name="T4" fmla="*/ 0 w 4406"/>
                  <a:gd name="T5" fmla="*/ 0 h 4503"/>
                  <a:gd name="T6" fmla="*/ 4405 w 4406"/>
                  <a:gd name="T7" fmla="*/ 0 h 4503"/>
                  <a:gd name="T8" fmla="*/ 4405 w 4406"/>
                  <a:gd name="T9" fmla="*/ 4502 h 4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6" h="4503">
                    <a:moveTo>
                      <a:pt x="4405" y="4502"/>
                    </a:moveTo>
                    <a:lnTo>
                      <a:pt x="0" y="4502"/>
                    </a:lnTo>
                    <a:lnTo>
                      <a:pt x="0" y="0"/>
                    </a:lnTo>
                    <a:lnTo>
                      <a:pt x="4405" y="0"/>
                    </a:lnTo>
                    <a:lnTo>
                      <a:pt x="4405" y="450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GB" sz="1000" dirty="0">
                    <a:latin typeface="lato"/>
                  </a:rPr>
                  <a:t>the company must be capable of making the necessary changes to its</a:t>
                </a:r>
              </a:p>
              <a:p>
                <a:r>
                  <a:rPr lang="en-GB" sz="1000" dirty="0">
                    <a:latin typeface="lato"/>
                  </a:rPr>
                  <a:t>structure, information and decision-making systems so that they</a:t>
                </a:r>
              </a:p>
              <a:p>
                <a:r>
                  <a:rPr lang="en-GB" sz="1000" dirty="0">
                    <a:latin typeface="lato"/>
                  </a:rPr>
                  <a:t>become focused on the new segments.</a:t>
                </a:r>
              </a:p>
            </p:txBody>
          </p:sp>
        </p:grpSp>
      </p:grp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52759DDD-8555-4062-AB54-ECF0C5819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2DAF91-2319-4D9B-A879-1A7C5A4A4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413" y="190048"/>
            <a:ext cx="1036410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39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BF5E99-84BB-40EA-87B6-847955AA1FF0}"/>
              </a:ext>
            </a:extLst>
          </p:cNvPr>
          <p:cNvSpPr txBox="1"/>
          <p:nvPr/>
        </p:nvSpPr>
        <p:spPr>
          <a:xfrm>
            <a:off x="116268" y="21384"/>
            <a:ext cx="962476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</a:t>
            </a:r>
          </a:p>
          <a:p>
            <a:pPr lvl="0" defTabSz="435356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Socio Economic Classification of Toothpaste users ( Example )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632BE39-8B2C-41C0-B7DB-564796988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BD36E0-2398-4798-BD7A-EFE18FFA7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92" y="1421222"/>
            <a:ext cx="9875415" cy="40155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0A50C3-8FB4-47A5-831C-9C200B2B9B20}"/>
              </a:ext>
            </a:extLst>
          </p:cNvPr>
          <p:cNvSpPr txBox="1"/>
          <p:nvPr/>
        </p:nvSpPr>
        <p:spPr>
          <a:xfrm>
            <a:off x="5193437" y="6622072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E7EBF7-99E6-4DC3-A558-82F592C83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2413" y="190048"/>
            <a:ext cx="1036410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12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5A01CCC-B84E-4984-8D60-CEEBA907DA98}"/>
              </a:ext>
            </a:extLst>
          </p:cNvPr>
          <p:cNvSpPr txBox="1"/>
          <p:nvPr/>
        </p:nvSpPr>
        <p:spPr>
          <a:xfrm>
            <a:off x="116268" y="21384"/>
            <a:ext cx="962476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</a:t>
            </a:r>
          </a:p>
          <a:p>
            <a:pPr lvl="0" defTabSz="435356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Competitive Strength Evaluation ( Example )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1C3F3D-A437-4F63-BB2A-B9CCDEB17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806" y="1667446"/>
            <a:ext cx="2526137" cy="283646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10E4960-DFED-4B46-9440-678FFF125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400B1A-132F-4F1F-AF15-F9214747E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57" y="1620565"/>
            <a:ext cx="8007658" cy="2930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F80006-ED8A-4BB9-9729-1685DE9C67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627" y="5009030"/>
            <a:ext cx="2460557" cy="566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41CAA2-2234-451E-A89B-630CAFFBD2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628" y="5679640"/>
            <a:ext cx="1572790" cy="3665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F75B43-976E-4CE7-B2CF-C8A80C7FFC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7713" y="4727798"/>
            <a:ext cx="8007659" cy="19556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68F2CA-2654-4E77-ABAB-D7A4B0C486BF}"/>
              </a:ext>
            </a:extLst>
          </p:cNvPr>
          <p:cNvSpPr txBox="1"/>
          <p:nvPr/>
        </p:nvSpPr>
        <p:spPr>
          <a:xfrm>
            <a:off x="5193437" y="6622072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B6B191-A5A2-432C-805D-D5861E030B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4852" y="291344"/>
            <a:ext cx="1036410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9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6F5D5E-8E75-46F4-8ADC-BFEC48510EF8}"/>
              </a:ext>
            </a:extLst>
          </p:cNvPr>
          <p:cNvSpPr txBox="1"/>
          <p:nvPr/>
        </p:nvSpPr>
        <p:spPr>
          <a:xfrm>
            <a:off x="116268" y="21384"/>
            <a:ext cx="962476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</a:t>
            </a:r>
          </a:p>
          <a:p>
            <a:pPr lvl="0" defTabSz="435356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Defining Markets ( Example )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A7901F-3AF5-4FA9-9F20-7310DACC9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856" y="2414598"/>
            <a:ext cx="7776288" cy="2463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3589B8-E69A-4DAD-8BAB-053548BF8B9D}"/>
              </a:ext>
            </a:extLst>
          </p:cNvPr>
          <p:cNvSpPr txBox="1"/>
          <p:nvPr/>
        </p:nvSpPr>
        <p:spPr>
          <a:xfrm>
            <a:off x="757703" y="1513742"/>
            <a:ext cx="10284643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1100" b="1" i="0" u="none" strike="noStrike" baseline="0" dirty="0">
                <a:latin typeface="lato"/>
              </a:rPr>
              <a:t>Insights and Definition of markets </a:t>
            </a:r>
          </a:p>
          <a:p>
            <a:pPr algn="l"/>
            <a:r>
              <a:rPr lang="en-GB" sz="1100" b="0" i="0" u="none" strike="noStrike" baseline="0" dirty="0">
                <a:latin typeface="lato"/>
              </a:rPr>
              <a:t>It is crucial that the market definition should avoid the inclusion within it of any reference to specific products or services, as this can lead to a narrow and blinkered understanding of the real market</a:t>
            </a:r>
            <a:endParaRPr lang="en-GB" sz="1100" dirty="0">
              <a:latin typeface="lato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C9F524B-FA97-4DDE-A240-58D612C10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CEBCA6-1918-412B-8E18-8E6A3DD0D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661" y="738688"/>
            <a:ext cx="1036410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41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ounded Rectangle 34">
            <a:extLst>
              <a:ext uri="{FF2B5EF4-FFF2-40B4-BE49-F238E27FC236}">
                <a16:creationId xmlns:a16="http://schemas.microsoft.com/office/drawing/2014/main" id="{7673C523-D157-450D-8FFC-9A6BEA5A3270}"/>
              </a:ext>
            </a:extLst>
          </p:cNvPr>
          <p:cNvSpPr/>
          <p:nvPr/>
        </p:nvSpPr>
        <p:spPr>
          <a:xfrm>
            <a:off x="704944" y="3200834"/>
            <a:ext cx="973025" cy="499188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>
                  <a:lumMod val="50000"/>
                </a:schemeClr>
              </a:solidFill>
              <a:latin typeface="Plato"/>
              <a:cs typeface="Calibri" panose="020F0502020204030204" pitchFamily="34" charset="0"/>
            </a:endParaRPr>
          </a:p>
        </p:txBody>
      </p:sp>
      <p:sp>
        <p:nvSpPr>
          <p:cNvPr id="74" name="Rounded Rectangle 34">
            <a:extLst>
              <a:ext uri="{FF2B5EF4-FFF2-40B4-BE49-F238E27FC236}">
                <a16:creationId xmlns:a16="http://schemas.microsoft.com/office/drawing/2014/main" id="{1FA8FF96-F2AC-4E3B-AC01-3E2FC61CB307}"/>
              </a:ext>
            </a:extLst>
          </p:cNvPr>
          <p:cNvSpPr/>
          <p:nvPr/>
        </p:nvSpPr>
        <p:spPr>
          <a:xfrm>
            <a:off x="2826223" y="2900614"/>
            <a:ext cx="1236731" cy="997508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>
                  <a:lumMod val="50000"/>
                </a:schemeClr>
              </a:solidFill>
              <a:latin typeface="Plato"/>
              <a:cs typeface="Calibri" panose="020F0502020204030204" pitchFamily="34" charset="0"/>
            </a:endParaRPr>
          </a:p>
        </p:txBody>
      </p:sp>
      <p:sp>
        <p:nvSpPr>
          <p:cNvPr id="67" name="Rounded Rectangle 34">
            <a:extLst>
              <a:ext uri="{FF2B5EF4-FFF2-40B4-BE49-F238E27FC236}">
                <a16:creationId xmlns:a16="http://schemas.microsoft.com/office/drawing/2014/main" id="{F66757E0-7F86-4656-A48C-77DE94E20C92}"/>
              </a:ext>
            </a:extLst>
          </p:cNvPr>
          <p:cNvSpPr/>
          <p:nvPr/>
        </p:nvSpPr>
        <p:spPr>
          <a:xfrm>
            <a:off x="5608949" y="4400342"/>
            <a:ext cx="1574277" cy="1046896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>
                  <a:lumMod val="50000"/>
                </a:schemeClr>
              </a:solidFill>
              <a:latin typeface="Plato"/>
              <a:cs typeface="Calibri" panose="020F0502020204030204" pitchFamily="34" charset="0"/>
            </a:endParaRPr>
          </a:p>
        </p:txBody>
      </p:sp>
      <p:sp>
        <p:nvSpPr>
          <p:cNvPr id="66" name="Rounded Rectangle 34">
            <a:extLst>
              <a:ext uri="{FF2B5EF4-FFF2-40B4-BE49-F238E27FC236}">
                <a16:creationId xmlns:a16="http://schemas.microsoft.com/office/drawing/2014/main" id="{D0299053-7CF7-425F-B5C9-A81F73ED8AE1}"/>
              </a:ext>
            </a:extLst>
          </p:cNvPr>
          <p:cNvSpPr/>
          <p:nvPr/>
        </p:nvSpPr>
        <p:spPr>
          <a:xfrm>
            <a:off x="5591667" y="2798548"/>
            <a:ext cx="1574277" cy="126792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>
                  <a:lumMod val="50000"/>
                </a:schemeClr>
              </a:solidFill>
              <a:latin typeface="Plato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0F0F95-C4B7-453D-9A13-217937F2BF79}"/>
              </a:ext>
            </a:extLst>
          </p:cNvPr>
          <p:cNvSpPr txBox="1"/>
          <p:nvPr/>
        </p:nvSpPr>
        <p:spPr>
          <a:xfrm>
            <a:off x="5681221" y="3067125"/>
            <a:ext cx="1574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28600" indent="-228600">
              <a:buFont typeface="+mj-lt"/>
              <a:buAutoNum type="arabicPeriod"/>
              <a:defRPr sz="1200">
                <a:latin typeface="lato" panose="020F0502020204030203"/>
              </a:defRPr>
            </a:lvl1pPr>
          </a:lstStyle>
          <a:p>
            <a:r>
              <a:rPr lang="en-GB" dirty="0"/>
              <a:t>Carpet</a:t>
            </a:r>
          </a:p>
          <a:p>
            <a:r>
              <a:rPr lang="en-GB" dirty="0"/>
              <a:t>Tiles</a:t>
            </a:r>
          </a:p>
          <a:p>
            <a:r>
              <a:rPr lang="en-GB" dirty="0"/>
              <a:t>Lino</a:t>
            </a:r>
          </a:p>
          <a:p>
            <a:r>
              <a:rPr lang="en-GB" dirty="0"/>
              <a:t>Cork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27389-47C7-4D04-8D27-3D8B079BCB2F}"/>
              </a:ext>
            </a:extLst>
          </p:cNvPr>
          <p:cNvSpPr txBox="1"/>
          <p:nvPr/>
        </p:nvSpPr>
        <p:spPr>
          <a:xfrm>
            <a:off x="5706361" y="4600624"/>
            <a:ext cx="157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28600" indent="-228600">
              <a:buFont typeface="+mj-lt"/>
              <a:buAutoNum type="arabicPeriod"/>
              <a:defRPr sz="1200">
                <a:latin typeface="lato" panose="020F0502020204030203"/>
              </a:defRPr>
            </a:lvl1pPr>
          </a:lstStyle>
          <a:p>
            <a:r>
              <a:rPr lang="en-GB" dirty="0"/>
              <a:t>Carpet </a:t>
            </a:r>
          </a:p>
          <a:p>
            <a:r>
              <a:rPr lang="en-GB" dirty="0"/>
              <a:t>Tiles</a:t>
            </a:r>
          </a:p>
          <a:p>
            <a:r>
              <a:rPr lang="en-GB" dirty="0"/>
              <a:t>Mosaic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72F453-9D8A-4034-A356-BA6C65E2E59D}"/>
              </a:ext>
            </a:extLst>
          </p:cNvPr>
          <p:cNvSpPr txBox="1"/>
          <p:nvPr/>
        </p:nvSpPr>
        <p:spPr>
          <a:xfrm>
            <a:off x="2826222" y="3087948"/>
            <a:ext cx="1227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28600" indent="-228600">
              <a:buFont typeface="+mj-lt"/>
              <a:buAutoNum type="arabicPeriod"/>
              <a:defRPr sz="1200">
                <a:latin typeface="lato" panose="020F0502020204030203"/>
              </a:defRPr>
            </a:lvl1pPr>
          </a:lstStyle>
          <a:p>
            <a:r>
              <a:rPr lang="en-GB" dirty="0"/>
              <a:t>Industrial</a:t>
            </a:r>
          </a:p>
          <a:p>
            <a:r>
              <a:rPr lang="en-GB" dirty="0"/>
              <a:t>Commercial</a:t>
            </a:r>
          </a:p>
          <a:p>
            <a:r>
              <a:rPr lang="en-GB" dirty="0"/>
              <a:t>Domestic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CC75F1-8B85-4C2C-A9D0-02892315F3B7}"/>
              </a:ext>
            </a:extLst>
          </p:cNvPr>
          <p:cNvSpPr txBox="1"/>
          <p:nvPr/>
        </p:nvSpPr>
        <p:spPr>
          <a:xfrm>
            <a:off x="704943" y="3221013"/>
            <a:ext cx="99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lato" panose="020F0502020204030203"/>
              </a:rPr>
              <a:t>Total</a:t>
            </a:r>
          </a:p>
          <a:p>
            <a:pPr algn="ctr"/>
            <a:r>
              <a:rPr lang="en-GB" sz="1200" dirty="0">
                <a:latin typeface="lato" panose="020F0502020204030203"/>
              </a:rPr>
              <a:t>Market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A6BF42-5187-4BC8-8174-54F96A65E764}"/>
              </a:ext>
            </a:extLst>
          </p:cNvPr>
          <p:cNvCxnSpPr>
            <a:cxnSpLocks/>
          </p:cNvCxnSpPr>
          <p:nvPr/>
        </p:nvCxnSpPr>
        <p:spPr>
          <a:xfrm flipV="1">
            <a:off x="1677969" y="3238125"/>
            <a:ext cx="1130971" cy="14470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FA254D-F644-4B8B-B9EE-638A4B2889F1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1677969" y="3411114"/>
            <a:ext cx="1148253" cy="2706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880F76-E3AE-405B-B5F7-91A41C7A18F5}"/>
              </a:ext>
            </a:extLst>
          </p:cNvPr>
          <p:cNvCxnSpPr>
            <a:cxnSpLocks/>
          </p:cNvCxnSpPr>
          <p:nvPr/>
        </p:nvCxnSpPr>
        <p:spPr>
          <a:xfrm>
            <a:off x="1677969" y="3484349"/>
            <a:ext cx="1148252" cy="11773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828690-4C6E-4CA2-97D0-C16AC6F079AE}"/>
              </a:ext>
            </a:extLst>
          </p:cNvPr>
          <p:cNvCxnSpPr>
            <a:cxnSpLocks/>
          </p:cNvCxnSpPr>
          <p:nvPr/>
        </p:nvCxnSpPr>
        <p:spPr>
          <a:xfrm flipV="1">
            <a:off x="4062953" y="1668544"/>
            <a:ext cx="1545996" cy="148943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1C53267-BB60-43E9-A906-40D3119043A3}"/>
              </a:ext>
            </a:extLst>
          </p:cNvPr>
          <p:cNvCxnSpPr>
            <a:cxnSpLocks/>
          </p:cNvCxnSpPr>
          <p:nvPr/>
        </p:nvCxnSpPr>
        <p:spPr>
          <a:xfrm flipV="1">
            <a:off x="4062953" y="1954424"/>
            <a:ext cx="1545996" cy="120355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AD5E16-C5AD-4674-BFC8-33AFCCECFA22}"/>
              </a:ext>
            </a:extLst>
          </p:cNvPr>
          <p:cNvCxnSpPr>
            <a:cxnSpLocks/>
          </p:cNvCxnSpPr>
          <p:nvPr/>
        </p:nvCxnSpPr>
        <p:spPr>
          <a:xfrm flipV="1">
            <a:off x="4062953" y="2210787"/>
            <a:ext cx="1528714" cy="94719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74B16F7-7D35-4CBE-9604-B2DD886D4891}"/>
              </a:ext>
            </a:extLst>
          </p:cNvPr>
          <p:cNvCxnSpPr>
            <a:cxnSpLocks/>
          </p:cNvCxnSpPr>
          <p:nvPr/>
        </p:nvCxnSpPr>
        <p:spPr>
          <a:xfrm>
            <a:off x="4062953" y="3700021"/>
            <a:ext cx="1545996" cy="86074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D613B3-0075-4BC7-8367-A2B189DA8D70}"/>
              </a:ext>
            </a:extLst>
          </p:cNvPr>
          <p:cNvCxnSpPr>
            <a:cxnSpLocks/>
          </p:cNvCxnSpPr>
          <p:nvPr/>
        </p:nvCxnSpPr>
        <p:spPr>
          <a:xfrm>
            <a:off x="4062953" y="3700021"/>
            <a:ext cx="1545996" cy="1113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EF5C8EA-80DF-4327-AFC7-218FA13ECB97}"/>
              </a:ext>
            </a:extLst>
          </p:cNvPr>
          <p:cNvCxnSpPr>
            <a:cxnSpLocks/>
          </p:cNvCxnSpPr>
          <p:nvPr/>
        </p:nvCxnSpPr>
        <p:spPr>
          <a:xfrm>
            <a:off x="4062953" y="3700021"/>
            <a:ext cx="1528714" cy="135634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E0FD859-ED32-4F53-B6E4-CD1D9620BD9B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053526" y="3157248"/>
            <a:ext cx="1538141" cy="25386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B8C87B6-7F24-4331-A0F6-D0C257CF048B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053526" y="3361380"/>
            <a:ext cx="1538141" cy="4973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58BB678-D3AF-40CB-ACF6-4C0EB6F53A0F}"/>
              </a:ext>
            </a:extLst>
          </p:cNvPr>
          <p:cNvCxnSpPr>
            <a:cxnSpLocks/>
            <a:stCxn id="74" idx="3"/>
          </p:cNvCxnSpPr>
          <p:nvPr/>
        </p:nvCxnSpPr>
        <p:spPr>
          <a:xfrm>
            <a:off x="4062954" y="3399368"/>
            <a:ext cx="1528713" cy="18663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659A20E-1864-4CBA-865E-00E3ACD783B1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053526" y="3411114"/>
            <a:ext cx="1512340" cy="38721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E529E5A2-22A3-4329-920F-416E72FD6DF9}"/>
              </a:ext>
            </a:extLst>
          </p:cNvPr>
          <p:cNvSpPr txBox="1"/>
          <p:nvPr/>
        </p:nvSpPr>
        <p:spPr>
          <a:xfrm>
            <a:off x="116268" y="21384"/>
            <a:ext cx="962476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</a:t>
            </a:r>
          </a:p>
          <a:p>
            <a:pPr lvl="0" defTabSz="435356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Defining Markets ( Example )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5" name="Rounded Rectangle 34">
            <a:extLst>
              <a:ext uri="{FF2B5EF4-FFF2-40B4-BE49-F238E27FC236}">
                <a16:creationId xmlns:a16="http://schemas.microsoft.com/office/drawing/2014/main" id="{93B2E583-C013-411B-B854-F7B0EA4BE15C}"/>
              </a:ext>
            </a:extLst>
          </p:cNvPr>
          <p:cNvSpPr/>
          <p:nvPr/>
        </p:nvSpPr>
        <p:spPr>
          <a:xfrm>
            <a:off x="5591667" y="1353132"/>
            <a:ext cx="1574277" cy="1056772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>
                  <a:lumMod val="50000"/>
                </a:schemeClr>
              </a:solidFill>
              <a:latin typeface="Plato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ABDD8-56F4-40A8-8CD8-27882596E549}"/>
              </a:ext>
            </a:extLst>
          </p:cNvPr>
          <p:cNvSpPr txBox="1"/>
          <p:nvPr/>
        </p:nvSpPr>
        <p:spPr>
          <a:xfrm>
            <a:off x="5706361" y="1508190"/>
            <a:ext cx="157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>
                <a:latin typeface="lato" panose="020F0502020204030203"/>
              </a:rPr>
              <a:t>Concrete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latin typeface="lato" panose="020F0502020204030203"/>
              </a:rPr>
              <a:t>Screed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latin typeface="lato" panose="020F0502020204030203"/>
              </a:rPr>
              <a:t>Flags/ Rafts </a:t>
            </a:r>
          </a:p>
        </p:txBody>
      </p:sp>
      <p:sp>
        <p:nvSpPr>
          <p:cNvPr id="89" name="Rounded Rectangular Callout 19">
            <a:extLst>
              <a:ext uri="{FF2B5EF4-FFF2-40B4-BE49-F238E27FC236}">
                <a16:creationId xmlns:a16="http://schemas.microsoft.com/office/drawing/2014/main" id="{572DE8F0-F3D8-4D75-B0A3-9D70C8376295}"/>
              </a:ext>
            </a:extLst>
          </p:cNvPr>
          <p:cNvSpPr/>
          <p:nvPr/>
        </p:nvSpPr>
        <p:spPr bwMode="auto">
          <a:xfrm>
            <a:off x="1250836" y="5108072"/>
            <a:ext cx="1966836" cy="954107"/>
          </a:xfrm>
          <a:prstGeom prst="wedgeRoundRectCallout">
            <a:avLst>
              <a:gd name="adj1" fmla="val 45828"/>
              <a:gd name="adj2" fmla="val -168230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These 3 segments form the main market segments at the total market level appropriately called sub segments  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1" name="Rounded Rectangular Callout 19">
            <a:extLst>
              <a:ext uri="{FF2B5EF4-FFF2-40B4-BE49-F238E27FC236}">
                <a16:creationId xmlns:a16="http://schemas.microsoft.com/office/drawing/2014/main" id="{04054FE7-37AD-4E0B-9A68-506B61301C17}"/>
              </a:ext>
            </a:extLst>
          </p:cNvPr>
          <p:cNvSpPr/>
          <p:nvPr/>
        </p:nvSpPr>
        <p:spPr bwMode="auto">
          <a:xfrm>
            <a:off x="688258" y="2185432"/>
            <a:ext cx="1966836" cy="606605"/>
          </a:xfrm>
          <a:prstGeom prst="wedgeRoundRectCallout">
            <a:avLst>
              <a:gd name="adj1" fmla="val -26065"/>
              <a:gd name="adj2" fmla="val 91620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Total market represents the entire market composed of Level 2 and Level 3 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2" name="Rounded Rectangular Callout 19">
            <a:extLst>
              <a:ext uri="{FF2B5EF4-FFF2-40B4-BE49-F238E27FC236}">
                <a16:creationId xmlns:a16="http://schemas.microsoft.com/office/drawing/2014/main" id="{ADCAC0BE-BAC2-44A0-A98C-B420222A9D8F}"/>
              </a:ext>
            </a:extLst>
          </p:cNvPr>
          <p:cNvSpPr/>
          <p:nvPr/>
        </p:nvSpPr>
        <p:spPr bwMode="auto">
          <a:xfrm>
            <a:off x="7635826" y="1547916"/>
            <a:ext cx="1966836" cy="606605"/>
          </a:xfrm>
          <a:prstGeom prst="wedgeRoundRectCallout">
            <a:avLst>
              <a:gd name="adj1" fmla="val -73514"/>
              <a:gd name="adj2" fmla="val 27905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These 3 subsegments represent levels of the market in the Industrial segment 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3" name="Rounded Rectangle 34">
            <a:extLst>
              <a:ext uri="{FF2B5EF4-FFF2-40B4-BE49-F238E27FC236}">
                <a16:creationId xmlns:a16="http://schemas.microsoft.com/office/drawing/2014/main" id="{6687DF77-18A5-452A-ABF7-DA2F3B5B5BE0}"/>
              </a:ext>
            </a:extLst>
          </p:cNvPr>
          <p:cNvSpPr/>
          <p:nvPr/>
        </p:nvSpPr>
        <p:spPr>
          <a:xfrm>
            <a:off x="632470" y="6250911"/>
            <a:ext cx="1236731" cy="200353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Plato"/>
                <a:cs typeface="Calibri" panose="020F0502020204030204" pitchFamily="34" charset="0"/>
              </a:rPr>
              <a:t>Level 1 </a:t>
            </a:r>
          </a:p>
        </p:txBody>
      </p:sp>
      <p:sp>
        <p:nvSpPr>
          <p:cNvPr id="94" name="Rounded Rectangle 34">
            <a:extLst>
              <a:ext uri="{FF2B5EF4-FFF2-40B4-BE49-F238E27FC236}">
                <a16:creationId xmlns:a16="http://schemas.microsoft.com/office/drawing/2014/main" id="{3631E76A-D24C-4D5E-992B-DDA94AF02C74}"/>
              </a:ext>
            </a:extLst>
          </p:cNvPr>
          <p:cNvSpPr/>
          <p:nvPr/>
        </p:nvSpPr>
        <p:spPr>
          <a:xfrm>
            <a:off x="1964262" y="6250912"/>
            <a:ext cx="2994237" cy="179244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Plato"/>
                <a:cs typeface="Calibri" panose="020F0502020204030204" pitchFamily="34" charset="0"/>
              </a:rPr>
              <a:t>Level 2 </a:t>
            </a:r>
          </a:p>
        </p:txBody>
      </p:sp>
      <p:sp>
        <p:nvSpPr>
          <p:cNvPr id="95" name="Rounded Rectangle 34">
            <a:extLst>
              <a:ext uri="{FF2B5EF4-FFF2-40B4-BE49-F238E27FC236}">
                <a16:creationId xmlns:a16="http://schemas.microsoft.com/office/drawing/2014/main" id="{222DB87C-7015-4F0A-B6B1-AED2D8E2798E}"/>
              </a:ext>
            </a:extLst>
          </p:cNvPr>
          <p:cNvSpPr/>
          <p:nvPr/>
        </p:nvSpPr>
        <p:spPr>
          <a:xfrm>
            <a:off x="5073716" y="6250912"/>
            <a:ext cx="2420593" cy="179244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Plato"/>
                <a:cs typeface="Calibri" panose="020F0502020204030204" pitchFamily="34" charset="0"/>
              </a:rPr>
              <a:t>Level 3 </a:t>
            </a:r>
          </a:p>
        </p:txBody>
      </p:sp>
      <p:sp>
        <p:nvSpPr>
          <p:cNvPr id="98" name="Rounded Rectangular Callout 19">
            <a:extLst>
              <a:ext uri="{FF2B5EF4-FFF2-40B4-BE49-F238E27FC236}">
                <a16:creationId xmlns:a16="http://schemas.microsoft.com/office/drawing/2014/main" id="{7B03FA60-2905-4CE2-A859-CB48E804320A}"/>
              </a:ext>
            </a:extLst>
          </p:cNvPr>
          <p:cNvSpPr/>
          <p:nvPr/>
        </p:nvSpPr>
        <p:spPr bwMode="auto">
          <a:xfrm>
            <a:off x="7765591" y="3067125"/>
            <a:ext cx="1966836" cy="606605"/>
          </a:xfrm>
          <a:prstGeom prst="wedgeRoundRectCallout">
            <a:avLst>
              <a:gd name="adj1" fmla="val -73514"/>
              <a:gd name="adj2" fmla="val 27905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These 4 sub segments represent levels in commercial segment 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9" name="Rounded Rectangular Callout 19">
            <a:extLst>
              <a:ext uri="{FF2B5EF4-FFF2-40B4-BE49-F238E27FC236}">
                <a16:creationId xmlns:a16="http://schemas.microsoft.com/office/drawing/2014/main" id="{6CB29A1B-BA26-4963-87DE-D86A0B92D98B}"/>
              </a:ext>
            </a:extLst>
          </p:cNvPr>
          <p:cNvSpPr/>
          <p:nvPr/>
        </p:nvSpPr>
        <p:spPr bwMode="auto">
          <a:xfrm>
            <a:off x="7718343" y="4449757"/>
            <a:ext cx="1966836" cy="606605"/>
          </a:xfrm>
          <a:prstGeom prst="wedgeRoundRectCallout">
            <a:avLst>
              <a:gd name="adj1" fmla="val -73514"/>
              <a:gd name="adj2" fmla="val 27905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These 3 subsegments represent levels of the market in the domestic segment 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4AC5E147-5155-4DC3-943E-0F0FBBF44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6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FBB2D6-1ECE-4480-A104-DC4381191BB6}"/>
              </a:ext>
            </a:extLst>
          </p:cNvPr>
          <p:cNvSpPr txBox="1"/>
          <p:nvPr/>
        </p:nvSpPr>
        <p:spPr>
          <a:xfrm>
            <a:off x="116268" y="21384"/>
            <a:ext cx="962476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</a:t>
            </a:r>
          </a:p>
          <a:p>
            <a:pPr lvl="0" defTabSz="435356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High level Market Segmentation Survey 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5D46A64-5EBC-46AD-A1E8-242D7DFD1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B984AD-31C5-41CE-8610-B03639D7D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289" y="965003"/>
            <a:ext cx="8290560" cy="5212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F142B8-49B9-4C40-B5F8-A570EF72E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2413" y="190048"/>
            <a:ext cx="1036410" cy="7193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62EA6D-FDC0-3C53-6CF4-CEF76A70893F}"/>
              </a:ext>
            </a:extLst>
          </p:cNvPr>
          <p:cNvSpPr txBox="1"/>
          <p:nvPr/>
        </p:nvSpPr>
        <p:spPr>
          <a:xfrm>
            <a:off x="4397909" y="6256312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in red </a:t>
            </a:r>
          </a:p>
        </p:txBody>
      </p:sp>
    </p:spTree>
    <p:extLst>
      <p:ext uri="{BB962C8B-B14F-4D97-AF65-F5344CB8AC3E}">
        <p14:creationId xmlns:p14="http://schemas.microsoft.com/office/powerpoint/2010/main" val="212542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2434400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15C0FB-688E-48F1-B4CA-DDE98BC1AF71}"/>
              </a:ext>
            </a:extLst>
          </p:cNvPr>
          <p:cNvSpPr txBox="1"/>
          <p:nvPr/>
        </p:nvSpPr>
        <p:spPr>
          <a:xfrm>
            <a:off x="116268" y="21384"/>
            <a:ext cx="962476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</a:t>
            </a:r>
          </a:p>
          <a:p>
            <a:pPr lvl="0" defTabSz="435356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Criteria 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8B2B0D9-DE87-4279-BED3-C394D68E6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380D79-8454-41B1-84AD-C13060215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5048"/>
            <a:ext cx="12192000" cy="5107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E3391D-AFA5-4794-8935-789642062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2413" y="190048"/>
            <a:ext cx="1036410" cy="7193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8C2CB0-E6A8-6AB6-CD42-3819FC685285}"/>
              </a:ext>
            </a:extLst>
          </p:cNvPr>
          <p:cNvSpPr txBox="1"/>
          <p:nvPr/>
        </p:nvSpPr>
        <p:spPr>
          <a:xfrm>
            <a:off x="5687213" y="6055144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in red </a:t>
            </a:r>
          </a:p>
        </p:txBody>
      </p:sp>
    </p:spTree>
    <p:extLst>
      <p:ext uri="{BB962C8B-B14F-4D97-AF65-F5344CB8AC3E}">
        <p14:creationId xmlns:p14="http://schemas.microsoft.com/office/powerpoint/2010/main" val="832630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0DEF8B-B614-443E-9756-1733547C89D1}"/>
              </a:ext>
            </a:extLst>
          </p:cNvPr>
          <p:cNvSpPr txBox="1"/>
          <p:nvPr/>
        </p:nvSpPr>
        <p:spPr>
          <a:xfrm>
            <a:off x="116268" y="30528"/>
            <a:ext cx="962476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435356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Segmentation</a:t>
            </a:r>
            <a:endParaRPr lang="en-US" sz="2800" b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 defTabSz="435356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Assessment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C8CACF-3A89-4E29-8CC0-5C9911548208}"/>
              </a:ext>
            </a:extLst>
          </p:cNvPr>
          <p:cNvSpPr txBox="1"/>
          <p:nvPr/>
        </p:nvSpPr>
        <p:spPr>
          <a:xfrm>
            <a:off x="915209" y="5963056"/>
            <a:ext cx="925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>
                    <a:lumMod val="50000"/>
                  </a:schemeClr>
                </a:solidFill>
              </a:rPr>
              <a:t>Scoring criteria – We use a Six Sigma scoring method to ensure that the 10 criteria are aligned and meet needs for closest criteria , accordingly the scores 0,1,3 &amp; 9 are used to establish the alignment 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E6C0B95-7998-45F6-996C-F9DC6F820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CD40E7-5D22-492C-8205-C321AA660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21" y="1215390"/>
            <a:ext cx="8481060" cy="4427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829F8A-1637-4F94-9736-88144DA5D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702" y="3101340"/>
            <a:ext cx="2103120" cy="9220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599E79-A2B4-4B40-BAC5-18B6D6E044BE}"/>
              </a:ext>
            </a:extLst>
          </p:cNvPr>
          <p:cNvSpPr txBox="1"/>
          <p:nvPr/>
        </p:nvSpPr>
        <p:spPr>
          <a:xfrm>
            <a:off x="5193437" y="6622072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78C06-AC88-4976-B6B2-03BC332A4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2413" y="190048"/>
            <a:ext cx="1036410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35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F2CD04-2193-49DF-B0BD-9634B753B78B}"/>
              </a:ext>
            </a:extLst>
          </p:cNvPr>
          <p:cNvSpPr txBox="1"/>
          <p:nvPr/>
        </p:nvSpPr>
        <p:spPr>
          <a:xfrm>
            <a:off x="481870" y="2922198"/>
            <a:ext cx="110387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35356"/>
            <a:r>
              <a:rPr lang="en-US" sz="36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 Module</a:t>
            </a:r>
            <a:endParaRPr lang="en-US" sz="5400" b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3BC9E83-8E64-4580-B903-98DD572A1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78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1E6765-9B7D-A731-9F54-77C150D53576}"/>
              </a:ext>
            </a:extLst>
          </p:cNvPr>
          <p:cNvSpPr txBox="1"/>
          <p:nvPr/>
        </p:nvSpPr>
        <p:spPr>
          <a:xfrm>
            <a:off x="3292743" y="2725182"/>
            <a:ext cx="4675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586001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842485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4DA4CE-ABCE-2F6D-B94E-A68057C7C955}"/>
              </a:ext>
            </a:extLst>
          </p:cNvPr>
          <p:cNvSpPr/>
          <p:nvPr/>
        </p:nvSpPr>
        <p:spPr>
          <a:xfrm>
            <a:off x="-2286" y="-13209"/>
            <a:ext cx="5760000" cy="6871209"/>
          </a:xfrm>
          <a:prstGeom prst="rect">
            <a:avLst/>
          </a:prstGeom>
          <a:solidFill>
            <a:srgbClr val="3984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GB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6EE79-7A89-C964-B4A3-F1292467C261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2DBBD-D3E4-453E-AFA1-C79D34C915C9}"/>
              </a:ext>
            </a:extLst>
          </p:cNvPr>
          <p:cNvSpPr txBox="1"/>
          <p:nvPr/>
        </p:nvSpPr>
        <p:spPr>
          <a:xfrm>
            <a:off x="0" y="2876860"/>
            <a:ext cx="590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Segmentation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Poppins" panose="00000500000000000000" pitchFamily="2" charset="0"/>
              <a:ea typeface="MS Gothic" panose="020B0609070205080204" pitchFamily="49" charset="-128"/>
              <a:cs typeface="Poppins" panose="00000500000000000000" pitchFamily="2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AD03D1C-6F5C-4CA5-B29F-DCD98223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/>
              </a:rPr>
              <a:t>Hand built using experience &amp; Insight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C035C-DF7F-643C-17BD-F7A29706EF7B}"/>
              </a:ext>
            </a:extLst>
          </p:cNvPr>
          <p:cNvSpPr txBox="1"/>
          <p:nvPr/>
        </p:nvSpPr>
        <p:spPr>
          <a:xfrm>
            <a:off x="0" y="6132606"/>
            <a:ext cx="2487515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Lato Light" panose="020F0502020204030203"/>
              </a:rPr>
              <a:t>UpskilPRO e Institute for Sales &amp; Marketing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13B38-9FB8-63E8-1DF5-397469236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76" t="19935" r="7160" b="9645"/>
          <a:stretch/>
        </p:blipFill>
        <p:spPr>
          <a:xfrm>
            <a:off x="6812210" y="2095982"/>
            <a:ext cx="4776187" cy="26660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9E2D50-2E0A-18DD-E4B0-74E4520C3162}"/>
              </a:ext>
            </a:extLst>
          </p:cNvPr>
          <p:cNvSpPr txBox="1"/>
          <p:nvPr/>
        </p:nvSpPr>
        <p:spPr>
          <a:xfrm>
            <a:off x="124877" y="3557005"/>
            <a:ext cx="5468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sz="1000" dirty="0">
                <a:solidFill>
                  <a:schemeClr val="bg1"/>
                </a:solidFill>
                <a:latin typeface="Plato"/>
                <a:ea typeface="Times New Roman" panose="02020603050405020304" pitchFamily="18" charset="0"/>
              </a:rPr>
              <a:t>In segmentation we c</a:t>
            </a:r>
            <a:r>
              <a:rPr lang="en-GB" sz="1000" dirty="0">
                <a:solidFill>
                  <a:schemeClr val="bg1"/>
                </a:solidFill>
                <a:effectLst/>
                <a:latin typeface="Plato"/>
                <a:ea typeface="Times New Roman" panose="02020603050405020304" pitchFamily="18" charset="0"/>
              </a:rPr>
              <a:t>oncentrate on establishing the importance of segmentation. </a:t>
            </a:r>
          </a:p>
          <a:p>
            <a:pPr algn="ctr"/>
            <a:r>
              <a:rPr lang="en-GB" sz="1000" dirty="0">
                <a:solidFill>
                  <a:schemeClr val="bg1"/>
                </a:solidFill>
                <a:effectLst/>
                <a:latin typeface="Plato"/>
                <a:ea typeface="Times New Roman" panose="02020603050405020304" pitchFamily="18" charset="0"/>
              </a:rPr>
              <a:t>Knowing your consumer takes a sizeable amount of effort</a:t>
            </a:r>
            <a:endParaRPr lang="en-GB" sz="1000" dirty="0">
              <a:solidFill>
                <a:schemeClr val="bg1"/>
              </a:solidFill>
              <a:latin typeface="Lato Light" panose="020F0502020204030203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55B484-8928-7B9F-B249-82D0FF918384}"/>
              </a:ext>
            </a:extLst>
          </p:cNvPr>
          <p:cNvGrpSpPr/>
          <p:nvPr/>
        </p:nvGrpSpPr>
        <p:grpSpPr>
          <a:xfrm>
            <a:off x="5245947" y="4132797"/>
            <a:ext cx="1055370" cy="1055370"/>
            <a:chOff x="7108613" y="4124330"/>
            <a:chExt cx="1055370" cy="10553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B84D951-ED6E-FD4C-0786-1BB1BD4851F4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" name="Google Shape;104;p13">
              <a:extLst>
                <a:ext uri="{FF2B5EF4-FFF2-40B4-BE49-F238E27FC236}">
                  <a16:creationId xmlns:a16="http://schemas.microsoft.com/office/drawing/2014/main" id="{069B89F8-E5C6-473E-9EDA-3CC90351A503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679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5149BF-FD14-F0B0-C3C3-7E160FCEB44C}"/>
              </a:ext>
            </a:extLst>
          </p:cNvPr>
          <p:cNvGrpSpPr/>
          <p:nvPr/>
        </p:nvGrpSpPr>
        <p:grpSpPr>
          <a:xfrm>
            <a:off x="3441842" y="1304820"/>
            <a:ext cx="5568593" cy="5322012"/>
            <a:chOff x="4379520" y="1716091"/>
            <a:chExt cx="3421848" cy="3428588"/>
          </a:xfrm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189F6382-0AEA-AF77-3AE7-A86EAEF5A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FD638-4637-48B6-242F-363927189750}"/>
                </a:ext>
              </a:extLst>
            </p:cNvPr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64">
                <a:extLst>
                  <a:ext uri="{FF2B5EF4-FFF2-40B4-BE49-F238E27FC236}">
                    <a16:creationId xmlns:a16="http://schemas.microsoft.com/office/drawing/2014/main" id="{15C14573-4E20-9682-60A3-741786CF2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Freeform 65">
                <a:extLst>
                  <a:ext uri="{FF2B5EF4-FFF2-40B4-BE49-F238E27FC236}">
                    <a16:creationId xmlns:a16="http://schemas.microsoft.com/office/drawing/2014/main" id="{1BB469A0-A199-C3A5-7F77-86FDEBC10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66">
                <a:extLst>
                  <a:ext uri="{FF2B5EF4-FFF2-40B4-BE49-F238E27FC236}">
                    <a16:creationId xmlns:a16="http://schemas.microsoft.com/office/drawing/2014/main" id="{38C60E54-8C88-2214-523D-38040652D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 67">
                <a:extLst>
                  <a:ext uri="{FF2B5EF4-FFF2-40B4-BE49-F238E27FC236}">
                    <a16:creationId xmlns:a16="http://schemas.microsoft.com/office/drawing/2014/main" id="{2EFFA85B-2674-9CF7-CF63-60D69597F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68">
                <a:extLst>
                  <a:ext uri="{FF2B5EF4-FFF2-40B4-BE49-F238E27FC236}">
                    <a16:creationId xmlns:a16="http://schemas.microsoft.com/office/drawing/2014/main" id="{CD6C2E99-78C4-D26C-DACB-79E66CAAF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 69">
                <a:extLst>
                  <a:ext uri="{FF2B5EF4-FFF2-40B4-BE49-F238E27FC236}">
                    <a16:creationId xmlns:a16="http://schemas.microsoft.com/office/drawing/2014/main" id="{B7A9DBDE-F213-B5D7-498E-6116712C4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70">
                <a:extLst>
                  <a:ext uri="{FF2B5EF4-FFF2-40B4-BE49-F238E27FC236}">
                    <a16:creationId xmlns:a16="http://schemas.microsoft.com/office/drawing/2014/main" id="{E121886B-6162-5CDE-516F-FB2ACF486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71">
                <a:extLst>
                  <a:ext uri="{FF2B5EF4-FFF2-40B4-BE49-F238E27FC236}">
                    <a16:creationId xmlns:a16="http://schemas.microsoft.com/office/drawing/2014/main" id="{C9A6AE2A-CA8A-188D-DD4E-30120C967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 72">
                <a:extLst>
                  <a:ext uri="{FF2B5EF4-FFF2-40B4-BE49-F238E27FC236}">
                    <a16:creationId xmlns:a16="http://schemas.microsoft.com/office/drawing/2014/main" id="{8DAD8DBD-0411-1F28-F0A2-8D8D2839D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 73">
                <a:extLst>
                  <a:ext uri="{FF2B5EF4-FFF2-40B4-BE49-F238E27FC236}">
                    <a16:creationId xmlns:a16="http://schemas.microsoft.com/office/drawing/2014/main" id="{213818BF-64C0-A304-3845-A9CB90D56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 74">
                <a:extLst>
                  <a:ext uri="{FF2B5EF4-FFF2-40B4-BE49-F238E27FC236}">
                    <a16:creationId xmlns:a16="http://schemas.microsoft.com/office/drawing/2014/main" id="{C4ACE2A8-1521-334A-20F8-C044F4324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 75">
                <a:extLst>
                  <a:ext uri="{FF2B5EF4-FFF2-40B4-BE49-F238E27FC236}">
                    <a16:creationId xmlns:a16="http://schemas.microsoft.com/office/drawing/2014/main" id="{E2FC5AAB-A4F0-5E20-5BF4-808D76758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Freeform 63">
              <a:extLst>
                <a:ext uri="{FF2B5EF4-FFF2-40B4-BE49-F238E27FC236}">
                  <a16:creationId xmlns:a16="http://schemas.microsoft.com/office/drawing/2014/main" id="{20F4B6A2-C29B-C181-07A6-38F9D1C3B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8" name="Rectangle 417">
            <a:extLst>
              <a:ext uri="{FF2B5EF4-FFF2-40B4-BE49-F238E27FC236}">
                <a16:creationId xmlns:a16="http://schemas.microsoft.com/office/drawing/2014/main" id="{A9C3EA63-FD45-9C6C-A89E-49663F55B7E5}"/>
              </a:ext>
            </a:extLst>
          </p:cNvPr>
          <p:cNvSpPr/>
          <p:nvPr/>
        </p:nvSpPr>
        <p:spPr>
          <a:xfrm>
            <a:off x="412827" y="266164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1FCFD73-4499-031D-96F6-D44B462F02A5}"/>
              </a:ext>
            </a:extLst>
          </p:cNvPr>
          <p:cNvSpPr/>
          <p:nvPr/>
        </p:nvSpPr>
        <p:spPr>
          <a:xfrm>
            <a:off x="407667" y="235427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Tools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DE05764-C23E-4283-A780-678B3EFEC61F}"/>
              </a:ext>
            </a:extLst>
          </p:cNvPr>
          <p:cNvSpPr/>
          <p:nvPr/>
        </p:nvSpPr>
        <p:spPr>
          <a:xfrm>
            <a:off x="386100" y="512056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Strategic Tools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7D4FEBB-5888-9C02-D2A4-0B6800B2E8BB}"/>
              </a:ext>
            </a:extLst>
          </p:cNvPr>
          <p:cNvSpPr/>
          <p:nvPr/>
        </p:nvSpPr>
        <p:spPr>
          <a:xfrm>
            <a:off x="421421" y="327637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Content Modules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EABC3759-A001-D301-7AAD-9EDC23F906B8}"/>
              </a:ext>
            </a:extLst>
          </p:cNvPr>
          <p:cNvSpPr/>
          <p:nvPr/>
        </p:nvSpPr>
        <p:spPr>
          <a:xfrm>
            <a:off x="379086" y="57352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506C45A4-93B8-FEF0-DD07-ECC9C2F6BAAF}"/>
              </a:ext>
            </a:extLst>
          </p:cNvPr>
          <p:cNvSpPr/>
          <p:nvPr/>
        </p:nvSpPr>
        <p:spPr>
          <a:xfrm>
            <a:off x="402105" y="419846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 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524BC27-33DE-37FD-8FFB-A3D9EC72595A}"/>
              </a:ext>
            </a:extLst>
          </p:cNvPr>
          <p:cNvSpPr/>
          <p:nvPr/>
        </p:nvSpPr>
        <p:spPr>
          <a:xfrm>
            <a:off x="416258" y="358373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6E55EBA7-E887-A28C-492D-C05011541FD1}"/>
              </a:ext>
            </a:extLst>
          </p:cNvPr>
          <p:cNvSpPr/>
          <p:nvPr/>
        </p:nvSpPr>
        <p:spPr>
          <a:xfrm>
            <a:off x="410046" y="389110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34017E2-3A05-07FB-5E21-004CE52B58B7}"/>
              </a:ext>
            </a:extLst>
          </p:cNvPr>
          <p:cNvSpPr/>
          <p:nvPr/>
        </p:nvSpPr>
        <p:spPr>
          <a:xfrm>
            <a:off x="387027" y="48131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686D1E88-06E9-91B5-C258-2E99452197B9}"/>
              </a:ext>
            </a:extLst>
          </p:cNvPr>
          <p:cNvSpPr/>
          <p:nvPr/>
        </p:nvSpPr>
        <p:spPr>
          <a:xfrm>
            <a:off x="375780" y="542792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1D6CC9B2-FF8C-9C3A-E0F2-F3F398331705}"/>
              </a:ext>
            </a:extLst>
          </p:cNvPr>
          <p:cNvSpPr/>
          <p:nvPr/>
        </p:nvSpPr>
        <p:spPr>
          <a:xfrm>
            <a:off x="396420" y="450583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3ECC189E-389F-6A39-01E0-14432C3376DC}"/>
              </a:ext>
            </a:extLst>
          </p:cNvPr>
          <p:cNvSpPr/>
          <p:nvPr/>
        </p:nvSpPr>
        <p:spPr>
          <a:xfrm>
            <a:off x="256681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95CF2858-1B59-7633-9E58-D99D29DF83BF}"/>
              </a:ext>
            </a:extLst>
          </p:cNvPr>
          <p:cNvSpPr/>
          <p:nvPr/>
        </p:nvSpPr>
        <p:spPr>
          <a:xfrm>
            <a:off x="256681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4881923-66A2-DD13-411C-A3E122E48823}"/>
              </a:ext>
            </a:extLst>
          </p:cNvPr>
          <p:cNvSpPr/>
          <p:nvPr/>
        </p:nvSpPr>
        <p:spPr>
          <a:xfrm>
            <a:off x="256681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Analytics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3525AFA-3842-8C7F-7A6C-6F0FB7E44196}"/>
              </a:ext>
            </a:extLst>
          </p:cNvPr>
          <p:cNvSpPr/>
          <p:nvPr/>
        </p:nvSpPr>
        <p:spPr>
          <a:xfrm>
            <a:off x="256681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Barriers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045CB11-A0BE-D95D-FA42-CA7000A8E443}"/>
              </a:ext>
            </a:extLst>
          </p:cNvPr>
          <p:cNvSpPr/>
          <p:nvPr/>
        </p:nvSpPr>
        <p:spPr>
          <a:xfrm>
            <a:off x="256681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Reviews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94C7F36E-269F-DC16-EC86-C9795735AA3E}"/>
              </a:ext>
            </a:extLst>
          </p:cNvPr>
          <p:cNvSpPr/>
          <p:nvPr/>
        </p:nvSpPr>
        <p:spPr>
          <a:xfrm>
            <a:off x="256681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Intelligence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ED32097C-3A33-5ED2-2C9B-2B4FE6B95F76}"/>
              </a:ext>
            </a:extLst>
          </p:cNvPr>
          <p:cNvSpPr/>
          <p:nvPr/>
        </p:nvSpPr>
        <p:spPr>
          <a:xfrm>
            <a:off x="256681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Channels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F35A815E-0064-B362-4A7D-AC7E79406F0C}"/>
              </a:ext>
            </a:extLst>
          </p:cNvPr>
          <p:cNvSpPr/>
          <p:nvPr/>
        </p:nvSpPr>
        <p:spPr>
          <a:xfrm>
            <a:off x="256681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Communication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0155C62-D61D-CB1B-C865-A3DEB8C2CCE8}"/>
              </a:ext>
            </a:extLst>
          </p:cNvPr>
          <p:cNvSpPr/>
          <p:nvPr/>
        </p:nvSpPr>
        <p:spPr>
          <a:xfrm>
            <a:off x="256681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Evaluation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92E4F93B-5610-0CDA-1871-9B41788A98A4}"/>
              </a:ext>
            </a:extLst>
          </p:cNvPr>
          <p:cNvSpPr/>
          <p:nvPr/>
        </p:nvSpPr>
        <p:spPr>
          <a:xfrm>
            <a:off x="256681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Intelligence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C44533D8-6FD4-9DDC-35C7-D84BFD2C8C35}"/>
              </a:ext>
            </a:extLst>
          </p:cNvPr>
          <p:cNvSpPr/>
          <p:nvPr/>
        </p:nvSpPr>
        <p:spPr>
          <a:xfrm>
            <a:off x="3966444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Acquisition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EB0CAD8-450D-4F8C-AD6F-0074FD5DA80A}"/>
              </a:ext>
            </a:extLst>
          </p:cNvPr>
          <p:cNvSpPr/>
          <p:nvPr/>
        </p:nvSpPr>
        <p:spPr>
          <a:xfrm>
            <a:off x="3966444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Management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CB846E0-E016-897C-3DBF-71501B91AA87}"/>
              </a:ext>
            </a:extLst>
          </p:cNvPr>
          <p:cNvSpPr/>
          <p:nvPr/>
        </p:nvSpPr>
        <p:spPr>
          <a:xfrm>
            <a:off x="3966444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802B5EC1-E814-0573-93AE-C1F71645704C}"/>
              </a:ext>
            </a:extLst>
          </p:cNvPr>
          <p:cNvSpPr/>
          <p:nvPr/>
        </p:nvSpPr>
        <p:spPr>
          <a:xfrm>
            <a:off x="3966444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FDA5EE8F-0ADC-E39D-BA41-4D2DB19D3931}"/>
              </a:ext>
            </a:extLst>
          </p:cNvPr>
          <p:cNvSpPr/>
          <p:nvPr/>
        </p:nvSpPr>
        <p:spPr>
          <a:xfrm>
            <a:off x="3966444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Forecasting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1F73A0B-DF0A-006E-12BE-1074E5F78175}"/>
              </a:ext>
            </a:extLst>
          </p:cNvPr>
          <p:cNvSpPr/>
          <p:nvPr/>
        </p:nvSpPr>
        <p:spPr>
          <a:xfrm>
            <a:off x="3966444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GAP Analysis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F523630-A9AE-6498-F7E3-58BC0EFA6091}"/>
              </a:ext>
            </a:extLst>
          </p:cNvPr>
          <p:cNvSpPr/>
          <p:nvPr/>
        </p:nvSpPr>
        <p:spPr>
          <a:xfrm>
            <a:off x="3966444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Go To Market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D7EEEAA-5E2C-A1AC-574A-D516A01B55C6}"/>
              </a:ext>
            </a:extLst>
          </p:cNvPr>
          <p:cNvSpPr/>
          <p:nvPr/>
        </p:nvSpPr>
        <p:spPr>
          <a:xfrm>
            <a:off x="3966444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1A00D86-0753-0DDD-D11D-F63F984451E9}"/>
              </a:ext>
            </a:extLst>
          </p:cNvPr>
          <p:cNvSpPr/>
          <p:nvPr/>
        </p:nvSpPr>
        <p:spPr>
          <a:xfrm>
            <a:off x="3966444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Key Account Plans 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DC4DBF2D-EE28-3D7D-F823-7C9FD01A9ABF}"/>
              </a:ext>
            </a:extLst>
          </p:cNvPr>
          <p:cNvSpPr/>
          <p:nvPr/>
        </p:nvSpPr>
        <p:spPr>
          <a:xfrm>
            <a:off x="3966444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Management Summary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45F2524-0A25-E756-72F6-7C45F809EEA5}"/>
              </a:ext>
            </a:extLst>
          </p:cNvPr>
          <p:cNvSpPr/>
          <p:nvPr/>
        </p:nvSpPr>
        <p:spPr>
          <a:xfrm>
            <a:off x="5366076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Margins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67A89327-2ABD-FDA3-1AD8-F544AE466AD6}"/>
              </a:ext>
            </a:extLst>
          </p:cNvPr>
          <p:cNvSpPr/>
          <p:nvPr/>
        </p:nvSpPr>
        <p:spPr>
          <a:xfrm>
            <a:off x="5366076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Analysis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58988DED-EE57-F69F-C842-F713F60986E4}"/>
              </a:ext>
            </a:extLst>
          </p:cNvPr>
          <p:cNvSpPr/>
          <p:nvPr/>
        </p:nvSpPr>
        <p:spPr>
          <a:xfrm>
            <a:off x="5366076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Development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C1A4986-391B-D15B-9E40-C2E41E9CF271}"/>
              </a:ext>
            </a:extLst>
          </p:cNvPr>
          <p:cNvSpPr/>
          <p:nvPr/>
        </p:nvSpPr>
        <p:spPr>
          <a:xfrm>
            <a:off x="5366076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Research 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A5C39F91-6739-A5F1-DC84-D743ED36793D}"/>
              </a:ext>
            </a:extLst>
          </p:cNvPr>
          <p:cNvSpPr/>
          <p:nvPr/>
        </p:nvSpPr>
        <p:spPr>
          <a:xfrm>
            <a:off x="5366076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Segmentation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340E96EF-F043-CF54-06EB-BCE31137F6D8}"/>
              </a:ext>
            </a:extLst>
          </p:cNvPr>
          <p:cNvSpPr/>
          <p:nvPr/>
        </p:nvSpPr>
        <p:spPr>
          <a:xfrm>
            <a:off x="5366076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Size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1C8F87D-6A0A-3E18-5842-64E0E78FA6C2}"/>
              </a:ext>
            </a:extLst>
          </p:cNvPr>
          <p:cNvSpPr/>
          <p:nvPr/>
        </p:nvSpPr>
        <p:spPr>
          <a:xfrm>
            <a:off x="5366076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A3A8F6BC-FCD5-E479-D970-F8DF88AF7F63}"/>
              </a:ext>
            </a:extLst>
          </p:cNvPr>
          <p:cNvSpPr/>
          <p:nvPr/>
        </p:nvSpPr>
        <p:spPr>
          <a:xfrm>
            <a:off x="5366076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 Comms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2CE92F6-8683-AD1D-89A2-B09148C431B9}"/>
              </a:ext>
            </a:extLst>
          </p:cNvPr>
          <p:cNvSpPr/>
          <p:nvPr/>
        </p:nvSpPr>
        <p:spPr>
          <a:xfrm>
            <a:off x="5366076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Merchandising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5AF324FD-9DBC-0AC4-47AA-E47235E6D76C}"/>
              </a:ext>
            </a:extLst>
          </p:cNvPr>
          <p:cNvSpPr/>
          <p:nvPr/>
        </p:nvSpPr>
        <p:spPr>
          <a:xfrm>
            <a:off x="5366076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New Market Entry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BA0AD984-93C6-77D3-0180-A1C0157F6E53}"/>
              </a:ext>
            </a:extLst>
          </p:cNvPr>
          <p:cNvSpPr/>
          <p:nvPr/>
        </p:nvSpPr>
        <p:spPr>
          <a:xfrm>
            <a:off x="6765709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Partner Search 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14438355-24AC-27F6-AB89-79492BF008C9}"/>
              </a:ext>
            </a:extLst>
          </p:cNvPr>
          <p:cNvSpPr/>
          <p:nvPr/>
        </p:nvSpPr>
        <p:spPr>
          <a:xfrm>
            <a:off x="6765709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Persona Development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DAC53EAB-4CE9-80F8-3E79-F06D8A3180A7}"/>
              </a:ext>
            </a:extLst>
          </p:cNvPr>
          <p:cNvSpPr/>
          <p:nvPr/>
        </p:nvSpPr>
        <p:spPr>
          <a:xfrm>
            <a:off x="6765709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Planning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FDC3FB86-1658-18C1-E941-508B8CA7D935}"/>
              </a:ext>
            </a:extLst>
          </p:cNvPr>
          <p:cNvSpPr/>
          <p:nvPr/>
        </p:nvSpPr>
        <p:spPr>
          <a:xfrm>
            <a:off x="6765709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Positioning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8723F139-3BCB-79FF-4451-970D97DF5647}"/>
              </a:ext>
            </a:extLst>
          </p:cNvPr>
          <p:cNvSpPr/>
          <p:nvPr/>
        </p:nvSpPr>
        <p:spPr>
          <a:xfrm>
            <a:off x="6765709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Pricing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6B8A15B5-F01C-A28D-7096-1FD92486EBF7}"/>
              </a:ext>
            </a:extLst>
          </p:cNvPr>
          <p:cNvSpPr/>
          <p:nvPr/>
        </p:nvSpPr>
        <p:spPr>
          <a:xfrm>
            <a:off x="6765709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Prioritization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8830F413-FD0D-92CA-E93B-1079AD56C21E}"/>
              </a:ext>
            </a:extLst>
          </p:cNvPr>
          <p:cNvSpPr/>
          <p:nvPr/>
        </p:nvSpPr>
        <p:spPr>
          <a:xfrm>
            <a:off x="6765709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Development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BD2E7072-21B5-726B-CD46-CCA076FE703A}"/>
              </a:ext>
            </a:extLst>
          </p:cNvPr>
          <p:cNvSpPr/>
          <p:nvPr/>
        </p:nvSpPr>
        <p:spPr>
          <a:xfrm>
            <a:off x="6765709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Life Cycle 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3AABC577-6461-B89D-2ACA-6DF727E6FC33}"/>
              </a:ext>
            </a:extLst>
          </p:cNvPr>
          <p:cNvSpPr/>
          <p:nvPr/>
        </p:nvSpPr>
        <p:spPr>
          <a:xfrm>
            <a:off x="6765709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Profit &amp; Loss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BBC48D0E-020E-6BD5-1156-A9DD16F41DF1}"/>
              </a:ext>
            </a:extLst>
          </p:cNvPr>
          <p:cNvSpPr/>
          <p:nvPr/>
        </p:nvSpPr>
        <p:spPr>
          <a:xfrm>
            <a:off x="6765709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Promotions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218A901-C493-28F5-2778-B0E01D299F3A}"/>
              </a:ext>
            </a:extLst>
          </p:cNvPr>
          <p:cNvSpPr/>
          <p:nvPr/>
        </p:nvSpPr>
        <p:spPr>
          <a:xfrm>
            <a:off x="816534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Reports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68C8CFA4-FAF6-762D-B007-59BDB786FF1C}"/>
              </a:ext>
            </a:extLst>
          </p:cNvPr>
          <p:cNvSpPr/>
          <p:nvPr/>
        </p:nvSpPr>
        <p:spPr>
          <a:xfrm>
            <a:off x="816534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Retail Measurement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77CC94B7-F452-85C6-4A94-96D97A7B49EF}"/>
              </a:ext>
            </a:extLst>
          </p:cNvPr>
          <p:cNvSpPr/>
          <p:nvPr/>
        </p:nvSpPr>
        <p:spPr>
          <a:xfrm>
            <a:off x="816534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Reviews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F23B3CD-3A70-8127-A51B-BF69F39F4BE7}"/>
              </a:ext>
            </a:extLst>
          </p:cNvPr>
          <p:cNvSpPr/>
          <p:nvPr/>
        </p:nvSpPr>
        <p:spPr>
          <a:xfrm>
            <a:off x="816534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E3254516-FB40-3D29-6822-153BE61A6B30}"/>
              </a:ext>
            </a:extLst>
          </p:cNvPr>
          <p:cNvSpPr/>
          <p:nvPr/>
        </p:nvSpPr>
        <p:spPr>
          <a:xfrm>
            <a:off x="816534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5BFD9A4-BB02-BF9A-476C-4D04E53D439F}"/>
              </a:ext>
            </a:extLst>
          </p:cNvPr>
          <p:cNvSpPr/>
          <p:nvPr/>
        </p:nvSpPr>
        <p:spPr>
          <a:xfrm>
            <a:off x="816534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Segmentation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153860B7-1575-ADC6-3C48-FB2EB1CE9805}"/>
              </a:ext>
            </a:extLst>
          </p:cNvPr>
          <p:cNvSpPr/>
          <p:nvPr/>
        </p:nvSpPr>
        <p:spPr>
          <a:xfrm>
            <a:off x="816534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Six Sigma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C08892E5-0CA0-8C44-03E1-6EE6FF72B404}"/>
              </a:ext>
            </a:extLst>
          </p:cNvPr>
          <p:cNvSpPr/>
          <p:nvPr/>
        </p:nvSpPr>
        <p:spPr>
          <a:xfrm>
            <a:off x="816534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Socio Economic Classification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EE72C546-ABD8-5D12-0A95-3F1109F029A4}"/>
              </a:ext>
            </a:extLst>
          </p:cNvPr>
          <p:cNvSpPr/>
          <p:nvPr/>
        </p:nvSpPr>
        <p:spPr>
          <a:xfrm>
            <a:off x="816534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Territory Design 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823DCBF6-4530-0ED4-C2DD-150C24901CB8}"/>
              </a:ext>
            </a:extLst>
          </p:cNvPr>
          <p:cNvSpPr/>
          <p:nvPr/>
        </p:nvSpPr>
        <p:spPr>
          <a:xfrm>
            <a:off x="816534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302" name="Subtitle 2">
            <a:extLst>
              <a:ext uri="{FF2B5EF4-FFF2-40B4-BE49-F238E27FC236}">
                <a16:creationId xmlns:a16="http://schemas.microsoft.com/office/drawing/2014/main" id="{030D35E0-DDFC-BA58-820E-33210637101B}"/>
              </a:ext>
            </a:extLst>
          </p:cNvPr>
          <p:cNvSpPr txBox="1">
            <a:spLocks/>
          </p:cNvSpPr>
          <p:nvPr/>
        </p:nvSpPr>
        <p:spPr>
          <a:xfrm>
            <a:off x="2669337" y="2656912"/>
            <a:ext cx="1194582" cy="184666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Advertising 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38E85A02-4BD6-B709-1D85-3C840385CF46}"/>
              </a:ext>
            </a:extLst>
          </p:cNvPr>
          <p:cNvSpPr/>
          <p:nvPr/>
        </p:nvSpPr>
        <p:spPr>
          <a:xfrm>
            <a:off x="2585416" y="2272945"/>
            <a:ext cx="6969550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30038924-87B0-82D9-2294-0C757E4DC68F}"/>
              </a:ext>
            </a:extLst>
          </p:cNvPr>
          <p:cNvSpPr/>
          <p:nvPr/>
        </p:nvSpPr>
        <p:spPr>
          <a:xfrm>
            <a:off x="417987" y="2046913"/>
            <a:ext cx="2045574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Categories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6DA83EFB-1677-30B7-9A6F-789A148840B4}"/>
              </a:ext>
            </a:extLst>
          </p:cNvPr>
          <p:cNvSpPr/>
          <p:nvPr/>
        </p:nvSpPr>
        <p:spPr>
          <a:xfrm>
            <a:off x="9627908" y="2016089"/>
            <a:ext cx="2033267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Functions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33C638C9-A894-C800-D961-E361E973ECA1}"/>
              </a:ext>
            </a:extLst>
          </p:cNvPr>
          <p:cNvSpPr txBox="1"/>
          <p:nvPr/>
        </p:nvSpPr>
        <p:spPr>
          <a:xfrm>
            <a:off x="2946392" y="127618"/>
            <a:ext cx="51328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2017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50F1A73F-4CED-C9B6-896C-FB7BA8A781DC}"/>
              </a:ext>
            </a:extLst>
          </p:cNvPr>
          <p:cNvSpPr txBox="1"/>
          <p:nvPr/>
        </p:nvSpPr>
        <p:spPr>
          <a:xfrm>
            <a:off x="4337208" y="127618"/>
            <a:ext cx="53091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2018</a:t>
            </a: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955C6E00-EA50-E7AD-9C3A-C92755634899}"/>
              </a:ext>
            </a:extLst>
          </p:cNvPr>
          <p:cNvSpPr/>
          <p:nvPr/>
        </p:nvSpPr>
        <p:spPr>
          <a:xfrm>
            <a:off x="419439" y="296900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F6E1AD4D-0970-C6EB-7EC4-B918A0EB7756}"/>
              </a:ext>
            </a:extLst>
          </p:cNvPr>
          <p:cNvSpPr/>
          <p:nvPr/>
        </p:nvSpPr>
        <p:spPr>
          <a:xfrm>
            <a:off x="9633918" y="562045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F577D6C5-F246-88B1-E448-1919303F761C}"/>
              </a:ext>
            </a:extLst>
          </p:cNvPr>
          <p:cNvSpPr/>
          <p:nvPr/>
        </p:nvSpPr>
        <p:spPr>
          <a:xfrm>
            <a:off x="9628969" y="2319392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2CC07D5F-B041-ADE0-C9DC-7791AFC762D6}"/>
              </a:ext>
            </a:extLst>
          </p:cNvPr>
          <p:cNvSpPr/>
          <p:nvPr/>
        </p:nvSpPr>
        <p:spPr>
          <a:xfrm>
            <a:off x="9628969" y="2620874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A1CE1A52-01B4-1DBC-CCBD-9E28EF996FC6}"/>
              </a:ext>
            </a:extLst>
          </p:cNvPr>
          <p:cNvSpPr/>
          <p:nvPr/>
        </p:nvSpPr>
        <p:spPr>
          <a:xfrm>
            <a:off x="9628969" y="292235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E2BD4BF1-4F64-6A74-080F-D1F9E17BEC5E}"/>
              </a:ext>
            </a:extLst>
          </p:cNvPr>
          <p:cNvSpPr/>
          <p:nvPr/>
        </p:nvSpPr>
        <p:spPr>
          <a:xfrm>
            <a:off x="9628969" y="3223837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4958C8D6-9964-061B-2382-76332C331A44}"/>
              </a:ext>
            </a:extLst>
          </p:cNvPr>
          <p:cNvSpPr/>
          <p:nvPr/>
        </p:nvSpPr>
        <p:spPr>
          <a:xfrm>
            <a:off x="9628969" y="352531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D3254E9D-7D83-47B7-7D60-30841516F704}"/>
              </a:ext>
            </a:extLst>
          </p:cNvPr>
          <p:cNvSpPr/>
          <p:nvPr/>
        </p:nvSpPr>
        <p:spPr>
          <a:xfrm>
            <a:off x="9628969" y="3826801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FA1C6158-D629-3ACC-182B-702DA5CEB620}"/>
              </a:ext>
            </a:extLst>
          </p:cNvPr>
          <p:cNvSpPr/>
          <p:nvPr/>
        </p:nvSpPr>
        <p:spPr>
          <a:xfrm>
            <a:off x="9628969" y="4128283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B34B299C-995C-A860-A54D-95FCF8043490}"/>
              </a:ext>
            </a:extLst>
          </p:cNvPr>
          <p:cNvSpPr/>
          <p:nvPr/>
        </p:nvSpPr>
        <p:spPr>
          <a:xfrm>
            <a:off x="9628969" y="442976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2910CB2E-1FA3-4D66-D51A-76660BA30707}"/>
              </a:ext>
            </a:extLst>
          </p:cNvPr>
          <p:cNvSpPr/>
          <p:nvPr/>
        </p:nvSpPr>
        <p:spPr>
          <a:xfrm>
            <a:off x="9628969" y="4731248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0A2DA5BF-8ABD-B345-3F05-7E94DF000070}"/>
              </a:ext>
            </a:extLst>
          </p:cNvPr>
          <p:cNvSpPr/>
          <p:nvPr/>
        </p:nvSpPr>
        <p:spPr>
          <a:xfrm>
            <a:off x="9628969" y="503273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A2EFB756-A063-8C57-88A3-2C9328881F91}"/>
              </a:ext>
            </a:extLst>
          </p:cNvPr>
          <p:cNvSpPr txBox="1"/>
          <p:nvPr/>
        </p:nvSpPr>
        <p:spPr>
          <a:xfrm>
            <a:off x="9908048" y="2354717"/>
            <a:ext cx="1494319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Business Development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F086764-A61E-1766-C1DE-CF981DEE0440}"/>
              </a:ext>
            </a:extLst>
          </p:cNvPr>
          <p:cNvSpPr txBox="1"/>
          <p:nvPr/>
        </p:nvSpPr>
        <p:spPr>
          <a:xfrm>
            <a:off x="9882397" y="2656199"/>
            <a:ext cx="154561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Category Management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9E0F0733-B49C-7A85-E078-2B457AFEB422}"/>
              </a:ext>
            </a:extLst>
          </p:cNvPr>
          <p:cNvSpPr txBox="1"/>
          <p:nvPr/>
        </p:nvSpPr>
        <p:spPr>
          <a:xfrm>
            <a:off x="9893613" y="2957681"/>
            <a:ext cx="15231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Channel Management 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BD130895-19F3-B86D-EF3D-AB1971BF7C47}"/>
              </a:ext>
            </a:extLst>
          </p:cNvPr>
          <p:cNvSpPr txBox="1"/>
          <p:nvPr/>
        </p:nvSpPr>
        <p:spPr>
          <a:xfrm>
            <a:off x="10219830" y="3259162"/>
            <a:ext cx="870751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5FF7522B-9FAA-7ED1-8FF8-CD351E501FCF}"/>
              </a:ext>
            </a:extLst>
          </p:cNvPr>
          <p:cNvSpPr txBox="1"/>
          <p:nvPr/>
        </p:nvSpPr>
        <p:spPr>
          <a:xfrm>
            <a:off x="9855950" y="3560644"/>
            <a:ext cx="159851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BFEC5A55-179A-E1C1-5436-4DEFDF9CD0F4}"/>
              </a:ext>
            </a:extLst>
          </p:cNvPr>
          <p:cNvSpPr txBox="1"/>
          <p:nvPr/>
        </p:nvSpPr>
        <p:spPr>
          <a:xfrm>
            <a:off x="9924879" y="3862127"/>
            <a:ext cx="146065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General Management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1C5D2085-6F72-FBE1-7423-7E864138A668}"/>
              </a:ext>
            </a:extLst>
          </p:cNvPr>
          <p:cNvSpPr txBox="1"/>
          <p:nvPr/>
        </p:nvSpPr>
        <p:spPr>
          <a:xfrm>
            <a:off x="9794233" y="4165168"/>
            <a:ext cx="172194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Key Account Management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98B3BC0C-716C-8AAF-1160-2B671974C2F7}"/>
              </a:ext>
            </a:extLst>
          </p:cNvPr>
          <p:cNvSpPr txBox="1"/>
          <p:nvPr/>
        </p:nvSpPr>
        <p:spPr>
          <a:xfrm>
            <a:off x="10275132" y="4465090"/>
            <a:ext cx="76014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849FFBEC-3223-322E-74E8-4C8ECA703AF7}"/>
              </a:ext>
            </a:extLst>
          </p:cNvPr>
          <p:cNvSpPr txBox="1"/>
          <p:nvPr/>
        </p:nvSpPr>
        <p:spPr>
          <a:xfrm>
            <a:off x="9938504" y="4766573"/>
            <a:ext cx="143340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 Operations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F68FC809-14F5-0DF5-0067-DF938CC217FC}"/>
              </a:ext>
            </a:extLst>
          </p:cNvPr>
          <p:cNvSpPr txBox="1"/>
          <p:nvPr/>
        </p:nvSpPr>
        <p:spPr>
          <a:xfrm>
            <a:off x="10031042" y="5068055"/>
            <a:ext cx="13099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36EB569B-E96B-B008-C288-73AB6CCBA0B7}"/>
              </a:ext>
            </a:extLst>
          </p:cNvPr>
          <p:cNvSpPr/>
          <p:nvPr/>
        </p:nvSpPr>
        <p:spPr>
          <a:xfrm>
            <a:off x="9627257" y="533662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Shopper Marketing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64A203-FB6F-7659-079D-6BCAC94CF1C7}"/>
              </a:ext>
            </a:extLst>
          </p:cNvPr>
          <p:cNvSpPr txBox="1"/>
          <p:nvPr/>
        </p:nvSpPr>
        <p:spPr>
          <a:xfrm>
            <a:off x="295246" y="458275"/>
            <a:ext cx="116529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100’s of tools grouped in 12 categories, 50 tool types and 12 business functions in 1 place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get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6BF0A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10X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productive now 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04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>
            <a:extLst>
              <a:ext uri="{FF2B5EF4-FFF2-40B4-BE49-F238E27FC236}">
                <a16:creationId xmlns:a16="http://schemas.microsoft.com/office/drawing/2014/main" id="{31E1A1A4-84C1-A0B6-F684-4C7EFDC53DB3}"/>
              </a:ext>
            </a:extLst>
          </p:cNvPr>
          <p:cNvSpPr txBox="1"/>
          <p:nvPr/>
        </p:nvSpPr>
        <p:spPr>
          <a:xfrm>
            <a:off x="8077842" y="2991069"/>
            <a:ext cx="4114158" cy="16927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We Created UpskilPRO for the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Sales Professional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Trade Marketer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Marketing Executive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Operations Manager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VP/Director/Manager 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D65FBC2-87F4-C9D1-D315-DE19EC3C9736}"/>
              </a:ext>
            </a:extLst>
          </p:cNvPr>
          <p:cNvSpPr/>
          <p:nvPr/>
        </p:nvSpPr>
        <p:spPr>
          <a:xfrm>
            <a:off x="6496980" y="5376705"/>
            <a:ext cx="3263470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SAVE THOUSANDS OF DOLLARS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The  average company will save 1000’s of $ per employee in time &amp; effort using our ready tools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3E5D50-6A58-1AC9-0C09-D3F625B87940}"/>
              </a:ext>
            </a:extLst>
          </p:cNvPr>
          <p:cNvSpPr/>
          <p:nvPr/>
        </p:nvSpPr>
        <p:spPr>
          <a:xfrm>
            <a:off x="3357665" y="5393261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All tools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are based on topics and subject based situations  and are simple and easy to use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5388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B4DAE25-6C5F-3494-F64C-741ABE1C03FF}"/>
              </a:ext>
            </a:extLst>
          </p:cNvPr>
          <p:cNvSpPr/>
          <p:nvPr/>
        </p:nvSpPr>
        <p:spPr>
          <a:xfrm>
            <a:off x="7830607" y="1956265"/>
            <a:ext cx="3337401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YOUR BUSINESS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Learn , &amp; utilize the knowledge and  processes and enhance your capabilities  as the other companies have</a:t>
            </a:r>
          </a:p>
        </p:txBody>
      </p:sp>
      <p:pic>
        <p:nvPicPr>
          <p:cNvPr id="103" name="Picture 12" descr="Best Practice Icon Stock Illustrations – 614 Best Practice Icon Stock  Illustrations, Vectors &amp; Clipart - Dreamstime">
            <a:extLst>
              <a:ext uri="{FF2B5EF4-FFF2-40B4-BE49-F238E27FC236}">
                <a16:creationId xmlns:a16="http://schemas.microsoft.com/office/drawing/2014/main" id="{F37EE7CD-C229-CDF2-39F2-6C252DB3E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594" y="1897420"/>
            <a:ext cx="590319" cy="59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78E332B7-B7E1-B248-F475-7B8D5F897C26}"/>
              </a:ext>
            </a:extLst>
          </p:cNvPr>
          <p:cNvSpPr/>
          <p:nvPr/>
        </p:nvSpPr>
        <p:spPr>
          <a:xfrm>
            <a:off x="6277006" y="886897"/>
            <a:ext cx="3144395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Improve your knowledge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with professional Strategic Tools , Templates and planning documents for any business situation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!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0" name="Picture 4" descr="Learn icon Icons PNG - Free PNG and Icons Downloads">
            <a:extLst>
              <a:ext uri="{FF2B5EF4-FFF2-40B4-BE49-F238E27FC236}">
                <a16:creationId xmlns:a16="http://schemas.microsoft.com/office/drawing/2014/main" id="{17E3F676-CEEC-B059-1406-339AEFF30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886" y="1012242"/>
            <a:ext cx="610069" cy="56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5" descr="Product Development vector icon symbol. Creative sign from seo and  development i , #Affiliate, #vector, #icon… | Vector icons symbols, Icon  collection, Vector icons">
            <a:extLst>
              <a:ext uri="{FF2B5EF4-FFF2-40B4-BE49-F238E27FC236}">
                <a16:creationId xmlns:a16="http://schemas.microsoft.com/office/drawing/2014/main" id="{B7572A61-3D16-2FF2-7007-2C5580514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36875" y="1969502"/>
            <a:ext cx="662581" cy="67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7" descr="Icon Of Finger Clicking On The Inscription Benefits. Vector Illustration  Eps 10 Stock Vector - Illustration of earn, graphic: 174957695">
            <a:extLst>
              <a:ext uri="{FF2B5EF4-FFF2-40B4-BE49-F238E27FC236}">
                <a16:creationId xmlns:a16="http://schemas.microsoft.com/office/drawing/2014/main" id="{9D4F0335-D83F-9DE6-A01B-0DE8E2C01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9" t="13756" r="5979" b="14374"/>
          <a:stretch/>
        </p:blipFill>
        <p:spPr bwMode="auto">
          <a:xfrm>
            <a:off x="5811332" y="5387897"/>
            <a:ext cx="709472" cy="71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739CC267-64BE-B908-C1DB-27BE7B6B9F54}"/>
              </a:ext>
            </a:extLst>
          </p:cNvPr>
          <p:cNvSpPr/>
          <p:nvPr/>
        </p:nvSpPr>
        <p:spPr>
          <a:xfrm>
            <a:off x="1749884" y="4778621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all" spc="0" normalizeH="0" baseline="0" noProof="0" dirty="0">
              <a:ln>
                <a:noFill/>
              </a:ln>
              <a:solidFill>
                <a:srgbClr val="6B7280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CREATED BY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world class sales and marketing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business professionals. </a:t>
            </a:r>
          </a:p>
        </p:txBody>
      </p:sp>
      <p:pic>
        <p:nvPicPr>
          <p:cNvPr id="85" name="Picture 10" descr="Consultation Icon">
            <a:extLst>
              <a:ext uri="{FF2B5EF4-FFF2-40B4-BE49-F238E27FC236}">
                <a16:creationId xmlns:a16="http://schemas.microsoft.com/office/drawing/2014/main" id="{6645D959-C975-81C9-81C2-B5A09A38A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82" y="4954325"/>
            <a:ext cx="639512" cy="63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9451BE40-AB2E-11A1-B0D1-AA49BF12AE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7" t="19328" r="21644" b="22223"/>
          <a:stretch/>
        </p:blipFill>
        <p:spPr>
          <a:xfrm>
            <a:off x="7646466" y="4922416"/>
            <a:ext cx="642211" cy="690035"/>
          </a:xfrm>
          <a:prstGeom prst="rect">
            <a:avLst/>
          </a:prstGeom>
          <a:ln>
            <a:noFill/>
          </a:ln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864CF7-24A3-3B94-B422-2AD66106B8EE}"/>
              </a:ext>
            </a:extLst>
          </p:cNvPr>
          <p:cNvSpPr/>
          <p:nvPr/>
        </p:nvSpPr>
        <p:spPr>
          <a:xfrm>
            <a:off x="5432777" y="1600530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0C4C54A-73DF-E83B-986F-C836D627D18C}"/>
              </a:ext>
            </a:extLst>
          </p:cNvPr>
          <p:cNvSpPr/>
          <p:nvPr/>
        </p:nvSpPr>
        <p:spPr>
          <a:xfrm rot="2700000">
            <a:off x="5428994" y="1598964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897F91A-5C53-A643-243D-EEC550C799E9}"/>
              </a:ext>
            </a:extLst>
          </p:cNvPr>
          <p:cNvSpPr/>
          <p:nvPr/>
        </p:nvSpPr>
        <p:spPr>
          <a:xfrm rot="18900000">
            <a:off x="5445056" y="1598963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89C2471-DBEC-8886-99F4-D0B564E3A51A}"/>
              </a:ext>
            </a:extLst>
          </p:cNvPr>
          <p:cNvSpPr/>
          <p:nvPr/>
        </p:nvSpPr>
        <p:spPr>
          <a:xfrm rot="16200000">
            <a:off x="5438127" y="1595180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0A69157-44DF-88CE-64A8-F88C4190F02C}"/>
              </a:ext>
            </a:extLst>
          </p:cNvPr>
          <p:cNvSpPr/>
          <p:nvPr/>
        </p:nvSpPr>
        <p:spPr>
          <a:xfrm>
            <a:off x="863029" y="1587399"/>
            <a:ext cx="3262843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Use ready made tools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with filled in examples and ready to print &amp; edit at your convenience . Just edit and fill-in the blanks !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36D8FB7-D191-5C19-D54D-737D65DC34A1}"/>
              </a:ext>
            </a:extLst>
          </p:cNvPr>
          <p:cNvSpPr/>
          <p:nvPr/>
        </p:nvSpPr>
        <p:spPr>
          <a:xfrm>
            <a:off x="981598" y="3289253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</a:t>
            </a: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100’s of tools ,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TEMPLATES &amp; 	documents</a:t>
            </a:r>
          </a:p>
        </p:txBody>
      </p:sp>
      <p:pic>
        <p:nvPicPr>
          <p:cNvPr id="91" name="Picture 8" descr="Green and white flow chart illustration, Project management Computer Icons  Project plan, Project Management Icon free png | PNGFuel">
            <a:extLst>
              <a:ext uri="{FF2B5EF4-FFF2-40B4-BE49-F238E27FC236}">
                <a16:creationId xmlns:a16="http://schemas.microsoft.com/office/drawing/2014/main" id="{6D019537-5315-7A0C-25E1-AB43D3155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04" y="3565135"/>
            <a:ext cx="461016" cy="38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A778BE2-FE51-772A-3E0C-9B72E460DB91}"/>
              </a:ext>
            </a:extLst>
          </p:cNvPr>
          <p:cNvGrpSpPr/>
          <p:nvPr/>
        </p:nvGrpSpPr>
        <p:grpSpPr>
          <a:xfrm>
            <a:off x="2346067" y="6098477"/>
            <a:ext cx="8219335" cy="663120"/>
            <a:chOff x="1750166" y="5512849"/>
            <a:chExt cx="8219335" cy="66312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FAA1BF-3660-16D9-751A-5D38FF0E5289}"/>
                </a:ext>
              </a:extLst>
            </p:cNvPr>
            <p:cNvSpPr txBox="1"/>
            <p:nvPr/>
          </p:nvSpPr>
          <p:spPr>
            <a:xfrm>
              <a:off x="1811867" y="5557981"/>
              <a:ext cx="81576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r"/>
                  <a:ea typeface="+mn-ea"/>
                  <a:cs typeface="+mn-cs"/>
                </a:rPr>
                <a:t>Top Quality Tools &amp; Templates for developing both you and your business.</a:t>
              </a:r>
            </a:p>
          </p:txBody>
        </p:sp>
        <p:pic>
          <p:nvPicPr>
            <p:cNvPr id="107" name="Picture 6" descr="Productivity Icons - Download Free Vector Icons | Noun Project">
              <a:extLst>
                <a:ext uri="{FF2B5EF4-FFF2-40B4-BE49-F238E27FC236}">
                  <a16:creationId xmlns:a16="http://schemas.microsoft.com/office/drawing/2014/main" id="{580A944C-DCAF-86DC-B58C-6478FD3AB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66" y="5512849"/>
              <a:ext cx="663120" cy="66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9AA3F540-B22F-A9E9-CBE6-3EF3719E654E}"/>
              </a:ext>
            </a:extLst>
          </p:cNvPr>
          <p:cNvSpPr txBox="1"/>
          <p:nvPr/>
        </p:nvSpPr>
        <p:spPr>
          <a:xfrm>
            <a:off x="2793364" y="294829"/>
            <a:ext cx="60944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lato"/>
                <a:ea typeface="+mn-ea"/>
                <a:cs typeface="Poppins" pitchFamily="2" charset="77"/>
              </a:rPr>
              <a:t>7 Benefits of using UpskilPRO :</a:t>
            </a:r>
          </a:p>
        </p:txBody>
      </p: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2CC18E73-53FD-68F6-E45E-1B5B6BFDF921}"/>
              </a:ext>
            </a:extLst>
          </p:cNvPr>
          <p:cNvSpPr/>
          <p:nvPr/>
        </p:nvSpPr>
        <p:spPr>
          <a:xfrm>
            <a:off x="8198778" y="3472665"/>
            <a:ext cx="359595" cy="482885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14084C4-B220-6BFE-77C2-3C960BFCDF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5001FF7-069F-DCA4-8097-811B3C9C50D6}"/>
              </a:ext>
            </a:extLst>
          </p:cNvPr>
          <p:cNvSpPr txBox="1">
            <a:spLocks/>
          </p:cNvSpPr>
          <p:nvPr/>
        </p:nvSpPr>
        <p:spPr>
          <a:xfrm>
            <a:off x="3764280" y="649351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414920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F2CD04-2193-49DF-B0BD-9634B753B78B}"/>
              </a:ext>
            </a:extLst>
          </p:cNvPr>
          <p:cNvSpPr txBox="1"/>
          <p:nvPr/>
        </p:nvSpPr>
        <p:spPr>
          <a:xfrm>
            <a:off x="481870" y="2922198"/>
            <a:ext cx="110387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35356"/>
            <a:r>
              <a:rPr lang="en-US" sz="36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</a:t>
            </a:r>
            <a:endParaRPr lang="en-US" sz="5400" b="1" dirty="0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E639043-3A02-4C32-B328-07A006DED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2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5A9F05-DA33-48BA-AFAE-3C004D204F4A}"/>
              </a:ext>
            </a:extLst>
          </p:cNvPr>
          <p:cNvSpPr/>
          <p:nvPr/>
        </p:nvSpPr>
        <p:spPr>
          <a:xfrm>
            <a:off x="9144" y="2297894"/>
            <a:ext cx="6211572" cy="20247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Lato Light" panose="020F0502020204030203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B0DD1-CE4D-4424-9FA5-76418CC1609C}"/>
              </a:ext>
            </a:extLst>
          </p:cNvPr>
          <p:cNvSpPr txBox="1"/>
          <p:nvPr/>
        </p:nvSpPr>
        <p:spPr>
          <a:xfrm>
            <a:off x="5788152" y="2856832"/>
            <a:ext cx="6403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0" dirty="0">
                <a:solidFill>
                  <a:srgbClr val="555555"/>
                </a:solidFill>
                <a:effectLst/>
                <a:latin typeface="lato"/>
              </a:rPr>
              <a:t>Know your customer, Know your market.</a:t>
            </a:r>
          </a:p>
          <a:p>
            <a:pPr algn="ctr"/>
            <a:endParaRPr lang="en-GB" sz="1400" b="1" i="0" dirty="0">
              <a:solidFill>
                <a:srgbClr val="555555"/>
              </a:solidFill>
              <a:effectLst/>
              <a:latin typeface="lato"/>
            </a:endParaRPr>
          </a:p>
          <a:p>
            <a:pPr algn="ctr"/>
            <a:r>
              <a:rPr lang="en-GB" sz="1400" b="1" i="0" dirty="0">
                <a:solidFill>
                  <a:srgbClr val="555555"/>
                </a:solidFill>
                <a:effectLst/>
                <a:latin typeface="lato"/>
              </a:rPr>
              <a:t>Segmentation is the practice of dividing your target market into </a:t>
            </a:r>
          </a:p>
          <a:p>
            <a:pPr algn="ctr"/>
            <a:r>
              <a:rPr lang="en-GB" sz="1400" b="1" i="0" dirty="0">
                <a:solidFill>
                  <a:srgbClr val="555555"/>
                </a:solidFill>
                <a:effectLst/>
                <a:latin typeface="lato"/>
              </a:rPr>
              <a:t>approachable sets.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AE94D48-0AC8-4D1B-B609-E21350B31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77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24DA24-4562-4589-925F-37B10D70A4D6}"/>
              </a:ext>
            </a:extLst>
          </p:cNvPr>
          <p:cNvCxnSpPr>
            <a:cxnSpLocks/>
            <a:stCxn id="40" idx="9"/>
            <a:endCxn id="73" idx="30"/>
          </p:cNvCxnSpPr>
          <p:nvPr/>
        </p:nvCxnSpPr>
        <p:spPr>
          <a:xfrm flipH="1" flipV="1">
            <a:off x="3921326" y="1911103"/>
            <a:ext cx="141921" cy="567289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0"/>
          <p:cNvSpPr>
            <a:spLocks/>
          </p:cNvSpPr>
          <p:nvPr/>
        </p:nvSpPr>
        <p:spPr bwMode="auto">
          <a:xfrm>
            <a:off x="4573598" y="3411883"/>
            <a:ext cx="2991716" cy="3349626"/>
          </a:xfrm>
          <a:custGeom>
            <a:avLst/>
            <a:gdLst>
              <a:gd name="T0" fmla="*/ 858 w 2258"/>
              <a:gd name="T1" fmla="*/ 2497 h 2528"/>
              <a:gd name="T2" fmla="*/ 617 w 2258"/>
              <a:gd name="T3" fmla="*/ 2147 h 2528"/>
              <a:gd name="T4" fmla="*/ 278 w 2258"/>
              <a:gd name="T5" fmla="*/ 2137 h 2528"/>
              <a:gd name="T6" fmla="*/ 238 w 2258"/>
              <a:gd name="T7" fmla="*/ 1948 h 2528"/>
              <a:gd name="T8" fmla="*/ 174 w 2258"/>
              <a:gd name="T9" fmla="*/ 1874 h 2528"/>
              <a:gd name="T10" fmla="*/ 215 w 2258"/>
              <a:gd name="T11" fmla="*/ 1823 h 2528"/>
              <a:gd name="T12" fmla="*/ 144 w 2258"/>
              <a:gd name="T13" fmla="*/ 1776 h 2528"/>
              <a:gd name="T14" fmla="*/ 101 w 2258"/>
              <a:gd name="T15" fmla="*/ 1698 h 2528"/>
              <a:gd name="T16" fmla="*/ 54 w 2258"/>
              <a:gd name="T17" fmla="*/ 1567 h 2528"/>
              <a:gd name="T18" fmla="*/ 228 w 2258"/>
              <a:gd name="T19" fmla="*/ 1193 h 2528"/>
              <a:gd name="T20" fmla="*/ 528 w 2258"/>
              <a:gd name="T21" fmla="*/ 295 h 2528"/>
              <a:gd name="T22" fmla="*/ 2096 w 2258"/>
              <a:gd name="T23" fmla="*/ 762 h 2528"/>
              <a:gd name="T24" fmla="*/ 1746 w 2258"/>
              <a:gd name="T25" fmla="*/ 1853 h 2528"/>
              <a:gd name="T26" fmla="*/ 1761 w 2258"/>
              <a:gd name="T27" fmla="*/ 2528 h 2528"/>
              <a:gd name="T28" fmla="*/ 857 w 2258"/>
              <a:gd name="T29" fmla="*/ 2528 h 2528"/>
              <a:gd name="T30" fmla="*/ 858 w 2258"/>
              <a:gd name="T31" fmla="*/ 2497 h 2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58" h="2528">
                <a:moveTo>
                  <a:pt x="858" y="2497"/>
                </a:moveTo>
                <a:cubicBezTo>
                  <a:pt x="858" y="2497"/>
                  <a:pt x="870" y="2137"/>
                  <a:pt x="617" y="2147"/>
                </a:cubicBezTo>
                <a:cubicBezTo>
                  <a:pt x="363" y="2157"/>
                  <a:pt x="339" y="2232"/>
                  <a:pt x="278" y="2137"/>
                </a:cubicBezTo>
                <a:cubicBezTo>
                  <a:pt x="217" y="2042"/>
                  <a:pt x="279" y="1988"/>
                  <a:pt x="238" y="1948"/>
                </a:cubicBezTo>
                <a:cubicBezTo>
                  <a:pt x="238" y="1948"/>
                  <a:pt x="175" y="1915"/>
                  <a:pt x="174" y="1874"/>
                </a:cubicBezTo>
                <a:cubicBezTo>
                  <a:pt x="173" y="1832"/>
                  <a:pt x="215" y="1823"/>
                  <a:pt x="215" y="1823"/>
                </a:cubicBezTo>
                <a:cubicBezTo>
                  <a:pt x="215" y="1823"/>
                  <a:pt x="147" y="1821"/>
                  <a:pt x="144" y="1776"/>
                </a:cubicBezTo>
                <a:cubicBezTo>
                  <a:pt x="142" y="1731"/>
                  <a:pt x="172" y="1728"/>
                  <a:pt x="101" y="1698"/>
                </a:cubicBezTo>
                <a:cubicBezTo>
                  <a:pt x="30" y="1668"/>
                  <a:pt x="10" y="1641"/>
                  <a:pt x="54" y="1567"/>
                </a:cubicBezTo>
                <a:cubicBezTo>
                  <a:pt x="98" y="1492"/>
                  <a:pt x="245" y="1283"/>
                  <a:pt x="228" y="1193"/>
                </a:cubicBezTo>
                <a:cubicBezTo>
                  <a:pt x="211" y="1103"/>
                  <a:pt x="0" y="589"/>
                  <a:pt x="528" y="295"/>
                </a:cubicBezTo>
                <a:cubicBezTo>
                  <a:pt x="1055" y="0"/>
                  <a:pt x="1933" y="127"/>
                  <a:pt x="2096" y="762"/>
                </a:cubicBezTo>
                <a:cubicBezTo>
                  <a:pt x="2258" y="1396"/>
                  <a:pt x="1746" y="1853"/>
                  <a:pt x="1746" y="1853"/>
                </a:cubicBezTo>
                <a:cubicBezTo>
                  <a:pt x="1746" y="1853"/>
                  <a:pt x="1532" y="2254"/>
                  <a:pt x="1761" y="2528"/>
                </a:cubicBezTo>
                <a:cubicBezTo>
                  <a:pt x="857" y="2528"/>
                  <a:pt x="857" y="2528"/>
                  <a:pt x="857" y="2528"/>
                </a:cubicBezTo>
                <a:lnTo>
                  <a:pt x="858" y="2497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5003666" y="3576406"/>
            <a:ext cx="2267239" cy="2029114"/>
          </a:xfrm>
          <a:custGeom>
            <a:avLst/>
            <a:gdLst>
              <a:gd name="T0" fmla="*/ 1704 w 1710"/>
              <a:gd name="T1" fmla="*/ 807 h 1531"/>
              <a:gd name="T2" fmla="*/ 1586 w 1710"/>
              <a:gd name="T3" fmla="*/ 534 h 1531"/>
              <a:gd name="T4" fmla="*/ 1486 w 1710"/>
              <a:gd name="T5" fmla="*/ 336 h 1531"/>
              <a:gd name="T6" fmla="*/ 1180 w 1710"/>
              <a:gd name="T7" fmla="*/ 215 h 1531"/>
              <a:gd name="T8" fmla="*/ 731 w 1710"/>
              <a:gd name="T9" fmla="*/ 166 h 1531"/>
              <a:gd name="T10" fmla="*/ 327 w 1710"/>
              <a:gd name="T11" fmla="*/ 309 h 1531"/>
              <a:gd name="T12" fmla="*/ 132 w 1710"/>
              <a:gd name="T13" fmla="*/ 767 h 1531"/>
              <a:gd name="T14" fmla="*/ 445 w 1710"/>
              <a:gd name="T15" fmla="*/ 934 h 1531"/>
              <a:gd name="T16" fmla="*/ 474 w 1710"/>
              <a:gd name="T17" fmla="*/ 1088 h 1531"/>
              <a:gd name="T18" fmla="*/ 489 w 1710"/>
              <a:gd name="T19" fmla="*/ 1129 h 1531"/>
              <a:gd name="T20" fmla="*/ 489 w 1710"/>
              <a:gd name="T21" fmla="*/ 1130 h 1531"/>
              <a:gd name="T22" fmla="*/ 490 w 1710"/>
              <a:gd name="T23" fmla="*/ 1130 h 1531"/>
              <a:gd name="T24" fmla="*/ 490 w 1710"/>
              <a:gd name="T25" fmla="*/ 1132 h 1531"/>
              <a:gd name="T26" fmla="*/ 491 w 1710"/>
              <a:gd name="T27" fmla="*/ 1133 h 1531"/>
              <a:gd name="T28" fmla="*/ 815 w 1710"/>
              <a:gd name="T29" fmla="*/ 1271 h 1531"/>
              <a:gd name="T30" fmla="*/ 815 w 1710"/>
              <a:gd name="T31" fmla="*/ 1272 h 1531"/>
              <a:gd name="T32" fmla="*/ 912 w 1710"/>
              <a:gd name="T33" fmla="*/ 1437 h 1531"/>
              <a:gd name="T34" fmla="*/ 1153 w 1710"/>
              <a:gd name="T35" fmla="*/ 1523 h 1531"/>
              <a:gd name="T36" fmla="*/ 1340 w 1710"/>
              <a:gd name="T37" fmla="*/ 1413 h 1531"/>
              <a:gd name="T38" fmla="*/ 1506 w 1710"/>
              <a:gd name="T39" fmla="*/ 1117 h 1531"/>
              <a:gd name="T40" fmla="*/ 1704 w 1710"/>
              <a:gd name="T41" fmla="*/ 807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10" h="1531">
                <a:moveTo>
                  <a:pt x="1704" y="807"/>
                </a:moveTo>
                <a:cubicBezTo>
                  <a:pt x="1698" y="609"/>
                  <a:pt x="1586" y="534"/>
                  <a:pt x="1586" y="534"/>
                </a:cubicBezTo>
                <a:cubicBezTo>
                  <a:pt x="1586" y="534"/>
                  <a:pt x="1573" y="438"/>
                  <a:pt x="1486" y="336"/>
                </a:cubicBezTo>
                <a:cubicBezTo>
                  <a:pt x="1351" y="189"/>
                  <a:pt x="1180" y="215"/>
                  <a:pt x="1180" y="215"/>
                </a:cubicBezTo>
                <a:cubicBezTo>
                  <a:pt x="959" y="0"/>
                  <a:pt x="731" y="166"/>
                  <a:pt x="731" y="166"/>
                </a:cubicBezTo>
                <a:cubicBezTo>
                  <a:pt x="416" y="62"/>
                  <a:pt x="327" y="309"/>
                  <a:pt x="327" y="309"/>
                </a:cubicBezTo>
                <a:cubicBezTo>
                  <a:pt x="147" y="328"/>
                  <a:pt x="0" y="540"/>
                  <a:pt x="132" y="767"/>
                </a:cubicBezTo>
                <a:cubicBezTo>
                  <a:pt x="233" y="940"/>
                  <a:pt x="381" y="943"/>
                  <a:pt x="445" y="934"/>
                </a:cubicBezTo>
                <a:cubicBezTo>
                  <a:pt x="445" y="934"/>
                  <a:pt x="453" y="1019"/>
                  <a:pt x="474" y="1088"/>
                </a:cubicBezTo>
                <a:cubicBezTo>
                  <a:pt x="478" y="1103"/>
                  <a:pt x="483" y="1116"/>
                  <a:pt x="489" y="1129"/>
                </a:cubicBezTo>
                <a:cubicBezTo>
                  <a:pt x="489" y="1129"/>
                  <a:pt x="489" y="1129"/>
                  <a:pt x="489" y="1130"/>
                </a:cubicBezTo>
                <a:cubicBezTo>
                  <a:pt x="489" y="1130"/>
                  <a:pt x="489" y="1130"/>
                  <a:pt x="490" y="1130"/>
                </a:cubicBezTo>
                <a:cubicBezTo>
                  <a:pt x="490" y="1131"/>
                  <a:pt x="490" y="1131"/>
                  <a:pt x="490" y="1132"/>
                </a:cubicBezTo>
                <a:cubicBezTo>
                  <a:pt x="491" y="1132"/>
                  <a:pt x="491" y="1133"/>
                  <a:pt x="491" y="1133"/>
                </a:cubicBezTo>
                <a:cubicBezTo>
                  <a:pt x="572" y="1287"/>
                  <a:pt x="815" y="1271"/>
                  <a:pt x="815" y="1271"/>
                </a:cubicBezTo>
                <a:cubicBezTo>
                  <a:pt x="815" y="1271"/>
                  <a:pt x="815" y="1271"/>
                  <a:pt x="815" y="1272"/>
                </a:cubicBezTo>
                <a:cubicBezTo>
                  <a:pt x="823" y="1326"/>
                  <a:pt x="845" y="1401"/>
                  <a:pt x="912" y="1437"/>
                </a:cubicBezTo>
                <a:cubicBezTo>
                  <a:pt x="976" y="1492"/>
                  <a:pt x="1063" y="1519"/>
                  <a:pt x="1153" y="1523"/>
                </a:cubicBezTo>
                <a:cubicBezTo>
                  <a:pt x="1309" y="1531"/>
                  <a:pt x="1340" y="1413"/>
                  <a:pt x="1340" y="1413"/>
                </a:cubicBezTo>
                <a:cubicBezTo>
                  <a:pt x="1551" y="1329"/>
                  <a:pt x="1506" y="1117"/>
                  <a:pt x="1506" y="1117"/>
                </a:cubicBezTo>
                <a:cubicBezTo>
                  <a:pt x="1594" y="1104"/>
                  <a:pt x="1710" y="1004"/>
                  <a:pt x="1704" y="8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885790" y="594444"/>
            <a:ext cx="1355715" cy="1840626"/>
            <a:chOff x="9163836" y="1430191"/>
            <a:chExt cx="1491287" cy="2024689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9163836" y="1430191"/>
              <a:ext cx="996823" cy="999951"/>
            </a:xfrm>
            <a:custGeom>
              <a:avLst/>
              <a:gdLst>
                <a:gd name="T0" fmla="*/ 380 w 402"/>
                <a:gd name="T1" fmla="*/ 242 h 403"/>
                <a:gd name="T2" fmla="*/ 385 w 402"/>
                <a:gd name="T3" fmla="*/ 209 h 403"/>
                <a:gd name="T4" fmla="*/ 383 w 402"/>
                <a:gd name="T5" fmla="*/ 175 h 403"/>
                <a:gd name="T6" fmla="*/ 375 w 402"/>
                <a:gd name="T7" fmla="*/ 142 h 403"/>
                <a:gd name="T8" fmla="*/ 361 w 402"/>
                <a:gd name="T9" fmla="*/ 111 h 403"/>
                <a:gd name="T10" fmla="*/ 342 w 402"/>
                <a:gd name="T11" fmla="*/ 83 h 403"/>
                <a:gd name="T12" fmla="*/ 318 w 402"/>
                <a:gd name="T13" fmla="*/ 59 h 403"/>
                <a:gd name="T14" fmla="*/ 289 w 402"/>
                <a:gd name="T15" fmla="*/ 40 h 403"/>
                <a:gd name="T16" fmla="*/ 258 w 402"/>
                <a:gd name="T17" fmla="*/ 26 h 403"/>
                <a:gd name="T18" fmla="*/ 225 w 402"/>
                <a:gd name="T19" fmla="*/ 19 h 403"/>
                <a:gd name="T20" fmla="*/ 191 w 402"/>
                <a:gd name="T21" fmla="*/ 18 h 403"/>
                <a:gd name="T22" fmla="*/ 158 w 402"/>
                <a:gd name="T23" fmla="*/ 23 h 403"/>
                <a:gd name="T24" fmla="*/ 125 w 402"/>
                <a:gd name="T25" fmla="*/ 34 h 403"/>
                <a:gd name="T26" fmla="*/ 96 w 402"/>
                <a:gd name="T27" fmla="*/ 50 h 403"/>
                <a:gd name="T28" fmla="*/ 70 w 402"/>
                <a:gd name="T29" fmla="*/ 72 h 403"/>
                <a:gd name="T30" fmla="*/ 48 w 402"/>
                <a:gd name="T31" fmla="*/ 98 h 403"/>
                <a:gd name="T32" fmla="*/ 32 w 402"/>
                <a:gd name="T33" fmla="*/ 128 h 403"/>
                <a:gd name="T34" fmla="*/ 21 w 402"/>
                <a:gd name="T35" fmla="*/ 161 h 403"/>
                <a:gd name="T36" fmla="*/ 17 w 402"/>
                <a:gd name="T37" fmla="*/ 194 h 403"/>
                <a:gd name="T38" fmla="*/ 19 w 402"/>
                <a:gd name="T39" fmla="*/ 228 h 403"/>
                <a:gd name="T40" fmla="*/ 27 w 402"/>
                <a:gd name="T41" fmla="*/ 261 h 403"/>
                <a:gd name="T42" fmla="*/ 41 w 402"/>
                <a:gd name="T43" fmla="*/ 292 h 403"/>
                <a:gd name="T44" fmla="*/ 60 w 402"/>
                <a:gd name="T45" fmla="*/ 320 h 403"/>
                <a:gd name="T46" fmla="*/ 84 w 402"/>
                <a:gd name="T47" fmla="*/ 344 h 403"/>
                <a:gd name="T48" fmla="*/ 112 w 402"/>
                <a:gd name="T49" fmla="*/ 363 h 403"/>
                <a:gd name="T50" fmla="*/ 144 w 402"/>
                <a:gd name="T51" fmla="*/ 376 h 403"/>
                <a:gd name="T52" fmla="*/ 177 w 402"/>
                <a:gd name="T53" fmla="*/ 384 h 403"/>
                <a:gd name="T54" fmla="*/ 211 w 402"/>
                <a:gd name="T55" fmla="*/ 385 h 403"/>
                <a:gd name="T56" fmla="*/ 244 w 402"/>
                <a:gd name="T57" fmla="*/ 380 h 403"/>
                <a:gd name="T58" fmla="*/ 276 w 402"/>
                <a:gd name="T59" fmla="*/ 369 h 403"/>
                <a:gd name="T60" fmla="*/ 306 w 402"/>
                <a:gd name="T61" fmla="*/ 353 h 403"/>
                <a:gd name="T62" fmla="*/ 332 w 402"/>
                <a:gd name="T63" fmla="*/ 331 h 403"/>
                <a:gd name="T64" fmla="*/ 354 w 402"/>
                <a:gd name="T65" fmla="*/ 304 h 403"/>
                <a:gd name="T66" fmla="*/ 370 w 402"/>
                <a:gd name="T67" fmla="*/ 275 h 403"/>
                <a:gd name="T68" fmla="*/ 119 w 402"/>
                <a:gd name="T69" fmla="*/ 71 h 403"/>
                <a:gd name="T70" fmla="*/ 213 w 402"/>
                <a:gd name="T71" fmla="*/ 69 h 403"/>
                <a:gd name="T72" fmla="*/ 80 w 402"/>
                <a:gd name="T73" fmla="*/ 257 h 403"/>
                <a:gd name="T74" fmla="*/ 337 w 402"/>
                <a:gd name="T75" fmla="*/ 272 h 403"/>
                <a:gd name="T76" fmla="*/ 98 w 402"/>
                <a:gd name="T77" fmla="*/ 294 h 403"/>
                <a:gd name="T78" fmla="*/ 324 w 402"/>
                <a:gd name="T79" fmla="*/ 253 h 403"/>
                <a:gd name="T80" fmla="*/ 339 w 402"/>
                <a:gd name="T81" fmla="*/ 214 h 403"/>
                <a:gd name="T82" fmla="*/ 252 w 402"/>
                <a:gd name="T83" fmla="*/ 79 h 403"/>
                <a:gd name="T84" fmla="*/ 331 w 402"/>
                <a:gd name="T85" fmla="*/ 12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2" h="403">
                  <a:moveTo>
                    <a:pt x="376" y="259"/>
                  </a:moveTo>
                  <a:cubicBezTo>
                    <a:pt x="396" y="256"/>
                    <a:pt x="396" y="256"/>
                    <a:pt x="396" y="256"/>
                  </a:cubicBezTo>
                  <a:cubicBezTo>
                    <a:pt x="380" y="242"/>
                    <a:pt x="380" y="242"/>
                    <a:pt x="380" y="242"/>
                  </a:cubicBezTo>
                  <a:cubicBezTo>
                    <a:pt x="375" y="238"/>
                    <a:pt x="377" y="229"/>
                    <a:pt x="383" y="226"/>
                  </a:cubicBezTo>
                  <a:cubicBezTo>
                    <a:pt x="402" y="219"/>
                    <a:pt x="402" y="219"/>
                    <a:pt x="402" y="219"/>
                  </a:cubicBezTo>
                  <a:cubicBezTo>
                    <a:pt x="385" y="209"/>
                    <a:pt x="385" y="209"/>
                    <a:pt x="385" y="209"/>
                  </a:cubicBezTo>
                  <a:cubicBezTo>
                    <a:pt x="379" y="205"/>
                    <a:pt x="379" y="196"/>
                    <a:pt x="385" y="192"/>
                  </a:cubicBezTo>
                  <a:cubicBezTo>
                    <a:pt x="402" y="182"/>
                    <a:pt x="402" y="182"/>
                    <a:pt x="402" y="182"/>
                  </a:cubicBezTo>
                  <a:cubicBezTo>
                    <a:pt x="383" y="175"/>
                    <a:pt x="383" y="175"/>
                    <a:pt x="383" y="175"/>
                  </a:cubicBezTo>
                  <a:cubicBezTo>
                    <a:pt x="376" y="172"/>
                    <a:pt x="375" y="163"/>
                    <a:pt x="380" y="158"/>
                  </a:cubicBezTo>
                  <a:cubicBezTo>
                    <a:pt x="395" y="145"/>
                    <a:pt x="395" y="145"/>
                    <a:pt x="395" y="145"/>
                  </a:cubicBezTo>
                  <a:cubicBezTo>
                    <a:pt x="375" y="142"/>
                    <a:pt x="375" y="142"/>
                    <a:pt x="375" y="142"/>
                  </a:cubicBezTo>
                  <a:cubicBezTo>
                    <a:pt x="368" y="141"/>
                    <a:pt x="365" y="132"/>
                    <a:pt x="369" y="126"/>
                  </a:cubicBezTo>
                  <a:cubicBezTo>
                    <a:pt x="381" y="110"/>
                    <a:pt x="381" y="110"/>
                    <a:pt x="381" y="110"/>
                  </a:cubicBezTo>
                  <a:cubicBezTo>
                    <a:pt x="361" y="111"/>
                    <a:pt x="361" y="111"/>
                    <a:pt x="361" y="111"/>
                  </a:cubicBezTo>
                  <a:cubicBezTo>
                    <a:pt x="354" y="111"/>
                    <a:pt x="349" y="103"/>
                    <a:pt x="352" y="97"/>
                  </a:cubicBezTo>
                  <a:cubicBezTo>
                    <a:pt x="361" y="79"/>
                    <a:pt x="361" y="79"/>
                    <a:pt x="361" y="79"/>
                  </a:cubicBezTo>
                  <a:cubicBezTo>
                    <a:pt x="342" y="83"/>
                    <a:pt x="342" y="83"/>
                    <a:pt x="342" y="83"/>
                  </a:cubicBezTo>
                  <a:cubicBezTo>
                    <a:pt x="335" y="84"/>
                    <a:pt x="328" y="78"/>
                    <a:pt x="330" y="71"/>
                  </a:cubicBezTo>
                  <a:cubicBezTo>
                    <a:pt x="336" y="51"/>
                    <a:pt x="336" y="51"/>
                    <a:pt x="336" y="51"/>
                  </a:cubicBezTo>
                  <a:cubicBezTo>
                    <a:pt x="318" y="59"/>
                    <a:pt x="318" y="59"/>
                    <a:pt x="318" y="59"/>
                  </a:cubicBezTo>
                  <a:cubicBezTo>
                    <a:pt x="311" y="62"/>
                    <a:pt x="303" y="56"/>
                    <a:pt x="304" y="49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3" y="44"/>
                    <a:pt x="275" y="40"/>
                    <a:pt x="274" y="33"/>
                  </a:cubicBezTo>
                  <a:cubicBezTo>
                    <a:pt x="273" y="13"/>
                    <a:pt x="273" y="13"/>
                    <a:pt x="273" y="13"/>
                  </a:cubicBezTo>
                  <a:cubicBezTo>
                    <a:pt x="258" y="26"/>
                    <a:pt x="258" y="26"/>
                    <a:pt x="258" y="26"/>
                  </a:cubicBezTo>
                  <a:cubicBezTo>
                    <a:pt x="253" y="32"/>
                    <a:pt x="244" y="29"/>
                    <a:pt x="242" y="22"/>
                  </a:cubicBezTo>
                  <a:cubicBezTo>
                    <a:pt x="237" y="3"/>
                    <a:pt x="237" y="3"/>
                    <a:pt x="237" y="3"/>
                  </a:cubicBezTo>
                  <a:cubicBezTo>
                    <a:pt x="225" y="19"/>
                    <a:pt x="225" y="19"/>
                    <a:pt x="225" y="19"/>
                  </a:cubicBezTo>
                  <a:cubicBezTo>
                    <a:pt x="221" y="25"/>
                    <a:pt x="212" y="24"/>
                    <a:pt x="209" y="17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88" y="24"/>
                    <a:pt x="179" y="25"/>
                    <a:pt x="175" y="19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6" y="30"/>
                    <a:pt x="147" y="32"/>
                    <a:pt x="142" y="27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41"/>
                    <a:pt x="117" y="45"/>
                    <a:pt x="111" y="41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7" y="58"/>
                    <a:pt x="89" y="63"/>
                    <a:pt x="83" y="60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2" y="79"/>
                    <a:pt x="66" y="86"/>
                    <a:pt x="59" y="85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2" y="105"/>
                    <a:pt x="47" y="113"/>
                    <a:pt x="40" y="113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7" y="134"/>
                    <a:pt x="33" y="143"/>
                    <a:pt x="26" y="144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7" y="165"/>
                    <a:pt x="25" y="174"/>
                    <a:pt x="18" y="177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23" y="198"/>
                    <a:pt x="23" y="207"/>
                    <a:pt x="17" y="21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19" y="228"/>
                    <a:pt x="19" y="228"/>
                    <a:pt x="19" y="228"/>
                  </a:cubicBezTo>
                  <a:cubicBezTo>
                    <a:pt x="26" y="231"/>
                    <a:pt x="27" y="240"/>
                    <a:pt x="22" y="245"/>
                  </a:cubicBezTo>
                  <a:cubicBezTo>
                    <a:pt x="7" y="258"/>
                    <a:pt x="7" y="258"/>
                    <a:pt x="7" y="258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34" y="262"/>
                    <a:pt x="37" y="271"/>
                    <a:pt x="33" y="277"/>
                  </a:cubicBezTo>
                  <a:cubicBezTo>
                    <a:pt x="21" y="293"/>
                    <a:pt x="21" y="293"/>
                    <a:pt x="21" y="293"/>
                  </a:cubicBezTo>
                  <a:cubicBezTo>
                    <a:pt x="41" y="292"/>
                    <a:pt x="41" y="292"/>
                    <a:pt x="41" y="292"/>
                  </a:cubicBezTo>
                  <a:cubicBezTo>
                    <a:pt x="48" y="292"/>
                    <a:pt x="53" y="300"/>
                    <a:pt x="50" y="306"/>
                  </a:cubicBezTo>
                  <a:cubicBezTo>
                    <a:pt x="41" y="324"/>
                    <a:pt x="41" y="324"/>
                    <a:pt x="41" y="324"/>
                  </a:cubicBezTo>
                  <a:cubicBezTo>
                    <a:pt x="60" y="320"/>
                    <a:pt x="60" y="320"/>
                    <a:pt x="60" y="320"/>
                  </a:cubicBezTo>
                  <a:cubicBezTo>
                    <a:pt x="67" y="319"/>
                    <a:pt x="73" y="325"/>
                    <a:pt x="71" y="332"/>
                  </a:cubicBezTo>
                  <a:cubicBezTo>
                    <a:pt x="66" y="352"/>
                    <a:pt x="66" y="352"/>
                    <a:pt x="66" y="352"/>
                  </a:cubicBezTo>
                  <a:cubicBezTo>
                    <a:pt x="84" y="344"/>
                    <a:pt x="84" y="344"/>
                    <a:pt x="84" y="344"/>
                  </a:cubicBezTo>
                  <a:cubicBezTo>
                    <a:pt x="91" y="341"/>
                    <a:pt x="98" y="347"/>
                    <a:pt x="98" y="354"/>
                  </a:cubicBezTo>
                  <a:cubicBezTo>
                    <a:pt x="96" y="374"/>
                    <a:pt x="96" y="374"/>
                    <a:pt x="96" y="374"/>
                  </a:cubicBezTo>
                  <a:cubicBezTo>
                    <a:pt x="112" y="363"/>
                    <a:pt x="112" y="363"/>
                    <a:pt x="112" y="363"/>
                  </a:cubicBezTo>
                  <a:cubicBezTo>
                    <a:pt x="119" y="359"/>
                    <a:pt x="127" y="363"/>
                    <a:pt x="127" y="370"/>
                  </a:cubicBezTo>
                  <a:cubicBezTo>
                    <a:pt x="129" y="390"/>
                    <a:pt x="129" y="390"/>
                    <a:pt x="129" y="390"/>
                  </a:cubicBezTo>
                  <a:cubicBezTo>
                    <a:pt x="144" y="376"/>
                    <a:pt x="144" y="376"/>
                    <a:pt x="144" y="376"/>
                  </a:cubicBezTo>
                  <a:cubicBezTo>
                    <a:pt x="149" y="371"/>
                    <a:pt x="158" y="374"/>
                    <a:pt x="160" y="381"/>
                  </a:cubicBezTo>
                  <a:cubicBezTo>
                    <a:pt x="165" y="400"/>
                    <a:pt x="165" y="400"/>
                    <a:pt x="165" y="400"/>
                  </a:cubicBezTo>
                  <a:cubicBezTo>
                    <a:pt x="177" y="384"/>
                    <a:pt x="177" y="384"/>
                    <a:pt x="177" y="384"/>
                  </a:cubicBezTo>
                  <a:cubicBezTo>
                    <a:pt x="181" y="378"/>
                    <a:pt x="190" y="379"/>
                    <a:pt x="193" y="385"/>
                  </a:cubicBezTo>
                  <a:cubicBezTo>
                    <a:pt x="202" y="403"/>
                    <a:pt x="202" y="403"/>
                    <a:pt x="202" y="403"/>
                  </a:cubicBezTo>
                  <a:cubicBezTo>
                    <a:pt x="211" y="385"/>
                    <a:pt x="211" y="385"/>
                    <a:pt x="211" y="385"/>
                  </a:cubicBezTo>
                  <a:cubicBezTo>
                    <a:pt x="214" y="379"/>
                    <a:pt x="223" y="378"/>
                    <a:pt x="227" y="384"/>
                  </a:cubicBezTo>
                  <a:cubicBezTo>
                    <a:pt x="239" y="400"/>
                    <a:pt x="239" y="400"/>
                    <a:pt x="239" y="40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6" y="373"/>
                    <a:pt x="255" y="371"/>
                    <a:pt x="260" y="376"/>
                  </a:cubicBezTo>
                  <a:cubicBezTo>
                    <a:pt x="275" y="389"/>
                    <a:pt x="275" y="389"/>
                    <a:pt x="275" y="389"/>
                  </a:cubicBezTo>
                  <a:cubicBezTo>
                    <a:pt x="276" y="369"/>
                    <a:pt x="276" y="369"/>
                    <a:pt x="276" y="369"/>
                  </a:cubicBezTo>
                  <a:cubicBezTo>
                    <a:pt x="277" y="362"/>
                    <a:pt x="285" y="358"/>
                    <a:pt x="291" y="362"/>
                  </a:cubicBezTo>
                  <a:cubicBezTo>
                    <a:pt x="308" y="373"/>
                    <a:pt x="308" y="373"/>
                    <a:pt x="308" y="373"/>
                  </a:cubicBezTo>
                  <a:cubicBezTo>
                    <a:pt x="306" y="353"/>
                    <a:pt x="306" y="353"/>
                    <a:pt x="306" y="353"/>
                  </a:cubicBezTo>
                  <a:cubicBezTo>
                    <a:pt x="305" y="345"/>
                    <a:pt x="312" y="340"/>
                    <a:pt x="319" y="343"/>
                  </a:cubicBezTo>
                  <a:cubicBezTo>
                    <a:pt x="338" y="350"/>
                    <a:pt x="338" y="350"/>
                    <a:pt x="338" y="350"/>
                  </a:cubicBezTo>
                  <a:cubicBezTo>
                    <a:pt x="332" y="331"/>
                    <a:pt x="332" y="331"/>
                    <a:pt x="332" y="331"/>
                  </a:cubicBezTo>
                  <a:cubicBezTo>
                    <a:pt x="330" y="324"/>
                    <a:pt x="336" y="317"/>
                    <a:pt x="343" y="318"/>
                  </a:cubicBezTo>
                  <a:cubicBezTo>
                    <a:pt x="363" y="322"/>
                    <a:pt x="363" y="322"/>
                    <a:pt x="363" y="322"/>
                  </a:cubicBezTo>
                  <a:cubicBezTo>
                    <a:pt x="354" y="304"/>
                    <a:pt x="354" y="304"/>
                    <a:pt x="354" y="304"/>
                  </a:cubicBezTo>
                  <a:cubicBezTo>
                    <a:pt x="350" y="298"/>
                    <a:pt x="355" y="290"/>
                    <a:pt x="362" y="290"/>
                  </a:cubicBezTo>
                  <a:cubicBezTo>
                    <a:pt x="382" y="290"/>
                    <a:pt x="382" y="290"/>
                    <a:pt x="382" y="290"/>
                  </a:cubicBezTo>
                  <a:cubicBezTo>
                    <a:pt x="370" y="275"/>
                    <a:pt x="370" y="275"/>
                    <a:pt x="370" y="275"/>
                  </a:cubicBezTo>
                  <a:cubicBezTo>
                    <a:pt x="365" y="269"/>
                    <a:pt x="369" y="260"/>
                    <a:pt x="376" y="259"/>
                  </a:cubicBezTo>
                  <a:close/>
                  <a:moveTo>
                    <a:pt x="56" y="253"/>
                  </a:moveTo>
                  <a:cubicBezTo>
                    <a:pt x="33" y="187"/>
                    <a:pt x="57" y="110"/>
                    <a:pt x="119" y="71"/>
                  </a:cubicBezTo>
                  <a:cubicBezTo>
                    <a:pt x="145" y="55"/>
                    <a:pt x="173" y="48"/>
                    <a:pt x="201" y="48"/>
                  </a:cubicBezTo>
                  <a:cubicBezTo>
                    <a:pt x="210" y="48"/>
                    <a:pt x="216" y="56"/>
                    <a:pt x="214" y="64"/>
                  </a:cubicBezTo>
                  <a:cubicBezTo>
                    <a:pt x="213" y="69"/>
                    <a:pt x="213" y="69"/>
                    <a:pt x="213" y="69"/>
                  </a:cubicBezTo>
                  <a:cubicBezTo>
                    <a:pt x="209" y="69"/>
                    <a:pt x="205" y="68"/>
                    <a:pt x="201" y="68"/>
                  </a:cubicBezTo>
                  <a:cubicBezTo>
                    <a:pt x="127" y="68"/>
                    <a:pt x="68" y="128"/>
                    <a:pt x="68" y="201"/>
                  </a:cubicBezTo>
                  <a:cubicBezTo>
                    <a:pt x="68" y="221"/>
                    <a:pt x="72" y="240"/>
                    <a:pt x="80" y="257"/>
                  </a:cubicBezTo>
                  <a:cubicBezTo>
                    <a:pt x="75" y="260"/>
                    <a:pt x="75" y="260"/>
                    <a:pt x="75" y="260"/>
                  </a:cubicBezTo>
                  <a:cubicBezTo>
                    <a:pt x="68" y="264"/>
                    <a:pt x="59" y="261"/>
                    <a:pt x="56" y="253"/>
                  </a:cubicBezTo>
                  <a:close/>
                  <a:moveTo>
                    <a:pt x="337" y="272"/>
                  </a:moveTo>
                  <a:cubicBezTo>
                    <a:pt x="325" y="296"/>
                    <a:pt x="307" y="316"/>
                    <a:pt x="283" y="332"/>
                  </a:cubicBezTo>
                  <a:cubicBezTo>
                    <a:pt x="222" y="369"/>
                    <a:pt x="146" y="360"/>
                    <a:pt x="97" y="314"/>
                  </a:cubicBezTo>
                  <a:cubicBezTo>
                    <a:pt x="90" y="308"/>
                    <a:pt x="91" y="298"/>
                    <a:pt x="98" y="294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27" y="318"/>
                    <a:pt x="162" y="335"/>
                    <a:pt x="201" y="335"/>
                  </a:cubicBezTo>
                  <a:cubicBezTo>
                    <a:pt x="256" y="335"/>
                    <a:pt x="304" y="301"/>
                    <a:pt x="324" y="253"/>
                  </a:cubicBezTo>
                  <a:cubicBezTo>
                    <a:pt x="329" y="254"/>
                    <a:pt x="329" y="254"/>
                    <a:pt x="329" y="254"/>
                  </a:cubicBezTo>
                  <a:cubicBezTo>
                    <a:pt x="337" y="256"/>
                    <a:pt x="341" y="265"/>
                    <a:pt x="337" y="272"/>
                  </a:cubicBezTo>
                  <a:close/>
                  <a:moveTo>
                    <a:pt x="339" y="214"/>
                  </a:moveTo>
                  <a:cubicBezTo>
                    <a:pt x="334" y="213"/>
                    <a:pt x="334" y="213"/>
                    <a:pt x="334" y="213"/>
                  </a:cubicBezTo>
                  <a:cubicBezTo>
                    <a:pt x="334" y="209"/>
                    <a:pt x="334" y="205"/>
                    <a:pt x="334" y="201"/>
                  </a:cubicBezTo>
                  <a:cubicBezTo>
                    <a:pt x="334" y="146"/>
                    <a:pt x="300" y="99"/>
                    <a:pt x="252" y="79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5" y="66"/>
                    <a:pt x="264" y="61"/>
                    <a:pt x="272" y="65"/>
                  </a:cubicBezTo>
                  <a:cubicBezTo>
                    <a:pt x="295" y="77"/>
                    <a:pt x="316" y="96"/>
                    <a:pt x="331" y="120"/>
                  </a:cubicBezTo>
                  <a:cubicBezTo>
                    <a:pt x="347" y="145"/>
                    <a:pt x="355" y="174"/>
                    <a:pt x="355" y="202"/>
                  </a:cubicBezTo>
                  <a:cubicBezTo>
                    <a:pt x="354" y="210"/>
                    <a:pt x="347" y="216"/>
                    <a:pt x="339" y="2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F3F3F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9658714" y="2454158"/>
              <a:ext cx="996409" cy="1000722"/>
            </a:xfrm>
            <a:custGeom>
              <a:avLst/>
              <a:gdLst>
                <a:gd name="T0" fmla="*/ 469 w 486"/>
                <a:gd name="T1" fmla="*/ 225 h 488"/>
                <a:gd name="T2" fmla="*/ 470 w 486"/>
                <a:gd name="T3" fmla="*/ 194 h 488"/>
                <a:gd name="T4" fmla="*/ 459 w 486"/>
                <a:gd name="T5" fmla="*/ 161 h 488"/>
                <a:gd name="T6" fmla="*/ 441 w 486"/>
                <a:gd name="T7" fmla="*/ 135 h 488"/>
                <a:gd name="T8" fmla="*/ 429 w 486"/>
                <a:gd name="T9" fmla="*/ 87 h 488"/>
                <a:gd name="T10" fmla="*/ 380 w 486"/>
                <a:gd name="T11" fmla="*/ 87 h 488"/>
                <a:gd name="T12" fmla="*/ 369 w 486"/>
                <a:gd name="T13" fmla="*/ 35 h 488"/>
                <a:gd name="T14" fmla="*/ 319 w 486"/>
                <a:gd name="T15" fmla="*/ 31 h 488"/>
                <a:gd name="T16" fmla="*/ 291 w 486"/>
                <a:gd name="T17" fmla="*/ 17 h 488"/>
                <a:gd name="T18" fmla="*/ 256 w 486"/>
                <a:gd name="T19" fmla="*/ 13 h 488"/>
                <a:gd name="T20" fmla="*/ 226 w 486"/>
                <a:gd name="T21" fmla="*/ 19 h 488"/>
                <a:gd name="T22" fmla="*/ 177 w 486"/>
                <a:gd name="T23" fmla="*/ 10 h 488"/>
                <a:gd name="T24" fmla="*/ 151 w 486"/>
                <a:gd name="T25" fmla="*/ 57 h 488"/>
                <a:gd name="T26" fmla="*/ 113 w 486"/>
                <a:gd name="T27" fmla="*/ 38 h 488"/>
                <a:gd name="T28" fmla="*/ 107 w 486"/>
                <a:gd name="T29" fmla="*/ 86 h 488"/>
                <a:gd name="T30" fmla="*/ 54 w 486"/>
                <a:gd name="T31" fmla="*/ 90 h 488"/>
                <a:gd name="T32" fmla="*/ 42 w 486"/>
                <a:gd name="T33" fmla="*/ 139 h 488"/>
                <a:gd name="T34" fmla="*/ 25 w 486"/>
                <a:gd name="T35" fmla="*/ 164 h 488"/>
                <a:gd name="T36" fmla="*/ 16 w 486"/>
                <a:gd name="T37" fmla="*/ 198 h 488"/>
                <a:gd name="T38" fmla="*/ 17 w 486"/>
                <a:gd name="T39" fmla="*/ 229 h 488"/>
                <a:gd name="T40" fmla="*/ 1 w 486"/>
                <a:gd name="T41" fmla="*/ 276 h 488"/>
                <a:gd name="T42" fmla="*/ 44 w 486"/>
                <a:gd name="T43" fmla="*/ 305 h 488"/>
                <a:gd name="T44" fmla="*/ 20 w 486"/>
                <a:gd name="T45" fmla="*/ 343 h 488"/>
                <a:gd name="T46" fmla="*/ 69 w 486"/>
                <a:gd name="T47" fmla="*/ 359 h 488"/>
                <a:gd name="T48" fmla="*/ 63 w 486"/>
                <a:gd name="T49" fmla="*/ 409 h 488"/>
                <a:gd name="T50" fmla="*/ 110 w 486"/>
                <a:gd name="T51" fmla="*/ 428 h 488"/>
                <a:gd name="T52" fmla="*/ 133 w 486"/>
                <a:gd name="T53" fmla="*/ 449 h 488"/>
                <a:gd name="T54" fmla="*/ 167 w 486"/>
                <a:gd name="T55" fmla="*/ 458 h 488"/>
                <a:gd name="T56" fmla="*/ 195 w 486"/>
                <a:gd name="T57" fmla="*/ 471 h 488"/>
                <a:gd name="T58" fmla="*/ 230 w 486"/>
                <a:gd name="T59" fmla="*/ 476 h 488"/>
                <a:gd name="T60" fmla="*/ 260 w 486"/>
                <a:gd name="T61" fmla="*/ 470 h 488"/>
                <a:gd name="T62" fmla="*/ 295 w 486"/>
                <a:gd name="T63" fmla="*/ 470 h 488"/>
                <a:gd name="T64" fmla="*/ 323 w 486"/>
                <a:gd name="T65" fmla="*/ 456 h 488"/>
                <a:gd name="T66" fmla="*/ 372 w 486"/>
                <a:gd name="T67" fmla="*/ 451 h 488"/>
                <a:gd name="T68" fmla="*/ 379 w 486"/>
                <a:gd name="T69" fmla="*/ 425 h 488"/>
                <a:gd name="T70" fmla="*/ 426 w 486"/>
                <a:gd name="T71" fmla="*/ 406 h 488"/>
                <a:gd name="T72" fmla="*/ 419 w 486"/>
                <a:gd name="T73" fmla="*/ 355 h 488"/>
                <a:gd name="T74" fmla="*/ 468 w 486"/>
                <a:gd name="T75" fmla="*/ 339 h 488"/>
                <a:gd name="T76" fmla="*/ 455 w 486"/>
                <a:gd name="T77" fmla="*/ 286 h 488"/>
                <a:gd name="T78" fmla="*/ 475 w 486"/>
                <a:gd name="T79" fmla="*/ 260 h 488"/>
                <a:gd name="T80" fmla="*/ 366 w 486"/>
                <a:gd name="T81" fmla="*/ 153 h 488"/>
                <a:gd name="T82" fmla="*/ 183 w 486"/>
                <a:gd name="T83" fmla="*/ 87 h 488"/>
                <a:gd name="T84" fmla="*/ 243 w 486"/>
                <a:gd name="T85" fmla="*/ 102 h 488"/>
                <a:gd name="T86" fmla="*/ 89 w 486"/>
                <a:gd name="T87" fmla="*/ 176 h 488"/>
                <a:gd name="T88" fmla="*/ 108 w 486"/>
                <a:gd name="T89" fmla="*/ 198 h 488"/>
                <a:gd name="T90" fmla="*/ 87 w 486"/>
                <a:gd name="T91" fmla="*/ 308 h 488"/>
                <a:gd name="T92" fmla="*/ 101 w 486"/>
                <a:gd name="T93" fmla="*/ 244 h 488"/>
                <a:gd name="T94" fmla="*/ 118 w 486"/>
                <a:gd name="T95" fmla="*/ 357 h 488"/>
                <a:gd name="T96" fmla="*/ 201 w 486"/>
                <a:gd name="T97" fmla="*/ 391 h 488"/>
                <a:gd name="T98" fmla="*/ 223 w 486"/>
                <a:gd name="T99" fmla="*/ 396 h 488"/>
                <a:gd name="T100" fmla="*/ 318 w 486"/>
                <a:gd name="T101" fmla="*/ 377 h 488"/>
                <a:gd name="T102" fmla="*/ 337 w 486"/>
                <a:gd name="T103" fmla="*/ 365 h 488"/>
                <a:gd name="T104" fmla="*/ 400 w 486"/>
                <a:gd name="T105" fmla="*/ 307 h 488"/>
                <a:gd name="T106" fmla="*/ 369 w 486"/>
                <a:gd name="T107" fmla="*/ 179 h 488"/>
                <a:gd name="T108" fmla="*/ 395 w 486"/>
                <a:gd name="T109" fmla="*/ 26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6" h="488">
                  <a:moveTo>
                    <a:pt x="475" y="260"/>
                  </a:moveTo>
                  <a:cubicBezTo>
                    <a:pt x="469" y="260"/>
                    <a:pt x="469" y="260"/>
                    <a:pt x="469" y="260"/>
                  </a:cubicBezTo>
                  <a:cubicBezTo>
                    <a:pt x="460" y="260"/>
                    <a:pt x="453" y="254"/>
                    <a:pt x="451" y="245"/>
                  </a:cubicBezTo>
                  <a:cubicBezTo>
                    <a:pt x="450" y="234"/>
                    <a:pt x="458" y="225"/>
                    <a:pt x="469" y="225"/>
                  </a:cubicBezTo>
                  <a:cubicBezTo>
                    <a:pt x="474" y="225"/>
                    <a:pt x="474" y="225"/>
                    <a:pt x="474" y="225"/>
                  </a:cubicBezTo>
                  <a:cubicBezTo>
                    <a:pt x="480" y="225"/>
                    <a:pt x="486" y="219"/>
                    <a:pt x="485" y="212"/>
                  </a:cubicBezTo>
                  <a:cubicBezTo>
                    <a:pt x="484" y="209"/>
                    <a:pt x="484" y="206"/>
                    <a:pt x="483" y="203"/>
                  </a:cubicBezTo>
                  <a:cubicBezTo>
                    <a:pt x="482" y="196"/>
                    <a:pt x="476" y="192"/>
                    <a:pt x="470" y="194"/>
                  </a:cubicBezTo>
                  <a:cubicBezTo>
                    <a:pt x="464" y="195"/>
                    <a:pt x="464" y="195"/>
                    <a:pt x="464" y="195"/>
                  </a:cubicBezTo>
                  <a:cubicBezTo>
                    <a:pt x="456" y="198"/>
                    <a:pt x="447" y="194"/>
                    <a:pt x="443" y="187"/>
                  </a:cubicBezTo>
                  <a:cubicBezTo>
                    <a:pt x="438" y="176"/>
                    <a:pt x="444" y="165"/>
                    <a:pt x="454" y="162"/>
                  </a:cubicBezTo>
                  <a:cubicBezTo>
                    <a:pt x="459" y="161"/>
                    <a:pt x="459" y="161"/>
                    <a:pt x="459" y="161"/>
                  </a:cubicBezTo>
                  <a:cubicBezTo>
                    <a:pt x="465" y="159"/>
                    <a:pt x="469" y="152"/>
                    <a:pt x="466" y="146"/>
                  </a:cubicBezTo>
                  <a:cubicBezTo>
                    <a:pt x="465" y="143"/>
                    <a:pt x="463" y="140"/>
                    <a:pt x="462" y="137"/>
                  </a:cubicBezTo>
                  <a:cubicBezTo>
                    <a:pt x="459" y="131"/>
                    <a:pt x="452" y="129"/>
                    <a:pt x="446" y="132"/>
                  </a:cubicBezTo>
                  <a:cubicBezTo>
                    <a:pt x="441" y="135"/>
                    <a:pt x="441" y="135"/>
                    <a:pt x="441" y="135"/>
                  </a:cubicBezTo>
                  <a:cubicBezTo>
                    <a:pt x="433" y="140"/>
                    <a:pt x="422" y="138"/>
                    <a:pt x="417" y="130"/>
                  </a:cubicBezTo>
                  <a:cubicBezTo>
                    <a:pt x="412" y="122"/>
                    <a:pt x="414" y="111"/>
                    <a:pt x="422" y="106"/>
                  </a:cubicBezTo>
                  <a:cubicBezTo>
                    <a:pt x="426" y="103"/>
                    <a:pt x="426" y="103"/>
                    <a:pt x="426" y="103"/>
                  </a:cubicBezTo>
                  <a:cubicBezTo>
                    <a:pt x="432" y="100"/>
                    <a:pt x="433" y="92"/>
                    <a:pt x="429" y="87"/>
                  </a:cubicBezTo>
                  <a:cubicBezTo>
                    <a:pt x="427" y="84"/>
                    <a:pt x="425" y="82"/>
                    <a:pt x="423" y="79"/>
                  </a:cubicBezTo>
                  <a:cubicBezTo>
                    <a:pt x="418" y="75"/>
                    <a:pt x="411" y="75"/>
                    <a:pt x="406" y="79"/>
                  </a:cubicBezTo>
                  <a:cubicBezTo>
                    <a:pt x="403" y="84"/>
                    <a:pt x="403" y="84"/>
                    <a:pt x="403" y="84"/>
                  </a:cubicBezTo>
                  <a:cubicBezTo>
                    <a:pt x="397" y="90"/>
                    <a:pt x="387" y="92"/>
                    <a:pt x="380" y="87"/>
                  </a:cubicBezTo>
                  <a:cubicBezTo>
                    <a:pt x="371" y="81"/>
                    <a:pt x="369" y="69"/>
                    <a:pt x="376" y="61"/>
                  </a:cubicBezTo>
                  <a:cubicBezTo>
                    <a:pt x="379" y="57"/>
                    <a:pt x="379" y="57"/>
                    <a:pt x="379" y="57"/>
                  </a:cubicBezTo>
                  <a:cubicBezTo>
                    <a:pt x="384" y="52"/>
                    <a:pt x="383" y="44"/>
                    <a:pt x="377" y="41"/>
                  </a:cubicBezTo>
                  <a:cubicBezTo>
                    <a:pt x="374" y="39"/>
                    <a:pt x="372" y="37"/>
                    <a:pt x="369" y="35"/>
                  </a:cubicBezTo>
                  <a:cubicBezTo>
                    <a:pt x="363" y="32"/>
                    <a:pt x="356" y="34"/>
                    <a:pt x="353" y="40"/>
                  </a:cubicBezTo>
                  <a:cubicBezTo>
                    <a:pt x="351" y="45"/>
                    <a:pt x="351" y="45"/>
                    <a:pt x="351" y="45"/>
                  </a:cubicBezTo>
                  <a:cubicBezTo>
                    <a:pt x="347" y="53"/>
                    <a:pt x="338" y="57"/>
                    <a:pt x="330" y="55"/>
                  </a:cubicBezTo>
                  <a:cubicBezTo>
                    <a:pt x="319" y="52"/>
                    <a:pt x="314" y="40"/>
                    <a:pt x="319" y="31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4" y="20"/>
                    <a:pt x="321" y="13"/>
                    <a:pt x="314" y="11"/>
                  </a:cubicBezTo>
                  <a:cubicBezTo>
                    <a:pt x="311" y="10"/>
                    <a:pt x="308" y="9"/>
                    <a:pt x="305" y="8"/>
                  </a:cubicBezTo>
                  <a:cubicBezTo>
                    <a:pt x="298" y="7"/>
                    <a:pt x="292" y="11"/>
                    <a:pt x="291" y="17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89" y="31"/>
                    <a:pt x="282" y="38"/>
                    <a:pt x="273" y="38"/>
                  </a:cubicBezTo>
                  <a:cubicBezTo>
                    <a:pt x="262" y="38"/>
                    <a:pt x="254" y="28"/>
                    <a:pt x="256" y="18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7" y="7"/>
                    <a:pt x="252" y="1"/>
                    <a:pt x="246" y="0"/>
                  </a:cubicBezTo>
                  <a:cubicBezTo>
                    <a:pt x="242" y="0"/>
                    <a:pt x="239" y="0"/>
                    <a:pt x="236" y="1"/>
                  </a:cubicBezTo>
                  <a:cubicBezTo>
                    <a:pt x="229" y="1"/>
                    <a:pt x="224" y="7"/>
                    <a:pt x="225" y="13"/>
                  </a:cubicBezTo>
                  <a:cubicBezTo>
                    <a:pt x="226" y="19"/>
                    <a:pt x="226" y="19"/>
                    <a:pt x="226" y="19"/>
                  </a:cubicBezTo>
                  <a:cubicBezTo>
                    <a:pt x="227" y="28"/>
                    <a:pt x="220" y="37"/>
                    <a:pt x="211" y="39"/>
                  </a:cubicBezTo>
                  <a:cubicBezTo>
                    <a:pt x="203" y="43"/>
                    <a:pt x="193" y="39"/>
                    <a:pt x="192" y="30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90" y="12"/>
                    <a:pt x="183" y="8"/>
                    <a:pt x="177" y="10"/>
                  </a:cubicBezTo>
                  <a:cubicBezTo>
                    <a:pt x="174" y="10"/>
                    <a:pt x="170" y="11"/>
                    <a:pt x="167" y="12"/>
                  </a:cubicBezTo>
                  <a:cubicBezTo>
                    <a:pt x="161" y="14"/>
                    <a:pt x="158" y="21"/>
                    <a:pt x="161" y="27"/>
                  </a:cubicBezTo>
                  <a:cubicBezTo>
                    <a:pt x="163" y="33"/>
                    <a:pt x="163" y="33"/>
                    <a:pt x="163" y="33"/>
                  </a:cubicBezTo>
                  <a:cubicBezTo>
                    <a:pt x="167" y="42"/>
                    <a:pt x="162" y="54"/>
                    <a:pt x="151" y="57"/>
                  </a:cubicBezTo>
                  <a:cubicBezTo>
                    <a:pt x="143" y="59"/>
                    <a:pt x="134" y="54"/>
                    <a:pt x="131" y="47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6" y="37"/>
                    <a:pt x="119" y="34"/>
                    <a:pt x="113" y="38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0" y="40"/>
                    <a:pt x="108" y="41"/>
                    <a:pt x="105" y="43"/>
                  </a:cubicBezTo>
                  <a:cubicBezTo>
                    <a:pt x="100" y="47"/>
                    <a:pt x="99" y="54"/>
                    <a:pt x="103" y="59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12" y="70"/>
                    <a:pt x="112" y="80"/>
                    <a:pt x="107" y="86"/>
                  </a:cubicBezTo>
                  <a:cubicBezTo>
                    <a:pt x="100" y="95"/>
                    <a:pt x="87" y="95"/>
                    <a:pt x="80" y="86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73" y="78"/>
                    <a:pt x="65" y="78"/>
                    <a:pt x="60" y="83"/>
                  </a:cubicBezTo>
                  <a:cubicBezTo>
                    <a:pt x="58" y="85"/>
                    <a:pt x="56" y="88"/>
                    <a:pt x="54" y="90"/>
                  </a:cubicBezTo>
                  <a:cubicBezTo>
                    <a:pt x="50" y="95"/>
                    <a:pt x="51" y="103"/>
                    <a:pt x="56" y="106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8" y="114"/>
                    <a:pt x="71" y="123"/>
                    <a:pt x="68" y="131"/>
                  </a:cubicBezTo>
                  <a:cubicBezTo>
                    <a:pt x="63" y="141"/>
                    <a:pt x="51" y="145"/>
                    <a:pt x="42" y="139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3" y="132"/>
                    <a:pt x="25" y="135"/>
                    <a:pt x="22" y="141"/>
                  </a:cubicBezTo>
                  <a:cubicBezTo>
                    <a:pt x="21" y="144"/>
                    <a:pt x="19" y="147"/>
                    <a:pt x="18" y="150"/>
                  </a:cubicBezTo>
                  <a:cubicBezTo>
                    <a:pt x="16" y="156"/>
                    <a:pt x="19" y="162"/>
                    <a:pt x="25" y="164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40" y="169"/>
                    <a:pt x="45" y="179"/>
                    <a:pt x="42" y="188"/>
                  </a:cubicBezTo>
                  <a:cubicBezTo>
                    <a:pt x="47" y="196"/>
                    <a:pt x="40" y="206"/>
                    <a:pt x="31" y="203"/>
                  </a:cubicBezTo>
                  <a:cubicBezTo>
                    <a:pt x="16" y="198"/>
                    <a:pt x="16" y="198"/>
                    <a:pt x="16" y="198"/>
                  </a:cubicBezTo>
                  <a:cubicBezTo>
                    <a:pt x="10" y="196"/>
                    <a:pt x="3" y="200"/>
                    <a:pt x="2" y="207"/>
                  </a:cubicBezTo>
                  <a:cubicBezTo>
                    <a:pt x="1" y="210"/>
                    <a:pt x="1" y="214"/>
                    <a:pt x="1" y="217"/>
                  </a:cubicBezTo>
                  <a:cubicBezTo>
                    <a:pt x="0" y="223"/>
                    <a:pt x="5" y="229"/>
                    <a:pt x="11" y="229"/>
                  </a:cubicBezTo>
                  <a:cubicBezTo>
                    <a:pt x="17" y="229"/>
                    <a:pt x="17" y="229"/>
                    <a:pt x="17" y="229"/>
                  </a:cubicBezTo>
                  <a:cubicBezTo>
                    <a:pt x="27" y="229"/>
                    <a:pt x="35" y="237"/>
                    <a:pt x="35" y="247"/>
                  </a:cubicBezTo>
                  <a:cubicBezTo>
                    <a:pt x="35" y="256"/>
                    <a:pt x="27" y="264"/>
                    <a:pt x="17" y="264"/>
                  </a:cubicBezTo>
                  <a:cubicBezTo>
                    <a:pt x="12" y="264"/>
                    <a:pt x="12" y="264"/>
                    <a:pt x="12" y="264"/>
                  </a:cubicBezTo>
                  <a:cubicBezTo>
                    <a:pt x="5" y="264"/>
                    <a:pt x="0" y="270"/>
                    <a:pt x="1" y="276"/>
                  </a:cubicBezTo>
                  <a:cubicBezTo>
                    <a:pt x="1" y="280"/>
                    <a:pt x="2" y="283"/>
                    <a:pt x="3" y="286"/>
                  </a:cubicBezTo>
                  <a:cubicBezTo>
                    <a:pt x="4" y="293"/>
                    <a:pt x="10" y="297"/>
                    <a:pt x="16" y="295"/>
                  </a:cubicBezTo>
                  <a:cubicBezTo>
                    <a:pt x="22" y="293"/>
                    <a:pt x="22" y="293"/>
                    <a:pt x="22" y="293"/>
                  </a:cubicBezTo>
                  <a:cubicBezTo>
                    <a:pt x="31" y="291"/>
                    <a:pt x="41" y="296"/>
                    <a:pt x="44" y="305"/>
                  </a:cubicBezTo>
                  <a:cubicBezTo>
                    <a:pt x="44" y="305"/>
                    <a:pt x="44" y="305"/>
                    <a:pt x="44" y="305"/>
                  </a:cubicBezTo>
                  <a:cubicBezTo>
                    <a:pt x="46" y="315"/>
                    <a:pt x="41" y="324"/>
                    <a:pt x="32" y="327"/>
                  </a:cubicBezTo>
                  <a:cubicBezTo>
                    <a:pt x="27" y="328"/>
                    <a:pt x="27" y="328"/>
                    <a:pt x="27" y="328"/>
                  </a:cubicBezTo>
                  <a:cubicBezTo>
                    <a:pt x="21" y="330"/>
                    <a:pt x="17" y="337"/>
                    <a:pt x="20" y="343"/>
                  </a:cubicBezTo>
                  <a:cubicBezTo>
                    <a:pt x="21" y="346"/>
                    <a:pt x="23" y="349"/>
                    <a:pt x="24" y="352"/>
                  </a:cubicBezTo>
                  <a:cubicBezTo>
                    <a:pt x="27" y="358"/>
                    <a:pt x="34" y="360"/>
                    <a:pt x="40" y="357"/>
                  </a:cubicBezTo>
                  <a:cubicBezTo>
                    <a:pt x="45" y="353"/>
                    <a:pt x="45" y="353"/>
                    <a:pt x="45" y="353"/>
                  </a:cubicBezTo>
                  <a:cubicBezTo>
                    <a:pt x="53" y="348"/>
                    <a:pt x="64" y="351"/>
                    <a:pt x="69" y="359"/>
                  </a:cubicBezTo>
                  <a:cubicBezTo>
                    <a:pt x="74" y="367"/>
                    <a:pt x="72" y="378"/>
                    <a:pt x="63" y="383"/>
                  </a:cubicBezTo>
                  <a:cubicBezTo>
                    <a:pt x="59" y="386"/>
                    <a:pt x="59" y="386"/>
                    <a:pt x="59" y="386"/>
                  </a:cubicBezTo>
                  <a:cubicBezTo>
                    <a:pt x="54" y="389"/>
                    <a:pt x="52" y="397"/>
                    <a:pt x="57" y="402"/>
                  </a:cubicBezTo>
                  <a:cubicBezTo>
                    <a:pt x="59" y="405"/>
                    <a:pt x="61" y="407"/>
                    <a:pt x="63" y="409"/>
                  </a:cubicBezTo>
                  <a:cubicBezTo>
                    <a:pt x="68" y="414"/>
                    <a:pt x="75" y="414"/>
                    <a:pt x="80" y="409"/>
                  </a:cubicBezTo>
                  <a:cubicBezTo>
                    <a:pt x="83" y="405"/>
                    <a:pt x="83" y="405"/>
                    <a:pt x="83" y="405"/>
                  </a:cubicBezTo>
                  <a:cubicBezTo>
                    <a:pt x="89" y="399"/>
                    <a:pt x="99" y="397"/>
                    <a:pt x="106" y="402"/>
                  </a:cubicBezTo>
                  <a:cubicBezTo>
                    <a:pt x="115" y="407"/>
                    <a:pt x="117" y="420"/>
                    <a:pt x="110" y="428"/>
                  </a:cubicBezTo>
                  <a:cubicBezTo>
                    <a:pt x="107" y="432"/>
                    <a:pt x="107" y="432"/>
                    <a:pt x="107" y="432"/>
                  </a:cubicBezTo>
                  <a:cubicBezTo>
                    <a:pt x="102" y="437"/>
                    <a:pt x="103" y="445"/>
                    <a:pt x="109" y="448"/>
                  </a:cubicBezTo>
                  <a:cubicBezTo>
                    <a:pt x="112" y="450"/>
                    <a:pt x="114" y="452"/>
                    <a:pt x="117" y="453"/>
                  </a:cubicBezTo>
                  <a:cubicBezTo>
                    <a:pt x="123" y="457"/>
                    <a:pt x="130" y="455"/>
                    <a:pt x="133" y="449"/>
                  </a:cubicBezTo>
                  <a:cubicBezTo>
                    <a:pt x="135" y="443"/>
                    <a:pt x="135" y="443"/>
                    <a:pt x="135" y="443"/>
                  </a:cubicBezTo>
                  <a:cubicBezTo>
                    <a:pt x="139" y="435"/>
                    <a:pt x="150" y="431"/>
                    <a:pt x="159" y="435"/>
                  </a:cubicBezTo>
                  <a:cubicBezTo>
                    <a:pt x="159" y="435"/>
                    <a:pt x="159" y="435"/>
                    <a:pt x="159" y="435"/>
                  </a:cubicBezTo>
                  <a:cubicBezTo>
                    <a:pt x="167" y="439"/>
                    <a:pt x="171" y="449"/>
                    <a:pt x="167" y="458"/>
                  </a:cubicBezTo>
                  <a:cubicBezTo>
                    <a:pt x="165" y="463"/>
                    <a:pt x="165" y="463"/>
                    <a:pt x="165" y="463"/>
                  </a:cubicBezTo>
                  <a:cubicBezTo>
                    <a:pt x="162" y="469"/>
                    <a:pt x="165" y="476"/>
                    <a:pt x="172" y="478"/>
                  </a:cubicBezTo>
                  <a:cubicBezTo>
                    <a:pt x="175" y="479"/>
                    <a:pt x="178" y="480"/>
                    <a:pt x="181" y="480"/>
                  </a:cubicBezTo>
                  <a:cubicBezTo>
                    <a:pt x="187" y="482"/>
                    <a:pt x="194" y="478"/>
                    <a:pt x="195" y="471"/>
                  </a:cubicBezTo>
                  <a:cubicBezTo>
                    <a:pt x="196" y="466"/>
                    <a:pt x="196" y="466"/>
                    <a:pt x="196" y="466"/>
                  </a:cubicBezTo>
                  <a:cubicBezTo>
                    <a:pt x="197" y="456"/>
                    <a:pt x="206" y="449"/>
                    <a:pt x="216" y="451"/>
                  </a:cubicBezTo>
                  <a:cubicBezTo>
                    <a:pt x="225" y="452"/>
                    <a:pt x="232" y="461"/>
                    <a:pt x="230" y="471"/>
                  </a:cubicBezTo>
                  <a:cubicBezTo>
                    <a:pt x="230" y="476"/>
                    <a:pt x="230" y="476"/>
                    <a:pt x="230" y="476"/>
                  </a:cubicBezTo>
                  <a:cubicBezTo>
                    <a:pt x="229" y="482"/>
                    <a:pt x="234" y="488"/>
                    <a:pt x="240" y="488"/>
                  </a:cubicBezTo>
                  <a:cubicBezTo>
                    <a:pt x="244" y="488"/>
                    <a:pt x="247" y="488"/>
                    <a:pt x="250" y="488"/>
                  </a:cubicBezTo>
                  <a:cubicBezTo>
                    <a:pt x="257" y="488"/>
                    <a:pt x="261" y="482"/>
                    <a:pt x="261" y="476"/>
                  </a:cubicBezTo>
                  <a:cubicBezTo>
                    <a:pt x="260" y="470"/>
                    <a:pt x="260" y="470"/>
                    <a:pt x="260" y="470"/>
                  </a:cubicBezTo>
                  <a:cubicBezTo>
                    <a:pt x="259" y="460"/>
                    <a:pt x="265" y="452"/>
                    <a:pt x="275" y="450"/>
                  </a:cubicBezTo>
                  <a:cubicBezTo>
                    <a:pt x="275" y="450"/>
                    <a:pt x="275" y="450"/>
                    <a:pt x="275" y="450"/>
                  </a:cubicBezTo>
                  <a:cubicBezTo>
                    <a:pt x="284" y="449"/>
                    <a:pt x="293" y="456"/>
                    <a:pt x="295" y="465"/>
                  </a:cubicBezTo>
                  <a:cubicBezTo>
                    <a:pt x="295" y="470"/>
                    <a:pt x="295" y="470"/>
                    <a:pt x="295" y="470"/>
                  </a:cubicBezTo>
                  <a:cubicBezTo>
                    <a:pt x="296" y="477"/>
                    <a:pt x="303" y="481"/>
                    <a:pt x="309" y="479"/>
                  </a:cubicBezTo>
                  <a:cubicBezTo>
                    <a:pt x="312" y="478"/>
                    <a:pt x="315" y="477"/>
                    <a:pt x="318" y="476"/>
                  </a:cubicBezTo>
                  <a:cubicBezTo>
                    <a:pt x="325" y="474"/>
                    <a:pt x="328" y="467"/>
                    <a:pt x="325" y="461"/>
                  </a:cubicBezTo>
                  <a:cubicBezTo>
                    <a:pt x="323" y="456"/>
                    <a:pt x="323" y="456"/>
                    <a:pt x="323" y="456"/>
                  </a:cubicBezTo>
                  <a:cubicBezTo>
                    <a:pt x="319" y="447"/>
                    <a:pt x="323" y="437"/>
                    <a:pt x="332" y="433"/>
                  </a:cubicBezTo>
                  <a:cubicBezTo>
                    <a:pt x="340" y="429"/>
                    <a:pt x="351" y="433"/>
                    <a:pt x="355" y="442"/>
                  </a:cubicBezTo>
                  <a:cubicBezTo>
                    <a:pt x="357" y="446"/>
                    <a:pt x="357" y="446"/>
                    <a:pt x="357" y="446"/>
                  </a:cubicBezTo>
                  <a:cubicBezTo>
                    <a:pt x="359" y="452"/>
                    <a:pt x="367" y="455"/>
                    <a:pt x="372" y="451"/>
                  </a:cubicBezTo>
                  <a:cubicBezTo>
                    <a:pt x="373" y="451"/>
                    <a:pt x="373" y="451"/>
                    <a:pt x="373" y="451"/>
                  </a:cubicBezTo>
                  <a:cubicBezTo>
                    <a:pt x="375" y="449"/>
                    <a:pt x="378" y="447"/>
                    <a:pt x="381" y="446"/>
                  </a:cubicBezTo>
                  <a:cubicBezTo>
                    <a:pt x="386" y="442"/>
                    <a:pt x="387" y="434"/>
                    <a:pt x="383" y="430"/>
                  </a:cubicBezTo>
                  <a:cubicBezTo>
                    <a:pt x="379" y="425"/>
                    <a:pt x="379" y="425"/>
                    <a:pt x="379" y="425"/>
                  </a:cubicBezTo>
                  <a:cubicBezTo>
                    <a:pt x="373" y="418"/>
                    <a:pt x="374" y="407"/>
                    <a:pt x="381" y="400"/>
                  </a:cubicBezTo>
                  <a:cubicBezTo>
                    <a:pt x="388" y="394"/>
                    <a:pt x="400" y="395"/>
                    <a:pt x="406" y="402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13" y="411"/>
                    <a:pt x="421" y="411"/>
                    <a:pt x="426" y="406"/>
                  </a:cubicBezTo>
                  <a:cubicBezTo>
                    <a:pt x="428" y="404"/>
                    <a:pt x="430" y="401"/>
                    <a:pt x="432" y="399"/>
                  </a:cubicBezTo>
                  <a:cubicBezTo>
                    <a:pt x="436" y="394"/>
                    <a:pt x="435" y="386"/>
                    <a:pt x="429" y="383"/>
                  </a:cubicBezTo>
                  <a:cubicBezTo>
                    <a:pt x="424" y="379"/>
                    <a:pt x="424" y="379"/>
                    <a:pt x="424" y="379"/>
                  </a:cubicBezTo>
                  <a:cubicBezTo>
                    <a:pt x="416" y="374"/>
                    <a:pt x="414" y="363"/>
                    <a:pt x="419" y="355"/>
                  </a:cubicBezTo>
                  <a:cubicBezTo>
                    <a:pt x="425" y="347"/>
                    <a:pt x="436" y="345"/>
                    <a:pt x="444" y="350"/>
                  </a:cubicBezTo>
                  <a:cubicBezTo>
                    <a:pt x="448" y="353"/>
                    <a:pt x="448" y="353"/>
                    <a:pt x="448" y="353"/>
                  </a:cubicBezTo>
                  <a:cubicBezTo>
                    <a:pt x="453" y="356"/>
                    <a:pt x="461" y="354"/>
                    <a:pt x="464" y="348"/>
                  </a:cubicBezTo>
                  <a:cubicBezTo>
                    <a:pt x="465" y="345"/>
                    <a:pt x="466" y="342"/>
                    <a:pt x="468" y="339"/>
                  </a:cubicBezTo>
                  <a:cubicBezTo>
                    <a:pt x="470" y="333"/>
                    <a:pt x="467" y="326"/>
                    <a:pt x="461" y="324"/>
                  </a:cubicBezTo>
                  <a:cubicBezTo>
                    <a:pt x="455" y="323"/>
                    <a:pt x="455" y="323"/>
                    <a:pt x="455" y="323"/>
                  </a:cubicBezTo>
                  <a:cubicBezTo>
                    <a:pt x="446" y="320"/>
                    <a:pt x="441" y="310"/>
                    <a:pt x="443" y="301"/>
                  </a:cubicBezTo>
                  <a:cubicBezTo>
                    <a:pt x="439" y="293"/>
                    <a:pt x="446" y="283"/>
                    <a:pt x="455" y="286"/>
                  </a:cubicBezTo>
                  <a:cubicBezTo>
                    <a:pt x="470" y="291"/>
                    <a:pt x="470" y="291"/>
                    <a:pt x="470" y="291"/>
                  </a:cubicBezTo>
                  <a:cubicBezTo>
                    <a:pt x="476" y="293"/>
                    <a:pt x="483" y="288"/>
                    <a:pt x="484" y="282"/>
                  </a:cubicBezTo>
                  <a:cubicBezTo>
                    <a:pt x="484" y="279"/>
                    <a:pt x="485" y="275"/>
                    <a:pt x="485" y="272"/>
                  </a:cubicBezTo>
                  <a:cubicBezTo>
                    <a:pt x="486" y="266"/>
                    <a:pt x="481" y="260"/>
                    <a:pt x="475" y="260"/>
                  </a:cubicBezTo>
                  <a:close/>
                  <a:moveTo>
                    <a:pt x="291" y="99"/>
                  </a:moveTo>
                  <a:cubicBezTo>
                    <a:pt x="294" y="90"/>
                    <a:pt x="303" y="85"/>
                    <a:pt x="311" y="90"/>
                  </a:cubicBezTo>
                  <a:cubicBezTo>
                    <a:pt x="368" y="131"/>
                    <a:pt x="368" y="131"/>
                    <a:pt x="368" y="131"/>
                  </a:cubicBezTo>
                  <a:cubicBezTo>
                    <a:pt x="375" y="138"/>
                    <a:pt x="374" y="148"/>
                    <a:pt x="366" y="153"/>
                  </a:cubicBezTo>
                  <a:cubicBezTo>
                    <a:pt x="357" y="159"/>
                    <a:pt x="357" y="159"/>
                    <a:pt x="357" y="159"/>
                  </a:cubicBezTo>
                  <a:cubicBezTo>
                    <a:pt x="340" y="137"/>
                    <a:pt x="316" y="119"/>
                    <a:pt x="289" y="110"/>
                  </a:cubicBezTo>
                  <a:lnTo>
                    <a:pt x="291" y="99"/>
                  </a:lnTo>
                  <a:close/>
                  <a:moveTo>
                    <a:pt x="183" y="87"/>
                  </a:moveTo>
                  <a:cubicBezTo>
                    <a:pt x="255" y="76"/>
                    <a:pt x="255" y="76"/>
                    <a:pt x="255" y="76"/>
                  </a:cubicBezTo>
                  <a:cubicBezTo>
                    <a:pt x="265" y="76"/>
                    <a:pt x="271" y="84"/>
                    <a:pt x="269" y="94"/>
                  </a:cubicBezTo>
                  <a:cubicBezTo>
                    <a:pt x="266" y="104"/>
                    <a:pt x="266" y="104"/>
                    <a:pt x="266" y="104"/>
                  </a:cubicBezTo>
                  <a:cubicBezTo>
                    <a:pt x="259" y="103"/>
                    <a:pt x="251" y="102"/>
                    <a:pt x="243" y="102"/>
                  </a:cubicBezTo>
                  <a:cubicBezTo>
                    <a:pt x="221" y="102"/>
                    <a:pt x="200" y="107"/>
                    <a:pt x="181" y="116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0" y="99"/>
                    <a:pt x="174" y="89"/>
                    <a:pt x="183" y="87"/>
                  </a:cubicBezTo>
                  <a:close/>
                  <a:moveTo>
                    <a:pt x="89" y="176"/>
                  </a:moveTo>
                  <a:cubicBezTo>
                    <a:pt x="133" y="116"/>
                    <a:pt x="133" y="116"/>
                    <a:pt x="133" y="116"/>
                  </a:cubicBezTo>
                  <a:cubicBezTo>
                    <a:pt x="140" y="109"/>
                    <a:pt x="151" y="111"/>
                    <a:pt x="156" y="119"/>
                  </a:cubicBezTo>
                  <a:cubicBezTo>
                    <a:pt x="161" y="128"/>
                    <a:pt x="161" y="128"/>
                    <a:pt x="161" y="128"/>
                  </a:cubicBezTo>
                  <a:cubicBezTo>
                    <a:pt x="137" y="145"/>
                    <a:pt x="118" y="170"/>
                    <a:pt x="108" y="198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88" y="194"/>
                    <a:pt x="84" y="185"/>
                    <a:pt x="89" y="176"/>
                  </a:cubicBezTo>
                  <a:close/>
                  <a:moveTo>
                    <a:pt x="108" y="315"/>
                  </a:moveTo>
                  <a:cubicBezTo>
                    <a:pt x="99" y="321"/>
                    <a:pt x="90" y="317"/>
                    <a:pt x="87" y="308"/>
                  </a:cubicBezTo>
                  <a:cubicBezTo>
                    <a:pt x="75" y="233"/>
                    <a:pt x="75" y="233"/>
                    <a:pt x="75" y="233"/>
                  </a:cubicBezTo>
                  <a:cubicBezTo>
                    <a:pt x="75" y="223"/>
                    <a:pt x="83" y="216"/>
                    <a:pt x="92" y="219"/>
                  </a:cubicBezTo>
                  <a:cubicBezTo>
                    <a:pt x="103" y="221"/>
                    <a:pt x="103" y="221"/>
                    <a:pt x="103" y="221"/>
                  </a:cubicBezTo>
                  <a:cubicBezTo>
                    <a:pt x="101" y="229"/>
                    <a:pt x="101" y="236"/>
                    <a:pt x="101" y="244"/>
                  </a:cubicBezTo>
                  <a:cubicBezTo>
                    <a:pt x="101" y="268"/>
                    <a:pt x="107" y="290"/>
                    <a:pt x="117" y="310"/>
                  </a:cubicBezTo>
                  <a:lnTo>
                    <a:pt x="108" y="315"/>
                  </a:lnTo>
                  <a:close/>
                  <a:moveTo>
                    <a:pt x="180" y="401"/>
                  </a:moveTo>
                  <a:cubicBezTo>
                    <a:pt x="118" y="357"/>
                    <a:pt x="118" y="357"/>
                    <a:pt x="118" y="357"/>
                  </a:cubicBezTo>
                  <a:cubicBezTo>
                    <a:pt x="111" y="350"/>
                    <a:pt x="112" y="340"/>
                    <a:pt x="120" y="335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47" y="354"/>
                    <a:pt x="173" y="372"/>
                    <a:pt x="203" y="381"/>
                  </a:cubicBezTo>
                  <a:cubicBezTo>
                    <a:pt x="201" y="391"/>
                    <a:pt x="201" y="391"/>
                    <a:pt x="201" y="391"/>
                  </a:cubicBezTo>
                  <a:cubicBezTo>
                    <a:pt x="198" y="401"/>
                    <a:pt x="189" y="405"/>
                    <a:pt x="180" y="401"/>
                  </a:cubicBezTo>
                  <a:close/>
                  <a:moveTo>
                    <a:pt x="311" y="399"/>
                  </a:moveTo>
                  <a:cubicBezTo>
                    <a:pt x="237" y="413"/>
                    <a:pt x="237" y="413"/>
                    <a:pt x="237" y="413"/>
                  </a:cubicBezTo>
                  <a:cubicBezTo>
                    <a:pt x="228" y="413"/>
                    <a:pt x="221" y="406"/>
                    <a:pt x="223" y="39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31" y="386"/>
                    <a:pt x="237" y="387"/>
                    <a:pt x="243" y="387"/>
                  </a:cubicBezTo>
                  <a:cubicBezTo>
                    <a:pt x="268" y="387"/>
                    <a:pt x="292" y="380"/>
                    <a:pt x="312" y="368"/>
                  </a:cubicBezTo>
                  <a:cubicBezTo>
                    <a:pt x="318" y="377"/>
                    <a:pt x="318" y="377"/>
                    <a:pt x="318" y="377"/>
                  </a:cubicBezTo>
                  <a:cubicBezTo>
                    <a:pt x="323" y="386"/>
                    <a:pt x="320" y="395"/>
                    <a:pt x="311" y="399"/>
                  </a:cubicBezTo>
                  <a:close/>
                  <a:moveTo>
                    <a:pt x="400" y="307"/>
                  </a:moveTo>
                  <a:cubicBezTo>
                    <a:pt x="359" y="367"/>
                    <a:pt x="359" y="367"/>
                    <a:pt x="359" y="367"/>
                  </a:cubicBezTo>
                  <a:cubicBezTo>
                    <a:pt x="352" y="374"/>
                    <a:pt x="343" y="373"/>
                    <a:pt x="337" y="365"/>
                  </a:cubicBezTo>
                  <a:cubicBezTo>
                    <a:pt x="332" y="355"/>
                    <a:pt x="332" y="355"/>
                    <a:pt x="332" y="355"/>
                  </a:cubicBezTo>
                  <a:cubicBezTo>
                    <a:pt x="354" y="337"/>
                    <a:pt x="371" y="313"/>
                    <a:pt x="379" y="284"/>
                  </a:cubicBezTo>
                  <a:cubicBezTo>
                    <a:pt x="390" y="287"/>
                    <a:pt x="390" y="287"/>
                    <a:pt x="390" y="287"/>
                  </a:cubicBezTo>
                  <a:cubicBezTo>
                    <a:pt x="400" y="289"/>
                    <a:pt x="404" y="298"/>
                    <a:pt x="400" y="307"/>
                  </a:cubicBezTo>
                  <a:close/>
                  <a:moveTo>
                    <a:pt x="395" y="264"/>
                  </a:moveTo>
                  <a:cubicBezTo>
                    <a:pt x="384" y="262"/>
                    <a:pt x="384" y="262"/>
                    <a:pt x="384" y="262"/>
                  </a:cubicBezTo>
                  <a:cubicBezTo>
                    <a:pt x="385" y="256"/>
                    <a:pt x="385" y="250"/>
                    <a:pt x="385" y="244"/>
                  </a:cubicBezTo>
                  <a:cubicBezTo>
                    <a:pt x="385" y="221"/>
                    <a:pt x="379" y="199"/>
                    <a:pt x="369" y="179"/>
                  </a:cubicBezTo>
                  <a:cubicBezTo>
                    <a:pt x="378" y="173"/>
                    <a:pt x="378" y="173"/>
                    <a:pt x="378" y="173"/>
                  </a:cubicBezTo>
                  <a:cubicBezTo>
                    <a:pt x="387" y="168"/>
                    <a:pt x="396" y="171"/>
                    <a:pt x="399" y="181"/>
                  </a:cubicBezTo>
                  <a:cubicBezTo>
                    <a:pt x="412" y="250"/>
                    <a:pt x="412" y="250"/>
                    <a:pt x="412" y="250"/>
                  </a:cubicBezTo>
                  <a:cubicBezTo>
                    <a:pt x="412" y="260"/>
                    <a:pt x="404" y="266"/>
                    <a:pt x="395" y="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F3F3F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34" name="Freeform 27"/>
          <p:cNvSpPr>
            <a:spLocks noEditPoints="1"/>
          </p:cNvSpPr>
          <p:nvPr/>
        </p:nvSpPr>
        <p:spPr bwMode="auto">
          <a:xfrm>
            <a:off x="7648013" y="4200289"/>
            <a:ext cx="1219807" cy="1217615"/>
          </a:xfrm>
          <a:custGeom>
            <a:avLst/>
            <a:gdLst>
              <a:gd name="T0" fmla="*/ 467 w 468"/>
              <a:gd name="T1" fmla="*/ 218 h 467"/>
              <a:gd name="T2" fmla="*/ 444 w 468"/>
              <a:gd name="T3" fmla="*/ 176 h 467"/>
              <a:gd name="T4" fmla="*/ 439 w 468"/>
              <a:gd name="T5" fmla="*/ 147 h 467"/>
              <a:gd name="T6" fmla="*/ 423 w 468"/>
              <a:gd name="T7" fmla="*/ 118 h 467"/>
              <a:gd name="T8" fmla="*/ 402 w 468"/>
              <a:gd name="T9" fmla="*/ 97 h 467"/>
              <a:gd name="T10" fmla="*/ 382 w 468"/>
              <a:gd name="T11" fmla="*/ 53 h 467"/>
              <a:gd name="T12" fmla="*/ 336 w 468"/>
              <a:gd name="T13" fmla="*/ 62 h 467"/>
              <a:gd name="T14" fmla="*/ 317 w 468"/>
              <a:gd name="T15" fmla="*/ 15 h 467"/>
              <a:gd name="T16" fmla="*/ 269 w 468"/>
              <a:gd name="T17" fmla="*/ 19 h 467"/>
              <a:gd name="T18" fmla="*/ 240 w 468"/>
              <a:gd name="T19" fmla="*/ 11 h 467"/>
              <a:gd name="T20" fmla="*/ 207 w 468"/>
              <a:gd name="T21" fmla="*/ 13 h 467"/>
              <a:gd name="T22" fmla="*/ 179 w 468"/>
              <a:gd name="T23" fmla="*/ 24 h 467"/>
              <a:gd name="T24" fmla="*/ 131 w 468"/>
              <a:gd name="T25" fmla="*/ 23 h 467"/>
              <a:gd name="T26" fmla="*/ 115 w 468"/>
              <a:gd name="T27" fmla="*/ 72 h 467"/>
              <a:gd name="T28" fmla="*/ 76 w 468"/>
              <a:gd name="T29" fmla="*/ 61 h 467"/>
              <a:gd name="T30" fmla="*/ 78 w 468"/>
              <a:gd name="T31" fmla="*/ 108 h 467"/>
              <a:gd name="T32" fmla="*/ 29 w 468"/>
              <a:gd name="T33" fmla="*/ 120 h 467"/>
              <a:gd name="T34" fmla="*/ 26 w 468"/>
              <a:gd name="T35" fmla="*/ 168 h 467"/>
              <a:gd name="T36" fmla="*/ 14 w 468"/>
              <a:gd name="T37" fmla="*/ 196 h 467"/>
              <a:gd name="T38" fmla="*/ 12 w 468"/>
              <a:gd name="T39" fmla="*/ 229 h 467"/>
              <a:gd name="T40" fmla="*/ 18 w 468"/>
              <a:gd name="T41" fmla="*/ 258 h 467"/>
              <a:gd name="T42" fmla="*/ 11 w 468"/>
              <a:gd name="T43" fmla="*/ 305 h 467"/>
              <a:gd name="T44" fmla="*/ 56 w 468"/>
              <a:gd name="T45" fmla="*/ 325 h 467"/>
              <a:gd name="T46" fmla="*/ 40 w 468"/>
              <a:gd name="T47" fmla="*/ 365 h 467"/>
              <a:gd name="T48" fmla="*/ 89 w 468"/>
              <a:gd name="T49" fmla="*/ 372 h 467"/>
              <a:gd name="T50" fmla="*/ 85 w 468"/>
              <a:gd name="T51" fmla="*/ 414 h 467"/>
              <a:gd name="T52" fmla="*/ 131 w 468"/>
              <a:gd name="T53" fmla="*/ 406 h 467"/>
              <a:gd name="T54" fmla="*/ 151 w 468"/>
              <a:gd name="T55" fmla="*/ 453 h 467"/>
              <a:gd name="T56" fmla="*/ 187 w 468"/>
              <a:gd name="T57" fmla="*/ 428 h 467"/>
              <a:gd name="T58" fmla="*/ 216 w 468"/>
              <a:gd name="T59" fmla="*/ 467 h 467"/>
              <a:gd name="T60" fmla="*/ 261 w 468"/>
              <a:gd name="T61" fmla="*/ 450 h 467"/>
              <a:gd name="T62" fmla="*/ 290 w 468"/>
              <a:gd name="T63" fmla="*/ 449 h 467"/>
              <a:gd name="T64" fmla="*/ 322 w 468"/>
              <a:gd name="T65" fmla="*/ 438 h 467"/>
              <a:gd name="T66" fmla="*/ 345 w 468"/>
              <a:gd name="T67" fmla="*/ 420 h 467"/>
              <a:gd name="T68" fmla="*/ 391 w 468"/>
              <a:gd name="T69" fmla="*/ 407 h 467"/>
              <a:gd name="T70" fmla="*/ 393 w 468"/>
              <a:gd name="T71" fmla="*/ 381 h 467"/>
              <a:gd name="T72" fmla="*/ 434 w 468"/>
              <a:gd name="T73" fmla="*/ 355 h 467"/>
              <a:gd name="T74" fmla="*/ 419 w 468"/>
              <a:gd name="T75" fmla="*/ 308 h 467"/>
              <a:gd name="T76" fmla="*/ 462 w 468"/>
              <a:gd name="T77" fmla="*/ 285 h 467"/>
              <a:gd name="T78" fmla="*/ 441 w 468"/>
              <a:gd name="T79" fmla="*/ 237 h 467"/>
              <a:gd name="T80" fmla="*/ 371 w 468"/>
              <a:gd name="T81" fmla="*/ 174 h 467"/>
              <a:gd name="T82" fmla="*/ 327 w 468"/>
              <a:gd name="T83" fmla="*/ 135 h 467"/>
              <a:gd name="T84" fmla="*/ 293 w 468"/>
              <a:gd name="T85" fmla="*/ 85 h 467"/>
              <a:gd name="T86" fmla="*/ 232 w 468"/>
              <a:gd name="T87" fmla="*/ 98 h 467"/>
              <a:gd name="T88" fmla="*/ 293 w 468"/>
              <a:gd name="T89" fmla="*/ 85 h 467"/>
              <a:gd name="T90" fmla="*/ 144 w 468"/>
              <a:gd name="T91" fmla="*/ 115 h 467"/>
              <a:gd name="T92" fmla="*/ 128 w 468"/>
              <a:gd name="T93" fmla="*/ 128 h 467"/>
              <a:gd name="T94" fmla="*/ 85 w 468"/>
              <a:gd name="T95" fmla="*/ 175 h 467"/>
              <a:gd name="T96" fmla="*/ 98 w 468"/>
              <a:gd name="T97" fmla="*/ 235 h 467"/>
              <a:gd name="T98" fmla="*/ 85 w 468"/>
              <a:gd name="T99" fmla="*/ 175 h 467"/>
              <a:gd name="T100" fmla="*/ 97 w 468"/>
              <a:gd name="T101" fmla="*/ 293 h 467"/>
              <a:gd name="T102" fmla="*/ 140 w 468"/>
              <a:gd name="T103" fmla="*/ 333 h 467"/>
              <a:gd name="T104" fmla="*/ 175 w 468"/>
              <a:gd name="T105" fmla="*/ 383 h 467"/>
              <a:gd name="T106" fmla="*/ 240 w 468"/>
              <a:gd name="T107" fmla="*/ 369 h 467"/>
              <a:gd name="T108" fmla="*/ 175 w 468"/>
              <a:gd name="T109" fmla="*/ 383 h 467"/>
              <a:gd name="T110" fmla="*/ 330 w 468"/>
              <a:gd name="T111" fmla="*/ 348 h 467"/>
              <a:gd name="T112" fmla="*/ 344 w 468"/>
              <a:gd name="T113" fmla="*/ 334 h 467"/>
              <a:gd name="T114" fmla="*/ 383 w 468"/>
              <a:gd name="T115" fmla="*/ 293 h 467"/>
              <a:gd name="T116" fmla="*/ 369 w 468"/>
              <a:gd name="T117" fmla="*/ 227 h 467"/>
              <a:gd name="T118" fmla="*/ 383 w 468"/>
              <a:gd name="T119" fmla="*/ 29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8" h="467">
                <a:moveTo>
                  <a:pt x="441" y="237"/>
                </a:moveTo>
                <a:cubicBezTo>
                  <a:pt x="456" y="238"/>
                  <a:pt x="456" y="238"/>
                  <a:pt x="456" y="238"/>
                </a:cubicBezTo>
                <a:cubicBezTo>
                  <a:pt x="462" y="239"/>
                  <a:pt x="468" y="234"/>
                  <a:pt x="468" y="228"/>
                </a:cubicBezTo>
                <a:cubicBezTo>
                  <a:pt x="468" y="225"/>
                  <a:pt x="467" y="221"/>
                  <a:pt x="467" y="218"/>
                </a:cubicBezTo>
                <a:cubicBezTo>
                  <a:pt x="467" y="212"/>
                  <a:pt x="461" y="208"/>
                  <a:pt x="455" y="209"/>
                </a:cubicBezTo>
                <a:cubicBezTo>
                  <a:pt x="450" y="209"/>
                  <a:pt x="450" y="209"/>
                  <a:pt x="450" y="209"/>
                </a:cubicBezTo>
                <a:cubicBezTo>
                  <a:pt x="442" y="211"/>
                  <a:pt x="433" y="206"/>
                  <a:pt x="431" y="199"/>
                </a:cubicBezTo>
                <a:cubicBezTo>
                  <a:pt x="427" y="189"/>
                  <a:pt x="434" y="178"/>
                  <a:pt x="444" y="176"/>
                </a:cubicBezTo>
                <a:cubicBezTo>
                  <a:pt x="448" y="176"/>
                  <a:pt x="448" y="176"/>
                  <a:pt x="448" y="176"/>
                </a:cubicBezTo>
                <a:cubicBezTo>
                  <a:pt x="455" y="175"/>
                  <a:pt x="458" y="168"/>
                  <a:pt x="457" y="162"/>
                </a:cubicBezTo>
                <a:cubicBezTo>
                  <a:pt x="456" y="159"/>
                  <a:pt x="455" y="156"/>
                  <a:pt x="453" y="153"/>
                </a:cubicBezTo>
                <a:cubicBezTo>
                  <a:pt x="451" y="147"/>
                  <a:pt x="445" y="145"/>
                  <a:pt x="439" y="147"/>
                </a:cubicBezTo>
                <a:cubicBezTo>
                  <a:pt x="434" y="150"/>
                  <a:pt x="434" y="150"/>
                  <a:pt x="434" y="150"/>
                </a:cubicBezTo>
                <a:cubicBezTo>
                  <a:pt x="427" y="153"/>
                  <a:pt x="418" y="151"/>
                  <a:pt x="413" y="145"/>
                </a:cubicBezTo>
                <a:cubicBezTo>
                  <a:pt x="407" y="136"/>
                  <a:pt x="410" y="124"/>
                  <a:pt x="419" y="120"/>
                </a:cubicBezTo>
                <a:cubicBezTo>
                  <a:pt x="423" y="118"/>
                  <a:pt x="423" y="118"/>
                  <a:pt x="423" y="118"/>
                </a:cubicBezTo>
                <a:cubicBezTo>
                  <a:pt x="429" y="115"/>
                  <a:pt x="431" y="107"/>
                  <a:pt x="427" y="102"/>
                </a:cubicBezTo>
                <a:cubicBezTo>
                  <a:pt x="425" y="100"/>
                  <a:pt x="424" y="97"/>
                  <a:pt x="422" y="95"/>
                </a:cubicBezTo>
                <a:cubicBezTo>
                  <a:pt x="418" y="89"/>
                  <a:pt x="411" y="89"/>
                  <a:pt x="406" y="93"/>
                </a:cubicBezTo>
                <a:cubicBezTo>
                  <a:pt x="402" y="97"/>
                  <a:pt x="402" y="97"/>
                  <a:pt x="402" y="97"/>
                </a:cubicBezTo>
                <a:cubicBezTo>
                  <a:pt x="395" y="103"/>
                  <a:pt x="385" y="103"/>
                  <a:pt x="378" y="96"/>
                </a:cubicBezTo>
                <a:cubicBezTo>
                  <a:pt x="372" y="89"/>
                  <a:pt x="373" y="78"/>
                  <a:pt x="379" y="72"/>
                </a:cubicBezTo>
                <a:cubicBezTo>
                  <a:pt x="383" y="69"/>
                  <a:pt x="383" y="69"/>
                  <a:pt x="383" y="69"/>
                </a:cubicBezTo>
                <a:cubicBezTo>
                  <a:pt x="387" y="65"/>
                  <a:pt x="387" y="57"/>
                  <a:pt x="382" y="53"/>
                </a:cubicBezTo>
                <a:cubicBezTo>
                  <a:pt x="380" y="51"/>
                  <a:pt x="377" y="49"/>
                  <a:pt x="375" y="47"/>
                </a:cubicBezTo>
                <a:cubicBezTo>
                  <a:pt x="370" y="43"/>
                  <a:pt x="363" y="45"/>
                  <a:pt x="360" y="50"/>
                </a:cubicBezTo>
                <a:cubicBezTo>
                  <a:pt x="357" y="55"/>
                  <a:pt x="357" y="55"/>
                  <a:pt x="357" y="55"/>
                </a:cubicBezTo>
                <a:cubicBezTo>
                  <a:pt x="353" y="62"/>
                  <a:pt x="344" y="65"/>
                  <a:pt x="336" y="62"/>
                </a:cubicBezTo>
                <a:cubicBezTo>
                  <a:pt x="326" y="58"/>
                  <a:pt x="323" y="46"/>
                  <a:pt x="328" y="38"/>
                </a:cubicBezTo>
                <a:cubicBezTo>
                  <a:pt x="330" y="34"/>
                  <a:pt x="330" y="34"/>
                  <a:pt x="330" y="34"/>
                </a:cubicBezTo>
                <a:cubicBezTo>
                  <a:pt x="334" y="28"/>
                  <a:pt x="331" y="21"/>
                  <a:pt x="325" y="18"/>
                </a:cubicBezTo>
                <a:cubicBezTo>
                  <a:pt x="323" y="17"/>
                  <a:pt x="320" y="16"/>
                  <a:pt x="317" y="15"/>
                </a:cubicBezTo>
                <a:cubicBezTo>
                  <a:pt x="311" y="13"/>
                  <a:pt x="304" y="16"/>
                  <a:pt x="303" y="22"/>
                </a:cubicBezTo>
                <a:cubicBezTo>
                  <a:pt x="301" y="27"/>
                  <a:pt x="301" y="27"/>
                  <a:pt x="301" y="27"/>
                </a:cubicBezTo>
                <a:cubicBezTo>
                  <a:pt x="299" y="35"/>
                  <a:pt x="292" y="41"/>
                  <a:pt x="284" y="40"/>
                </a:cubicBezTo>
                <a:cubicBezTo>
                  <a:pt x="273" y="39"/>
                  <a:pt x="266" y="29"/>
                  <a:pt x="269" y="19"/>
                </a:cubicBezTo>
                <a:cubicBezTo>
                  <a:pt x="270" y="15"/>
                  <a:pt x="270" y="15"/>
                  <a:pt x="270" y="15"/>
                </a:cubicBezTo>
                <a:cubicBezTo>
                  <a:pt x="272" y="8"/>
                  <a:pt x="267" y="2"/>
                  <a:pt x="261" y="1"/>
                </a:cubicBezTo>
                <a:cubicBezTo>
                  <a:pt x="258" y="1"/>
                  <a:pt x="255" y="1"/>
                  <a:pt x="252" y="0"/>
                </a:cubicBezTo>
                <a:cubicBezTo>
                  <a:pt x="245" y="0"/>
                  <a:pt x="240" y="5"/>
                  <a:pt x="240" y="11"/>
                </a:cubicBezTo>
                <a:cubicBezTo>
                  <a:pt x="240" y="16"/>
                  <a:pt x="240" y="16"/>
                  <a:pt x="240" y="16"/>
                </a:cubicBezTo>
                <a:cubicBezTo>
                  <a:pt x="241" y="25"/>
                  <a:pt x="235" y="32"/>
                  <a:pt x="227" y="34"/>
                </a:cubicBezTo>
                <a:cubicBezTo>
                  <a:pt x="217" y="36"/>
                  <a:pt x="207" y="28"/>
                  <a:pt x="207" y="18"/>
                </a:cubicBezTo>
                <a:cubicBezTo>
                  <a:pt x="207" y="13"/>
                  <a:pt x="207" y="13"/>
                  <a:pt x="207" y="13"/>
                </a:cubicBezTo>
                <a:cubicBezTo>
                  <a:pt x="207" y="7"/>
                  <a:pt x="201" y="2"/>
                  <a:pt x="195" y="3"/>
                </a:cubicBezTo>
                <a:cubicBezTo>
                  <a:pt x="191" y="4"/>
                  <a:pt x="188" y="4"/>
                  <a:pt x="185" y="5"/>
                </a:cubicBezTo>
                <a:cubicBezTo>
                  <a:pt x="179" y="6"/>
                  <a:pt x="175" y="12"/>
                  <a:pt x="177" y="18"/>
                </a:cubicBezTo>
                <a:cubicBezTo>
                  <a:pt x="179" y="24"/>
                  <a:pt x="179" y="24"/>
                  <a:pt x="179" y="24"/>
                </a:cubicBezTo>
                <a:cubicBezTo>
                  <a:pt x="182" y="33"/>
                  <a:pt x="177" y="42"/>
                  <a:pt x="168" y="45"/>
                </a:cubicBezTo>
                <a:cubicBezTo>
                  <a:pt x="162" y="51"/>
                  <a:pt x="152" y="48"/>
                  <a:pt x="149" y="40"/>
                </a:cubicBezTo>
                <a:cubicBezTo>
                  <a:pt x="146" y="30"/>
                  <a:pt x="146" y="30"/>
                  <a:pt x="146" y="30"/>
                </a:cubicBezTo>
                <a:cubicBezTo>
                  <a:pt x="144" y="24"/>
                  <a:pt x="137" y="21"/>
                  <a:pt x="131" y="23"/>
                </a:cubicBezTo>
                <a:cubicBezTo>
                  <a:pt x="128" y="25"/>
                  <a:pt x="125" y="26"/>
                  <a:pt x="123" y="28"/>
                </a:cubicBezTo>
                <a:cubicBezTo>
                  <a:pt x="117" y="31"/>
                  <a:pt x="115" y="38"/>
                  <a:pt x="119" y="43"/>
                </a:cubicBezTo>
                <a:cubicBezTo>
                  <a:pt x="122" y="48"/>
                  <a:pt x="122" y="48"/>
                  <a:pt x="122" y="48"/>
                </a:cubicBezTo>
                <a:cubicBezTo>
                  <a:pt x="128" y="56"/>
                  <a:pt x="125" y="68"/>
                  <a:pt x="115" y="72"/>
                </a:cubicBezTo>
                <a:cubicBezTo>
                  <a:pt x="108" y="76"/>
                  <a:pt x="99" y="73"/>
                  <a:pt x="94" y="66"/>
                </a:cubicBezTo>
                <a:cubicBezTo>
                  <a:pt x="92" y="63"/>
                  <a:pt x="92" y="63"/>
                  <a:pt x="92" y="63"/>
                </a:cubicBezTo>
                <a:cubicBezTo>
                  <a:pt x="88" y="58"/>
                  <a:pt x="81" y="57"/>
                  <a:pt x="76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74" y="63"/>
                  <a:pt x="71" y="65"/>
                  <a:pt x="69" y="67"/>
                </a:cubicBezTo>
                <a:cubicBezTo>
                  <a:pt x="65" y="72"/>
                  <a:pt x="65" y="79"/>
                  <a:pt x="70" y="83"/>
                </a:cubicBezTo>
                <a:cubicBezTo>
                  <a:pt x="74" y="86"/>
                  <a:pt x="74" y="86"/>
                  <a:pt x="74" y="86"/>
                </a:cubicBezTo>
                <a:cubicBezTo>
                  <a:pt x="80" y="92"/>
                  <a:pt x="82" y="101"/>
                  <a:pt x="78" y="108"/>
                </a:cubicBezTo>
                <a:cubicBezTo>
                  <a:pt x="73" y="117"/>
                  <a:pt x="61" y="119"/>
                  <a:pt x="53" y="113"/>
                </a:cubicBezTo>
                <a:cubicBezTo>
                  <a:pt x="49" y="110"/>
                  <a:pt x="49" y="110"/>
                  <a:pt x="49" y="110"/>
                </a:cubicBezTo>
                <a:cubicBezTo>
                  <a:pt x="44" y="106"/>
                  <a:pt x="37" y="107"/>
                  <a:pt x="34" y="112"/>
                </a:cubicBezTo>
                <a:cubicBezTo>
                  <a:pt x="32" y="115"/>
                  <a:pt x="30" y="118"/>
                  <a:pt x="29" y="120"/>
                </a:cubicBezTo>
                <a:cubicBezTo>
                  <a:pt x="26" y="126"/>
                  <a:pt x="28" y="133"/>
                  <a:pt x="34" y="135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46" y="141"/>
                  <a:pt x="51" y="149"/>
                  <a:pt x="49" y="157"/>
                </a:cubicBezTo>
                <a:cubicBezTo>
                  <a:pt x="47" y="167"/>
                  <a:pt x="36" y="172"/>
                  <a:pt x="26" y="168"/>
                </a:cubicBezTo>
                <a:cubicBezTo>
                  <a:pt x="22" y="167"/>
                  <a:pt x="22" y="167"/>
                  <a:pt x="22" y="167"/>
                </a:cubicBezTo>
                <a:cubicBezTo>
                  <a:pt x="16" y="164"/>
                  <a:pt x="9" y="167"/>
                  <a:pt x="8" y="174"/>
                </a:cubicBezTo>
                <a:cubicBezTo>
                  <a:pt x="7" y="177"/>
                  <a:pt x="6" y="180"/>
                  <a:pt x="5" y="183"/>
                </a:cubicBezTo>
                <a:cubicBezTo>
                  <a:pt x="4" y="189"/>
                  <a:pt x="8" y="195"/>
                  <a:pt x="14" y="196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9" y="197"/>
                  <a:pt x="36" y="206"/>
                  <a:pt x="35" y="215"/>
                </a:cubicBezTo>
                <a:cubicBezTo>
                  <a:pt x="41" y="221"/>
                  <a:pt x="35" y="232"/>
                  <a:pt x="27" y="231"/>
                </a:cubicBezTo>
                <a:cubicBezTo>
                  <a:pt x="12" y="229"/>
                  <a:pt x="12" y="229"/>
                  <a:pt x="12" y="229"/>
                </a:cubicBezTo>
                <a:cubicBezTo>
                  <a:pt x="5" y="228"/>
                  <a:pt x="0" y="233"/>
                  <a:pt x="0" y="240"/>
                </a:cubicBezTo>
                <a:cubicBezTo>
                  <a:pt x="0" y="243"/>
                  <a:pt x="0" y="246"/>
                  <a:pt x="0" y="249"/>
                </a:cubicBezTo>
                <a:cubicBezTo>
                  <a:pt x="1" y="255"/>
                  <a:pt x="6" y="260"/>
                  <a:pt x="13" y="259"/>
                </a:cubicBezTo>
                <a:cubicBezTo>
                  <a:pt x="18" y="258"/>
                  <a:pt x="18" y="258"/>
                  <a:pt x="18" y="258"/>
                </a:cubicBezTo>
                <a:cubicBezTo>
                  <a:pt x="27" y="256"/>
                  <a:pt x="36" y="263"/>
                  <a:pt x="38" y="272"/>
                </a:cubicBezTo>
                <a:cubicBezTo>
                  <a:pt x="39" y="281"/>
                  <a:pt x="33" y="289"/>
                  <a:pt x="24" y="291"/>
                </a:cubicBezTo>
                <a:cubicBezTo>
                  <a:pt x="19" y="292"/>
                  <a:pt x="19" y="292"/>
                  <a:pt x="19" y="292"/>
                </a:cubicBezTo>
                <a:cubicBezTo>
                  <a:pt x="13" y="293"/>
                  <a:pt x="9" y="299"/>
                  <a:pt x="11" y="305"/>
                </a:cubicBezTo>
                <a:cubicBezTo>
                  <a:pt x="12" y="308"/>
                  <a:pt x="13" y="311"/>
                  <a:pt x="14" y="314"/>
                </a:cubicBezTo>
                <a:cubicBezTo>
                  <a:pt x="16" y="320"/>
                  <a:pt x="23" y="323"/>
                  <a:pt x="29" y="320"/>
                </a:cubicBezTo>
                <a:cubicBezTo>
                  <a:pt x="34" y="318"/>
                  <a:pt x="34" y="318"/>
                  <a:pt x="34" y="318"/>
                </a:cubicBezTo>
                <a:cubicBezTo>
                  <a:pt x="42" y="314"/>
                  <a:pt x="52" y="317"/>
                  <a:pt x="56" y="325"/>
                </a:cubicBezTo>
                <a:cubicBezTo>
                  <a:pt x="56" y="325"/>
                  <a:pt x="56" y="325"/>
                  <a:pt x="56" y="325"/>
                </a:cubicBezTo>
                <a:cubicBezTo>
                  <a:pt x="60" y="334"/>
                  <a:pt x="57" y="344"/>
                  <a:pt x="48" y="348"/>
                </a:cubicBezTo>
                <a:cubicBezTo>
                  <a:pt x="44" y="350"/>
                  <a:pt x="44" y="350"/>
                  <a:pt x="44" y="350"/>
                </a:cubicBezTo>
                <a:cubicBezTo>
                  <a:pt x="39" y="353"/>
                  <a:pt x="37" y="360"/>
                  <a:pt x="40" y="365"/>
                </a:cubicBezTo>
                <a:cubicBezTo>
                  <a:pt x="42" y="368"/>
                  <a:pt x="44" y="370"/>
                  <a:pt x="46" y="373"/>
                </a:cubicBezTo>
                <a:cubicBezTo>
                  <a:pt x="49" y="378"/>
                  <a:pt x="57" y="379"/>
                  <a:pt x="61" y="374"/>
                </a:cubicBezTo>
                <a:cubicBezTo>
                  <a:pt x="65" y="371"/>
                  <a:pt x="65" y="371"/>
                  <a:pt x="65" y="371"/>
                </a:cubicBezTo>
                <a:cubicBezTo>
                  <a:pt x="72" y="364"/>
                  <a:pt x="83" y="365"/>
                  <a:pt x="89" y="372"/>
                </a:cubicBezTo>
                <a:cubicBezTo>
                  <a:pt x="89" y="372"/>
                  <a:pt x="89" y="372"/>
                  <a:pt x="89" y="372"/>
                </a:cubicBezTo>
                <a:cubicBezTo>
                  <a:pt x="95" y="379"/>
                  <a:pt x="95" y="389"/>
                  <a:pt x="88" y="395"/>
                </a:cubicBezTo>
                <a:cubicBezTo>
                  <a:pt x="85" y="399"/>
                  <a:pt x="85" y="399"/>
                  <a:pt x="85" y="399"/>
                </a:cubicBezTo>
                <a:cubicBezTo>
                  <a:pt x="80" y="403"/>
                  <a:pt x="80" y="410"/>
                  <a:pt x="85" y="414"/>
                </a:cubicBezTo>
                <a:cubicBezTo>
                  <a:pt x="88" y="416"/>
                  <a:pt x="90" y="418"/>
                  <a:pt x="93" y="420"/>
                </a:cubicBezTo>
                <a:cubicBezTo>
                  <a:pt x="98" y="424"/>
                  <a:pt x="105" y="423"/>
                  <a:pt x="108" y="417"/>
                </a:cubicBezTo>
                <a:cubicBezTo>
                  <a:pt x="111" y="413"/>
                  <a:pt x="111" y="413"/>
                  <a:pt x="111" y="413"/>
                </a:cubicBezTo>
                <a:cubicBezTo>
                  <a:pt x="115" y="406"/>
                  <a:pt x="124" y="402"/>
                  <a:pt x="131" y="406"/>
                </a:cubicBezTo>
                <a:cubicBezTo>
                  <a:pt x="141" y="409"/>
                  <a:pt x="145" y="421"/>
                  <a:pt x="140" y="430"/>
                </a:cubicBezTo>
                <a:cubicBezTo>
                  <a:pt x="137" y="434"/>
                  <a:pt x="137" y="434"/>
                  <a:pt x="137" y="434"/>
                </a:cubicBezTo>
                <a:cubicBezTo>
                  <a:pt x="134" y="439"/>
                  <a:pt x="136" y="447"/>
                  <a:pt x="142" y="449"/>
                </a:cubicBezTo>
                <a:cubicBezTo>
                  <a:pt x="145" y="450"/>
                  <a:pt x="148" y="451"/>
                  <a:pt x="151" y="453"/>
                </a:cubicBezTo>
                <a:cubicBezTo>
                  <a:pt x="157" y="455"/>
                  <a:pt x="163" y="451"/>
                  <a:pt x="165" y="445"/>
                </a:cubicBezTo>
                <a:cubicBezTo>
                  <a:pt x="166" y="440"/>
                  <a:pt x="166" y="440"/>
                  <a:pt x="166" y="440"/>
                </a:cubicBezTo>
                <a:cubicBezTo>
                  <a:pt x="169" y="431"/>
                  <a:pt x="178" y="426"/>
                  <a:pt x="187" y="428"/>
                </a:cubicBezTo>
                <a:cubicBezTo>
                  <a:pt x="187" y="428"/>
                  <a:pt x="187" y="428"/>
                  <a:pt x="187" y="428"/>
                </a:cubicBezTo>
                <a:cubicBezTo>
                  <a:pt x="196" y="430"/>
                  <a:pt x="201" y="440"/>
                  <a:pt x="199" y="448"/>
                </a:cubicBezTo>
                <a:cubicBezTo>
                  <a:pt x="198" y="453"/>
                  <a:pt x="198" y="453"/>
                  <a:pt x="198" y="453"/>
                </a:cubicBezTo>
                <a:cubicBezTo>
                  <a:pt x="196" y="459"/>
                  <a:pt x="200" y="465"/>
                  <a:pt x="206" y="466"/>
                </a:cubicBezTo>
                <a:cubicBezTo>
                  <a:pt x="210" y="466"/>
                  <a:pt x="213" y="467"/>
                  <a:pt x="216" y="467"/>
                </a:cubicBezTo>
                <a:cubicBezTo>
                  <a:pt x="222" y="467"/>
                  <a:pt x="227" y="462"/>
                  <a:pt x="227" y="456"/>
                </a:cubicBezTo>
                <a:cubicBezTo>
                  <a:pt x="227" y="451"/>
                  <a:pt x="227" y="451"/>
                  <a:pt x="227" y="451"/>
                </a:cubicBezTo>
                <a:cubicBezTo>
                  <a:pt x="227" y="441"/>
                  <a:pt x="234" y="434"/>
                  <a:pt x="243" y="433"/>
                </a:cubicBezTo>
                <a:cubicBezTo>
                  <a:pt x="253" y="433"/>
                  <a:pt x="260" y="440"/>
                  <a:pt x="261" y="450"/>
                </a:cubicBezTo>
                <a:cubicBezTo>
                  <a:pt x="261" y="454"/>
                  <a:pt x="261" y="454"/>
                  <a:pt x="261" y="454"/>
                </a:cubicBezTo>
                <a:cubicBezTo>
                  <a:pt x="261" y="461"/>
                  <a:pt x="267" y="465"/>
                  <a:pt x="273" y="464"/>
                </a:cubicBezTo>
                <a:cubicBezTo>
                  <a:pt x="276" y="464"/>
                  <a:pt x="279" y="463"/>
                  <a:pt x="282" y="463"/>
                </a:cubicBezTo>
                <a:cubicBezTo>
                  <a:pt x="288" y="461"/>
                  <a:pt x="292" y="455"/>
                  <a:pt x="290" y="449"/>
                </a:cubicBezTo>
                <a:cubicBezTo>
                  <a:pt x="288" y="444"/>
                  <a:pt x="288" y="444"/>
                  <a:pt x="288" y="444"/>
                </a:cubicBezTo>
                <a:cubicBezTo>
                  <a:pt x="286" y="435"/>
                  <a:pt x="290" y="425"/>
                  <a:pt x="299" y="423"/>
                </a:cubicBezTo>
                <a:cubicBezTo>
                  <a:pt x="308" y="420"/>
                  <a:pt x="318" y="425"/>
                  <a:pt x="320" y="433"/>
                </a:cubicBezTo>
                <a:cubicBezTo>
                  <a:pt x="322" y="438"/>
                  <a:pt x="322" y="438"/>
                  <a:pt x="322" y="438"/>
                </a:cubicBezTo>
                <a:cubicBezTo>
                  <a:pt x="324" y="444"/>
                  <a:pt x="331" y="447"/>
                  <a:pt x="336" y="444"/>
                </a:cubicBezTo>
                <a:cubicBezTo>
                  <a:pt x="339" y="443"/>
                  <a:pt x="342" y="441"/>
                  <a:pt x="345" y="440"/>
                </a:cubicBezTo>
                <a:cubicBezTo>
                  <a:pt x="350" y="437"/>
                  <a:pt x="352" y="430"/>
                  <a:pt x="349" y="424"/>
                </a:cubicBezTo>
                <a:cubicBezTo>
                  <a:pt x="345" y="420"/>
                  <a:pt x="345" y="420"/>
                  <a:pt x="345" y="420"/>
                </a:cubicBezTo>
                <a:cubicBezTo>
                  <a:pt x="340" y="412"/>
                  <a:pt x="342" y="402"/>
                  <a:pt x="350" y="396"/>
                </a:cubicBezTo>
                <a:cubicBezTo>
                  <a:pt x="357" y="391"/>
                  <a:pt x="368" y="393"/>
                  <a:pt x="373" y="401"/>
                </a:cubicBezTo>
                <a:cubicBezTo>
                  <a:pt x="376" y="405"/>
                  <a:pt x="376" y="405"/>
                  <a:pt x="376" y="405"/>
                </a:cubicBezTo>
                <a:cubicBezTo>
                  <a:pt x="379" y="410"/>
                  <a:pt x="387" y="411"/>
                  <a:pt x="391" y="407"/>
                </a:cubicBezTo>
                <a:cubicBezTo>
                  <a:pt x="391" y="407"/>
                  <a:pt x="391" y="407"/>
                  <a:pt x="392" y="407"/>
                </a:cubicBezTo>
                <a:cubicBezTo>
                  <a:pt x="394" y="404"/>
                  <a:pt x="396" y="402"/>
                  <a:pt x="398" y="400"/>
                </a:cubicBezTo>
                <a:cubicBezTo>
                  <a:pt x="403" y="396"/>
                  <a:pt x="402" y="388"/>
                  <a:pt x="398" y="384"/>
                </a:cubicBezTo>
                <a:cubicBezTo>
                  <a:pt x="393" y="381"/>
                  <a:pt x="393" y="381"/>
                  <a:pt x="393" y="381"/>
                </a:cubicBezTo>
                <a:cubicBezTo>
                  <a:pt x="386" y="375"/>
                  <a:pt x="385" y="364"/>
                  <a:pt x="391" y="357"/>
                </a:cubicBezTo>
                <a:cubicBezTo>
                  <a:pt x="397" y="350"/>
                  <a:pt x="407" y="349"/>
                  <a:pt x="415" y="355"/>
                </a:cubicBezTo>
                <a:cubicBezTo>
                  <a:pt x="418" y="358"/>
                  <a:pt x="418" y="358"/>
                  <a:pt x="418" y="358"/>
                </a:cubicBezTo>
                <a:cubicBezTo>
                  <a:pt x="423" y="362"/>
                  <a:pt x="430" y="361"/>
                  <a:pt x="434" y="355"/>
                </a:cubicBezTo>
                <a:cubicBezTo>
                  <a:pt x="435" y="352"/>
                  <a:pt x="437" y="350"/>
                  <a:pt x="439" y="347"/>
                </a:cubicBezTo>
                <a:cubicBezTo>
                  <a:pt x="442" y="342"/>
                  <a:pt x="439" y="335"/>
                  <a:pt x="433" y="332"/>
                </a:cubicBezTo>
                <a:cubicBezTo>
                  <a:pt x="428" y="330"/>
                  <a:pt x="428" y="330"/>
                  <a:pt x="428" y="330"/>
                </a:cubicBezTo>
                <a:cubicBezTo>
                  <a:pt x="420" y="326"/>
                  <a:pt x="416" y="316"/>
                  <a:pt x="419" y="308"/>
                </a:cubicBezTo>
                <a:cubicBezTo>
                  <a:pt x="423" y="299"/>
                  <a:pt x="433" y="295"/>
                  <a:pt x="441" y="299"/>
                </a:cubicBezTo>
                <a:cubicBezTo>
                  <a:pt x="446" y="301"/>
                  <a:pt x="446" y="301"/>
                  <a:pt x="446" y="301"/>
                </a:cubicBezTo>
                <a:cubicBezTo>
                  <a:pt x="451" y="303"/>
                  <a:pt x="458" y="300"/>
                  <a:pt x="460" y="294"/>
                </a:cubicBezTo>
                <a:cubicBezTo>
                  <a:pt x="461" y="291"/>
                  <a:pt x="461" y="288"/>
                  <a:pt x="462" y="285"/>
                </a:cubicBezTo>
                <a:cubicBezTo>
                  <a:pt x="463" y="279"/>
                  <a:pt x="459" y="273"/>
                  <a:pt x="453" y="272"/>
                </a:cubicBezTo>
                <a:cubicBezTo>
                  <a:pt x="447" y="271"/>
                  <a:pt x="447" y="271"/>
                  <a:pt x="447" y="271"/>
                </a:cubicBezTo>
                <a:cubicBezTo>
                  <a:pt x="438" y="270"/>
                  <a:pt x="432" y="262"/>
                  <a:pt x="433" y="253"/>
                </a:cubicBezTo>
                <a:cubicBezTo>
                  <a:pt x="427" y="246"/>
                  <a:pt x="432" y="236"/>
                  <a:pt x="441" y="237"/>
                </a:cubicBezTo>
                <a:close/>
                <a:moveTo>
                  <a:pt x="306" y="91"/>
                </a:moveTo>
                <a:cubicBezTo>
                  <a:pt x="323" y="99"/>
                  <a:pt x="339" y="111"/>
                  <a:pt x="352" y="126"/>
                </a:cubicBezTo>
                <a:cubicBezTo>
                  <a:pt x="364" y="139"/>
                  <a:pt x="374" y="154"/>
                  <a:pt x="381" y="170"/>
                </a:cubicBezTo>
                <a:cubicBezTo>
                  <a:pt x="371" y="174"/>
                  <a:pt x="371" y="174"/>
                  <a:pt x="371" y="174"/>
                </a:cubicBezTo>
                <a:cubicBezTo>
                  <a:pt x="366" y="162"/>
                  <a:pt x="359" y="151"/>
                  <a:pt x="351" y="141"/>
                </a:cubicBezTo>
                <a:cubicBezTo>
                  <a:pt x="341" y="150"/>
                  <a:pt x="341" y="150"/>
                  <a:pt x="341" y="150"/>
                </a:cubicBezTo>
                <a:cubicBezTo>
                  <a:pt x="339" y="147"/>
                  <a:pt x="336" y="145"/>
                  <a:pt x="334" y="142"/>
                </a:cubicBezTo>
                <a:cubicBezTo>
                  <a:pt x="332" y="140"/>
                  <a:pt x="329" y="137"/>
                  <a:pt x="327" y="135"/>
                </a:cubicBezTo>
                <a:cubicBezTo>
                  <a:pt x="337" y="126"/>
                  <a:pt x="337" y="126"/>
                  <a:pt x="337" y="126"/>
                </a:cubicBezTo>
                <a:cubicBezTo>
                  <a:pt x="326" y="116"/>
                  <a:pt x="314" y="107"/>
                  <a:pt x="302" y="101"/>
                </a:cubicBezTo>
                <a:lnTo>
                  <a:pt x="306" y="91"/>
                </a:lnTo>
                <a:close/>
                <a:moveTo>
                  <a:pt x="293" y="85"/>
                </a:moveTo>
                <a:cubicBezTo>
                  <a:pt x="288" y="95"/>
                  <a:pt x="288" y="95"/>
                  <a:pt x="288" y="95"/>
                </a:cubicBezTo>
                <a:cubicBezTo>
                  <a:pt x="277" y="90"/>
                  <a:pt x="265" y="87"/>
                  <a:pt x="253" y="86"/>
                </a:cubicBezTo>
                <a:cubicBezTo>
                  <a:pt x="253" y="99"/>
                  <a:pt x="253" y="99"/>
                  <a:pt x="253" y="99"/>
                </a:cubicBezTo>
                <a:cubicBezTo>
                  <a:pt x="246" y="98"/>
                  <a:pt x="239" y="98"/>
                  <a:pt x="232" y="98"/>
                </a:cubicBezTo>
                <a:cubicBezTo>
                  <a:pt x="233" y="84"/>
                  <a:pt x="233" y="84"/>
                  <a:pt x="233" y="84"/>
                </a:cubicBezTo>
                <a:cubicBezTo>
                  <a:pt x="218" y="84"/>
                  <a:pt x="202" y="87"/>
                  <a:pt x="188" y="92"/>
                </a:cubicBezTo>
                <a:cubicBezTo>
                  <a:pt x="184" y="81"/>
                  <a:pt x="184" y="81"/>
                  <a:pt x="184" y="81"/>
                </a:cubicBezTo>
                <a:cubicBezTo>
                  <a:pt x="219" y="70"/>
                  <a:pt x="258" y="71"/>
                  <a:pt x="293" y="85"/>
                </a:cubicBezTo>
                <a:close/>
                <a:moveTo>
                  <a:pt x="126" y="115"/>
                </a:moveTo>
                <a:cubicBezTo>
                  <a:pt x="139" y="103"/>
                  <a:pt x="154" y="93"/>
                  <a:pt x="170" y="8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64" y="101"/>
                  <a:pt x="153" y="107"/>
                  <a:pt x="144" y="115"/>
                </a:cubicBezTo>
                <a:cubicBezTo>
                  <a:pt x="153" y="124"/>
                  <a:pt x="153" y="124"/>
                  <a:pt x="153" y="124"/>
                </a:cubicBezTo>
                <a:cubicBezTo>
                  <a:pt x="149" y="127"/>
                  <a:pt x="146" y="130"/>
                  <a:pt x="142" y="133"/>
                </a:cubicBezTo>
                <a:cubicBezTo>
                  <a:pt x="140" y="135"/>
                  <a:pt x="139" y="136"/>
                  <a:pt x="137" y="13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17" y="139"/>
                  <a:pt x="108" y="152"/>
                  <a:pt x="101" y="166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99" y="145"/>
                  <a:pt x="111" y="129"/>
                  <a:pt x="126" y="115"/>
                </a:cubicBezTo>
                <a:close/>
                <a:moveTo>
                  <a:pt x="85" y="175"/>
                </a:moveTo>
                <a:cubicBezTo>
                  <a:pt x="95" y="179"/>
                  <a:pt x="95" y="179"/>
                  <a:pt x="95" y="179"/>
                </a:cubicBezTo>
                <a:cubicBezTo>
                  <a:pt x="90" y="190"/>
                  <a:pt x="87" y="202"/>
                  <a:pt x="86" y="214"/>
                </a:cubicBezTo>
                <a:cubicBezTo>
                  <a:pt x="99" y="215"/>
                  <a:pt x="99" y="215"/>
                  <a:pt x="99" y="215"/>
                </a:cubicBezTo>
                <a:cubicBezTo>
                  <a:pt x="98" y="222"/>
                  <a:pt x="98" y="228"/>
                  <a:pt x="98" y="235"/>
                </a:cubicBezTo>
                <a:cubicBezTo>
                  <a:pt x="84" y="234"/>
                  <a:pt x="84" y="234"/>
                  <a:pt x="84" y="234"/>
                </a:cubicBezTo>
                <a:cubicBezTo>
                  <a:pt x="85" y="250"/>
                  <a:pt x="87" y="265"/>
                  <a:pt x="92" y="280"/>
                </a:cubicBezTo>
                <a:cubicBezTo>
                  <a:pt x="82" y="284"/>
                  <a:pt x="82" y="284"/>
                  <a:pt x="82" y="284"/>
                </a:cubicBezTo>
                <a:cubicBezTo>
                  <a:pt x="70" y="248"/>
                  <a:pt x="71" y="209"/>
                  <a:pt x="85" y="175"/>
                </a:cubicBezTo>
                <a:close/>
                <a:moveTo>
                  <a:pt x="161" y="377"/>
                </a:moveTo>
                <a:cubicBezTo>
                  <a:pt x="145" y="368"/>
                  <a:pt x="129" y="357"/>
                  <a:pt x="115" y="342"/>
                </a:cubicBezTo>
                <a:cubicBezTo>
                  <a:pt x="103" y="328"/>
                  <a:pt x="93" y="313"/>
                  <a:pt x="87" y="297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102" y="305"/>
                  <a:pt x="109" y="316"/>
                  <a:pt x="117" y="327"/>
                </a:cubicBezTo>
                <a:cubicBezTo>
                  <a:pt x="127" y="318"/>
                  <a:pt x="127" y="318"/>
                  <a:pt x="127" y="318"/>
                </a:cubicBezTo>
                <a:cubicBezTo>
                  <a:pt x="129" y="320"/>
                  <a:pt x="131" y="323"/>
                  <a:pt x="133" y="325"/>
                </a:cubicBezTo>
                <a:cubicBezTo>
                  <a:pt x="136" y="328"/>
                  <a:pt x="138" y="330"/>
                  <a:pt x="140" y="333"/>
                </a:cubicBezTo>
                <a:cubicBezTo>
                  <a:pt x="131" y="342"/>
                  <a:pt x="131" y="342"/>
                  <a:pt x="131" y="342"/>
                </a:cubicBezTo>
                <a:cubicBezTo>
                  <a:pt x="141" y="352"/>
                  <a:pt x="153" y="360"/>
                  <a:pt x="166" y="367"/>
                </a:cubicBezTo>
                <a:lnTo>
                  <a:pt x="161" y="377"/>
                </a:lnTo>
                <a:close/>
                <a:moveTo>
                  <a:pt x="175" y="383"/>
                </a:moveTo>
                <a:cubicBezTo>
                  <a:pt x="179" y="373"/>
                  <a:pt x="179" y="373"/>
                  <a:pt x="179" y="373"/>
                </a:cubicBezTo>
                <a:cubicBezTo>
                  <a:pt x="192" y="378"/>
                  <a:pt x="206" y="381"/>
                  <a:pt x="219" y="382"/>
                </a:cubicBezTo>
                <a:cubicBezTo>
                  <a:pt x="220" y="369"/>
                  <a:pt x="220" y="369"/>
                  <a:pt x="220" y="369"/>
                </a:cubicBezTo>
                <a:cubicBezTo>
                  <a:pt x="227" y="370"/>
                  <a:pt x="234" y="370"/>
                  <a:pt x="240" y="369"/>
                </a:cubicBezTo>
                <a:cubicBezTo>
                  <a:pt x="240" y="383"/>
                  <a:pt x="240" y="383"/>
                  <a:pt x="240" y="383"/>
                </a:cubicBezTo>
                <a:cubicBezTo>
                  <a:pt x="253" y="382"/>
                  <a:pt x="267" y="380"/>
                  <a:pt x="280" y="376"/>
                </a:cubicBezTo>
                <a:cubicBezTo>
                  <a:pt x="284" y="386"/>
                  <a:pt x="284" y="386"/>
                  <a:pt x="284" y="386"/>
                </a:cubicBezTo>
                <a:cubicBezTo>
                  <a:pt x="248" y="398"/>
                  <a:pt x="209" y="396"/>
                  <a:pt x="175" y="383"/>
                </a:cubicBezTo>
                <a:close/>
                <a:moveTo>
                  <a:pt x="342" y="352"/>
                </a:moveTo>
                <a:cubicBezTo>
                  <a:pt x="328" y="364"/>
                  <a:pt x="313" y="374"/>
                  <a:pt x="297" y="381"/>
                </a:cubicBezTo>
                <a:cubicBezTo>
                  <a:pt x="293" y="371"/>
                  <a:pt x="293" y="371"/>
                  <a:pt x="293" y="371"/>
                </a:cubicBezTo>
                <a:cubicBezTo>
                  <a:pt x="306" y="365"/>
                  <a:pt x="318" y="358"/>
                  <a:pt x="330" y="348"/>
                </a:cubicBezTo>
                <a:cubicBezTo>
                  <a:pt x="321" y="338"/>
                  <a:pt x="321" y="338"/>
                  <a:pt x="321" y="338"/>
                </a:cubicBezTo>
                <a:cubicBezTo>
                  <a:pt x="322" y="337"/>
                  <a:pt x="324" y="336"/>
                  <a:pt x="325" y="334"/>
                </a:cubicBezTo>
                <a:cubicBezTo>
                  <a:pt x="329" y="331"/>
                  <a:pt x="332" y="328"/>
                  <a:pt x="335" y="324"/>
                </a:cubicBezTo>
                <a:cubicBezTo>
                  <a:pt x="344" y="334"/>
                  <a:pt x="344" y="334"/>
                  <a:pt x="344" y="334"/>
                </a:cubicBezTo>
                <a:cubicBezTo>
                  <a:pt x="353" y="324"/>
                  <a:pt x="361" y="313"/>
                  <a:pt x="367" y="302"/>
                </a:cubicBezTo>
                <a:cubicBezTo>
                  <a:pt x="377" y="306"/>
                  <a:pt x="377" y="306"/>
                  <a:pt x="377" y="306"/>
                </a:cubicBezTo>
                <a:cubicBezTo>
                  <a:pt x="368" y="323"/>
                  <a:pt x="357" y="339"/>
                  <a:pt x="342" y="352"/>
                </a:cubicBezTo>
                <a:close/>
                <a:moveTo>
                  <a:pt x="383" y="293"/>
                </a:moveTo>
                <a:cubicBezTo>
                  <a:pt x="373" y="288"/>
                  <a:pt x="373" y="288"/>
                  <a:pt x="373" y="288"/>
                </a:cubicBezTo>
                <a:cubicBezTo>
                  <a:pt x="378" y="275"/>
                  <a:pt x="381" y="262"/>
                  <a:pt x="382" y="248"/>
                </a:cubicBezTo>
                <a:cubicBezTo>
                  <a:pt x="369" y="247"/>
                  <a:pt x="369" y="247"/>
                  <a:pt x="369" y="247"/>
                </a:cubicBezTo>
                <a:cubicBezTo>
                  <a:pt x="370" y="241"/>
                  <a:pt x="370" y="234"/>
                  <a:pt x="369" y="227"/>
                </a:cubicBezTo>
                <a:cubicBezTo>
                  <a:pt x="383" y="228"/>
                  <a:pt x="383" y="228"/>
                  <a:pt x="383" y="228"/>
                </a:cubicBezTo>
                <a:cubicBezTo>
                  <a:pt x="382" y="214"/>
                  <a:pt x="380" y="201"/>
                  <a:pt x="376" y="188"/>
                </a:cubicBezTo>
                <a:cubicBezTo>
                  <a:pt x="386" y="184"/>
                  <a:pt x="386" y="184"/>
                  <a:pt x="386" y="184"/>
                </a:cubicBezTo>
                <a:cubicBezTo>
                  <a:pt x="398" y="219"/>
                  <a:pt x="396" y="258"/>
                  <a:pt x="383" y="29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6" name="Freeform 27"/>
          <p:cNvSpPr>
            <a:spLocks noEditPoints="1"/>
          </p:cNvSpPr>
          <p:nvPr/>
        </p:nvSpPr>
        <p:spPr bwMode="auto">
          <a:xfrm>
            <a:off x="3180714" y="4809097"/>
            <a:ext cx="1219807" cy="1217615"/>
          </a:xfrm>
          <a:custGeom>
            <a:avLst/>
            <a:gdLst>
              <a:gd name="T0" fmla="*/ 467 w 468"/>
              <a:gd name="T1" fmla="*/ 218 h 467"/>
              <a:gd name="T2" fmla="*/ 444 w 468"/>
              <a:gd name="T3" fmla="*/ 176 h 467"/>
              <a:gd name="T4" fmla="*/ 439 w 468"/>
              <a:gd name="T5" fmla="*/ 147 h 467"/>
              <a:gd name="T6" fmla="*/ 423 w 468"/>
              <a:gd name="T7" fmla="*/ 118 h 467"/>
              <a:gd name="T8" fmla="*/ 402 w 468"/>
              <a:gd name="T9" fmla="*/ 97 h 467"/>
              <a:gd name="T10" fmla="*/ 382 w 468"/>
              <a:gd name="T11" fmla="*/ 53 h 467"/>
              <a:gd name="T12" fmla="*/ 336 w 468"/>
              <a:gd name="T13" fmla="*/ 62 h 467"/>
              <a:gd name="T14" fmla="*/ 317 w 468"/>
              <a:gd name="T15" fmla="*/ 15 h 467"/>
              <a:gd name="T16" fmla="*/ 269 w 468"/>
              <a:gd name="T17" fmla="*/ 19 h 467"/>
              <a:gd name="T18" fmla="*/ 240 w 468"/>
              <a:gd name="T19" fmla="*/ 11 h 467"/>
              <a:gd name="T20" fmla="*/ 207 w 468"/>
              <a:gd name="T21" fmla="*/ 13 h 467"/>
              <a:gd name="T22" fmla="*/ 179 w 468"/>
              <a:gd name="T23" fmla="*/ 24 h 467"/>
              <a:gd name="T24" fmla="*/ 131 w 468"/>
              <a:gd name="T25" fmla="*/ 23 h 467"/>
              <a:gd name="T26" fmla="*/ 115 w 468"/>
              <a:gd name="T27" fmla="*/ 72 h 467"/>
              <a:gd name="T28" fmla="*/ 76 w 468"/>
              <a:gd name="T29" fmla="*/ 61 h 467"/>
              <a:gd name="T30" fmla="*/ 78 w 468"/>
              <a:gd name="T31" fmla="*/ 108 h 467"/>
              <a:gd name="T32" fmla="*/ 29 w 468"/>
              <a:gd name="T33" fmla="*/ 120 h 467"/>
              <a:gd name="T34" fmla="*/ 26 w 468"/>
              <a:gd name="T35" fmla="*/ 168 h 467"/>
              <a:gd name="T36" fmla="*/ 14 w 468"/>
              <a:gd name="T37" fmla="*/ 196 h 467"/>
              <a:gd name="T38" fmla="*/ 12 w 468"/>
              <a:gd name="T39" fmla="*/ 229 h 467"/>
              <a:gd name="T40" fmla="*/ 18 w 468"/>
              <a:gd name="T41" fmla="*/ 258 h 467"/>
              <a:gd name="T42" fmla="*/ 11 w 468"/>
              <a:gd name="T43" fmla="*/ 305 h 467"/>
              <a:gd name="T44" fmla="*/ 56 w 468"/>
              <a:gd name="T45" fmla="*/ 325 h 467"/>
              <a:gd name="T46" fmla="*/ 40 w 468"/>
              <a:gd name="T47" fmla="*/ 365 h 467"/>
              <a:gd name="T48" fmla="*/ 89 w 468"/>
              <a:gd name="T49" fmla="*/ 372 h 467"/>
              <a:gd name="T50" fmla="*/ 85 w 468"/>
              <a:gd name="T51" fmla="*/ 414 h 467"/>
              <a:gd name="T52" fmla="*/ 131 w 468"/>
              <a:gd name="T53" fmla="*/ 406 h 467"/>
              <a:gd name="T54" fmla="*/ 151 w 468"/>
              <a:gd name="T55" fmla="*/ 453 h 467"/>
              <a:gd name="T56" fmla="*/ 187 w 468"/>
              <a:gd name="T57" fmla="*/ 428 h 467"/>
              <a:gd name="T58" fmla="*/ 216 w 468"/>
              <a:gd name="T59" fmla="*/ 467 h 467"/>
              <a:gd name="T60" fmla="*/ 261 w 468"/>
              <a:gd name="T61" fmla="*/ 450 h 467"/>
              <a:gd name="T62" fmla="*/ 290 w 468"/>
              <a:gd name="T63" fmla="*/ 449 h 467"/>
              <a:gd name="T64" fmla="*/ 322 w 468"/>
              <a:gd name="T65" fmla="*/ 438 h 467"/>
              <a:gd name="T66" fmla="*/ 345 w 468"/>
              <a:gd name="T67" fmla="*/ 420 h 467"/>
              <a:gd name="T68" fmla="*/ 391 w 468"/>
              <a:gd name="T69" fmla="*/ 407 h 467"/>
              <a:gd name="T70" fmla="*/ 393 w 468"/>
              <a:gd name="T71" fmla="*/ 381 h 467"/>
              <a:gd name="T72" fmla="*/ 434 w 468"/>
              <a:gd name="T73" fmla="*/ 355 h 467"/>
              <a:gd name="T74" fmla="*/ 419 w 468"/>
              <a:gd name="T75" fmla="*/ 308 h 467"/>
              <a:gd name="T76" fmla="*/ 462 w 468"/>
              <a:gd name="T77" fmla="*/ 285 h 467"/>
              <a:gd name="T78" fmla="*/ 441 w 468"/>
              <a:gd name="T79" fmla="*/ 237 h 467"/>
              <a:gd name="T80" fmla="*/ 371 w 468"/>
              <a:gd name="T81" fmla="*/ 174 h 467"/>
              <a:gd name="T82" fmla="*/ 327 w 468"/>
              <a:gd name="T83" fmla="*/ 135 h 467"/>
              <a:gd name="T84" fmla="*/ 293 w 468"/>
              <a:gd name="T85" fmla="*/ 85 h 467"/>
              <a:gd name="T86" fmla="*/ 232 w 468"/>
              <a:gd name="T87" fmla="*/ 98 h 467"/>
              <a:gd name="T88" fmla="*/ 293 w 468"/>
              <a:gd name="T89" fmla="*/ 85 h 467"/>
              <a:gd name="T90" fmla="*/ 144 w 468"/>
              <a:gd name="T91" fmla="*/ 115 h 467"/>
              <a:gd name="T92" fmla="*/ 128 w 468"/>
              <a:gd name="T93" fmla="*/ 128 h 467"/>
              <a:gd name="T94" fmla="*/ 85 w 468"/>
              <a:gd name="T95" fmla="*/ 175 h 467"/>
              <a:gd name="T96" fmla="*/ 98 w 468"/>
              <a:gd name="T97" fmla="*/ 235 h 467"/>
              <a:gd name="T98" fmla="*/ 85 w 468"/>
              <a:gd name="T99" fmla="*/ 175 h 467"/>
              <a:gd name="T100" fmla="*/ 97 w 468"/>
              <a:gd name="T101" fmla="*/ 293 h 467"/>
              <a:gd name="T102" fmla="*/ 140 w 468"/>
              <a:gd name="T103" fmla="*/ 333 h 467"/>
              <a:gd name="T104" fmla="*/ 175 w 468"/>
              <a:gd name="T105" fmla="*/ 383 h 467"/>
              <a:gd name="T106" fmla="*/ 240 w 468"/>
              <a:gd name="T107" fmla="*/ 369 h 467"/>
              <a:gd name="T108" fmla="*/ 175 w 468"/>
              <a:gd name="T109" fmla="*/ 383 h 467"/>
              <a:gd name="T110" fmla="*/ 330 w 468"/>
              <a:gd name="T111" fmla="*/ 348 h 467"/>
              <a:gd name="T112" fmla="*/ 344 w 468"/>
              <a:gd name="T113" fmla="*/ 334 h 467"/>
              <a:gd name="T114" fmla="*/ 383 w 468"/>
              <a:gd name="T115" fmla="*/ 293 h 467"/>
              <a:gd name="T116" fmla="*/ 369 w 468"/>
              <a:gd name="T117" fmla="*/ 227 h 467"/>
              <a:gd name="T118" fmla="*/ 383 w 468"/>
              <a:gd name="T119" fmla="*/ 29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8" h="467">
                <a:moveTo>
                  <a:pt x="441" y="237"/>
                </a:moveTo>
                <a:cubicBezTo>
                  <a:pt x="456" y="238"/>
                  <a:pt x="456" y="238"/>
                  <a:pt x="456" y="238"/>
                </a:cubicBezTo>
                <a:cubicBezTo>
                  <a:pt x="462" y="239"/>
                  <a:pt x="468" y="234"/>
                  <a:pt x="468" y="228"/>
                </a:cubicBezTo>
                <a:cubicBezTo>
                  <a:pt x="468" y="225"/>
                  <a:pt x="467" y="221"/>
                  <a:pt x="467" y="218"/>
                </a:cubicBezTo>
                <a:cubicBezTo>
                  <a:pt x="467" y="212"/>
                  <a:pt x="461" y="208"/>
                  <a:pt x="455" y="209"/>
                </a:cubicBezTo>
                <a:cubicBezTo>
                  <a:pt x="450" y="209"/>
                  <a:pt x="450" y="209"/>
                  <a:pt x="450" y="209"/>
                </a:cubicBezTo>
                <a:cubicBezTo>
                  <a:pt x="442" y="211"/>
                  <a:pt x="433" y="206"/>
                  <a:pt x="431" y="199"/>
                </a:cubicBezTo>
                <a:cubicBezTo>
                  <a:pt x="427" y="189"/>
                  <a:pt x="434" y="178"/>
                  <a:pt x="444" y="176"/>
                </a:cubicBezTo>
                <a:cubicBezTo>
                  <a:pt x="448" y="176"/>
                  <a:pt x="448" y="176"/>
                  <a:pt x="448" y="176"/>
                </a:cubicBezTo>
                <a:cubicBezTo>
                  <a:pt x="455" y="175"/>
                  <a:pt x="458" y="168"/>
                  <a:pt x="457" y="162"/>
                </a:cubicBezTo>
                <a:cubicBezTo>
                  <a:pt x="456" y="159"/>
                  <a:pt x="455" y="156"/>
                  <a:pt x="453" y="153"/>
                </a:cubicBezTo>
                <a:cubicBezTo>
                  <a:pt x="451" y="147"/>
                  <a:pt x="445" y="145"/>
                  <a:pt x="439" y="147"/>
                </a:cubicBezTo>
                <a:cubicBezTo>
                  <a:pt x="434" y="150"/>
                  <a:pt x="434" y="150"/>
                  <a:pt x="434" y="150"/>
                </a:cubicBezTo>
                <a:cubicBezTo>
                  <a:pt x="427" y="153"/>
                  <a:pt x="418" y="151"/>
                  <a:pt x="413" y="145"/>
                </a:cubicBezTo>
                <a:cubicBezTo>
                  <a:pt x="407" y="136"/>
                  <a:pt x="410" y="124"/>
                  <a:pt x="419" y="120"/>
                </a:cubicBezTo>
                <a:cubicBezTo>
                  <a:pt x="423" y="118"/>
                  <a:pt x="423" y="118"/>
                  <a:pt x="423" y="118"/>
                </a:cubicBezTo>
                <a:cubicBezTo>
                  <a:pt x="429" y="115"/>
                  <a:pt x="431" y="107"/>
                  <a:pt x="427" y="102"/>
                </a:cubicBezTo>
                <a:cubicBezTo>
                  <a:pt x="425" y="100"/>
                  <a:pt x="424" y="97"/>
                  <a:pt x="422" y="95"/>
                </a:cubicBezTo>
                <a:cubicBezTo>
                  <a:pt x="418" y="89"/>
                  <a:pt x="411" y="89"/>
                  <a:pt x="406" y="93"/>
                </a:cubicBezTo>
                <a:cubicBezTo>
                  <a:pt x="402" y="97"/>
                  <a:pt x="402" y="97"/>
                  <a:pt x="402" y="97"/>
                </a:cubicBezTo>
                <a:cubicBezTo>
                  <a:pt x="395" y="103"/>
                  <a:pt x="385" y="103"/>
                  <a:pt x="378" y="96"/>
                </a:cubicBezTo>
                <a:cubicBezTo>
                  <a:pt x="372" y="89"/>
                  <a:pt x="373" y="78"/>
                  <a:pt x="379" y="72"/>
                </a:cubicBezTo>
                <a:cubicBezTo>
                  <a:pt x="383" y="69"/>
                  <a:pt x="383" y="69"/>
                  <a:pt x="383" y="69"/>
                </a:cubicBezTo>
                <a:cubicBezTo>
                  <a:pt x="387" y="65"/>
                  <a:pt x="387" y="57"/>
                  <a:pt x="382" y="53"/>
                </a:cubicBezTo>
                <a:cubicBezTo>
                  <a:pt x="380" y="51"/>
                  <a:pt x="377" y="49"/>
                  <a:pt x="375" y="47"/>
                </a:cubicBezTo>
                <a:cubicBezTo>
                  <a:pt x="370" y="43"/>
                  <a:pt x="363" y="45"/>
                  <a:pt x="360" y="50"/>
                </a:cubicBezTo>
                <a:cubicBezTo>
                  <a:pt x="357" y="55"/>
                  <a:pt x="357" y="55"/>
                  <a:pt x="357" y="55"/>
                </a:cubicBezTo>
                <a:cubicBezTo>
                  <a:pt x="353" y="62"/>
                  <a:pt x="344" y="65"/>
                  <a:pt x="336" y="62"/>
                </a:cubicBezTo>
                <a:cubicBezTo>
                  <a:pt x="326" y="58"/>
                  <a:pt x="323" y="46"/>
                  <a:pt x="328" y="38"/>
                </a:cubicBezTo>
                <a:cubicBezTo>
                  <a:pt x="330" y="34"/>
                  <a:pt x="330" y="34"/>
                  <a:pt x="330" y="34"/>
                </a:cubicBezTo>
                <a:cubicBezTo>
                  <a:pt x="334" y="28"/>
                  <a:pt x="331" y="21"/>
                  <a:pt x="325" y="18"/>
                </a:cubicBezTo>
                <a:cubicBezTo>
                  <a:pt x="323" y="17"/>
                  <a:pt x="320" y="16"/>
                  <a:pt x="317" y="15"/>
                </a:cubicBezTo>
                <a:cubicBezTo>
                  <a:pt x="311" y="13"/>
                  <a:pt x="304" y="16"/>
                  <a:pt x="303" y="22"/>
                </a:cubicBezTo>
                <a:cubicBezTo>
                  <a:pt x="301" y="27"/>
                  <a:pt x="301" y="27"/>
                  <a:pt x="301" y="27"/>
                </a:cubicBezTo>
                <a:cubicBezTo>
                  <a:pt x="299" y="35"/>
                  <a:pt x="292" y="41"/>
                  <a:pt x="284" y="40"/>
                </a:cubicBezTo>
                <a:cubicBezTo>
                  <a:pt x="273" y="39"/>
                  <a:pt x="266" y="29"/>
                  <a:pt x="269" y="19"/>
                </a:cubicBezTo>
                <a:cubicBezTo>
                  <a:pt x="270" y="15"/>
                  <a:pt x="270" y="15"/>
                  <a:pt x="270" y="15"/>
                </a:cubicBezTo>
                <a:cubicBezTo>
                  <a:pt x="272" y="8"/>
                  <a:pt x="267" y="2"/>
                  <a:pt x="261" y="1"/>
                </a:cubicBezTo>
                <a:cubicBezTo>
                  <a:pt x="258" y="1"/>
                  <a:pt x="255" y="1"/>
                  <a:pt x="252" y="0"/>
                </a:cubicBezTo>
                <a:cubicBezTo>
                  <a:pt x="245" y="0"/>
                  <a:pt x="240" y="5"/>
                  <a:pt x="240" y="11"/>
                </a:cubicBezTo>
                <a:cubicBezTo>
                  <a:pt x="240" y="16"/>
                  <a:pt x="240" y="16"/>
                  <a:pt x="240" y="16"/>
                </a:cubicBezTo>
                <a:cubicBezTo>
                  <a:pt x="241" y="25"/>
                  <a:pt x="235" y="32"/>
                  <a:pt x="227" y="34"/>
                </a:cubicBezTo>
                <a:cubicBezTo>
                  <a:pt x="217" y="36"/>
                  <a:pt x="207" y="28"/>
                  <a:pt x="207" y="18"/>
                </a:cubicBezTo>
                <a:cubicBezTo>
                  <a:pt x="207" y="13"/>
                  <a:pt x="207" y="13"/>
                  <a:pt x="207" y="13"/>
                </a:cubicBezTo>
                <a:cubicBezTo>
                  <a:pt x="207" y="7"/>
                  <a:pt x="201" y="2"/>
                  <a:pt x="195" y="3"/>
                </a:cubicBezTo>
                <a:cubicBezTo>
                  <a:pt x="191" y="4"/>
                  <a:pt x="188" y="4"/>
                  <a:pt x="185" y="5"/>
                </a:cubicBezTo>
                <a:cubicBezTo>
                  <a:pt x="179" y="6"/>
                  <a:pt x="175" y="12"/>
                  <a:pt x="177" y="18"/>
                </a:cubicBezTo>
                <a:cubicBezTo>
                  <a:pt x="179" y="24"/>
                  <a:pt x="179" y="24"/>
                  <a:pt x="179" y="24"/>
                </a:cubicBezTo>
                <a:cubicBezTo>
                  <a:pt x="182" y="33"/>
                  <a:pt x="177" y="42"/>
                  <a:pt x="168" y="45"/>
                </a:cubicBezTo>
                <a:cubicBezTo>
                  <a:pt x="162" y="51"/>
                  <a:pt x="152" y="48"/>
                  <a:pt x="149" y="40"/>
                </a:cubicBezTo>
                <a:cubicBezTo>
                  <a:pt x="146" y="30"/>
                  <a:pt x="146" y="30"/>
                  <a:pt x="146" y="30"/>
                </a:cubicBezTo>
                <a:cubicBezTo>
                  <a:pt x="144" y="24"/>
                  <a:pt x="137" y="21"/>
                  <a:pt x="131" y="23"/>
                </a:cubicBezTo>
                <a:cubicBezTo>
                  <a:pt x="128" y="25"/>
                  <a:pt x="125" y="26"/>
                  <a:pt x="123" y="28"/>
                </a:cubicBezTo>
                <a:cubicBezTo>
                  <a:pt x="117" y="31"/>
                  <a:pt x="115" y="38"/>
                  <a:pt x="119" y="43"/>
                </a:cubicBezTo>
                <a:cubicBezTo>
                  <a:pt x="122" y="48"/>
                  <a:pt x="122" y="48"/>
                  <a:pt x="122" y="48"/>
                </a:cubicBezTo>
                <a:cubicBezTo>
                  <a:pt x="128" y="56"/>
                  <a:pt x="125" y="68"/>
                  <a:pt x="115" y="72"/>
                </a:cubicBezTo>
                <a:cubicBezTo>
                  <a:pt x="108" y="76"/>
                  <a:pt x="99" y="73"/>
                  <a:pt x="94" y="66"/>
                </a:cubicBezTo>
                <a:cubicBezTo>
                  <a:pt x="92" y="63"/>
                  <a:pt x="92" y="63"/>
                  <a:pt x="92" y="63"/>
                </a:cubicBezTo>
                <a:cubicBezTo>
                  <a:pt x="88" y="58"/>
                  <a:pt x="81" y="57"/>
                  <a:pt x="76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74" y="63"/>
                  <a:pt x="71" y="65"/>
                  <a:pt x="69" y="67"/>
                </a:cubicBezTo>
                <a:cubicBezTo>
                  <a:pt x="65" y="72"/>
                  <a:pt x="65" y="79"/>
                  <a:pt x="70" y="83"/>
                </a:cubicBezTo>
                <a:cubicBezTo>
                  <a:pt x="74" y="86"/>
                  <a:pt x="74" y="86"/>
                  <a:pt x="74" y="86"/>
                </a:cubicBezTo>
                <a:cubicBezTo>
                  <a:pt x="80" y="92"/>
                  <a:pt x="82" y="101"/>
                  <a:pt x="78" y="108"/>
                </a:cubicBezTo>
                <a:cubicBezTo>
                  <a:pt x="73" y="117"/>
                  <a:pt x="61" y="119"/>
                  <a:pt x="53" y="113"/>
                </a:cubicBezTo>
                <a:cubicBezTo>
                  <a:pt x="49" y="110"/>
                  <a:pt x="49" y="110"/>
                  <a:pt x="49" y="110"/>
                </a:cubicBezTo>
                <a:cubicBezTo>
                  <a:pt x="44" y="106"/>
                  <a:pt x="37" y="107"/>
                  <a:pt x="34" y="112"/>
                </a:cubicBezTo>
                <a:cubicBezTo>
                  <a:pt x="32" y="115"/>
                  <a:pt x="30" y="118"/>
                  <a:pt x="29" y="120"/>
                </a:cubicBezTo>
                <a:cubicBezTo>
                  <a:pt x="26" y="126"/>
                  <a:pt x="28" y="133"/>
                  <a:pt x="34" y="135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46" y="141"/>
                  <a:pt x="51" y="149"/>
                  <a:pt x="49" y="157"/>
                </a:cubicBezTo>
                <a:cubicBezTo>
                  <a:pt x="47" y="167"/>
                  <a:pt x="36" y="172"/>
                  <a:pt x="26" y="168"/>
                </a:cubicBezTo>
                <a:cubicBezTo>
                  <a:pt x="22" y="167"/>
                  <a:pt x="22" y="167"/>
                  <a:pt x="22" y="167"/>
                </a:cubicBezTo>
                <a:cubicBezTo>
                  <a:pt x="16" y="164"/>
                  <a:pt x="9" y="167"/>
                  <a:pt x="8" y="174"/>
                </a:cubicBezTo>
                <a:cubicBezTo>
                  <a:pt x="7" y="177"/>
                  <a:pt x="6" y="180"/>
                  <a:pt x="5" y="183"/>
                </a:cubicBezTo>
                <a:cubicBezTo>
                  <a:pt x="4" y="189"/>
                  <a:pt x="8" y="195"/>
                  <a:pt x="14" y="196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9" y="197"/>
                  <a:pt x="36" y="206"/>
                  <a:pt x="35" y="215"/>
                </a:cubicBezTo>
                <a:cubicBezTo>
                  <a:pt x="41" y="221"/>
                  <a:pt x="35" y="232"/>
                  <a:pt x="27" y="231"/>
                </a:cubicBezTo>
                <a:cubicBezTo>
                  <a:pt x="12" y="229"/>
                  <a:pt x="12" y="229"/>
                  <a:pt x="12" y="229"/>
                </a:cubicBezTo>
                <a:cubicBezTo>
                  <a:pt x="5" y="228"/>
                  <a:pt x="0" y="233"/>
                  <a:pt x="0" y="240"/>
                </a:cubicBezTo>
                <a:cubicBezTo>
                  <a:pt x="0" y="243"/>
                  <a:pt x="0" y="246"/>
                  <a:pt x="0" y="249"/>
                </a:cubicBezTo>
                <a:cubicBezTo>
                  <a:pt x="1" y="255"/>
                  <a:pt x="6" y="260"/>
                  <a:pt x="13" y="259"/>
                </a:cubicBezTo>
                <a:cubicBezTo>
                  <a:pt x="18" y="258"/>
                  <a:pt x="18" y="258"/>
                  <a:pt x="18" y="258"/>
                </a:cubicBezTo>
                <a:cubicBezTo>
                  <a:pt x="27" y="256"/>
                  <a:pt x="36" y="263"/>
                  <a:pt x="38" y="272"/>
                </a:cubicBezTo>
                <a:cubicBezTo>
                  <a:pt x="39" y="281"/>
                  <a:pt x="33" y="289"/>
                  <a:pt x="24" y="291"/>
                </a:cubicBezTo>
                <a:cubicBezTo>
                  <a:pt x="19" y="292"/>
                  <a:pt x="19" y="292"/>
                  <a:pt x="19" y="292"/>
                </a:cubicBezTo>
                <a:cubicBezTo>
                  <a:pt x="13" y="293"/>
                  <a:pt x="9" y="299"/>
                  <a:pt x="11" y="305"/>
                </a:cubicBezTo>
                <a:cubicBezTo>
                  <a:pt x="12" y="308"/>
                  <a:pt x="13" y="311"/>
                  <a:pt x="14" y="314"/>
                </a:cubicBezTo>
                <a:cubicBezTo>
                  <a:pt x="16" y="320"/>
                  <a:pt x="23" y="323"/>
                  <a:pt x="29" y="320"/>
                </a:cubicBezTo>
                <a:cubicBezTo>
                  <a:pt x="34" y="318"/>
                  <a:pt x="34" y="318"/>
                  <a:pt x="34" y="318"/>
                </a:cubicBezTo>
                <a:cubicBezTo>
                  <a:pt x="42" y="314"/>
                  <a:pt x="52" y="317"/>
                  <a:pt x="56" y="325"/>
                </a:cubicBezTo>
                <a:cubicBezTo>
                  <a:pt x="56" y="325"/>
                  <a:pt x="56" y="325"/>
                  <a:pt x="56" y="325"/>
                </a:cubicBezTo>
                <a:cubicBezTo>
                  <a:pt x="60" y="334"/>
                  <a:pt x="57" y="344"/>
                  <a:pt x="48" y="348"/>
                </a:cubicBezTo>
                <a:cubicBezTo>
                  <a:pt x="44" y="350"/>
                  <a:pt x="44" y="350"/>
                  <a:pt x="44" y="350"/>
                </a:cubicBezTo>
                <a:cubicBezTo>
                  <a:pt x="39" y="353"/>
                  <a:pt x="37" y="360"/>
                  <a:pt x="40" y="365"/>
                </a:cubicBezTo>
                <a:cubicBezTo>
                  <a:pt x="42" y="368"/>
                  <a:pt x="44" y="370"/>
                  <a:pt x="46" y="373"/>
                </a:cubicBezTo>
                <a:cubicBezTo>
                  <a:pt x="49" y="378"/>
                  <a:pt x="57" y="379"/>
                  <a:pt x="61" y="374"/>
                </a:cubicBezTo>
                <a:cubicBezTo>
                  <a:pt x="65" y="371"/>
                  <a:pt x="65" y="371"/>
                  <a:pt x="65" y="371"/>
                </a:cubicBezTo>
                <a:cubicBezTo>
                  <a:pt x="72" y="364"/>
                  <a:pt x="83" y="365"/>
                  <a:pt x="89" y="372"/>
                </a:cubicBezTo>
                <a:cubicBezTo>
                  <a:pt x="89" y="372"/>
                  <a:pt x="89" y="372"/>
                  <a:pt x="89" y="372"/>
                </a:cubicBezTo>
                <a:cubicBezTo>
                  <a:pt x="95" y="379"/>
                  <a:pt x="95" y="389"/>
                  <a:pt x="88" y="395"/>
                </a:cubicBezTo>
                <a:cubicBezTo>
                  <a:pt x="85" y="399"/>
                  <a:pt x="85" y="399"/>
                  <a:pt x="85" y="399"/>
                </a:cubicBezTo>
                <a:cubicBezTo>
                  <a:pt x="80" y="403"/>
                  <a:pt x="80" y="410"/>
                  <a:pt x="85" y="414"/>
                </a:cubicBezTo>
                <a:cubicBezTo>
                  <a:pt x="88" y="416"/>
                  <a:pt x="90" y="418"/>
                  <a:pt x="93" y="420"/>
                </a:cubicBezTo>
                <a:cubicBezTo>
                  <a:pt x="98" y="424"/>
                  <a:pt x="105" y="423"/>
                  <a:pt x="108" y="417"/>
                </a:cubicBezTo>
                <a:cubicBezTo>
                  <a:pt x="111" y="413"/>
                  <a:pt x="111" y="413"/>
                  <a:pt x="111" y="413"/>
                </a:cubicBezTo>
                <a:cubicBezTo>
                  <a:pt x="115" y="406"/>
                  <a:pt x="124" y="402"/>
                  <a:pt x="131" y="406"/>
                </a:cubicBezTo>
                <a:cubicBezTo>
                  <a:pt x="141" y="409"/>
                  <a:pt x="145" y="421"/>
                  <a:pt x="140" y="430"/>
                </a:cubicBezTo>
                <a:cubicBezTo>
                  <a:pt x="137" y="434"/>
                  <a:pt x="137" y="434"/>
                  <a:pt x="137" y="434"/>
                </a:cubicBezTo>
                <a:cubicBezTo>
                  <a:pt x="134" y="439"/>
                  <a:pt x="136" y="447"/>
                  <a:pt x="142" y="449"/>
                </a:cubicBezTo>
                <a:cubicBezTo>
                  <a:pt x="145" y="450"/>
                  <a:pt x="148" y="451"/>
                  <a:pt x="151" y="453"/>
                </a:cubicBezTo>
                <a:cubicBezTo>
                  <a:pt x="157" y="455"/>
                  <a:pt x="163" y="451"/>
                  <a:pt x="165" y="445"/>
                </a:cubicBezTo>
                <a:cubicBezTo>
                  <a:pt x="166" y="440"/>
                  <a:pt x="166" y="440"/>
                  <a:pt x="166" y="440"/>
                </a:cubicBezTo>
                <a:cubicBezTo>
                  <a:pt x="169" y="431"/>
                  <a:pt x="178" y="426"/>
                  <a:pt x="187" y="428"/>
                </a:cubicBezTo>
                <a:cubicBezTo>
                  <a:pt x="187" y="428"/>
                  <a:pt x="187" y="428"/>
                  <a:pt x="187" y="428"/>
                </a:cubicBezTo>
                <a:cubicBezTo>
                  <a:pt x="196" y="430"/>
                  <a:pt x="201" y="440"/>
                  <a:pt x="199" y="448"/>
                </a:cubicBezTo>
                <a:cubicBezTo>
                  <a:pt x="198" y="453"/>
                  <a:pt x="198" y="453"/>
                  <a:pt x="198" y="453"/>
                </a:cubicBezTo>
                <a:cubicBezTo>
                  <a:pt x="196" y="459"/>
                  <a:pt x="200" y="465"/>
                  <a:pt x="206" y="466"/>
                </a:cubicBezTo>
                <a:cubicBezTo>
                  <a:pt x="210" y="466"/>
                  <a:pt x="213" y="467"/>
                  <a:pt x="216" y="467"/>
                </a:cubicBezTo>
                <a:cubicBezTo>
                  <a:pt x="222" y="467"/>
                  <a:pt x="227" y="462"/>
                  <a:pt x="227" y="456"/>
                </a:cubicBezTo>
                <a:cubicBezTo>
                  <a:pt x="227" y="451"/>
                  <a:pt x="227" y="451"/>
                  <a:pt x="227" y="451"/>
                </a:cubicBezTo>
                <a:cubicBezTo>
                  <a:pt x="227" y="441"/>
                  <a:pt x="234" y="434"/>
                  <a:pt x="243" y="433"/>
                </a:cubicBezTo>
                <a:cubicBezTo>
                  <a:pt x="253" y="433"/>
                  <a:pt x="260" y="440"/>
                  <a:pt x="261" y="450"/>
                </a:cubicBezTo>
                <a:cubicBezTo>
                  <a:pt x="261" y="454"/>
                  <a:pt x="261" y="454"/>
                  <a:pt x="261" y="454"/>
                </a:cubicBezTo>
                <a:cubicBezTo>
                  <a:pt x="261" y="461"/>
                  <a:pt x="267" y="465"/>
                  <a:pt x="273" y="464"/>
                </a:cubicBezTo>
                <a:cubicBezTo>
                  <a:pt x="276" y="464"/>
                  <a:pt x="279" y="463"/>
                  <a:pt x="282" y="463"/>
                </a:cubicBezTo>
                <a:cubicBezTo>
                  <a:pt x="288" y="461"/>
                  <a:pt x="292" y="455"/>
                  <a:pt x="290" y="449"/>
                </a:cubicBezTo>
                <a:cubicBezTo>
                  <a:pt x="288" y="444"/>
                  <a:pt x="288" y="444"/>
                  <a:pt x="288" y="444"/>
                </a:cubicBezTo>
                <a:cubicBezTo>
                  <a:pt x="286" y="435"/>
                  <a:pt x="290" y="425"/>
                  <a:pt x="299" y="423"/>
                </a:cubicBezTo>
                <a:cubicBezTo>
                  <a:pt x="308" y="420"/>
                  <a:pt x="318" y="425"/>
                  <a:pt x="320" y="433"/>
                </a:cubicBezTo>
                <a:cubicBezTo>
                  <a:pt x="322" y="438"/>
                  <a:pt x="322" y="438"/>
                  <a:pt x="322" y="438"/>
                </a:cubicBezTo>
                <a:cubicBezTo>
                  <a:pt x="324" y="444"/>
                  <a:pt x="331" y="447"/>
                  <a:pt x="336" y="444"/>
                </a:cubicBezTo>
                <a:cubicBezTo>
                  <a:pt x="339" y="443"/>
                  <a:pt x="342" y="441"/>
                  <a:pt x="345" y="440"/>
                </a:cubicBezTo>
                <a:cubicBezTo>
                  <a:pt x="350" y="437"/>
                  <a:pt x="352" y="430"/>
                  <a:pt x="349" y="424"/>
                </a:cubicBezTo>
                <a:cubicBezTo>
                  <a:pt x="345" y="420"/>
                  <a:pt x="345" y="420"/>
                  <a:pt x="345" y="420"/>
                </a:cubicBezTo>
                <a:cubicBezTo>
                  <a:pt x="340" y="412"/>
                  <a:pt x="342" y="402"/>
                  <a:pt x="350" y="396"/>
                </a:cubicBezTo>
                <a:cubicBezTo>
                  <a:pt x="357" y="391"/>
                  <a:pt x="368" y="393"/>
                  <a:pt x="373" y="401"/>
                </a:cubicBezTo>
                <a:cubicBezTo>
                  <a:pt x="376" y="405"/>
                  <a:pt x="376" y="405"/>
                  <a:pt x="376" y="405"/>
                </a:cubicBezTo>
                <a:cubicBezTo>
                  <a:pt x="379" y="410"/>
                  <a:pt x="387" y="411"/>
                  <a:pt x="391" y="407"/>
                </a:cubicBezTo>
                <a:cubicBezTo>
                  <a:pt x="391" y="407"/>
                  <a:pt x="391" y="407"/>
                  <a:pt x="392" y="407"/>
                </a:cubicBezTo>
                <a:cubicBezTo>
                  <a:pt x="394" y="404"/>
                  <a:pt x="396" y="402"/>
                  <a:pt x="398" y="400"/>
                </a:cubicBezTo>
                <a:cubicBezTo>
                  <a:pt x="403" y="396"/>
                  <a:pt x="402" y="388"/>
                  <a:pt x="398" y="384"/>
                </a:cubicBezTo>
                <a:cubicBezTo>
                  <a:pt x="393" y="381"/>
                  <a:pt x="393" y="381"/>
                  <a:pt x="393" y="381"/>
                </a:cubicBezTo>
                <a:cubicBezTo>
                  <a:pt x="386" y="375"/>
                  <a:pt x="385" y="364"/>
                  <a:pt x="391" y="357"/>
                </a:cubicBezTo>
                <a:cubicBezTo>
                  <a:pt x="397" y="350"/>
                  <a:pt x="407" y="349"/>
                  <a:pt x="415" y="355"/>
                </a:cubicBezTo>
                <a:cubicBezTo>
                  <a:pt x="418" y="358"/>
                  <a:pt x="418" y="358"/>
                  <a:pt x="418" y="358"/>
                </a:cubicBezTo>
                <a:cubicBezTo>
                  <a:pt x="423" y="362"/>
                  <a:pt x="430" y="361"/>
                  <a:pt x="434" y="355"/>
                </a:cubicBezTo>
                <a:cubicBezTo>
                  <a:pt x="435" y="352"/>
                  <a:pt x="437" y="350"/>
                  <a:pt x="439" y="347"/>
                </a:cubicBezTo>
                <a:cubicBezTo>
                  <a:pt x="442" y="342"/>
                  <a:pt x="439" y="335"/>
                  <a:pt x="433" y="332"/>
                </a:cubicBezTo>
                <a:cubicBezTo>
                  <a:pt x="428" y="330"/>
                  <a:pt x="428" y="330"/>
                  <a:pt x="428" y="330"/>
                </a:cubicBezTo>
                <a:cubicBezTo>
                  <a:pt x="420" y="326"/>
                  <a:pt x="416" y="316"/>
                  <a:pt x="419" y="308"/>
                </a:cubicBezTo>
                <a:cubicBezTo>
                  <a:pt x="423" y="299"/>
                  <a:pt x="433" y="295"/>
                  <a:pt x="441" y="299"/>
                </a:cubicBezTo>
                <a:cubicBezTo>
                  <a:pt x="446" y="301"/>
                  <a:pt x="446" y="301"/>
                  <a:pt x="446" y="301"/>
                </a:cubicBezTo>
                <a:cubicBezTo>
                  <a:pt x="451" y="303"/>
                  <a:pt x="458" y="300"/>
                  <a:pt x="460" y="294"/>
                </a:cubicBezTo>
                <a:cubicBezTo>
                  <a:pt x="461" y="291"/>
                  <a:pt x="461" y="288"/>
                  <a:pt x="462" y="285"/>
                </a:cubicBezTo>
                <a:cubicBezTo>
                  <a:pt x="463" y="279"/>
                  <a:pt x="459" y="273"/>
                  <a:pt x="453" y="272"/>
                </a:cubicBezTo>
                <a:cubicBezTo>
                  <a:pt x="447" y="271"/>
                  <a:pt x="447" y="271"/>
                  <a:pt x="447" y="271"/>
                </a:cubicBezTo>
                <a:cubicBezTo>
                  <a:pt x="438" y="270"/>
                  <a:pt x="432" y="262"/>
                  <a:pt x="433" y="253"/>
                </a:cubicBezTo>
                <a:cubicBezTo>
                  <a:pt x="427" y="246"/>
                  <a:pt x="432" y="236"/>
                  <a:pt x="441" y="237"/>
                </a:cubicBezTo>
                <a:close/>
                <a:moveTo>
                  <a:pt x="306" y="91"/>
                </a:moveTo>
                <a:cubicBezTo>
                  <a:pt x="323" y="99"/>
                  <a:pt x="339" y="111"/>
                  <a:pt x="352" y="126"/>
                </a:cubicBezTo>
                <a:cubicBezTo>
                  <a:pt x="364" y="139"/>
                  <a:pt x="374" y="154"/>
                  <a:pt x="381" y="170"/>
                </a:cubicBezTo>
                <a:cubicBezTo>
                  <a:pt x="371" y="174"/>
                  <a:pt x="371" y="174"/>
                  <a:pt x="371" y="174"/>
                </a:cubicBezTo>
                <a:cubicBezTo>
                  <a:pt x="366" y="162"/>
                  <a:pt x="359" y="151"/>
                  <a:pt x="351" y="141"/>
                </a:cubicBezTo>
                <a:cubicBezTo>
                  <a:pt x="341" y="150"/>
                  <a:pt x="341" y="150"/>
                  <a:pt x="341" y="150"/>
                </a:cubicBezTo>
                <a:cubicBezTo>
                  <a:pt x="339" y="147"/>
                  <a:pt x="336" y="145"/>
                  <a:pt x="334" y="142"/>
                </a:cubicBezTo>
                <a:cubicBezTo>
                  <a:pt x="332" y="140"/>
                  <a:pt x="329" y="137"/>
                  <a:pt x="327" y="135"/>
                </a:cubicBezTo>
                <a:cubicBezTo>
                  <a:pt x="337" y="126"/>
                  <a:pt x="337" y="126"/>
                  <a:pt x="337" y="126"/>
                </a:cubicBezTo>
                <a:cubicBezTo>
                  <a:pt x="326" y="116"/>
                  <a:pt x="314" y="107"/>
                  <a:pt x="302" y="101"/>
                </a:cubicBezTo>
                <a:lnTo>
                  <a:pt x="306" y="91"/>
                </a:lnTo>
                <a:close/>
                <a:moveTo>
                  <a:pt x="293" y="85"/>
                </a:moveTo>
                <a:cubicBezTo>
                  <a:pt x="288" y="95"/>
                  <a:pt x="288" y="95"/>
                  <a:pt x="288" y="95"/>
                </a:cubicBezTo>
                <a:cubicBezTo>
                  <a:pt x="277" y="90"/>
                  <a:pt x="265" y="87"/>
                  <a:pt x="253" y="86"/>
                </a:cubicBezTo>
                <a:cubicBezTo>
                  <a:pt x="253" y="99"/>
                  <a:pt x="253" y="99"/>
                  <a:pt x="253" y="99"/>
                </a:cubicBezTo>
                <a:cubicBezTo>
                  <a:pt x="246" y="98"/>
                  <a:pt x="239" y="98"/>
                  <a:pt x="232" y="98"/>
                </a:cubicBezTo>
                <a:cubicBezTo>
                  <a:pt x="233" y="84"/>
                  <a:pt x="233" y="84"/>
                  <a:pt x="233" y="84"/>
                </a:cubicBezTo>
                <a:cubicBezTo>
                  <a:pt x="218" y="84"/>
                  <a:pt x="202" y="87"/>
                  <a:pt x="188" y="92"/>
                </a:cubicBezTo>
                <a:cubicBezTo>
                  <a:pt x="184" y="81"/>
                  <a:pt x="184" y="81"/>
                  <a:pt x="184" y="81"/>
                </a:cubicBezTo>
                <a:cubicBezTo>
                  <a:pt x="219" y="70"/>
                  <a:pt x="258" y="71"/>
                  <a:pt x="293" y="85"/>
                </a:cubicBezTo>
                <a:close/>
                <a:moveTo>
                  <a:pt x="126" y="115"/>
                </a:moveTo>
                <a:cubicBezTo>
                  <a:pt x="139" y="103"/>
                  <a:pt x="154" y="93"/>
                  <a:pt x="170" y="8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64" y="101"/>
                  <a:pt x="153" y="107"/>
                  <a:pt x="144" y="115"/>
                </a:cubicBezTo>
                <a:cubicBezTo>
                  <a:pt x="153" y="124"/>
                  <a:pt x="153" y="124"/>
                  <a:pt x="153" y="124"/>
                </a:cubicBezTo>
                <a:cubicBezTo>
                  <a:pt x="149" y="127"/>
                  <a:pt x="146" y="130"/>
                  <a:pt x="142" y="133"/>
                </a:cubicBezTo>
                <a:cubicBezTo>
                  <a:pt x="140" y="135"/>
                  <a:pt x="139" y="136"/>
                  <a:pt x="137" y="13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17" y="139"/>
                  <a:pt x="108" y="152"/>
                  <a:pt x="101" y="166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99" y="145"/>
                  <a:pt x="111" y="129"/>
                  <a:pt x="126" y="115"/>
                </a:cubicBezTo>
                <a:close/>
                <a:moveTo>
                  <a:pt x="85" y="175"/>
                </a:moveTo>
                <a:cubicBezTo>
                  <a:pt x="95" y="179"/>
                  <a:pt x="95" y="179"/>
                  <a:pt x="95" y="179"/>
                </a:cubicBezTo>
                <a:cubicBezTo>
                  <a:pt x="90" y="190"/>
                  <a:pt x="87" y="202"/>
                  <a:pt x="86" y="214"/>
                </a:cubicBezTo>
                <a:cubicBezTo>
                  <a:pt x="99" y="215"/>
                  <a:pt x="99" y="215"/>
                  <a:pt x="99" y="215"/>
                </a:cubicBezTo>
                <a:cubicBezTo>
                  <a:pt x="98" y="222"/>
                  <a:pt x="98" y="228"/>
                  <a:pt x="98" y="235"/>
                </a:cubicBezTo>
                <a:cubicBezTo>
                  <a:pt x="84" y="234"/>
                  <a:pt x="84" y="234"/>
                  <a:pt x="84" y="234"/>
                </a:cubicBezTo>
                <a:cubicBezTo>
                  <a:pt x="85" y="250"/>
                  <a:pt x="87" y="265"/>
                  <a:pt x="92" y="280"/>
                </a:cubicBezTo>
                <a:cubicBezTo>
                  <a:pt x="82" y="284"/>
                  <a:pt x="82" y="284"/>
                  <a:pt x="82" y="284"/>
                </a:cubicBezTo>
                <a:cubicBezTo>
                  <a:pt x="70" y="248"/>
                  <a:pt x="71" y="209"/>
                  <a:pt x="85" y="175"/>
                </a:cubicBezTo>
                <a:close/>
                <a:moveTo>
                  <a:pt x="161" y="377"/>
                </a:moveTo>
                <a:cubicBezTo>
                  <a:pt x="145" y="368"/>
                  <a:pt x="129" y="357"/>
                  <a:pt x="115" y="342"/>
                </a:cubicBezTo>
                <a:cubicBezTo>
                  <a:pt x="103" y="328"/>
                  <a:pt x="93" y="313"/>
                  <a:pt x="87" y="297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102" y="305"/>
                  <a:pt x="109" y="316"/>
                  <a:pt x="117" y="327"/>
                </a:cubicBezTo>
                <a:cubicBezTo>
                  <a:pt x="127" y="318"/>
                  <a:pt x="127" y="318"/>
                  <a:pt x="127" y="318"/>
                </a:cubicBezTo>
                <a:cubicBezTo>
                  <a:pt x="129" y="320"/>
                  <a:pt x="131" y="323"/>
                  <a:pt x="133" y="325"/>
                </a:cubicBezTo>
                <a:cubicBezTo>
                  <a:pt x="136" y="328"/>
                  <a:pt x="138" y="330"/>
                  <a:pt x="140" y="333"/>
                </a:cubicBezTo>
                <a:cubicBezTo>
                  <a:pt x="131" y="342"/>
                  <a:pt x="131" y="342"/>
                  <a:pt x="131" y="342"/>
                </a:cubicBezTo>
                <a:cubicBezTo>
                  <a:pt x="141" y="352"/>
                  <a:pt x="153" y="360"/>
                  <a:pt x="166" y="367"/>
                </a:cubicBezTo>
                <a:lnTo>
                  <a:pt x="161" y="377"/>
                </a:lnTo>
                <a:close/>
                <a:moveTo>
                  <a:pt x="175" y="383"/>
                </a:moveTo>
                <a:cubicBezTo>
                  <a:pt x="179" y="373"/>
                  <a:pt x="179" y="373"/>
                  <a:pt x="179" y="373"/>
                </a:cubicBezTo>
                <a:cubicBezTo>
                  <a:pt x="192" y="378"/>
                  <a:pt x="206" y="381"/>
                  <a:pt x="219" y="382"/>
                </a:cubicBezTo>
                <a:cubicBezTo>
                  <a:pt x="220" y="369"/>
                  <a:pt x="220" y="369"/>
                  <a:pt x="220" y="369"/>
                </a:cubicBezTo>
                <a:cubicBezTo>
                  <a:pt x="227" y="370"/>
                  <a:pt x="234" y="370"/>
                  <a:pt x="240" y="369"/>
                </a:cubicBezTo>
                <a:cubicBezTo>
                  <a:pt x="240" y="383"/>
                  <a:pt x="240" y="383"/>
                  <a:pt x="240" y="383"/>
                </a:cubicBezTo>
                <a:cubicBezTo>
                  <a:pt x="253" y="382"/>
                  <a:pt x="267" y="380"/>
                  <a:pt x="280" y="376"/>
                </a:cubicBezTo>
                <a:cubicBezTo>
                  <a:pt x="284" y="386"/>
                  <a:pt x="284" y="386"/>
                  <a:pt x="284" y="386"/>
                </a:cubicBezTo>
                <a:cubicBezTo>
                  <a:pt x="248" y="398"/>
                  <a:pt x="209" y="396"/>
                  <a:pt x="175" y="383"/>
                </a:cubicBezTo>
                <a:close/>
                <a:moveTo>
                  <a:pt x="342" y="352"/>
                </a:moveTo>
                <a:cubicBezTo>
                  <a:pt x="328" y="364"/>
                  <a:pt x="313" y="374"/>
                  <a:pt x="297" y="381"/>
                </a:cubicBezTo>
                <a:cubicBezTo>
                  <a:pt x="293" y="371"/>
                  <a:pt x="293" y="371"/>
                  <a:pt x="293" y="371"/>
                </a:cubicBezTo>
                <a:cubicBezTo>
                  <a:pt x="306" y="365"/>
                  <a:pt x="318" y="358"/>
                  <a:pt x="330" y="348"/>
                </a:cubicBezTo>
                <a:cubicBezTo>
                  <a:pt x="321" y="338"/>
                  <a:pt x="321" y="338"/>
                  <a:pt x="321" y="338"/>
                </a:cubicBezTo>
                <a:cubicBezTo>
                  <a:pt x="322" y="337"/>
                  <a:pt x="324" y="336"/>
                  <a:pt x="325" y="334"/>
                </a:cubicBezTo>
                <a:cubicBezTo>
                  <a:pt x="329" y="331"/>
                  <a:pt x="332" y="328"/>
                  <a:pt x="335" y="324"/>
                </a:cubicBezTo>
                <a:cubicBezTo>
                  <a:pt x="344" y="334"/>
                  <a:pt x="344" y="334"/>
                  <a:pt x="344" y="334"/>
                </a:cubicBezTo>
                <a:cubicBezTo>
                  <a:pt x="353" y="324"/>
                  <a:pt x="361" y="313"/>
                  <a:pt x="367" y="302"/>
                </a:cubicBezTo>
                <a:cubicBezTo>
                  <a:pt x="377" y="306"/>
                  <a:pt x="377" y="306"/>
                  <a:pt x="377" y="306"/>
                </a:cubicBezTo>
                <a:cubicBezTo>
                  <a:pt x="368" y="323"/>
                  <a:pt x="357" y="339"/>
                  <a:pt x="342" y="352"/>
                </a:cubicBezTo>
                <a:close/>
                <a:moveTo>
                  <a:pt x="383" y="293"/>
                </a:moveTo>
                <a:cubicBezTo>
                  <a:pt x="373" y="288"/>
                  <a:pt x="373" y="288"/>
                  <a:pt x="373" y="288"/>
                </a:cubicBezTo>
                <a:cubicBezTo>
                  <a:pt x="378" y="275"/>
                  <a:pt x="381" y="262"/>
                  <a:pt x="382" y="248"/>
                </a:cubicBezTo>
                <a:cubicBezTo>
                  <a:pt x="369" y="247"/>
                  <a:pt x="369" y="247"/>
                  <a:pt x="369" y="247"/>
                </a:cubicBezTo>
                <a:cubicBezTo>
                  <a:pt x="370" y="241"/>
                  <a:pt x="370" y="234"/>
                  <a:pt x="369" y="227"/>
                </a:cubicBezTo>
                <a:cubicBezTo>
                  <a:pt x="383" y="228"/>
                  <a:pt x="383" y="228"/>
                  <a:pt x="383" y="228"/>
                </a:cubicBezTo>
                <a:cubicBezTo>
                  <a:pt x="382" y="214"/>
                  <a:pt x="380" y="201"/>
                  <a:pt x="376" y="188"/>
                </a:cubicBezTo>
                <a:cubicBezTo>
                  <a:pt x="386" y="184"/>
                  <a:pt x="386" y="184"/>
                  <a:pt x="386" y="184"/>
                </a:cubicBezTo>
                <a:cubicBezTo>
                  <a:pt x="398" y="219"/>
                  <a:pt x="396" y="258"/>
                  <a:pt x="383" y="29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F3F3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Freeform 27"/>
          <p:cNvSpPr>
            <a:spLocks noEditPoints="1"/>
          </p:cNvSpPr>
          <p:nvPr/>
        </p:nvSpPr>
        <p:spPr bwMode="auto">
          <a:xfrm>
            <a:off x="6369796" y="1475915"/>
            <a:ext cx="1219807" cy="1217615"/>
          </a:xfrm>
          <a:custGeom>
            <a:avLst/>
            <a:gdLst>
              <a:gd name="T0" fmla="*/ 467 w 468"/>
              <a:gd name="T1" fmla="*/ 218 h 467"/>
              <a:gd name="T2" fmla="*/ 444 w 468"/>
              <a:gd name="T3" fmla="*/ 176 h 467"/>
              <a:gd name="T4" fmla="*/ 439 w 468"/>
              <a:gd name="T5" fmla="*/ 147 h 467"/>
              <a:gd name="T6" fmla="*/ 423 w 468"/>
              <a:gd name="T7" fmla="*/ 118 h 467"/>
              <a:gd name="T8" fmla="*/ 402 w 468"/>
              <a:gd name="T9" fmla="*/ 97 h 467"/>
              <a:gd name="T10" fmla="*/ 382 w 468"/>
              <a:gd name="T11" fmla="*/ 53 h 467"/>
              <a:gd name="T12" fmla="*/ 336 w 468"/>
              <a:gd name="T13" fmla="*/ 62 h 467"/>
              <a:gd name="T14" fmla="*/ 317 w 468"/>
              <a:gd name="T15" fmla="*/ 15 h 467"/>
              <a:gd name="T16" fmla="*/ 269 w 468"/>
              <a:gd name="T17" fmla="*/ 19 h 467"/>
              <a:gd name="T18" fmla="*/ 240 w 468"/>
              <a:gd name="T19" fmla="*/ 11 h 467"/>
              <a:gd name="T20" fmla="*/ 207 w 468"/>
              <a:gd name="T21" fmla="*/ 13 h 467"/>
              <a:gd name="T22" fmla="*/ 179 w 468"/>
              <a:gd name="T23" fmla="*/ 24 h 467"/>
              <a:gd name="T24" fmla="*/ 131 w 468"/>
              <a:gd name="T25" fmla="*/ 23 h 467"/>
              <a:gd name="T26" fmla="*/ 115 w 468"/>
              <a:gd name="T27" fmla="*/ 72 h 467"/>
              <a:gd name="T28" fmla="*/ 76 w 468"/>
              <a:gd name="T29" fmla="*/ 61 h 467"/>
              <a:gd name="T30" fmla="*/ 78 w 468"/>
              <a:gd name="T31" fmla="*/ 108 h 467"/>
              <a:gd name="T32" fmla="*/ 29 w 468"/>
              <a:gd name="T33" fmla="*/ 120 h 467"/>
              <a:gd name="T34" fmla="*/ 26 w 468"/>
              <a:gd name="T35" fmla="*/ 168 h 467"/>
              <a:gd name="T36" fmla="*/ 14 w 468"/>
              <a:gd name="T37" fmla="*/ 196 h 467"/>
              <a:gd name="T38" fmla="*/ 12 w 468"/>
              <a:gd name="T39" fmla="*/ 229 h 467"/>
              <a:gd name="T40" fmla="*/ 18 w 468"/>
              <a:gd name="T41" fmla="*/ 258 h 467"/>
              <a:gd name="T42" fmla="*/ 11 w 468"/>
              <a:gd name="T43" fmla="*/ 305 h 467"/>
              <a:gd name="T44" fmla="*/ 56 w 468"/>
              <a:gd name="T45" fmla="*/ 325 h 467"/>
              <a:gd name="T46" fmla="*/ 40 w 468"/>
              <a:gd name="T47" fmla="*/ 365 h 467"/>
              <a:gd name="T48" fmla="*/ 89 w 468"/>
              <a:gd name="T49" fmla="*/ 372 h 467"/>
              <a:gd name="T50" fmla="*/ 85 w 468"/>
              <a:gd name="T51" fmla="*/ 414 h 467"/>
              <a:gd name="T52" fmla="*/ 131 w 468"/>
              <a:gd name="T53" fmla="*/ 406 h 467"/>
              <a:gd name="T54" fmla="*/ 151 w 468"/>
              <a:gd name="T55" fmla="*/ 453 h 467"/>
              <a:gd name="T56" fmla="*/ 187 w 468"/>
              <a:gd name="T57" fmla="*/ 428 h 467"/>
              <a:gd name="T58" fmla="*/ 216 w 468"/>
              <a:gd name="T59" fmla="*/ 467 h 467"/>
              <a:gd name="T60" fmla="*/ 261 w 468"/>
              <a:gd name="T61" fmla="*/ 450 h 467"/>
              <a:gd name="T62" fmla="*/ 290 w 468"/>
              <a:gd name="T63" fmla="*/ 449 h 467"/>
              <a:gd name="T64" fmla="*/ 322 w 468"/>
              <a:gd name="T65" fmla="*/ 438 h 467"/>
              <a:gd name="T66" fmla="*/ 345 w 468"/>
              <a:gd name="T67" fmla="*/ 420 h 467"/>
              <a:gd name="T68" fmla="*/ 391 w 468"/>
              <a:gd name="T69" fmla="*/ 407 h 467"/>
              <a:gd name="T70" fmla="*/ 393 w 468"/>
              <a:gd name="T71" fmla="*/ 381 h 467"/>
              <a:gd name="T72" fmla="*/ 434 w 468"/>
              <a:gd name="T73" fmla="*/ 355 h 467"/>
              <a:gd name="T74" fmla="*/ 419 w 468"/>
              <a:gd name="T75" fmla="*/ 308 h 467"/>
              <a:gd name="T76" fmla="*/ 462 w 468"/>
              <a:gd name="T77" fmla="*/ 285 h 467"/>
              <a:gd name="T78" fmla="*/ 441 w 468"/>
              <a:gd name="T79" fmla="*/ 237 h 467"/>
              <a:gd name="T80" fmla="*/ 371 w 468"/>
              <a:gd name="T81" fmla="*/ 174 h 467"/>
              <a:gd name="T82" fmla="*/ 327 w 468"/>
              <a:gd name="T83" fmla="*/ 135 h 467"/>
              <a:gd name="T84" fmla="*/ 293 w 468"/>
              <a:gd name="T85" fmla="*/ 85 h 467"/>
              <a:gd name="T86" fmla="*/ 232 w 468"/>
              <a:gd name="T87" fmla="*/ 98 h 467"/>
              <a:gd name="T88" fmla="*/ 293 w 468"/>
              <a:gd name="T89" fmla="*/ 85 h 467"/>
              <a:gd name="T90" fmla="*/ 144 w 468"/>
              <a:gd name="T91" fmla="*/ 115 h 467"/>
              <a:gd name="T92" fmla="*/ 128 w 468"/>
              <a:gd name="T93" fmla="*/ 128 h 467"/>
              <a:gd name="T94" fmla="*/ 85 w 468"/>
              <a:gd name="T95" fmla="*/ 175 h 467"/>
              <a:gd name="T96" fmla="*/ 98 w 468"/>
              <a:gd name="T97" fmla="*/ 235 h 467"/>
              <a:gd name="T98" fmla="*/ 85 w 468"/>
              <a:gd name="T99" fmla="*/ 175 h 467"/>
              <a:gd name="T100" fmla="*/ 97 w 468"/>
              <a:gd name="T101" fmla="*/ 293 h 467"/>
              <a:gd name="T102" fmla="*/ 140 w 468"/>
              <a:gd name="T103" fmla="*/ 333 h 467"/>
              <a:gd name="T104" fmla="*/ 175 w 468"/>
              <a:gd name="T105" fmla="*/ 383 h 467"/>
              <a:gd name="T106" fmla="*/ 240 w 468"/>
              <a:gd name="T107" fmla="*/ 369 h 467"/>
              <a:gd name="T108" fmla="*/ 175 w 468"/>
              <a:gd name="T109" fmla="*/ 383 h 467"/>
              <a:gd name="T110" fmla="*/ 330 w 468"/>
              <a:gd name="T111" fmla="*/ 348 h 467"/>
              <a:gd name="T112" fmla="*/ 344 w 468"/>
              <a:gd name="T113" fmla="*/ 334 h 467"/>
              <a:gd name="T114" fmla="*/ 383 w 468"/>
              <a:gd name="T115" fmla="*/ 293 h 467"/>
              <a:gd name="T116" fmla="*/ 369 w 468"/>
              <a:gd name="T117" fmla="*/ 227 h 467"/>
              <a:gd name="T118" fmla="*/ 383 w 468"/>
              <a:gd name="T119" fmla="*/ 29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8" h="467">
                <a:moveTo>
                  <a:pt x="441" y="237"/>
                </a:moveTo>
                <a:cubicBezTo>
                  <a:pt x="456" y="238"/>
                  <a:pt x="456" y="238"/>
                  <a:pt x="456" y="238"/>
                </a:cubicBezTo>
                <a:cubicBezTo>
                  <a:pt x="462" y="239"/>
                  <a:pt x="468" y="234"/>
                  <a:pt x="468" y="228"/>
                </a:cubicBezTo>
                <a:cubicBezTo>
                  <a:pt x="468" y="225"/>
                  <a:pt x="467" y="221"/>
                  <a:pt x="467" y="218"/>
                </a:cubicBezTo>
                <a:cubicBezTo>
                  <a:pt x="467" y="212"/>
                  <a:pt x="461" y="208"/>
                  <a:pt x="455" y="209"/>
                </a:cubicBezTo>
                <a:cubicBezTo>
                  <a:pt x="450" y="209"/>
                  <a:pt x="450" y="209"/>
                  <a:pt x="450" y="209"/>
                </a:cubicBezTo>
                <a:cubicBezTo>
                  <a:pt x="442" y="211"/>
                  <a:pt x="433" y="206"/>
                  <a:pt x="431" y="199"/>
                </a:cubicBezTo>
                <a:cubicBezTo>
                  <a:pt x="427" y="189"/>
                  <a:pt x="434" y="178"/>
                  <a:pt x="444" y="176"/>
                </a:cubicBezTo>
                <a:cubicBezTo>
                  <a:pt x="448" y="176"/>
                  <a:pt x="448" y="176"/>
                  <a:pt x="448" y="176"/>
                </a:cubicBezTo>
                <a:cubicBezTo>
                  <a:pt x="455" y="175"/>
                  <a:pt x="458" y="168"/>
                  <a:pt x="457" y="162"/>
                </a:cubicBezTo>
                <a:cubicBezTo>
                  <a:pt x="456" y="159"/>
                  <a:pt x="455" y="156"/>
                  <a:pt x="453" y="153"/>
                </a:cubicBezTo>
                <a:cubicBezTo>
                  <a:pt x="451" y="147"/>
                  <a:pt x="445" y="145"/>
                  <a:pt x="439" y="147"/>
                </a:cubicBezTo>
                <a:cubicBezTo>
                  <a:pt x="434" y="150"/>
                  <a:pt x="434" y="150"/>
                  <a:pt x="434" y="150"/>
                </a:cubicBezTo>
                <a:cubicBezTo>
                  <a:pt x="427" y="153"/>
                  <a:pt x="418" y="151"/>
                  <a:pt x="413" y="145"/>
                </a:cubicBezTo>
                <a:cubicBezTo>
                  <a:pt x="407" y="136"/>
                  <a:pt x="410" y="124"/>
                  <a:pt x="419" y="120"/>
                </a:cubicBezTo>
                <a:cubicBezTo>
                  <a:pt x="423" y="118"/>
                  <a:pt x="423" y="118"/>
                  <a:pt x="423" y="118"/>
                </a:cubicBezTo>
                <a:cubicBezTo>
                  <a:pt x="429" y="115"/>
                  <a:pt x="431" y="107"/>
                  <a:pt x="427" y="102"/>
                </a:cubicBezTo>
                <a:cubicBezTo>
                  <a:pt x="425" y="100"/>
                  <a:pt x="424" y="97"/>
                  <a:pt x="422" y="95"/>
                </a:cubicBezTo>
                <a:cubicBezTo>
                  <a:pt x="418" y="89"/>
                  <a:pt x="411" y="89"/>
                  <a:pt x="406" y="93"/>
                </a:cubicBezTo>
                <a:cubicBezTo>
                  <a:pt x="402" y="97"/>
                  <a:pt x="402" y="97"/>
                  <a:pt x="402" y="97"/>
                </a:cubicBezTo>
                <a:cubicBezTo>
                  <a:pt x="395" y="103"/>
                  <a:pt x="385" y="103"/>
                  <a:pt x="378" y="96"/>
                </a:cubicBezTo>
                <a:cubicBezTo>
                  <a:pt x="372" y="89"/>
                  <a:pt x="373" y="78"/>
                  <a:pt x="379" y="72"/>
                </a:cubicBezTo>
                <a:cubicBezTo>
                  <a:pt x="383" y="69"/>
                  <a:pt x="383" y="69"/>
                  <a:pt x="383" y="69"/>
                </a:cubicBezTo>
                <a:cubicBezTo>
                  <a:pt x="387" y="65"/>
                  <a:pt x="387" y="57"/>
                  <a:pt x="382" y="53"/>
                </a:cubicBezTo>
                <a:cubicBezTo>
                  <a:pt x="380" y="51"/>
                  <a:pt x="377" y="49"/>
                  <a:pt x="375" y="47"/>
                </a:cubicBezTo>
                <a:cubicBezTo>
                  <a:pt x="370" y="43"/>
                  <a:pt x="363" y="45"/>
                  <a:pt x="360" y="50"/>
                </a:cubicBezTo>
                <a:cubicBezTo>
                  <a:pt x="357" y="55"/>
                  <a:pt x="357" y="55"/>
                  <a:pt x="357" y="55"/>
                </a:cubicBezTo>
                <a:cubicBezTo>
                  <a:pt x="353" y="62"/>
                  <a:pt x="344" y="65"/>
                  <a:pt x="336" y="62"/>
                </a:cubicBezTo>
                <a:cubicBezTo>
                  <a:pt x="326" y="58"/>
                  <a:pt x="323" y="46"/>
                  <a:pt x="328" y="38"/>
                </a:cubicBezTo>
                <a:cubicBezTo>
                  <a:pt x="330" y="34"/>
                  <a:pt x="330" y="34"/>
                  <a:pt x="330" y="34"/>
                </a:cubicBezTo>
                <a:cubicBezTo>
                  <a:pt x="334" y="28"/>
                  <a:pt x="331" y="21"/>
                  <a:pt x="325" y="18"/>
                </a:cubicBezTo>
                <a:cubicBezTo>
                  <a:pt x="323" y="17"/>
                  <a:pt x="320" y="16"/>
                  <a:pt x="317" y="15"/>
                </a:cubicBezTo>
                <a:cubicBezTo>
                  <a:pt x="311" y="13"/>
                  <a:pt x="304" y="16"/>
                  <a:pt x="303" y="22"/>
                </a:cubicBezTo>
                <a:cubicBezTo>
                  <a:pt x="301" y="27"/>
                  <a:pt x="301" y="27"/>
                  <a:pt x="301" y="27"/>
                </a:cubicBezTo>
                <a:cubicBezTo>
                  <a:pt x="299" y="35"/>
                  <a:pt x="292" y="41"/>
                  <a:pt x="284" y="40"/>
                </a:cubicBezTo>
                <a:cubicBezTo>
                  <a:pt x="273" y="39"/>
                  <a:pt x="266" y="29"/>
                  <a:pt x="269" y="19"/>
                </a:cubicBezTo>
                <a:cubicBezTo>
                  <a:pt x="270" y="15"/>
                  <a:pt x="270" y="15"/>
                  <a:pt x="270" y="15"/>
                </a:cubicBezTo>
                <a:cubicBezTo>
                  <a:pt x="272" y="8"/>
                  <a:pt x="267" y="2"/>
                  <a:pt x="261" y="1"/>
                </a:cubicBezTo>
                <a:cubicBezTo>
                  <a:pt x="258" y="1"/>
                  <a:pt x="255" y="1"/>
                  <a:pt x="252" y="0"/>
                </a:cubicBezTo>
                <a:cubicBezTo>
                  <a:pt x="245" y="0"/>
                  <a:pt x="240" y="5"/>
                  <a:pt x="240" y="11"/>
                </a:cubicBezTo>
                <a:cubicBezTo>
                  <a:pt x="240" y="16"/>
                  <a:pt x="240" y="16"/>
                  <a:pt x="240" y="16"/>
                </a:cubicBezTo>
                <a:cubicBezTo>
                  <a:pt x="241" y="25"/>
                  <a:pt x="235" y="32"/>
                  <a:pt x="227" y="34"/>
                </a:cubicBezTo>
                <a:cubicBezTo>
                  <a:pt x="217" y="36"/>
                  <a:pt x="207" y="28"/>
                  <a:pt x="207" y="18"/>
                </a:cubicBezTo>
                <a:cubicBezTo>
                  <a:pt x="207" y="13"/>
                  <a:pt x="207" y="13"/>
                  <a:pt x="207" y="13"/>
                </a:cubicBezTo>
                <a:cubicBezTo>
                  <a:pt x="207" y="7"/>
                  <a:pt x="201" y="2"/>
                  <a:pt x="195" y="3"/>
                </a:cubicBezTo>
                <a:cubicBezTo>
                  <a:pt x="191" y="4"/>
                  <a:pt x="188" y="4"/>
                  <a:pt x="185" y="5"/>
                </a:cubicBezTo>
                <a:cubicBezTo>
                  <a:pt x="179" y="6"/>
                  <a:pt x="175" y="12"/>
                  <a:pt x="177" y="18"/>
                </a:cubicBezTo>
                <a:cubicBezTo>
                  <a:pt x="179" y="24"/>
                  <a:pt x="179" y="24"/>
                  <a:pt x="179" y="24"/>
                </a:cubicBezTo>
                <a:cubicBezTo>
                  <a:pt x="182" y="33"/>
                  <a:pt x="177" y="42"/>
                  <a:pt x="168" y="45"/>
                </a:cubicBezTo>
                <a:cubicBezTo>
                  <a:pt x="162" y="51"/>
                  <a:pt x="152" y="48"/>
                  <a:pt x="149" y="40"/>
                </a:cubicBezTo>
                <a:cubicBezTo>
                  <a:pt x="146" y="30"/>
                  <a:pt x="146" y="30"/>
                  <a:pt x="146" y="30"/>
                </a:cubicBezTo>
                <a:cubicBezTo>
                  <a:pt x="144" y="24"/>
                  <a:pt x="137" y="21"/>
                  <a:pt x="131" y="23"/>
                </a:cubicBezTo>
                <a:cubicBezTo>
                  <a:pt x="128" y="25"/>
                  <a:pt x="125" y="26"/>
                  <a:pt x="123" y="28"/>
                </a:cubicBezTo>
                <a:cubicBezTo>
                  <a:pt x="117" y="31"/>
                  <a:pt x="115" y="38"/>
                  <a:pt x="119" y="43"/>
                </a:cubicBezTo>
                <a:cubicBezTo>
                  <a:pt x="122" y="48"/>
                  <a:pt x="122" y="48"/>
                  <a:pt x="122" y="48"/>
                </a:cubicBezTo>
                <a:cubicBezTo>
                  <a:pt x="128" y="56"/>
                  <a:pt x="125" y="68"/>
                  <a:pt x="115" y="72"/>
                </a:cubicBezTo>
                <a:cubicBezTo>
                  <a:pt x="108" y="76"/>
                  <a:pt x="99" y="73"/>
                  <a:pt x="94" y="66"/>
                </a:cubicBezTo>
                <a:cubicBezTo>
                  <a:pt x="92" y="63"/>
                  <a:pt x="92" y="63"/>
                  <a:pt x="92" y="63"/>
                </a:cubicBezTo>
                <a:cubicBezTo>
                  <a:pt x="88" y="58"/>
                  <a:pt x="81" y="57"/>
                  <a:pt x="76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74" y="63"/>
                  <a:pt x="71" y="65"/>
                  <a:pt x="69" y="67"/>
                </a:cubicBezTo>
                <a:cubicBezTo>
                  <a:pt x="65" y="72"/>
                  <a:pt x="65" y="79"/>
                  <a:pt x="70" y="83"/>
                </a:cubicBezTo>
                <a:cubicBezTo>
                  <a:pt x="74" y="86"/>
                  <a:pt x="74" y="86"/>
                  <a:pt x="74" y="86"/>
                </a:cubicBezTo>
                <a:cubicBezTo>
                  <a:pt x="80" y="92"/>
                  <a:pt x="82" y="101"/>
                  <a:pt x="78" y="108"/>
                </a:cubicBezTo>
                <a:cubicBezTo>
                  <a:pt x="73" y="117"/>
                  <a:pt x="61" y="119"/>
                  <a:pt x="53" y="113"/>
                </a:cubicBezTo>
                <a:cubicBezTo>
                  <a:pt x="49" y="110"/>
                  <a:pt x="49" y="110"/>
                  <a:pt x="49" y="110"/>
                </a:cubicBezTo>
                <a:cubicBezTo>
                  <a:pt x="44" y="106"/>
                  <a:pt x="37" y="107"/>
                  <a:pt x="34" y="112"/>
                </a:cubicBezTo>
                <a:cubicBezTo>
                  <a:pt x="32" y="115"/>
                  <a:pt x="30" y="118"/>
                  <a:pt x="29" y="120"/>
                </a:cubicBezTo>
                <a:cubicBezTo>
                  <a:pt x="26" y="126"/>
                  <a:pt x="28" y="133"/>
                  <a:pt x="34" y="135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46" y="141"/>
                  <a:pt x="51" y="149"/>
                  <a:pt x="49" y="157"/>
                </a:cubicBezTo>
                <a:cubicBezTo>
                  <a:pt x="47" y="167"/>
                  <a:pt x="36" y="172"/>
                  <a:pt x="26" y="168"/>
                </a:cubicBezTo>
                <a:cubicBezTo>
                  <a:pt x="22" y="167"/>
                  <a:pt x="22" y="167"/>
                  <a:pt x="22" y="167"/>
                </a:cubicBezTo>
                <a:cubicBezTo>
                  <a:pt x="16" y="164"/>
                  <a:pt x="9" y="167"/>
                  <a:pt x="8" y="174"/>
                </a:cubicBezTo>
                <a:cubicBezTo>
                  <a:pt x="7" y="177"/>
                  <a:pt x="6" y="180"/>
                  <a:pt x="5" y="183"/>
                </a:cubicBezTo>
                <a:cubicBezTo>
                  <a:pt x="4" y="189"/>
                  <a:pt x="8" y="195"/>
                  <a:pt x="14" y="196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9" y="197"/>
                  <a:pt x="36" y="206"/>
                  <a:pt x="35" y="215"/>
                </a:cubicBezTo>
                <a:cubicBezTo>
                  <a:pt x="41" y="221"/>
                  <a:pt x="35" y="232"/>
                  <a:pt x="27" y="231"/>
                </a:cubicBezTo>
                <a:cubicBezTo>
                  <a:pt x="12" y="229"/>
                  <a:pt x="12" y="229"/>
                  <a:pt x="12" y="229"/>
                </a:cubicBezTo>
                <a:cubicBezTo>
                  <a:pt x="5" y="228"/>
                  <a:pt x="0" y="233"/>
                  <a:pt x="0" y="240"/>
                </a:cubicBezTo>
                <a:cubicBezTo>
                  <a:pt x="0" y="243"/>
                  <a:pt x="0" y="246"/>
                  <a:pt x="0" y="249"/>
                </a:cubicBezTo>
                <a:cubicBezTo>
                  <a:pt x="1" y="255"/>
                  <a:pt x="6" y="260"/>
                  <a:pt x="13" y="259"/>
                </a:cubicBezTo>
                <a:cubicBezTo>
                  <a:pt x="18" y="258"/>
                  <a:pt x="18" y="258"/>
                  <a:pt x="18" y="258"/>
                </a:cubicBezTo>
                <a:cubicBezTo>
                  <a:pt x="27" y="256"/>
                  <a:pt x="36" y="263"/>
                  <a:pt x="38" y="272"/>
                </a:cubicBezTo>
                <a:cubicBezTo>
                  <a:pt x="39" y="281"/>
                  <a:pt x="33" y="289"/>
                  <a:pt x="24" y="291"/>
                </a:cubicBezTo>
                <a:cubicBezTo>
                  <a:pt x="19" y="292"/>
                  <a:pt x="19" y="292"/>
                  <a:pt x="19" y="292"/>
                </a:cubicBezTo>
                <a:cubicBezTo>
                  <a:pt x="13" y="293"/>
                  <a:pt x="9" y="299"/>
                  <a:pt x="11" y="305"/>
                </a:cubicBezTo>
                <a:cubicBezTo>
                  <a:pt x="12" y="308"/>
                  <a:pt x="13" y="311"/>
                  <a:pt x="14" y="314"/>
                </a:cubicBezTo>
                <a:cubicBezTo>
                  <a:pt x="16" y="320"/>
                  <a:pt x="23" y="323"/>
                  <a:pt x="29" y="320"/>
                </a:cubicBezTo>
                <a:cubicBezTo>
                  <a:pt x="34" y="318"/>
                  <a:pt x="34" y="318"/>
                  <a:pt x="34" y="318"/>
                </a:cubicBezTo>
                <a:cubicBezTo>
                  <a:pt x="42" y="314"/>
                  <a:pt x="52" y="317"/>
                  <a:pt x="56" y="325"/>
                </a:cubicBezTo>
                <a:cubicBezTo>
                  <a:pt x="56" y="325"/>
                  <a:pt x="56" y="325"/>
                  <a:pt x="56" y="325"/>
                </a:cubicBezTo>
                <a:cubicBezTo>
                  <a:pt x="60" y="334"/>
                  <a:pt x="57" y="344"/>
                  <a:pt x="48" y="348"/>
                </a:cubicBezTo>
                <a:cubicBezTo>
                  <a:pt x="44" y="350"/>
                  <a:pt x="44" y="350"/>
                  <a:pt x="44" y="350"/>
                </a:cubicBezTo>
                <a:cubicBezTo>
                  <a:pt x="39" y="353"/>
                  <a:pt x="37" y="360"/>
                  <a:pt x="40" y="365"/>
                </a:cubicBezTo>
                <a:cubicBezTo>
                  <a:pt x="42" y="368"/>
                  <a:pt x="44" y="370"/>
                  <a:pt x="46" y="373"/>
                </a:cubicBezTo>
                <a:cubicBezTo>
                  <a:pt x="49" y="378"/>
                  <a:pt x="57" y="379"/>
                  <a:pt x="61" y="374"/>
                </a:cubicBezTo>
                <a:cubicBezTo>
                  <a:pt x="65" y="371"/>
                  <a:pt x="65" y="371"/>
                  <a:pt x="65" y="371"/>
                </a:cubicBezTo>
                <a:cubicBezTo>
                  <a:pt x="72" y="364"/>
                  <a:pt x="83" y="365"/>
                  <a:pt x="89" y="372"/>
                </a:cubicBezTo>
                <a:cubicBezTo>
                  <a:pt x="89" y="372"/>
                  <a:pt x="89" y="372"/>
                  <a:pt x="89" y="372"/>
                </a:cubicBezTo>
                <a:cubicBezTo>
                  <a:pt x="95" y="379"/>
                  <a:pt x="95" y="389"/>
                  <a:pt x="88" y="395"/>
                </a:cubicBezTo>
                <a:cubicBezTo>
                  <a:pt x="85" y="399"/>
                  <a:pt x="85" y="399"/>
                  <a:pt x="85" y="399"/>
                </a:cubicBezTo>
                <a:cubicBezTo>
                  <a:pt x="80" y="403"/>
                  <a:pt x="80" y="410"/>
                  <a:pt x="85" y="414"/>
                </a:cubicBezTo>
                <a:cubicBezTo>
                  <a:pt x="88" y="416"/>
                  <a:pt x="90" y="418"/>
                  <a:pt x="93" y="420"/>
                </a:cubicBezTo>
                <a:cubicBezTo>
                  <a:pt x="98" y="424"/>
                  <a:pt x="105" y="423"/>
                  <a:pt x="108" y="417"/>
                </a:cubicBezTo>
                <a:cubicBezTo>
                  <a:pt x="111" y="413"/>
                  <a:pt x="111" y="413"/>
                  <a:pt x="111" y="413"/>
                </a:cubicBezTo>
                <a:cubicBezTo>
                  <a:pt x="115" y="406"/>
                  <a:pt x="124" y="402"/>
                  <a:pt x="131" y="406"/>
                </a:cubicBezTo>
                <a:cubicBezTo>
                  <a:pt x="141" y="409"/>
                  <a:pt x="145" y="421"/>
                  <a:pt x="140" y="430"/>
                </a:cubicBezTo>
                <a:cubicBezTo>
                  <a:pt x="137" y="434"/>
                  <a:pt x="137" y="434"/>
                  <a:pt x="137" y="434"/>
                </a:cubicBezTo>
                <a:cubicBezTo>
                  <a:pt x="134" y="439"/>
                  <a:pt x="136" y="447"/>
                  <a:pt x="142" y="449"/>
                </a:cubicBezTo>
                <a:cubicBezTo>
                  <a:pt x="145" y="450"/>
                  <a:pt x="148" y="451"/>
                  <a:pt x="151" y="453"/>
                </a:cubicBezTo>
                <a:cubicBezTo>
                  <a:pt x="157" y="455"/>
                  <a:pt x="163" y="451"/>
                  <a:pt x="165" y="445"/>
                </a:cubicBezTo>
                <a:cubicBezTo>
                  <a:pt x="166" y="440"/>
                  <a:pt x="166" y="440"/>
                  <a:pt x="166" y="440"/>
                </a:cubicBezTo>
                <a:cubicBezTo>
                  <a:pt x="169" y="431"/>
                  <a:pt x="178" y="426"/>
                  <a:pt x="187" y="428"/>
                </a:cubicBezTo>
                <a:cubicBezTo>
                  <a:pt x="187" y="428"/>
                  <a:pt x="187" y="428"/>
                  <a:pt x="187" y="428"/>
                </a:cubicBezTo>
                <a:cubicBezTo>
                  <a:pt x="196" y="430"/>
                  <a:pt x="201" y="440"/>
                  <a:pt x="199" y="448"/>
                </a:cubicBezTo>
                <a:cubicBezTo>
                  <a:pt x="198" y="453"/>
                  <a:pt x="198" y="453"/>
                  <a:pt x="198" y="453"/>
                </a:cubicBezTo>
                <a:cubicBezTo>
                  <a:pt x="196" y="459"/>
                  <a:pt x="200" y="465"/>
                  <a:pt x="206" y="466"/>
                </a:cubicBezTo>
                <a:cubicBezTo>
                  <a:pt x="210" y="466"/>
                  <a:pt x="213" y="467"/>
                  <a:pt x="216" y="467"/>
                </a:cubicBezTo>
                <a:cubicBezTo>
                  <a:pt x="222" y="467"/>
                  <a:pt x="227" y="462"/>
                  <a:pt x="227" y="456"/>
                </a:cubicBezTo>
                <a:cubicBezTo>
                  <a:pt x="227" y="451"/>
                  <a:pt x="227" y="451"/>
                  <a:pt x="227" y="451"/>
                </a:cubicBezTo>
                <a:cubicBezTo>
                  <a:pt x="227" y="441"/>
                  <a:pt x="234" y="434"/>
                  <a:pt x="243" y="433"/>
                </a:cubicBezTo>
                <a:cubicBezTo>
                  <a:pt x="253" y="433"/>
                  <a:pt x="260" y="440"/>
                  <a:pt x="261" y="450"/>
                </a:cubicBezTo>
                <a:cubicBezTo>
                  <a:pt x="261" y="454"/>
                  <a:pt x="261" y="454"/>
                  <a:pt x="261" y="454"/>
                </a:cubicBezTo>
                <a:cubicBezTo>
                  <a:pt x="261" y="461"/>
                  <a:pt x="267" y="465"/>
                  <a:pt x="273" y="464"/>
                </a:cubicBezTo>
                <a:cubicBezTo>
                  <a:pt x="276" y="464"/>
                  <a:pt x="279" y="463"/>
                  <a:pt x="282" y="463"/>
                </a:cubicBezTo>
                <a:cubicBezTo>
                  <a:pt x="288" y="461"/>
                  <a:pt x="292" y="455"/>
                  <a:pt x="290" y="449"/>
                </a:cubicBezTo>
                <a:cubicBezTo>
                  <a:pt x="288" y="444"/>
                  <a:pt x="288" y="444"/>
                  <a:pt x="288" y="444"/>
                </a:cubicBezTo>
                <a:cubicBezTo>
                  <a:pt x="286" y="435"/>
                  <a:pt x="290" y="425"/>
                  <a:pt x="299" y="423"/>
                </a:cubicBezTo>
                <a:cubicBezTo>
                  <a:pt x="308" y="420"/>
                  <a:pt x="318" y="425"/>
                  <a:pt x="320" y="433"/>
                </a:cubicBezTo>
                <a:cubicBezTo>
                  <a:pt x="322" y="438"/>
                  <a:pt x="322" y="438"/>
                  <a:pt x="322" y="438"/>
                </a:cubicBezTo>
                <a:cubicBezTo>
                  <a:pt x="324" y="444"/>
                  <a:pt x="331" y="447"/>
                  <a:pt x="336" y="444"/>
                </a:cubicBezTo>
                <a:cubicBezTo>
                  <a:pt x="339" y="443"/>
                  <a:pt x="342" y="441"/>
                  <a:pt x="345" y="440"/>
                </a:cubicBezTo>
                <a:cubicBezTo>
                  <a:pt x="350" y="437"/>
                  <a:pt x="352" y="430"/>
                  <a:pt x="349" y="424"/>
                </a:cubicBezTo>
                <a:cubicBezTo>
                  <a:pt x="345" y="420"/>
                  <a:pt x="345" y="420"/>
                  <a:pt x="345" y="420"/>
                </a:cubicBezTo>
                <a:cubicBezTo>
                  <a:pt x="340" y="412"/>
                  <a:pt x="342" y="402"/>
                  <a:pt x="350" y="396"/>
                </a:cubicBezTo>
                <a:cubicBezTo>
                  <a:pt x="357" y="391"/>
                  <a:pt x="368" y="393"/>
                  <a:pt x="373" y="401"/>
                </a:cubicBezTo>
                <a:cubicBezTo>
                  <a:pt x="376" y="405"/>
                  <a:pt x="376" y="405"/>
                  <a:pt x="376" y="405"/>
                </a:cubicBezTo>
                <a:cubicBezTo>
                  <a:pt x="379" y="410"/>
                  <a:pt x="387" y="411"/>
                  <a:pt x="391" y="407"/>
                </a:cubicBezTo>
                <a:cubicBezTo>
                  <a:pt x="391" y="407"/>
                  <a:pt x="391" y="407"/>
                  <a:pt x="392" y="407"/>
                </a:cubicBezTo>
                <a:cubicBezTo>
                  <a:pt x="394" y="404"/>
                  <a:pt x="396" y="402"/>
                  <a:pt x="398" y="400"/>
                </a:cubicBezTo>
                <a:cubicBezTo>
                  <a:pt x="403" y="396"/>
                  <a:pt x="402" y="388"/>
                  <a:pt x="398" y="384"/>
                </a:cubicBezTo>
                <a:cubicBezTo>
                  <a:pt x="393" y="381"/>
                  <a:pt x="393" y="381"/>
                  <a:pt x="393" y="381"/>
                </a:cubicBezTo>
                <a:cubicBezTo>
                  <a:pt x="386" y="375"/>
                  <a:pt x="385" y="364"/>
                  <a:pt x="391" y="357"/>
                </a:cubicBezTo>
                <a:cubicBezTo>
                  <a:pt x="397" y="350"/>
                  <a:pt x="407" y="349"/>
                  <a:pt x="415" y="355"/>
                </a:cubicBezTo>
                <a:cubicBezTo>
                  <a:pt x="418" y="358"/>
                  <a:pt x="418" y="358"/>
                  <a:pt x="418" y="358"/>
                </a:cubicBezTo>
                <a:cubicBezTo>
                  <a:pt x="423" y="362"/>
                  <a:pt x="430" y="361"/>
                  <a:pt x="434" y="355"/>
                </a:cubicBezTo>
                <a:cubicBezTo>
                  <a:pt x="435" y="352"/>
                  <a:pt x="437" y="350"/>
                  <a:pt x="439" y="347"/>
                </a:cubicBezTo>
                <a:cubicBezTo>
                  <a:pt x="442" y="342"/>
                  <a:pt x="439" y="335"/>
                  <a:pt x="433" y="332"/>
                </a:cubicBezTo>
                <a:cubicBezTo>
                  <a:pt x="428" y="330"/>
                  <a:pt x="428" y="330"/>
                  <a:pt x="428" y="330"/>
                </a:cubicBezTo>
                <a:cubicBezTo>
                  <a:pt x="420" y="326"/>
                  <a:pt x="416" y="316"/>
                  <a:pt x="419" y="308"/>
                </a:cubicBezTo>
                <a:cubicBezTo>
                  <a:pt x="423" y="299"/>
                  <a:pt x="433" y="295"/>
                  <a:pt x="441" y="299"/>
                </a:cubicBezTo>
                <a:cubicBezTo>
                  <a:pt x="446" y="301"/>
                  <a:pt x="446" y="301"/>
                  <a:pt x="446" y="301"/>
                </a:cubicBezTo>
                <a:cubicBezTo>
                  <a:pt x="451" y="303"/>
                  <a:pt x="458" y="300"/>
                  <a:pt x="460" y="294"/>
                </a:cubicBezTo>
                <a:cubicBezTo>
                  <a:pt x="461" y="291"/>
                  <a:pt x="461" y="288"/>
                  <a:pt x="462" y="285"/>
                </a:cubicBezTo>
                <a:cubicBezTo>
                  <a:pt x="463" y="279"/>
                  <a:pt x="459" y="273"/>
                  <a:pt x="453" y="272"/>
                </a:cubicBezTo>
                <a:cubicBezTo>
                  <a:pt x="447" y="271"/>
                  <a:pt x="447" y="271"/>
                  <a:pt x="447" y="271"/>
                </a:cubicBezTo>
                <a:cubicBezTo>
                  <a:pt x="438" y="270"/>
                  <a:pt x="432" y="262"/>
                  <a:pt x="433" y="253"/>
                </a:cubicBezTo>
                <a:cubicBezTo>
                  <a:pt x="427" y="246"/>
                  <a:pt x="432" y="236"/>
                  <a:pt x="441" y="237"/>
                </a:cubicBezTo>
                <a:close/>
                <a:moveTo>
                  <a:pt x="306" y="91"/>
                </a:moveTo>
                <a:cubicBezTo>
                  <a:pt x="323" y="99"/>
                  <a:pt x="339" y="111"/>
                  <a:pt x="352" y="126"/>
                </a:cubicBezTo>
                <a:cubicBezTo>
                  <a:pt x="364" y="139"/>
                  <a:pt x="374" y="154"/>
                  <a:pt x="381" y="170"/>
                </a:cubicBezTo>
                <a:cubicBezTo>
                  <a:pt x="371" y="174"/>
                  <a:pt x="371" y="174"/>
                  <a:pt x="371" y="174"/>
                </a:cubicBezTo>
                <a:cubicBezTo>
                  <a:pt x="366" y="162"/>
                  <a:pt x="359" y="151"/>
                  <a:pt x="351" y="141"/>
                </a:cubicBezTo>
                <a:cubicBezTo>
                  <a:pt x="341" y="150"/>
                  <a:pt x="341" y="150"/>
                  <a:pt x="341" y="150"/>
                </a:cubicBezTo>
                <a:cubicBezTo>
                  <a:pt x="339" y="147"/>
                  <a:pt x="336" y="145"/>
                  <a:pt x="334" y="142"/>
                </a:cubicBezTo>
                <a:cubicBezTo>
                  <a:pt x="332" y="140"/>
                  <a:pt x="329" y="137"/>
                  <a:pt x="327" y="135"/>
                </a:cubicBezTo>
                <a:cubicBezTo>
                  <a:pt x="337" y="126"/>
                  <a:pt x="337" y="126"/>
                  <a:pt x="337" y="126"/>
                </a:cubicBezTo>
                <a:cubicBezTo>
                  <a:pt x="326" y="116"/>
                  <a:pt x="314" y="107"/>
                  <a:pt x="302" y="101"/>
                </a:cubicBezTo>
                <a:lnTo>
                  <a:pt x="306" y="91"/>
                </a:lnTo>
                <a:close/>
                <a:moveTo>
                  <a:pt x="293" y="85"/>
                </a:moveTo>
                <a:cubicBezTo>
                  <a:pt x="288" y="95"/>
                  <a:pt x="288" y="95"/>
                  <a:pt x="288" y="95"/>
                </a:cubicBezTo>
                <a:cubicBezTo>
                  <a:pt x="277" y="90"/>
                  <a:pt x="265" y="87"/>
                  <a:pt x="253" y="86"/>
                </a:cubicBezTo>
                <a:cubicBezTo>
                  <a:pt x="253" y="99"/>
                  <a:pt x="253" y="99"/>
                  <a:pt x="253" y="99"/>
                </a:cubicBezTo>
                <a:cubicBezTo>
                  <a:pt x="246" y="98"/>
                  <a:pt x="239" y="98"/>
                  <a:pt x="232" y="98"/>
                </a:cubicBezTo>
                <a:cubicBezTo>
                  <a:pt x="233" y="84"/>
                  <a:pt x="233" y="84"/>
                  <a:pt x="233" y="84"/>
                </a:cubicBezTo>
                <a:cubicBezTo>
                  <a:pt x="218" y="84"/>
                  <a:pt x="202" y="87"/>
                  <a:pt x="188" y="92"/>
                </a:cubicBezTo>
                <a:cubicBezTo>
                  <a:pt x="184" y="81"/>
                  <a:pt x="184" y="81"/>
                  <a:pt x="184" y="81"/>
                </a:cubicBezTo>
                <a:cubicBezTo>
                  <a:pt x="219" y="70"/>
                  <a:pt x="258" y="71"/>
                  <a:pt x="293" y="85"/>
                </a:cubicBezTo>
                <a:close/>
                <a:moveTo>
                  <a:pt x="126" y="115"/>
                </a:moveTo>
                <a:cubicBezTo>
                  <a:pt x="139" y="103"/>
                  <a:pt x="154" y="93"/>
                  <a:pt x="170" y="8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64" y="101"/>
                  <a:pt x="153" y="107"/>
                  <a:pt x="144" y="115"/>
                </a:cubicBezTo>
                <a:cubicBezTo>
                  <a:pt x="153" y="124"/>
                  <a:pt x="153" y="124"/>
                  <a:pt x="153" y="124"/>
                </a:cubicBezTo>
                <a:cubicBezTo>
                  <a:pt x="149" y="127"/>
                  <a:pt x="146" y="130"/>
                  <a:pt x="142" y="133"/>
                </a:cubicBezTo>
                <a:cubicBezTo>
                  <a:pt x="140" y="135"/>
                  <a:pt x="139" y="136"/>
                  <a:pt x="137" y="13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17" y="139"/>
                  <a:pt x="108" y="152"/>
                  <a:pt x="101" y="166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99" y="145"/>
                  <a:pt x="111" y="129"/>
                  <a:pt x="126" y="115"/>
                </a:cubicBezTo>
                <a:close/>
                <a:moveTo>
                  <a:pt x="85" y="175"/>
                </a:moveTo>
                <a:cubicBezTo>
                  <a:pt x="95" y="179"/>
                  <a:pt x="95" y="179"/>
                  <a:pt x="95" y="179"/>
                </a:cubicBezTo>
                <a:cubicBezTo>
                  <a:pt x="90" y="190"/>
                  <a:pt x="87" y="202"/>
                  <a:pt x="86" y="214"/>
                </a:cubicBezTo>
                <a:cubicBezTo>
                  <a:pt x="99" y="215"/>
                  <a:pt x="99" y="215"/>
                  <a:pt x="99" y="215"/>
                </a:cubicBezTo>
                <a:cubicBezTo>
                  <a:pt x="98" y="222"/>
                  <a:pt x="98" y="228"/>
                  <a:pt x="98" y="235"/>
                </a:cubicBezTo>
                <a:cubicBezTo>
                  <a:pt x="84" y="234"/>
                  <a:pt x="84" y="234"/>
                  <a:pt x="84" y="234"/>
                </a:cubicBezTo>
                <a:cubicBezTo>
                  <a:pt x="85" y="250"/>
                  <a:pt x="87" y="265"/>
                  <a:pt x="92" y="280"/>
                </a:cubicBezTo>
                <a:cubicBezTo>
                  <a:pt x="82" y="284"/>
                  <a:pt x="82" y="284"/>
                  <a:pt x="82" y="284"/>
                </a:cubicBezTo>
                <a:cubicBezTo>
                  <a:pt x="70" y="248"/>
                  <a:pt x="71" y="209"/>
                  <a:pt x="85" y="175"/>
                </a:cubicBezTo>
                <a:close/>
                <a:moveTo>
                  <a:pt x="161" y="377"/>
                </a:moveTo>
                <a:cubicBezTo>
                  <a:pt x="145" y="368"/>
                  <a:pt x="129" y="357"/>
                  <a:pt x="115" y="342"/>
                </a:cubicBezTo>
                <a:cubicBezTo>
                  <a:pt x="103" y="328"/>
                  <a:pt x="93" y="313"/>
                  <a:pt x="87" y="297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102" y="305"/>
                  <a:pt x="109" y="316"/>
                  <a:pt x="117" y="327"/>
                </a:cubicBezTo>
                <a:cubicBezTo>
                  <a:pt x="127" y="318"/>
                  <a:pt x="127" y="318"/>
                  <a:pt x="127" y="318"/>
                </a:cubicBezTo>
                <a:cubicBezTo>
                  <a:pt x="129" y="320"/>
                  <a:pt x="131" y="323"/>
                  <a:pt x="133" y="325"/>
                </a:cubicBezTo>
                <a:cubicBezTo>
                  <a:pt x="136" y="328"/>
                  <a:pt x="138" y="330"/>
                  <a:pt x="140" y="333"/>
                </a:cubicBezTo>
                <a:cubicBezTo>
                  <a:pt x="131" y="342"/>
                  <a:pt x="131" y="342"/>
                  <a:pt x="131" y="342"/>
                </a:cubicBezTo>
                <a:cubicBezTo>
                  <a:pt x="141" y="352"/>
                  <a:pt x="153" y="360"/>
                  <a:pt x="166" y="367"/>
                </a:cubicBezTo>
                <a:lnTo>
                  <a:pt x="161" y="377"/>
                </a:lnTo>
                <a:close/>
                <a:moveTo>
                  <a:pt x="175" y="383"/>
                </a:moveTo>
                <a:cubicBezTo>
                  <a:pt x="179" y="373"/>
                  <a:pt x="179" y="373"/>
                  <a:pt x="179" y="373"/>
                </a:cubicBezTo>
                <a:cubicBezTo>
                  <a:pt x="192" y="378"/>
                  <a:pt x="206" y="381"/>
                  <a:pt x="219" y="382"/>
                </a:cubicBezTo>
                <a:cubicBezTo>
                  <a:pt x="220" y="369"/>
                  <a:pt x="220" y="369"/>
                  <a:pt x="220" y="369"/>
                </a:cubicBezTo>
                <a:cubicBezTo>
                  <a:pt x="227" y="370"/>
                  <a:pt x="234" y="370"/>
                  <a:pt x="240" y="369"/>
                </a:cubicBezTo>
                <a:cubicBezTo>
                  <a:pt x="240" y="383"/>
                  <a:pt x="240" y="383"/>
                  <a:pt x="240" y="383"/>
                </a:cubicBezTo>
                <a:cubicBezTo>
                  <a:pt x="253" y="382"/>
                  <a:pt x="267" y="380"/>
                  <a:pt x="280" y="376"/>
                </a:cubicBezTo>
                <a:cubicBezTo>
                  <a:pt x="284" y="386"/>
                  <a:pt x="284" y="386"/>
                  <a:pt x="284" y="386"/>
                </a:cubicBezTo>
                <a:cubicBezTo>
                  <a:pt x="248" y="398"/>
                  <a:pt x="209" y="396"/>
                  <a:pt x="175" y="383"/>
                </a:cubicBezTo>
                <a:close/>
                <a:moveTo>
                  <a:pt x="342" y="352"/>
                </a:moveTo>
                <a:cubicBezTo>
                  <a:pt x="328" y="364"/>
                  <a:pt x="313" y="374"/>
                  <a:pt x="297" y="381"/>
                </a:cubicBezTo>
                <a:cubicBezTo>
                  <a:pt x="293" y="371"/>
                  <a:pt x="293" y="371"/>
                  <a:pt x="293" y="371"/>
                </a:cubicBezTo>
                <a:cubicBezTo>
                  <a:pt x="306" y="365"/>
                  <a:pt x="318" y="358"/>
                  <a:pt x="330" y="348"/>
                </a:cubicBezTo>
                <a:cubicBezTo>
                  <a:pt x="321" y="338"/>
                  <a:pt x="321" y="338"/>
                  <a:pt x="321" y="338"/>
                </a:cubicBezTo>
                <a:cubicBezTo>
                  <a:pt x="322" y="337"/>
                  <a:pt x="324" y="336"/>
                  <a:pt x="325" y="334"/>
                </a:cubicBezTo>
                <a:cubicBezTo>
                  <a:pt x="329" y="331"/>
                  <a:pt x="332" y="328"/>
                  <a:pt x="335" y="324"/>
                </a:cubicBezTo>
                <a:cubicBezTo>
                  <a:pt x="344" y="334"/>
                  <a:pt x="344" y="334"/>
                  <a:pt x="344" y="334"/>
                </a:cubicBezTo>
                <a:cubicBezTo>
                  <a:pt x="353" y="324"/>
                  <a:pt x="361" y="313"/>
                  <a:pt x="367" y="302"/>
                </a:cubicBezTo>
                <a:cubicBezTo>
                  <a:pt x="377" y="306"/>
                  <a:pt x="377" y="306"/>
                  <a:pt x="377" y="306"/>
                </a:cubicBezTo>
                <a:cubicBezTo>
                  <a:pt x="368" y="323"/>
                  <a:pt x="357" y="339"/>
                  <a:pt x="342" y="352"/>
                </a:cubicBezTo>
                <a:close/>
                <a:moveTo>
                  <a:pt x="383" y="293"/>
                </a:moveTo>
                <a:cubicBezTo>
                  <a:pt x="373" y="288"/>
                  <a:pt x="373" y="288"/>
                  <a:pt x="373" y="288"/>
                </a:cubicBezTo>
                <a:cubicBezTo>
                  <a:pt x="378" y="275"/>
                  <a:pt x="381" y="262"/>
                  <a:pt x="382" y="248"/>
                </a:cubicBezTo>
                <a:cubicBezTo>
                  <a:pt x="369" y="247"/>
                  <a:pt x="369" y="247"/>
                  <a:pt x="369" y="247"/>
                </a:cubicBezTo>
                <a:cubicBezTo>
                  <a:pt x="370" y="241"/>
                  <a:pt x="370" y="234"/>
                  <a:pt x="369" y="227"/>
                </a:cubicBezTo>
                <a:cubicBezTo>
                  <a:pt x="383" y="228"/>
                  <a:pt x="383" y="228"/>
                  <a:pt x="383" y="228"/>
                </a:cubicBezTo>
                <a:cubicBezTo>
                  <a:pt x="382" y="214"/>
                  <a:pt x="380" y="201"/>
                  <a:pt x="376" y="188"/>
                </a:cubicBezTo>
                <a:cubicBezTo>
                  <a:pt x="386" y="184"/>
                  <a:pt x="386" y="184"/>
                  <a:pt x="386" y="184"/>
                </a:cubicBezTo>
                <a:cubicBezTo>
                  <a:pt x="398" y="219"/>
                  <a:pt x="396" y="258"/>
                  <a:pt x="383" y="2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40" name="Freeform 27"/>
          <p:cNvSpPr>
            <a:spLocks noEditPoints="1"/>
          </p:cNvSpPr>
          <p:nvPr/>
        </p:nvSpPr>
        <p:spPr bwMode="auto">
          <a:xfrm>
            <a:off x="3437705" y="2449712"/>
            <a:ext cx="1219807" cy="1217615"/>
          </a:xfrm>
          <a:custGeom>
            <a:avLst/>
            <a:gdLst>
              <a:gd name="T0" fmla="*/ 467 w 468"/>
              <a:gd name="T1" fmla="*/ 218 h 467"/>
              <a:gd name="T2" fmla="*/ 444 w 468"/>
              <a:gd name="T3" fmla="*/ 176 h 467"/>
              <a:gd name="T4" fmla="*/ 439 w 468"/>
              <a:gd name="T5" fmla="*/ 147 h 467"/>
              <a:gd name="T6" fmla="*/ 423 w 468"/>
              <a:gd name="T7" fmla="*/ 118 h 467"/>
              <a:gd name="T8" fmla="*/ 402 w 468"/>
              <a:gd name="T9" fmla="*/ 97 h 467"/>
              <a:gd name="T10" fmla="*/ 382 w 468"/>
              <a:gd name="T11" fmla="*/ 53 h 467"/>
              <a:gd name="T12" fmla="*/ 336 w 468"/>
              <a:gd name="T13" fmla="*/ 62 h 467"/>
              <a:gd name="T14" fmla="*/ 317 w 468"/>
              <a:gd name="T15" fmla="*/ 15 h 467"/>
              <a:gd name="T16" fmla="*/ 269 w 468"/>
              <a:gd name="T17" fmla="*/ 19 h 467"/>
              <a:gd name="T18" fmla="*/ 240 w 468"/>
              <a:gd name="T19" fmla="*/ 11 h 467"/>
              <a:gd name="T20" fmla="*/ 207 w 468"/>
              <a:gd name="T21" fmla="*/ 13 h 467"/>
              <a:gd name="T22" fmla="*/ 179 w 468"/>
              <a:gd name="T23" fmla="*/ 24 h 467"/>
              <a:gd name="T24" fmla="*/ 131 w 468"/>
              <a:gd name="T25" fmla="*/ 23 h 467"/>
              <a:gd name="T26" fmla="*/ 115 w 468"/>
              <a:gd name="T27" fmla="*/ 72 h 467"/>
              <a:gd name="T28" fmla="*/ 76 w 468"/>
              <a:gd name="T29" fmla="*/ 61 h 467"/>
              <a:gd name="T30" fmla="*/ 78 w 468"/>
              <a:gd name="T31" fmla="*/ 108 h 467"/>
              <a:gd name="T32" fmla="*/ 29 w 468"/>
              <a:gd name="T33" fmla="*/ 120 h 467"/>
              <a:gd name="T34" fmla="*/ 26 w 468"/>
              <a:gd name="T35" fmla="*/ 168 h 467"/>
              <a:gd name="T36" fmla="*/ 14 w 468"/>
              <a:gd name="T37" fmla="*/ 196 h 467"/>
              <a:gd name="T38" fmla="*/ 12 w 468"/>
              <a:gd name="T39" fmla="*/ 229 h 467"/>
              <a:gd name="T40" fmla="*/ 18 w 468"/>
              <a:gd name="T41" fmla="*/ 258 h 467"/>
              <a:gd name="T42" fmla="*/ 11 w 468"/>
              <a:gd name="T43" fmla="*/ 305 h 467"/>
              <a:gd name="T44" fmla="*/ 56 w 468"/>
              <a:gd name="T45" fmla="*/ 325 h 467"/>
              <a:gd name="T46" fmla="*/ 40 w 468"/>
              <a:gd name="T47" fmla="*/ 365 h 467"/>
              <a:gd name="T48" fmla="*/ 89 w 468"/>
              <a:gd name="T49" fmla="*/ 372 h 467"/>
              <a:gd name="T50" fmla="*/ 85 w 468"/>
              <a:gd name="T51" fmla="*/ 414 h 467"/>
              <a:gd name="T52" fmla="*/ 131 w 468"/>
              <a:gd name="T53" fmla="*/ 406 h 467"/>
              <a:gd name="T54" fmla="*/ 151 w 468"/>
              <a:gd name="T55" fmla="*/ 453 h 467"/>
              <a:gd name="T56" fmla="*/ 187 w 468"/>
              <a:gd name="T57" fmla="*/ 428 h 467"/>
              <a:gd name="T58" fmla="*/ 216 w 468"/>
              <a:gd name="T59" fmla="*/ 467 h 467"/>
              <a:gd name="T60" fmla="*/ 261 w 468"/>
              <a:gd name="T61" fmla="*/ 450 h 467"/>
              <a:gd name="T62" fmla="*/ 290 w 468"/>
              <a:gd name="T63" fmla="*/ 449 h 467"/>
              <a:gd name="T64" fmla="*/ 322 w 468"/>
              <a:gd name="T65" fmla="*/ 438 h 467"/>
              <a:gd name="T66" fmla="*/ 345 w 468"/>
              <a:gd name="T67" fmla="*/ 420 h 467"/>
              <a:gd name="T68" fmla="*/ 391 w 468"/>
              <a:gd name="T69" fmla="*/ 407 h 467"/>
              <a:gd name="T70" fmla="*/ 393 w 468"/>
              <a:gd name="T71" fmla="*/ 381 h 467"/>
              <a:gd name="T72" fmla="*/ 434 w 468"/>
              <a:gd name="T73" fmla="*/ 355 h 467"/>
              <a:gd name="T74" fmla="*/ 419 w 468"/>
              <a:gd name="T75" fmla="*/ 308 h 467"/>
              <a:gd name="T76" fmla="*/ 462 w 468"/>
              <a:gd name="T77" fmla="*/ 285 h 467"/>
              <a:gd name="T78" fmla="*/ 441 w 468"/>
              <a:gd name="T79" fmla="*/ 237 h 467"/>
              <a:gd name="T80" fmla="*/ 371 w 468"/>
              <a:gd name="T81" fmla="*/ 174 h 467"/>
              <a:gd name="T82" fmla="*/ 327 w 468"/>
              <a:gd name="T83" fmla="*/ 135 h 467"/>
              <a:gd name="T84" fmla="*/ 293 w 468"/>
              <a:gd name="T85" fmla="*/ 85 h 467"/>
              <a:gd name="T86" fmla="*/ 232 w 468"/>
              <a:gd name="T87" fmla="*/ 98 h 467"/>
              <a:gd name="T88" fmla="*/ 293 w 468"/>
              <a:gd name="T89" fmla="*/ 85 h 467"/>
              <a:gd name="T90" fmla="*/ 144 w 468"/>
              <a:gd name="T91" fmla="*/ 115 h 467"/>
              <a:gd name="T92" fmla="*/ 128 w 468"/>
              <a:gd name="T93" fmla="*/ 128 h 467"/>
              <a:gd name="T94" fmla="*/ 85 w 468"/>
              <a:gd name="T95" fmla="*/ 175 h 467"/>
              <a:gd name="T96" fmla="*/ 98 w 468"/>
              <a:gd name="T97" fmla="*/ 235 h 467"/>
              <a:gd name="T98" fmla="*/ 85 w 468"/>
              <a:gd name="T99" fmla="*/ 175 h 467"/>
              <a:gd name="T100" fmla="*/ 97 w 468"/>
              <a:gd name="T101" fmla="*/ 293 h 467"/>
              <a:gd name="T102" fmla="*/ 140 w 468"/>
              <a:gd name="T103" fmla="*/ 333 h 467"/>
              <a:gd name="T104" fmla="*/ 175 w 468"/>
              <a:gd name="T105" fmla="*/ 383 h 467"/>
              <a:gd name="T106" fmla="*/ 240 w 468"/>
              <a:gd name="T107" fmla="*/ 369 h 467"/>
              <a:gd name="T108" fmla="*/ 175 w 468"/>
              <a:gd name="T109" fmla="*/ 383 h 467"/>
              <a:gd name="T110" fmla="*/ 330 w 468"/>
              <a:gd name="T111" fmla="*/ 348 h 467"/>
              <a:gd name="T112" fmla="*/ 344 w 468"/>
              <a:gd name="T113" fmla="*/ 334 h 467"/>
              <a:gd name="T114" fmla="*/ 383 w 468"/>
              <a:gd name="T115" fmla="*/ 293 h 467"/>
              <a:gd name="T116" fmla="*/ 369 w 468"/>
              <a:gd name="T117" fmla="*/ 227 h 467"/>
              <a:gd name="T118" fmla="*/ 383 w 468"/>
              <a:gd name="T119" fmla="*/ 29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8" h="467">
                <a:moveTo>
                  <a:pt x="441" y="237"/>
                </a:moveTo>
                <a:cubicBezTo>
                  <a:pt x="456" y="238"/>
                  <a:pt x="456" y="238"/>
                  <a:pt x="456" y="238"/>
                </a:cubicBezTo>
                <a:cubicBezTo>
                  <a:pt x="462" y="239"/>
                  <a:pt x="468" y="234"/>
                  <a:pt x="468" y="228"/>
                </a:cubicBezTo>
                <a:cubicBezTo>
                  <a:pt x="468" y="225"/>
                  <a:pt x="467" y="221"/>
                  <a:pt x="467" y="218"/>
                </a:cubicBezTo>
                <a:cubicBezTo>
                  <a:pt x="467" y="212"/>
                  <a:pt x="461" y="208"/>
                  <a:pt x="455" y="209"/>
                </a:cubicBezTo>
                <a:cubicBezTo>
                  <a:pt x="450" y="209"/>
                  <a:pt x="450" y="209"/>
                  <a:pt x="450" y="209"/>
                </a:cubicBezTo>
                <a:cubicBezTo>
                  <a:pt x="442" y="211"/>
                  <a:pt x="433" y="206"/>
                  <a:pt x="431" y="199"/>
                </a:cubicBezTo>
                <a:cubicBezTo>
                  <a:pt x="427" y="189"/>
                  <a:pt x="434" y="178"/>
                  <a:pt x="444" y="176"/>
                </a:cubicBezTo>
                <a:cubicBezTo>
                  <a:pt x="448" y="176"/>
                  <a:pt x="448" y="176"/>
                  <a:pt x="448" y="176"/>
                </a:cubicBezTo>
                <a:cubicBezTo>
                  <a:pt x="455" y="175"/>
                  <a:pt x="458" y="168"/>
                  <a:pt x="457" y="162"/>
                </a:cubicBezTo>
                <a:cubicBezTo>
                  <a:pt x="456" y="159"/>
                  <a:pt x="455" y="156"/>
                  <a:pt x="453" y="153"/>
                </a:cubicBezTo>
                <a:cubicBezTo>
                  <a:pt x="451" y="147"/>
                  <a:pt x="445" y="145"/>
                  <a:pt x="439" y="147"/>
                </a:cubicBezTo>
                <a:cubicBezTo>
                  <a:pt x="434" y="150"/>
                  <a:pt x="434" y="150"/>
                  <a:pt x="434" y="150"/>
                </a:cubicBezTo>
                <a:cubicBezTo>
                  <a:pt x="427" y="153"/>
                  <a:pt x="418" y="151"/>
                  <a:pt x="413" y="145"/>
                </a:cubicBezTo>
                <a:cubicBezTo>
                  <a:pt x="407" y="136"/>
                  <a:pt x="410" y="124"/>
                  <a:pt x="419" y="120"/>
                </a:cubicBezTo>
                <a:cubicBezTo>
                  <a:pt x="423" y="118"/>
                  <a:pt x="423" y="118"/>
                  <a:pt x="423" y="118"/>
                </a:cubicBezTo>
                <a:cubicBezTo>
                  <a:pt x="429" y="115"/>
                  <a:pt x="431" y="107"/>
                  <a:pt x="427" y="102"/>
                </a:cubicBezTo>
                <a:cubicBezTo>
                  <a:pt x="425" y="100"/>
                  <a:pt x="424" y="97"/>
                  <a:pt x="422" y="95"/>
                </a:cubicBezTo>
                <a:cubicBezTo>
                  <a:pt x="418" y="89"/>
                  <a:pt x="411" y="89"/>
                  <a:pt x="406" y="93"/>
                </a:cubicBezTo>
                <a:cubicBezTo>
                  <a:pt x="402" y="97"/>
                  <a:pt x="402" y="97"/>
                  <a:pt x="402" y="97"/>
                </a:cubicBezTo>
                <a:cubicBezTo>
                  <a:pt x="395" y="103"/>
                  <a:pt x="385" y="103"/>
                  <a:pt x="378" y="96"/>
                </a:cubicBezTo>
                <a:cubicBezTo>
                  <a:pt x="372" y="89"/>
                  <a:pt x="373" y="78"/>
                  <a:pt x="379" y="72"/>
                </a:cubicBezTo>
                <a:cubicBezTo>
                  <a:pt x="383" y="69"/>
                  <a:pt x="383" y="69"/>
                  <a:pt x="383" y="69"/>
                </a:cubicBezTo>
                <a:cubicBezTo>
                  <a:pt x="387" y="65"/>
                  <a:pt x="387" y="57"/>
                  <a:pt x="382" y="53"/>
                </a:cubicBezTo>
                <a:cubicBezTo>
                  <a:pt x="380" y="51"/>
                  <a:pt x="377" y="49"/>
                  <a:pt x="375" y="47"/>
                </a:cubicBezTo>
                <a:cubicBezTo>
                  <a:pt x="370" y="43"/>
                  <a:pt x="363" y="45"/>
                  <a:pt x="360" y="50"/>
                </a:cubicBezTo>
                <a:cubicBezTo>
                  <a:pt x="357" y="55"/>
                  <a:pt x="357" y="55"/>
                  <a:pt x="357" y="55"/>
                </a:cubicBezTo>
                <a:cubicBezTo>
                  <a:pt x="353" y="62"/>
                  <a:pt x="344" y="65"/>
                  <a:pt x="336" y="62"/>
                </a:cubicBezTo>
                <a:cubicBezTo>
                  <a:pt x="326" y="58"/>
                  <a:pt x="323" y="46"/>
                  <a:pt x="328" y="38"/>
                </a:cubicBezTo>
                <a:cubicBezTo>
                  <a:pt x="330" y="34"/>
                  <a:pt x="330" y="34"/>
                  <a:pt x="330" y="34"/>
                </a:cubicBezTo>
                <a:cubicBezTo>
                  <a:pt x="334" y="28"/>
                  <a:pt x="331" y="21"/>
                  <a:pt x="325" y="18"/>
                </a:cubicBezTo>
                <a:cubicBezTo>
                  <a:pt x="323" y="17"/>
                  <a:pt x="320" y="16"/>
                  <a:pt x="317" y="15"/>
                </a:cubicBezTo>
                <a:cubicBezTo>
                  <a:pt x="311" y="13"/>
                  <a:pt x="304" y="16"/>
                  <a:pt x="303" y="22"/>
                </a:cubicBezTo>
                <a:cubicBezTo>
                  <a:pt x="301" y="27"/>
                  <a:pt x="301" y="27"/>
                  <a:pt x="301" y="27"/>
                </a:cubicBezTo>
                <a:cubicBezTo>
                  <a:pt x="299" y="35"/>
                  <a:pt x="292" y="41"/>
                  <a:pt x="284" y="40"/>
                </a:cubicBezTo>
                <a:cubicBezTo>
                  <a:pt x="273" y="39"/>
                  <a:pt x="266" y="29"/>
                  <a:pt x="269" y="19"/>
                </a:cubicBezTo>
                <a:cubicBezTo>
                  <a:pt x="270" y="15"/>
                  <a:pt x="270" y="15"/>
                  <a:pt x="270" y="15"/>
                </a:cubicBezTo>
                <a:cubicBezTo>
                  <a:pt x="272" y="8"/>
                  <a:pt x="267" y="2"/>
                  <a:pt x="261" y="1"/>
                </a:cubicBezTo>
                <a:cubicBezTo>
                  <a:pt x="258" y="1"/>
                  <a:pt x="255" y="1"/>
                  <a:pt x="252" y="0"/>
                </a:cubicBezTo>
                <a:cubicBezTo>
                  <a:pt x="245" y="0"/>
                  <a:pt x="240" y="5"/>
                  <a:pt x="240" y="11"/>
                </a:cubicBezTo>
                <a:cubicBezTo>
                  <a:pt x="240" y="16"/>
                  <a:pt x="240" y="16"/>
                  <a:pt x="240" y="16"/>
                </a:cubicBezTo>
                <a:cubicBezTo>
                  <a:pt x="241" y="25"/>
                  <a:pt x="235" y="32"/>
                  <a:pt x="227" y="34"/>
                </a:cubicBezTo>
                <a:cubicBezTo>
                  <a:pt x="217" y="36"/>
                  <a:pt x="207" y="28"/>
                  <a:pt x="207" y="18"/>
                </a:cubicBezTo>
                <a:cubicBezTo>
                  <a:pt x="207" y="13"/>
                  <a:pt x="207" y="13"/>
                  <a:pt x="207" y="13"/>
                </a:cubicBezTo>
                <a:cubicBezTo>
                  <a:pt x="207" y="7"/>
                  <a:pt x="201" y="2"/>
                  <a:pt x="195" y="3"/>
                </a:cubicBezTo>
                <a:cubicBezTo>
                  <a:pt x="191" y="4"/>
                  <a:pt x="188" y="4"/>
                  <a:pt x="185" y="5"/>
                </a:cubicBezTo>
                <a:cubicBezTo>
                  <a:pt x="179" y="6"/>
                  <a:pt x="175" y="12"/>
                  <a:pt x="177" y="18"/>
                </a:cubicBezTo>
                <a:cubicBezTo>
                  <a:pt x="179" y="24"/>
                  <a:pt x="179" y="24"/>
                  <a:pt x="179" y="24"/>
                </a:cubicBezTo>
                <a:cubicBezTo>
                  <a:pt x="182" y="33"/>
                  <a:pt x="177" y="42"/>
                  <a:pt x="168" y="45"/>
                </a:cubicBezTo>
                <a:cubicBezTo>
                  <a:pt x="162" y="51"/>
                  <a:pt x="152" y="48"/>
                  <a:pt x="149" y="40"/>
                </a:cubicBezTo>
                <a:cubicBezTo>
                  <a:pt x="146" y="30"/>
                  <a:pt x="146" y="30"/>
                  <a:pt x="146" y="30"/>
                </a:cubicBezTo>
                <a:cubicBezTo>
                  <a:pt x="144" y="24"/>
                  <a:pt x="137" y="21"/>
                  <a:pt x="131" y="23"/>
                </a:cubicBezTo>
                <a:cubicBezTo>
                  <a:pt x="128" y="25"/>
                  <a:pt x="125" y="26"/>
                  <a:pt x="123" y="28"/>
                </a:cubicBezTo>
                <a:cubicBezTo>
                  <a:pt x="117" y="31"/>
                  <a:pt x="115" y="38"/>
                  <a:pt x="119" y="43"/>
                </a:cubicBezTo>
                <a:cubicBezTo>
                  <a:pt x="122" y="48"/>
                  <a:pt x="122" y="48"/>
                  <a:pt x="122" y="48"/>
                </a:cubicBezTo>
                <a:cubicBezTo>
                  <a:pt x="128" y="56"/>
                  <a:pt x="125" y="68"/>
                  <a:pt x="115" y="72"/>
                </a:cubicBezTo>
                <a:cubicBezTo>
                  <a:pt x="108" y="76"/>
                  <a:pt x="99" y="73"/>
                  <a:pt x="94" y="66"/>
                </a:cubicBezTo>
                <a:cubicBezTo>
                  <a:pt x="92" y="63"/>
                  <a:pt x="92" y="63"/>
                  <a:pt x="92" y="63"/>
                </a:cubicBezTo>
                <a:cubicBezTo>
                  <a:pt x="88" y="58"/>
                  <a:pt x="81" y="57"/>
                  <a:pt x="76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74" y="63"/>
                  <a:pt x="71" y="65"/>
                  <a:pt x="69" y="67"/>
                </a:cubicBezTo>
                <a:cubicBezTo>
                  <a:pt x="65" y="72"/>
                  <a:pt x="65" y="79"/>
                  <a:pt x="70" y="83"/>
                </a:cubicBezTo>
                <a:cubicBezTo>
                  <a:pt x="74" y="86"/>
                  <a:pt x="74" y="86"/>
                  <a:pt x="74" y="86"/>
                </a:cubicBezTo>
                <a:cubicBezTo>
                  <a:pt x="80" y="92"/>
                  <a:pt x="82" y="101"/>
                  <a:pt x="78" y="108"/>
                </a:cubicBezTo>
                <a:cubicBezTo>
                  <a:pt x="73" y="117"/>
                  <a:pt x="61" y="119"/>
                  <a:pt x="53" y="113"/>
                </a:cubicBezTo>
                <a:cubicBezTo>
                  <a:pt x="49" y="110"/>
                  <a:pt x="49" y="110"/>
                  <a:pt x="49" y="110"/>
                </a:cubicBezTo>
                <a:cubicBezTo>
                  <a:pt x="44" y="106"/>
                  <a:pt x="37" y="107"/>
                  <a:pt x="34" y="112"/>
                </a:cubicBezTo>
                <a:cubicBezTo>
                  <a:pt x="32" y="115"/>
                  <a:pt x="30" y="118"/>
                  <a:pt x="29" y="120"/>
                </a:cubicBezTo>
                <a:cubicBezTo>
                  <a:pt x="26" y="126"/>
                  <a:pt x="28" y="133"/>
                  <a:pt x="34" y="135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46" y="141"/>
                  <a:pt x="51" y="149"/>
                  <a:pt x="49" y="157"/>
                </a:cubicBezTo>
                <a:cubicBezTo>
                  <a:pt x="47" y="167"/>
                  <a:pt x="36" y="172"/>
                  <a:pt x="26" y="168"/>
                </a:cubicBezTo>
                <a:cubicBezTo>
                  <a:pt x="22" y="167"/>
                  <a:pt x="22" y="167"/>
                  <a:pt x="22" y="167"/>
                </a:cubicBezTo>
                <a:cubicBezTo>
                  <a:pt x="16" y="164"/>
                  <a:pt x="9" y="167"/>
                  <a:pt x="8" y="174"/>
                </a:cubicBezTo>
                <a:cubicBezTo>
                  <a:pt x="7" y="177"/>
                  <a:pt x="6" y="180"/>
                  <a:pt x="5" y="183"/>
                </a:cubicBezTo>
                <a:cubicBezTo>
                  <a:pt x="4" y="189"/>
                  <a:pt x="8" y="195"/>
                  <a:pt x="14" y="196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9" y="197"/>
                  <a:pt x="36" y="206"/>
                  <a:pt x="35" y="215"/>
                </a:cubicBezTo>
                <a:cubicBezTo>
                  <a:pt x="41" y="221"/>
                  <a:pt x="35" y="232"/>
                  <a:pt x="27" y="231"/>
                </a:cubicBezTo>
                <a:cubicBezTo>
                  <a:pt x="12" y="229"/>
                  <a:pt x="12" y="229"/>
                  <a:pt x="12" y="229"/>
                </a:cubicBezTo>
                <a:cubicBezTo>
                  <a:pt x="5" y="228"/>
                  <a:pt x="0" y="233"/>
                  <a:pt x="0" y="240"/>
                </a:cubicBezTo>
                <a:cubicBezTo>
                  <a:pt x="0" y="243"/>
                  <a:pt x="0" y="246"/>
                  <a:pt x="0" y="249"/>
                </a:cubicBezTo>
                <a:cubicBezTo>
                  <a:pt x="1" y="255"/>
                  <a:pt x="6" y="260"/>
                  <a:pt x="13" y="259"/>
                </a:cubicBezTo>
                <a:cubicBezTo>
                  <a:pt x="18" y="258"/>
                  <a:pt x="18" y="258"/>
                  <a:pt x="18" y="258"/>
                </a:cubicBezTo>
                <a:cubicBezTo>
                  <a:pt x="27" y="256"/>
                  <a:pt x="36" y="263"/>
                  <a:pt x="38" y="272"/>
                </a:cubicBezTo>
                <a:cubicBezTo>
                  <a:pt x="39" y="281"/>
                  <a:pt x="33" y="289"/>
                  <a:pt x="24" y="291"/>
                </a:cubicBezTo>
                <a:cubicBezTo>
                  <a:pt x="19" y="292"/>
                  <a:pt x="19" y="292"/>
                  <a:pt x="19" y="292"/>
                </a:cubicBezTo>
                <a:cubicBezTo>
                  <a:pt x="13" y="293"/>
                  <a:pt x="9" y="299"/>
                  <a:pt x="11" y="305"/>
                </a:cubicBezTo>
                <a:cubicBezTo>
                  <a:pt x="12" y="308"/>
                  <a:pt x="13" y="311"/>
                  <a:pt x="14" y="314"/>
                </a:cubicBezTo>
                <a:cubicBezTo>
                  <a:pt x="16" y="320"/>
                  <a:pt x="23" y="323"/>
                  <a:pt x="29" y="320"/>
                </a:cubicBezTo>
                <a:cubicBezTo>
                  <a:pt x="34" y="318"/>
                  <a:pt x="34" y="318"/>
                  <a:pt x="34" y="318"/>
                </a:cubicBezTo>
                <a:cubicBezTo>
                  <a:pt x="42" y="314"/>
                  <a:pt x="52" y="317"/>
                  <a:pt x="56" y="325"/>
                </a:cubicBezTo>
                <a:cubicBezTo>
                  <a:pt x="56" y="325"/>
                  <a:pt x="56" y="325"/>
                  <a:pt x="56" y="325"/>
                </a:cubicBezTo>
                <a:cubicBezTo>
                  <a:pt x="60" y="334"/>
                  <a:pt x="57" y="344"/>
                  <a:pt x="48" y="348"/>
                </a:cubicBezTo>
                <a:cubicBezTo>
                  <a:pt x="44" y="350"/>
                  <a:pt x="44" y="350"/>
                  <a:pt x="44" y="350"/>
                </a:cubicBezTo>
                <a:cubicBezTo>
                  <a:pt x="39" y="353"/>
                  <a:pt x="37" y="360"/>
                  <a:pt x="40" y="365"/>
                </a:cubicBezTo>
                <a:cubicBezTo>
                  <a:pt x="42" y="368"/>
                  <a:pt x="44" y="370"/>
                  <a:pt x="46" y="373"/>
                </a:cubicBezTo>
                <a:cubicBezTo>
                  <a:pt x="49" y="378"/>
                  <a:pt x="57" y="379"/>
                  <a:pt x="61" y="374"/>
                </a:cubicBezTo>
                <a:cubicBezTo>
                  <a:pt x="65" y="371"/>
                  <a:pt x="65" y="371"/>
                  <a:pt x="65" y="371"/>
                </a:cubicBezTo>
                <a:cubicBezTo>
                  <a:pt x="72" y="364"/>
                  <a:pt x="83" y="365"/>
                  <a:pt x="89" y="372"/>
                </a:cubicBezTo>
                <a:cubicBezTo>
                  <a:pt x="89" y="372"/>
                  <a:pt x="89" y="372"/>
                  <a:pt x="89" y="372"/>
                </a:cubicBezTo>
                <a:cubicBezTo>
                  <a:pt x="95" y="379"/>
                  <a:pt x="95" y="389"/>
                  <a:pt x="88" y="395"/>
                </a:cubicBezTo>
                <a:cubicBezTo>
                  <a:pt x="85" y="399"/>
                  <a:pt x="85" y="399"/>
                  <a:pt x="85" y="399"/>
                </a:cubicBezTo>
                <a:cubicBezTo>
                  <a:pt x="80" y="403"/>
                  <a:pt x="80" y="410"/>
                  <a:pt x="85" y="414"/>
                </a:cubicBezTo>
                <a:cubicBezTo>
                  <a:pt x="88" y="416"/>
                  <a:pt x="90" y="418"/>
                  <a:pt x="93" y="420"/>
                </a:cubicBezTo>
                <a:cubicBezTo>
                  <a:pt x="98" y="424"/>
                  <a:pt x="105" y="423"/>
                  <a:pt x="108" y="417"/>
                </a:cubicBezTo>
                <a:cubicBezTo>
                  <a:pt x="111" y="413"/>
                  <a:pt x="111" y="413"/>
                  <a:pt x="111" y="413"/>
                </a:cubicBezTo>
                <a:cubicBezTo>
                  <a:pt x="115" y="406"/>
                  <a:pt x="124" y="402"/>
                  <a:pt x="131" y="406"/>
                </a:cubicBezTo>
                <a:cubicBezTo>
                  <a:pt x="141" y="409"/>
                  <a:pt x="145" y="421"/>
                  <a:pt x="140" y="430"/>
                </a:cubicBezTo>
                <a:cubicBezTo>
                  <a:pt x="137" y="434"/>
                  <a:pt x="137" y="434"/>
                  <a:pt x="137" y="434"/>
                </a:cubicBezTo>
                <a:cubicBezTo>
                  <a:pt x="134" y="439"/>
                  <a:pt x="136" y="447"/>
                  <a:pt x="142" y="449"/>
                </a:cubicBezTo>
                <a:cubicBezTo>
                  <a:pt x="145" y="450"/>
                  <a:pt x="148" y="451"/>
                  <a:pt x="151" y="453"/>
                </a:cubicBezTo>
                <a:cubicBezTo>
                  <a:pt x="157" y="455"/>
                  <a:pt x="163" y="451"/>
                  <a:pt x="165" y="445"/>
                </a:cubicBezTo>
                <a:cubicBezTo>
                  <a:pt x="166" y="440"/>
                  <a:pt x="166" y="440"/>
                  <a:pt x="166" y="440"/>
                </a:cubicBezTo>
                <a:cubicBezTo>
                  <a:pt x="169" y="431"/>
                  <a:pt x="178" y="426"/>
                  <a:pt x="187" y="428"/>
                </a:cubicBezTo>
                <a:cubicBezTo>
                  <a:pt x="187" y="428"/>
                  <a:pt x="187" y="428"/>
                  <a:pt x="187" y="428"/>
                </a:cubicBezTo>
                <a:cubicBezTo>
                  <a:pt x="196" y="430"/>
                  <a:pt x="201" y="440"/>
                  <a:pt x="199" y="448"/>
                </a:cubicBezTo>
                <a:cubicBezTo>
                  <a:pt x="198" y="453"/>
                  <a:pt x="198" y="453"/>
                  <a:pt x="198" y="453"/>
                </a:cubicBezTo>
                <a:cubicBezTo>
                  <a:pt x="196" y="459"/>
                  <a:pt x="200" y="465"/>
                  <a:pt x="206" y="466"/>
                </a:cubicBezTo>
                <a:cubicBezTo>
                  <a:pt x="210" y="466"/>
                  <a:pt x="213" y="467"/>
                  <a:pt x="216" y="467"/>
                </a:cubicBezTo>
                <a:cubicBezTo>
                  <a:pt x="222" y="467"/>
                  <a:pt x="227" y="462"/>
                  <a:pt x="227" y="456"/>
                </a:cubicBezTo>
                <a:cubicBezTo>
                  <a:pt x="227" y="451"/>
                  <a:pt x="227" y="451"/>
                  <a:pt x="227" y="451"/>
                </a:cubicBezTo>
                <a:cubicBezTo>
                  <a:pt x="227" y="441"/>
                  <a:pt x="234" y="434"/>
                  <a:pt x="243" y="433"/>
                </a:cubicBezTo>
                <a:cubicBezTo>
                  <a:pt x="253" y="433"/>
                  <a:pt x="260" y="440"/>
                  <a:pt x="261" y="450"/>
                </a:cubicBezTo>
                <a:cubicBezTo>
                  <a:pt x="261" y="454"/>
                  <a:pt x="261" y="454"/>
                  <a:pt x="261" y="454"/>
                </a:cubicBezTo>
                <a:cubicBezTo>
                  <a:pt x="261" y="461"/>
                  <a:pt x="267" y="465"/>
                  <a:pt x="273" y="464"/>
                </a:cubicBezTo>
                <a:cubicBezTo>
                  <a:pt x="276" y="464"/>
                  <a:pt x="279" y="463"/>
                  <a:pt x="282" y="463"/>
                </a:cubicBezTo>
                <a:cubicBezTo>
                  <a:pt x="288" y="461"/>
                  <a:pt x="292" y="455"/>
                  <a:pt x="290" y="449"/>
                </a:cubicBezTo>
                <a:cubicBezTo>
                  <a:pt x="288" y="444"/>
                  <a:pt x="288" y="444"/>
                  <a:pt x="288" y="444"/>
                </a:cubicBezTo>
                <a:cubicBezTo>
                  <a:pt x="286" y="435"/>
                  <a:pt x="290" y="425"/>
                  <a:pt x="299" y="423"/>
                </a:cubicBezTo>
                <a:cubicBezTo>
                  <a:pt x="308" y="420"/>
                  <a:pt x="318" y="425"/>
                  <a:pt x="320" y="433"/>
                </a:cubicBezTo>
                <a:cubicBezTo>
                  <a:pt x="322" y="438"/>
                  <a:pt x="322" y="438"/>
                  <a:pt x="322" y="438"/>
                </a:cubicBezTo>
                <a:cubicBezTo>
                  <a:pt x="324" y="444"/>
                  <a:pt x="331" y="447"/>
                  <a:pt x="336" y="444"/>
                </a:cubicBezTo>
                <a:cubicBezTo>
                  <a:pt x="339" y="443"/>
                  <a:pt x="342" y="441"/>
                  <a:pt x="345" y="440"/>
                </a:cubicBezTo>
                <a:cubicBezTo>
                  <a:pt x="350" y="437"/>
                  <a:pt x="352" y="430"/>
                  <a:pt x="349" y="424"/>
                </a:cubicBezTo>
                <a:cubicBezTo>
                  <a:pt x="345" y="420"/>
                  <a:pt x="345" y="420"/>
                  <a:pt x="345" y="420"/>
                </a:cubicBezTo>
                <a:cubicBezTo>
                  <a:pt x="340" y="412"/>
                  <a:pt x="342" y="402"/>
                  <a:pt x="350" y="396"/>
                </a:cubicBezTo>
                <a:cubicBezTo>
                  <a:pt x="357" y="391"/>
                  <a:pt x="368" y="393"/>
                  <a:pt x="373" y="401"/>
                </a:cubicBezTo>
                <a:cubicBezTo>
                  <a:pt x="376" y="405"/>
                  <a:pt x="376" y="405"/>
                  <a:pt x="376" y="405"/>
                </a:cubicBezTo>
                <a:cubicBezTo>
                  <a:pt x="379" y="410"/>
                  <a:pt x="387" y="411"/>
                  <a:pt x="391" y="407"/>
                </a:cubicBezTo>
                <a:cubicBezTo>
                  <a:pt x="391" y="407"/>
                  <a:pt x="391" y="407"/>
                  <a:pt x="392" y="407"/>
                </a:cubicBezTo>
                <a:cubicBezTo>
                  <a:pt x="394" y="404"/>
                  <a:pt x="396" y="402"/>
                  <a:pt x="398" y="400"/>
                </a:cubicBezTo>
                <a:cubicBezTo>
                  <a:pt x="403" y="396"/>
                  <a:pt x="402" y="388"/>
                  <a:pt x="398" y="384"/>
                </a:cubicBezTo>
                <a:cubicBezTo>
                  <a:pt x="393" y="381"/>
                  <a:pt x="393" y="381"/>
                  <a:pt x="393" y="381"/>
                </a:cubicBezTo>
                <a:cubicBezTo>
                  <a:pt x="386" y="375"/>
                  <a:pt x="385" y="364"/>
                  <a:pt x="391" y="357"/>
                </a:cubicBezTo>
                <a:cubicBezTo>
                  <a:pt x="397" y="350"/>
                  <a:pt x="407" y="349"/>
                  <a:pt x="415" y="355"/>
                </a:cubicBezTo>
                <a:cubicBezTo>
                  <a:pt x="418" y="358"/>
                  <a:pt x="418" y="358"/>
                  <a:pt x="418" y="358"/>
                </a:cubicBezTo>
                <a:cubicBezTo>
                  <a:pt x="423" y="362"/>
                  <a:pt x="430" y="361"/>
                  <a:pt x="434" y="355"/>
                </a:cubicBezTo>
                <a:cubicBezTo>
                  <a:pt x="435" y="352"/>
                  <a:pt x="437" y="350"/>
                  <a:pt x="439" y="347"/>
                </a:cubicBezTo>
                <a:cubicBezTo>
                  <a:pt x="442" y="342"/>
                  <a:pt x="439" y="335"/>
                  <a:pt x="433" y="332"/>
                </a:cubicBezTo>
                <a:cubicBezTo>
                  <a:pt x="428" y="330"/>
                  <a:pt x="428" y="330"/>
                  <a:pt x="428" y="330"/>
                </a:cubicBezTo>
                <a:cubicBezTo>
                  <a:pt x="420" y="326"/>
                  <a:pt x="416" y="316"/>
                  <a:pt x="419" y="308"/>
                </a:cubicBezTo>
                <a:cubicBezTo>
                  <a:pt x="423" y="299"/>
                  <a:pt x="433" y="295"/>
                  <a:pt x="441" y="299"/>
                </a:cubicBezTo>
                <a:cubicBezTo>
                  <a:pt x="446" y="301"/>
                  <a:pt x="446" y="301"/>
                  <a:pt x="446" y="301"/>
                </a:cubicBezTo>
                <a:cubicBezTo>
                  <a:pt x="451" y="303"/>
                  <a:pt x="458" y="300"/>
                  <a:pt x="460" y="294"/>
                </a:cubicBezTo>
                <a:cubicBezTo>
                  <a:pt x="461" y="291"/>
                  <a:pt x="461" y="288"/>
                  <a:pt x="462" y="285"/>
                </a:cubicBezTo>
                <a:cubicBezTo>
                  <a:pt x="463" y="279"/>
                  <a:pt x="459" y="273"/>
                  <a:pt x="453" y="272"/>
                </a:cubicBezTo>
                <a:cubicBezTo>
                  <a:pt x="447" y="271"/>
                  <a:pt x="447" y="271"/>
                  <a:pt x="447" y="271"/>
                </a:cubicBezTo>
                <a:cubicBezTo>
                  <a:pt x="438" y="270"/>
                  <a:pt x="432" y="262"/>
                  <a:pt x="433" y="253"/>
                </a:cubicBezTo>
                <a:cubicBezTo>
                  <a:pt x="427" y="246"/>
                  <a:pt x="432" y="236"/>
                  <a:pt x="441" y="237"/>
                </a:cubicBezTo>
                <a:close/>
                <a:moveTo>
                  <a:pt x="306" y="91"/>
                </a:moveTo>
                <a:cubicBezTo>
                  <a:pt x="323" y="99"/>
                  <a:pt x="339" y="111"/>
                  <a:pt x="352" y="126"/>
                </a:cubicBezTo>
                <a:cubicBezTo>
                  <a:pt x="364" y="139"/>
                  <a:pt x="374" y="154"/>
                  <a:pt x="381" y="170"/>
                </a:cubicBezTo>
                <a:cubicBezTo>
                  <a:pt x="371" y="174"/>
                  <a:pt x="371" y="174"/>
                  <a:pt x="371" y="174"/>
                </a:cubicBezTo>
                <a:cubicBezTo>
                  <a:pt x="366" y="162"/>
                  <a:pt x="359" y="151"/>
                  <a:pt x="351" y="141"/>
                </a:cubicBezTo>
                <a:cubicBezTo>
                  <a:pt x="341" y="150"/>
                  <a:pt x="341" y="150"/>
                  <a:pt x="341" y="150"/>
                </a:cubicBezTo>
                <a:cubicBezTo>
                  <a:pt x="339" y="147"/>
                  <a:pt x="336" y="145"/>
                  <a:pt x="334" y="142"/>
                </a:cubicBezTo>
                <a:cubicBezTo>
                  <a:pt x="332" y="140"/>
                  <a:pt x="329" y="137"/>
                  <a:pt x="327" y="135"/>
                </a:cubicBezTo>
                <a:cubicBezTo>
                  <a:pt x="337" y="126"/>
                  <a:pt x="337" y="126"/>
                  <a:pt x="337" y="126"/>
                </a:cubicBezTo>
                <a:cubicBezTo>
                  <a:pt x="326" y="116"/>
                  <a:pt x="314" y="107"/>
                  <a:pt x="302" y="101"/>
                </a:cubicBezTo>
                <a:lnTo>
                  <a:pt x="306" y="91"/>
                </a:lnTo>
                <a:close/>
                <a:moveTo>
                  <a:pt x="293" y="85"/>
                </a:moveTo>
                <a:cubicBezTo>
                  <a:pt x="288" y="95"/>
                  <a:pt x="288" y="95"/>
                  <a:pt x="288" y="95"/>
                </a:cubicBezTo>
                <a:cubicBezTo>
                  <a:pt x="277" y="90"/>
                  <a:pt x="265" y="87"/>
                  <a:pt x="253" y="86"/>
                </a:cubicBezTo>
                <a:cubicBezTo>
                  <a:pt x="253" y="99"/>
                  <a:pt x="253" y="99"/>
                  <a:pt x="253" y="99"/>
                </a:cubicBezTo>
                <a:cubicBezTo>
                  <a:pt x="246" y="98"/>
                  <a:pt x="239" y="98"/>
                  <a:pt x="232" y="98"/>
                </a:cubicBezTo>
                <a:cubicBezTo>
                  <a:pt x="233" y="84"/>
                  <a:pt x="233" y="84"/>
                  <a:pt x="233" y="84"/>
                </a:cubicBezTo>
                <a:cubicBezTo>
                  <a:pt x="218" y="84"/>
                  <a:pt x="202" y="87"/>
                  <a:pt x="188" y="92"/>
                </a:cubicBezTo>
                <a:cubicBezTo>
                  <a:pt x="184" y="81"/>
                  <a:pt x="184" y="81"/>
                  <a:pt x="184" y="81"/>
                </a:cubicBezTo>
                <a:cubicBezTo>
                  <a:pt x="219" y="70"/>
                  <a:pt x="258" y="71"/>
                  <a:pt x="293" y="85"/>
                </a:cubicBezTo>
                <a:close/>
                <a:moveTo>
                  <a:pt x="126" y="115"/>
                </a:moveTo>
                <a:cubicBezTo>
                  <a:pt x="139" y="103"/>
                  <a:pt x="154" y="93"/>
                  <a:pt x="170" y="8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64" y="101"/>
                  <a:pt x="153" y="107"/>
                  <a:pt x="144" y="115"/>
                </a:cubicBezTo>
                <a:cubicBezTo>
                  <a:pt x="153" y="124"/>
                  <a:pt x="153" y="124"/>
                  <a:pt x="153" y="124"/>
                </a:cubicBezTo>
                <a:cubicBezTo>
                  <a:pt x="149" y="127"/>
                  <a:pt x="146" y="130"/>
                  <a:pt x="142" y="133"/>
                </a:cubicBezTo>
                <a:cubicBezTo>
                  <a:pt x="140" y="135"/>
                  <a:pt x="139" y="136"/>
                  <a:pt x="137" y="13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17" y="139"/>
                  <a:pt x="108" y="152"/>
                  <a:pt x="101" y="166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99" y="145"/>
                  <a:pt x="111" y="129"/>
                  <a:pt x="126" y="115"/>
                </a:cubicBezTo>
                <a:close/>
                <a:moveTo>
                  <a:pt x="85" y="175"/>
                </a:moveTo>
                <a:cubicBezTo>
                  <a:pt x="95" y="179"/>
                  <a:pt x="95" y="179"/>
                  <a:pt x="95" y="179"/>
                </a:cubicBezTo>
                <a:cubicBezTo>
                  <a:pt x="90" y="190"/>
                  <a:pt x="87" y="202"/>
                  <a:pt x="86" y="214"/>
                </a:cubicBezTo>
                <a:cubicBezTo>
                  <a:pt x="99" y="215"/>
                  <a:pt x="99" y="215"/>
                  <a:pt x="99" y="215"/>
                </a:cubicBezTo>
                <a:cubicBezTo>
                  <a:pt x="98" y="222"/>
                  <a:pt x="98" y="228"/>
                  <a:pt x="98" y="235"/>
                </a:cubicBezTo>
                <a:cubicBezTo>
                  <a:pt x="84" y="234"/>
                  <a:pt x="84" y="234"/>
                  <a:pt x="84" y="234"/>
                </a:cubicBezTo>
                <a:cubicBezTo>
                  <a:pt x="85" y="250"/>
                  <a:pt x="87" y="265"/>
                  <a:pt x="92" y="280"/>
                </a:cubicBezTo>
                <a:cubicBezTo>
                  <a:pt x="82" y="284"/>
                  <a:pt x="82" y="284"/>
                  <a:pt x="82" y="284"/>
                </a:cubicBezTo>
                <a:cubicBezTo>
                  <a:pt x="70" y="248"/>
                  <a:pt x="71" y="209"/>
                  <a:pt x="85" y="175"/>
                </a:cubicBezTo>
                <a:close/>
                <a:moveTo>
                  <a:pt x="161" y="377"/>
                </a:moveTo>
                <a:cubicBezTo>
                  <a:pt x="145" y="368"/>
                  <a:pt x="129" y="357"/>
                  <a:pt x="115" y="342"/>
                </a:cubicBezTo>
                <a:cubicBezTo>
                  <a:pt x="103" y="328"/>
                  <a:pt x="93" y="313"/>
                  <a:pt x="87" y="297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102" y="305"/>
                  <a:pt x="109" y="316"/>
                  <a:pt x="117" y="327"/>
                </a:cubicBezTo>
                <a:cubicBezTo>
                  <a:pt x="127" y="318"/>
                  <a:pt x="127" y="318"/>
                  <a:pt x="127" y="318"/>
                </a:cubicBezTo>
                <a:cubicBezTo>
                  <a:pt x="129" y="320"/>
                  <a:pt x="131" y="323"/>
                  <a:pt x="133" y="325"/>
                </a:cubicBezTo>
                <a:cubicBezTo>
                  <a:pt x="136" y="328"/>
                  <a:pt x="138" y="330"/>
                  <a:pt x="140" y="333"/>
                </a:cubicBezTo>
                <a:cubicBezTo>
                  <a:pt x="131" y="342"/>
                  <a:pt x="131" y="342"/>
                  <a:pt x="131" y="342"/>
                </a:cubicBezTo>
                <a:cubicBezTo>
                  <a:pt x="141" y="352"/>
                  <a:pt x="153" y="360"/>
                  <a:pt x="166" y="367"/>
                </a:cubicBezTo>
                <a:lnTo>
                  <a:pt x="161" y="377"/>
                </a:lnTo>
                <a:close/>
                <a:moveTo>
                  <a:pt x="175" y="383"/>
                </a:moveTo>
                <a:cubicBezTo>
                  <a:pt x="179" y="373"/>
                  <a:pt x="179" y="373"/>
                  <a:pt x="179" y="373"/>
                </a:cubicBezTo>
                <a:cubicBezTo>
                  <a:pt x="192" y="378"/>
                  <a:pt x="206" y="381"/>
                  <a:pt x="219" y="382"/>
                </a:cubicBezTo>
                <a:cubicBezTo>
                  <a:pt x="220" y="369"/>
                  <a:pt x="220" y="369"/>
                  <a:pt x="220" y="369"/>
                </a:cubicBezTo>
                <a:cubicBezTo>
                  <a:pt x="227" y="370"/>
                  <a:pt x="234" y="370"/>
                  <a:pt x="240" y="369"/>
                </a:cubicBezTo>
                <a:cubicBezTo>
                  <a:pt x="240" y="383"/>
                  <a:pt x="240" y="383"/>
                  <a:pt x="240" y="383"/>
                </a:cubicBezTo>
                <a:cubicBezTo>
                  <a:pt x="253" y="382"/>
                  <a:pt x="267" y="380"/>
                  <a:pt x="280" y="376"/>
                </a:cubicBezTo>
                <a:cubicBezTo>
                  <a:pt x="284" y="386"/>
                  <a:pt x="284" y="386"/>
                  <a:pt x="284" y="386"/>
                </a:cubicBezTo>
                <a:cubicBezTo>
                  <a:pt x="248" y="398"/>
                  <a:pt x="209" y="396"/>
                  <a:pt x="175" y="383"/>
                </a:cubicBezTo>
                <a:close/>
                <a:moveTo>
                  <a:pt x="342" y="352"/>
                </a:moveTo>
                <a:cubicBezTo>
                  <a:pt x="328" y="364"/>
                  <a:pt x="313" y="374"/>
                  <a:pt x="297" y="381"/>
                </a:cubicBezTo>
                <a:cubicBezTo>
                  <a:pt x="293" y="371"/>
                  <a:pt x="293" y="371"/>
                  <a:pt x="293" y="371"/>
                </a:cubicBezTo>
                <a:cubicBezTo>
                  <a:pt x="306" y="365"/>
                  <a:pt x="318" y="358"/>
                  <a:pt x="330" y="348"/>
                </a:cubicBezTo>
                <a:cubicBezTo>
                  <a:pt x="321" y="338"/>
                  <a:pt x="321" y="338"/>
                  <a:pt x="321" y="338"/>
                </a:cubicBezTo>
                <a:cubicBezTo>
                  <a:pt x="322" y="337"/>
                  <a:pt x="324" y="336"/>
                  <a:pt x="325" y="334"/>
                </a:cubicBezTo>
                <a:cubicBezTo>
                  <a:pt x="329" y="331"/>
                  <a:pt x="332" y="328"/>
                  <a:pt x="335" y="324"/>
                </a:cubicBezTo>
                <a:cubicBezTo>
                  <a:pt x="344" y="334"/>
                  <a:pt x="344" y="334"/>
                  <a:pt x="344" y="334"/>
                </a:cubicBezTo>
                <a:cubicBezTo>
                  <a:pt x="353" y="324"/>
                  <a:pt x="361" y="313"/>
                  <a:pt x="367" y="302"/>
                </a:cubicBezTo>
                <a:cubicBezTo>
                  <a:pt x="377" y="306"/>
                  <a:pt x="377" y="306"/>
                  <a:pt x="377" y="306"/>
                </a:cubicBezTo>
                <a:cubicBezTo>
                  <a:pt x="368" y="323"/>
                  <a:pt x="357" y="339"/>
                  <a:pt x="342" y="352"/>
                </a:cubicBezTo>
                <a:close/>
                <a:moveTo>
                  <a:pt x="383" y="293"/>
                </a:moveTo>
                <a:cubicBezTo>
                  <a:pt x="373" y="288"/>
                  <a:pt x="373" y="288"/>
                  <a:pt x="373" y="288"/>
                </a:cubicBezTo>
                <a:cubicBezTo>
                  <a:pt x="378" y="275"/>
                  <a:pt x="381" y="262"/>
                  <a:pt x="382" y="248"/>
                </a:cubicBezTo>
                <a:cubicBezTo>
                  <a:pt x="369" y="247"/>
                  <a:pt x="369" y="247"/>
                  <a:pt x="369" y="247"/>
                </a:cubicBezTo>
                <a:cubicBezTo>
                  <a:pt x="370" y="241"/>
                  <a:pt x="370" y="234"/>
                  <a:pt x="369" y="227"/>
                </a:cubicBezTo>
                <a:cubicBezTo>
                  <a:pt x="383" y="228"/>
                  <a:pt x="383" y="228"/>
                  <a:pt x="383" y="228"/>
                </a:cubicBezTo>
                <a:cubicBezTo>
                  <a:pt x="382" y="214"/>
                  <a:pt x="380" y="201"/>
                  <a:pt x="376" y="188"/>
                </a:cubicBezTo>
                <a:cubicBezTo>
                  <a:pt x="386" y="184"/>
                  <a:pt x="386" y="184"/>
                  <a:pt x="386" y="184"/>
                </a:cubicBezTo>
                <a:cubicBezTo>
                  <a:pt x="398" y="219"/>
                  <a:pt x="396" y="258"/>
                  <a:pt x="383" y="2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9749074" y="3433014"/>
            <a:ext cx="1644912" cy="2556616"/>
            <a:chOff x="9163836" y="3912373"/>
            <a:chExt cx="1809403" cy="281227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9382519" y="3912373"/>
              <a:ext cx="1092516" cy="1093945"/>
            </a:xfrm>
            <a:custGeom>
              <a:avLst/>
              <a:gdLst>
                <a:gd name="T0" fmla="*/ 644 w 644"/>
                <a:gd name="T1" fmla="*/ 312 h 645"/>
                <a:gd name="T2" fmla="*/ 636 w 644"/>
                <a:gd name="T3" fmla="*/ 279 h 645"/>
                <a:gd name="T4" fmla="*/ 635 w 644"/>
                <a:gd name="T5" fmla="*/ 262 h 645"/>
                <a:gd name="T6" fmla="*/ 625 w 644"/>
                <a:gd name="T7" fmla="*/ 229 h 645"/>
                <a:gd name="T8" fmla="*/ 589 w 644"/>
                <a:gd name="T9" fmla="*/ 209 h 645"/>
                <a:gd name="T10" fmla="*/ 603 w 644"/>
                <a:gd name="T11" fmla="*/ 165 h 645"/>
                <a:gd name="T12" fmla="*/ 574 w 644"/>
                <a:gd name="T13" fmla="*/ 122 h 645"/>
                <a:gd name="T14" fmla="*/ 539 w 644"/>
                <a:gd name="T15" fmla="*/ 85 h 645"/>
                <a:gd name="T16" fmla="*/ 499 w 644"/>
                <a:gd name="T17" fmla="*/ 53 h 645"/>
                <a:gd name="T18" fmla="*/ 454 w 644"/>
                <a:gd name="T19" fmla="*/ 28 h 645"/>
                <a:gd name="T20" fmla="*/ 420 w 644"/>
                <a:gd name="T21" fmla="*/ 20 h 645"/>
                <a:gd name="T22" fmla="*/ 404 w 644"/>
                <a:gd name="T23" fmla="*/ 17 h 645"/>
                <a:gd name="T24" fmla="*/ 372 w 644"/>
                <a:gd name="T25" fmla="*/ 4 h 645"/>
                <a:gd name="T26" fmla="*/ 337 w 644"/>
                <a:gd name="T27" fmla="*/ 32 h 645"/>
                <a:gd name="T28" fmla="*/ 305 w 644"/>
                <a:gd name="T29" fmla="*/ 7 h 645"/>
                <a:gd name="T30" fmla="*/ 270 w 644"/>
                <a:gd name="T31" fmla="*/ 7 h 645"/>
                <a:gd name="T32" fmla="*/ 245 w 644"/>
                <a:gd name="T33" fmla="*/ 41 h 645"/>
                <a:gd name="T34" fmla="*/ 205 w 644"/>
                <a:gd name="T35" fmla="*/ 22 h 645"/>
                <a:gd name="T36" fmla="*/ 176 w 644"/>
                <a:gd name="T37" fmla="*/ 42 h 645"/>
                <a:gd name="T38" fmla="*/ 159 w 644"/>
                <a:gd name="T39" fmla="*/ 45 h 645"/>
                <a:gd name="T40" fmla="*/ 131 w 644"/>
                <a:gd name="T41" fmla="*/ 63 h 645"/>
                <a:gd name="T42" fmla="*/ 92 w 644"/>
                <a:gd name="T43" fmla="*/ 97 h 645"/>
                <a:gd name="T44" fmla="*/ 65 w 644"/>
                <a:gd name="T45" fmla="*/ 138 h 645"/>
                <a:gd name="T46" fmla="*/ 55 w 644"/>
                <a:gd name="T47" fmla="*/ 152 h 645"/>
                <a:gd name="T48" fmla="*/ 27 w 644"/>
                <a:gd name="T49" fmla="*/ 193 h 645"/>
                <a:gd name="T50" fmla="*/ 18 w 644"/>
                <a:gd name="T51" fmla="*/ 226 h 645"/>
                <a:gd name="T52" fmla="*/ 16 w 644"/>
                <a:gd name="T53" fmla="*/ 242 h 645"/>
                <a:gd name="T54" fmla="*/ 3 w 644"/>
                <a:gd name="T55" fmla="*/ 274 h 645"/>
                <a:gd name="T56" fmla="*/ 5 w 644"/>
                <a:gd name="T57" fmla="*/ 323 h 645"/>
                <a:gd name="T58" fmla="*/ 6 w 644"/>
                <a:gd name="T59" fmla="*/ 340 h 645"/>
                <a:gd name="T60" fmla="*/ 7 w 644"/>
                <a:gd name="T61" fmla="*/ 389 h 645"/>
                <a:gd name="T62" fmla="*/ 20 w 644"/>
                <a:gd name="T63" fmla="*/ 419 h 645"/>
                <a:gd name="T64" fmla="*/ 48 w 644"/>
                <a:gd name="T65" fmla="*/ 443 h 645"/>
                <a:gd name="T66" fmla="*/ 47 w 644"/>
                <a:gd name="T67" fmla="*/ 480 h 645"/>
                <a:gd name="T68" fmla="*/ 70 w 644"/>
                <a:gd name="T69" fmla="*/ 523 h 645"/>
                <a:gd name="T70" fmla="*/ 94 w 644"/>
                <a:gd name="T71" fmla="*/ 545 h 645"/>
                <a:gd name="T72" fmla="*/ 132 w 644"/>
                <a:gd name="T73" fmla="*/ 577 h 645"/>
                <a:gd name="T74" fmla="*/ 168 w 644"/>
                <a:gd name="T75" fmla="*/ 580 h 645"/>
                <a:gd name="T76" fmla="*/ 189 w 644"/>
                <a:gd name="T77" fmla="*/ 610 h 645"/>
                <a:gd name="T78" fmla="*/ 233 w 644"/>
                <a:gd name="T79" fmla="*/ 632 h 645"/>
                <a:gd name="T80" fmla="*/ 266 w 644"/>
                <a:gd name="T81" fmla="*/ 640 h 645"/>
                <a:gd name="T82" fmla="*/ 315 w 644"/>
                <a:gd name="T83" fmla="*/ 639 h 645"/>
                <a:gd name="T84" fmla="*/ 332 w 644"/>
                <a:gd name="T85" fmla="*/ 639 h 645"/>
                <a:gd name="T86" fmla="*/ 381 w 644"/>
                <a:gd name="T87" fmla="*/ 639 h 645"/>
                <a:gd name="T88" fmla="*/ 430 w 644"/>
                <a:gd name="T89" fmla="*/ 626 h 645"/>
                <a:gd name="T90" fmla="*/ 476 w 644"/>
                <a:gd name="T91" fmla="*/ 606 h 645"/>
                <a:gd name="T92" fmla="*/ 518 w 644"/>
                <a:gd name="T93" fmla="*/ 578 h 645"/>
                <a:gd name="T94" fmla="*/ 544 w 644"/>
                <a:gd name="T95" fmla="*/ 556 h 645"/>
                <a:gd name="T96" fmla="*/ 578 w 644"/>
                <a:gd name="T97" fmla="*/ 518 h 645"/>
                <a:gd name="T98" fmla="*/ 572 w 644"/>
                <a:gd name="T99" fmla="*/ 476 h 645"/>
                <a:gd name="T100" fmla="*/ 612 w 644"/>
                <a:gd name="T101" fmla="*/ 461 h 645"/>
                <a:gd name="T102" fmla="*/ 624 w 644"/>
                <a:gd name="T103" fmla="*/ 428 h 645"/>
                <a:gd name="T104" fmla="*/ 626 w 644"/>
                <a:gd name="T105" fmla="*/ 412 h 645"/>
                <a:gd name="T106" fmla="*/ 639 w 644"/>
                <a:gd name="T107" fmla="*/ 380 h 645"/>
                <a:gd name="T108" fmla="*/ 639 w 644"/>
                <a:gd name="T109" fmla="*/ 329 h 645"/>
                <a:gd name="T110" fmla="*/ 463 w 644"/>
                <a:gd name="T111" fmla="*/ 165 h 645"/>
                <a:gd name="T112" fmla="*/ 322 w 644"/>
                <a:gd name="T113" fmla="*/ 111 h 645"/>
                <a:gd name="T114" fmla="*/ 124 w 644"/>
                <a:gd name="T115" fmla="*/ 234 h 645"/>
                <a:gd name="T116" fmla="*/ 130 w 644"/>
                <a:gd name="T117" fmla="*/ 498 h 645"/>
                <a:gd name="T118" fmla="*/ 309 w 644"/>
                <a:gd name="T119" fmla="*/ 564 h 645"/>
                <a:gd name="T120" fmla="*/ 391 w 644"/>
                <a:gd name="T121" fmla="*/ 523 h 645"/>
                <a:gd name="T122" fmla="*/ 411 w 644"/>
                <a:gd name="T123" fmla="*/ 514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4" h="645">
                  <a:moveTo>
                    <a:pt x="639" y="329"/>
                  </a:moveTo>
                  <a:cubicBezTo>
                    <a:pt x="639" y="329"/>
                    <a:pt x="639" y="329"/>
                    <a:pt x="639" y="329"/>
                  </a:cubicBezTo>
                  <a:cubicBezTo>
                    <a:pt x="639" y="329"/>
                    <a:pt x="640" y="329"/>
                    <a:pt x="641" y="329"/>
                  </a:cubicBezTo>
                  <a:cubicBezTo>
                    <a:pt x="642" y="329"/>
                    <a:pt x="643" y="329"/>
                    <a:pt x="644" y="329"/>
                  </a:cubicBezTo>
                  <a:cubicBezTo>
                    <a:pt x="644" y="323"/>
                    <a:pt x="644" y="318"/>
                    <a:pt x="644" y="312"/>
                  </a:cubicBezTo>
                  <a:cubicBezTo>
                    <a:pt x="643" y="312"/>
                    <a:pt x="642" y="312"/>
                    <a:pt x="641" y="312"/>
                  </a:cubicBezTo>
                  <a:cubicBezTo>
                    <a:pt x="640" y="313"/>
                    <a:pt x="639" y="313"/>
                    <a:pt x="639" y="313"/>
                  </a:cubicBezTo>
                  <a:cubicBezTo>
                    <a:pt x="639" y="313"/>
                    <a:pt x="639" y="313"/>
                    <a:pt x="639" y="313"/>
                  </a:cubicBezTo>
                  <a:cubicBezTo>
                    <a:pt x="624" y="314"/>
                    <a:pt x="612" y="307"/>
                    <a:pt x="611" y="298"/>
                  </a:cubicBezTo>
                  <a:cubicBezTo>
                    <a:pt x="610" y="289"/>
                    <a:pt x="621" y="281"/>
                    <a:pt x="636" y="279"/>
                  </a:cubicBezTo>
                  <a:cubicBezTo>
                    <a:pt x="636" y="279"/>
                    <a:pt x="636" y="279"/>
                    <a:pt x="636" y="279"/>
                  </a:cubicBezTo>
                  <a:cubicBezTo>
                    <a:pt x="636" y="278"/>
                    <a:pt x="637" y="278"/>
                    <a:pt x="637" y="278"/>
                  </a:cubicBezTo>
                  <a:cubicBezTo>
                    <a:pt x="638" y="278"/>
                    <a:pt x="640" y="278"/>
                    <a:pt x="641" y="278"/>
                  </a:cubicBezTo>
                  <a:cubicBezTo>
                    <a:pt x="640" y="272"/>
                    <a:pt x="639" y="267"/>
                    <a:pt x="638" y="261"/>
                  </a:cubicBezTo>
                  <a:cubicBezTo>
                    <a:pt x="637" y="261"/>
                    <a:pt x="636" y="262"/>
                    <a:pt x="635" y="262"/>
                  </a:cubicBezTo>
                  <a:cubicBezTo>
                    <a:pt x="634" y="262"/>
                    <a:pt x="634" y="262"/>
                    <a:pt x="633" y="263"/>
                  </a:cubicBezTo>
                  <a:cubicBezTo>
                    <a:pt x="633" y="263"/>
                    <a:pt x="633" y="263"/>
                    <a:pt x="633" y="263"/>
                  </a:cubicBezTo>
                  <a:cubicBezTo>
                    <a:pt x="619" y="266"/>
                    <a:pt x="606" y="262"/>
                    <a:pt x="604" y="253"/>
                  </a:cubicBezTo>
                  <a:cubicBezTo>
                    <a:pt x="601" y="244"/>
                    <a:pt x="611" y="234"/>
                    <a:pt x="625" y="229"/>
                  </a:cubicBezTo>
                  <a:cubicBezTo>
                    <a:pt x="625" y="229"/>
                    <a:pt x="625" y="229"/>
                    <a:pt x="625" y="229"/>
                  </a:cubicBezTo>
                  <a:cubicBezTo>
                    <a:pt x="625" y="229"/>
                    <a:pt x="625" y="229"/>
                    <a:pt x="626" y="229"/>
                  </a:cubicBezTo>
                  <a:cubicBezTo>
                    <a:pt x="627" y="229"/>
                    <a:pt x="629" y="228"/>
                    <a:pt x="630" y="228"/>
                  </a:cubicBezTo>
                  <a:cubicBezTo>
                    <a:pt x="628" y="222"/>
                    <a:pt x="627" y="217"/>
                    <a:pt x="625" y="212"/>
                  </a:cubicBezTo>
                  <a:cubicBezTo>
                    <a:pt x="623" y="212"/>
                    <a:pt x="622" y="213"/>
                    <a:pt x="621" y="213"/>
                  </a:cubicBezTo>
                  <a:cubicBezTo>
                    <a:pt x="607" y="220"/>
                    <a:pt x="593" y="218"/>
                    <a:pt x="589" y="209"/>
                  </a:cubicBezTo>
                  <a:cubicBezTo>
                    <a:pt x="585" y="201"/>
                    <a:pt x="593" y="189"/>
                    <a:pt x="606" y="182"/>
                  </a:cubicBezTo>
                  <a:cubicBezTo>
                    <a:pt x="606" y="182"/>
                    <a:pt x="606" y="182"/>
                    <a:pt x="606" y="182"/>
                  </a:cubicBezTo>
                  <a:cubicBezTo>
                    <a:pt x="606" y="182"/>
                    <a:pt x="606" y="182"/>
                    <a:pt x="607" y="182"/>
                  </a:cubicBezTo>
                  <a:cubicBezTo>
                    <a:pt x="608" y="181"/>
                    <a:pt x="610" y="181"/>
                    <a:pt x="611" y="180"/>
                  </a:cubicBezTo>
                  <a:cubicBezTo>
                    <a:pt x="609" y="175"/>
                    <a:pt x="606" y="170"/>
                    <a:pt x="603" y="165"/>
                  </a:cubicBezTo>
                  <a:cubicBezTo>
                    <a:pt x="602" y="166"/>
                    <a:pt x="601" y="167"/>
                    <a:pt x="600" y="167"/>
                  </a:cubicBezTo>
                  <a:cubicBezTo>
                    <a:pt x="587" y="176"/>
                    <a:pt x="572" y="176"/>
                    <a:pt x="567" y="168"/>
                  </a:cubicBezTo>
                  <a:cubicBezTo>
                    <a:pt x="562" y="160"/>
                    <a:pt x="568" y="147"/>
                    <a:pt x="581" y="139"/>
                  </a:cubicBezTo>
                  <a:cubicBezTo>
                    <a:pt x="582" y="138"/>
                    <a:pt x="583" y="137"/>
                    <a:pt x="585" y="136"/>
                  </a:cubicBezTo>
                  <a:cubicBezTo>
                    <a:pt x="582" y="131"/>
                    <a:pt x="578" y="127"/>
                    <a:pt x="574" y="122"/>
                  </a:cubicBezTo>
                  <a:cubicBezTo>
                    <a:pt x="573" y="123"/>
                    <a:pt x="572" y="124"/>
                    <a:pt x="571" y="125"/>
                  </a:cubicBezTo>
                  <a:cubicBezTo>
                    <a:pt x="560" y="136"/>
                    <a:pt x="546" y="138"/>
                    <a:pt x="539" y="131"/>
                  </a:cubicBezTo>
                  <a:cubicBezTo>
                    <a:pt x="533" y="124"/>
                    <a:pt x="537" y="110"/>
                    <a:pt x="548" y="100"/>
                  </a:cubicBezTo>
                  <a:cubicBezTo>
                    <a:pt x="549" y="99"/>
                    <a:pt x="551" y="98"/>
                    <a:pt x="552" y="97"/>
                  </a:cubicBezTo>
                  <a:cubicBezTo>
                    <a:pt x="548" y="93"/>
                    <a:pt x="544" y="89"/>
                    <a:pt x="539" y="85"/>
                  </a:cubicBezTo>
                  <a:cubicBezTo>
                    <a:pt x="539" y="86"/>
                    <a:pt x="538" y="87"/>
                    <a:pt x="537" y="88"/>
                  </a:cubicBezTo>
                  <a:cubicBezTo>
                    <a:pt x="527" y="100"/>
                    <a:pt x="513" y="105"/>
                    <a:pt x="506" y="99"/>
                  </a:cubicBezTo>
                  <a:cubicBezTo>
                    <a:pt x="499" y="93"/>
                    <a:pt x="500" y="79"/>
                    <a:pt x="510" y="67"/>
                  </a:cubicBezTo>
                  <a:cubicBezTo>
                    <a:pt x="511" y="65"/>
                    <a:pt x="512" y="64"/>
                    <a:pt x="513" y="63"/>
                  </a:cubicBezTo>
                  <a:cubicBezTo>
                    <a:pt x="508" y="60"/>
                    <a:pt x="504" y="56"/>
                    <a:pt x="499" y="53"/>
                  </a:cubicBezTo>
                  <a:cubicBezTo>
                    <a:pt x="498" y="54"/>
                    <a:pt x="498" y="56"/>
                    <a:pt x="497" y="57"/>
                  </a:cubicBezTo>
                  <a:cubicBezTo>
                    <a:pt x="489" y="70"/>
                    <a:pt x="476" y="77"/>
                    <a:pt x="468" y="73"/>
                  </a:cubicBezTo>
                  <a:cubicBezTo>
                    <a:pt x="460" y="68"/>
                    <a:pt x="459" y="53"/>
                    <a:pt x="467" y="40"/>
                  </a:cubicBezTo>
                  <a:cubicBezTo>
                    <a:pt x="468" y="39"/>
                    <a:pt x="469" y="37"/>
                    <a:pt x="470" y="36"/>
                  </a:cubicBezTo>
                  <a:cubicBezTo>
                    <a:pt x="464" y="33"/>
                    <a:pt x="459" y="31"/>
                    <a:pt x="454" y="28"/>
                  </a:cubicBezTo>
                  <a:cubicBezTo>
                    <a:pt x="453" y="30"/>
                    <a:pt x="453" y="31"/>
                    <a:pt x="453" y="32"/>
                  </a:cubicBezTo>
                  <a:cubicBezTo>
                    <a:pt x="447" y="47"/>
                    <a:pt x="436" y="56"/>
                    <a:pt x="427" y="52"/>
                  </a:cubicBezTo>
                  <a:cubicBezTo>
                    <a:pt x="418" y="49"/>
                    <a:pt x="415" y="35"/>
                    <a:pt x="420" y="22"/>
                  </a:cubicBezTo>
                  <a:cubicBezTo>
                    <a:pt x="420" y="22"/>
                    <a:pt x="420" y="22"/>
                    <a:pt x="420" y="22"/>
                  </a:cubicBezTo>
                  <a:cubicBezTo>
                    <a:pt x="420" y="21"/>
                    <a:pt x="420" y="21"/>
                    <a:pt x="420" y="20"/>
                  </a:cubicBezTo>
                  <a:cubicBezTo>
                    <a:pt x="421" y="19"/>
                    <a:pt x="421" y="18"/>
                    <a:pt x="422" y="16"/>
                  </a:cubicBezTo>
                  <a:cubicBezTo>
                    <a:pt x="417" y="14"/>
                    <a:pt x="411" y="13"/>
                    <a:pt x="405" y="11"/>
                  </a:cubicBezTo>
                  <a:cubicBezTo>
                    <a:pt x="405" y="13"/>
                    <a:pt x="405" y="14"/>
                    <a:pt x="405" y="15"/>
                  </a:cubicBezTo>
                  <a:cubicBezTo>
                    <a:pt x="405" y="16"/>
                    <a:pt x="405" y="16"/>
                    <a:pt x="404" y="17"/>
                  </a:cubicBezTo>
                  <a:cubicBezTo>
                    <a:pt x="404" y="17"/>
                    <a:pt x="404" y="17"/>
                    <a:pt x="404" y="17"/>
                  </a:cubicBezTo>
                  <a:cubicBezTo>
                    <a:pt x="401" y="31"/>
                    <a:pt x="391" y="40"/>
                    <a:pt x="383" y="39"/>
                  </a:cubicBezTo>
                  <a:cubicBezTo>
                    <a:pt x="374" y="37"/>
                    <a:pt x="369" y="24"/>
                    <a:pt x="371" y="10"/>
                  </a:cubicBezTo>
                  <a:cubicBezTo>
                    <a:pt x="371" y="10"/>
                    <a:pt x="371" y="10"/>
                    <a:pt x="371" y="10"/>
                  </a:cubicBezTo>
                  <a:cubicBezTo>
                    <a:pt x="371" y="9"/>
                    <a:pt x="371" y="9"/>
                    <a:pt x="371" y="8"/>
                  </a:cubicBezTo>
                  <a:cubicBezTo>
                    <a:pt x="371" y="7"/>
                    <a:pt x="372" y="6"/>
                    <a:pt x="372" y="4"/>
                  </a:cubicBezTo>
                  <a:cubicBezTo>
                    <a:pt x="367" y="3"/>
                    <a:pt x="361" y="3"/>
                    <a:pt x="355" y="2"/>
                  </a:cubicBezTo>
                  <a:cubicBezTo>
                    <a:pt x="355" y="3"/>
                    <a:pt x="355" y="4"/>
                    <a:pt x="355" y="5"/>
                  </a:cubicBezTo>
                  <a:cubicBezTo>
                    <a:pt x="355" y="6"/>
                    <a:pt x="355" y="7"/>
                    <a:pt x="355" y="8"/>
                  </a:cubicBezTo>
                  <a:cubicBezTo>
                    <a:pt x="355" y="8"/>
                    <a:pt x="355" y="8"/>
                    <a:pt x="355" y="8"/>
                  </a:cubicBezTo>
                  <a:cubicBezTo>
                    <a:pt x="354" y="22"/>
                    <a:pt x="346" y="32"/>
                    <a:pt x="337" y="32"/>
                  </a:cubicBezTo>
                  <a:cubicBezTo>
                    <a:pt x="327" y="32"/>
                    <a:pt x="320" y="19"/>
                    <a:pt x="321" y="4"/>
                  </a:cubicBezTo>
                  <a:cubicBezTo>
                    <a:pt x="321" y="3"/>
                    <a:pt x="321" y="1"/>
                    <a:pt x="321" y="0"/>
                  </a:cubicBezTo>
                  <a:cubicBezTo>
                    <a:pt x="315" y="0"/>
                    <a:pt x="310" y="1"/>
                    <a:pt x="304" y="1"/>
                  </a:cubicBezTo>
                  <a:cubicBezTo>
                    <a:pt x="304" y="2"/>
                    <a:pt x="304" y="3"/>
                    <a:pt x="305" y="3"/>
                  </a:cubicBezTo>
                  <a:cubicBezTo>
                    <a:pt x="305" y="4"/>
                    <a:pt x="305" y="6"/>
                    <a:pt x="305" y="7"/>
                  </a:cubicBezTo>
                  <a:cubicBezTo>
                    <a:pt x="305" y="7"/>
                    <a:pt x="305" y="7"/>
                    <a:pt x="305" y="7"/>
                  </a:cubicBezTo>
                  <a:cubicBezTo>
                    <a:pt x="305" y="20"/>
                    <a:pt x="299" y="32"/>
                    <a:pt x="291" y="33"/>
                  </a:cubicBezTo>
                  <a:cubicBezTo>
                    <a:pt x="282" y="34"/>
                    <a:pt x="273" y="24"/>
                    <a:pt x="271" y="1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271" y="9"/>
                    <a:pt x="270" y="8"/>
                    <a:pt x="270" y="7"/>
                  </a:cubicBezTo>
                  <a:cubicBezTo>
                    <a:pt x="270" y="6"/>
                    <a:pt x="270" y="5"/>
                    <a:pt x="270" y="5"/>
                  </a:cubicBezTo>
                  <a:cubicBezTo>
                    <a:pt x="265" y="5"/>
                    <a:pt x="259" y="6"/>
                    <a:pt x="254" y="8"/>
                  </a:cubicBezTo>
                  <a:cubicBezTo>
                    <a:pt x="254" y="8"/>
                    <a:pt x="254" y="9"/>
                    <a:pt x="254" y="9"/>
                  </a:cubicBezTo>
                  <a:cubicBezTo>
                    <a:pt x="255" y="11"/>
                    <a:pt x="255" y="12"/>
                    <a:pt x="255" y="13"/>
                  </a:cubicBezTo>
                  <a:cubicBezTo>
                    <a:pt x="257" y="27"/>
                    <a:pt x="253" y="38"/>
                    <a:pt x="245" y="41"/>
                  </a:cubicBezTo>
                  <a:cubicBezTo>
                    <a:pt x="237" y="43"/>
                    <a:pt x="227" y="35"/>
                    <a:pt x="222" y="22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22" y="21"/>
                    <a:pt x="221" y="20"/>
                    <a:pt x="221" y="19"/>
                  </a:cubicBezTo>
                  <a:cubicBezTo>
                    <a:pt x="221" y="18"/>
                    <a:pt x="221" y="17"/>
                    <a:pt x="221" y="17"/>
                  </a:cubicBezTo>
                  <a:cubicBezTo>
                    <a:pt x="215" y="18"/>
                    <a:pt x="210" y="20"/>
                    <a:pt x="205" y="22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6" y="25"/>
                    <a:pt x="207" y="26"/>
                    <a:pt x="207" y="28"/>
                  </a:cubicBezTo>
                  <a:cubicBezTo>
                    <a:pt x="207" y="28"/>
                    <a:pt x="207" y="28"/>
                    <a:pt x="207" y="28"/>
                  </a:cubicBezTo>
                  <a:cubicBezTo>
                    <a:pt x="211" y="40"/>
                    <a:pt x="209" y="52"/>
                    <a:pt x="201" y="56"/>
                  </a:cubicBezTo>
                  <a:cubicBezTo>
                    <a:pt x="193" y="59"/>
                    <a:pt x="183" y="53"/>
                    <a:pt x="176" y="42"/>
                  </a:cubicBezTo>
                  <a:cubicBezTo>
                    <a:pt x="176" y="42"/>
                    <a:pt x="176" y="42"/>
                    <a:pt x="176" y="42"/>
                  </a:cubicBezTo>
                  <a:cubicBezTo>
                    <a:pt x="175" y="40"/>
                    <a:pt x="175" y="39"/>
                    <a:pt x="174" y="38"/>
                  </a:cubicBezTo>
                  <a:cubicBezTo>
                    <a:pt x="174" y="37"/>
                    <a:pt x="174" y="37"/>
                    <a:pt x="174" y="36"/>
                  </a:cubicBezTo>
                  <a:cubicBezTo>
                    <a:pt x="169" y="39"/>
                    <a:pt x="164" y="42"/>
                    <a:pt x="159" y="44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68" y="58"/>
                    <a:pt x="168" y="72"/>
                    <a:pt x="160" y="77"/>
                  </a:cubicBezTo>
                  <a:cubicBezTo>
                    <a:pt x="153" y="82"/>
                    <a:pt x="142" y="78"/>
                    <a:pt x="134" y="68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133" y="67"/>
                    <a:pt x="132" y="65"/>
                    <a:pt x="131" y="64"/>
                  </a:cubicBezTo>
                  <a:cubicBezTo>
                    <a:pt x="131" y="64"/>
                    <a:pt x="131" y="63"/>
                    <a:pt x="131" y="63"/>
                  </a:cubicBezTo>
                  <a:cubicBezTo>
                    <a:pt x="126" y="67"/>
                    <a:pt x="122" y="70"/>
                    <a:pt x="118" y="73"/>
                  </a:cubicBezTo>
                  <a:cubicBezTo>
                    <a:pt x="119" y="75"/>
                    <a:pt x="120" y="76"/>
                    <a:pt x="121" y="78"/>
                  </a:cubicBezTo>
                  <a:cubicBezTo>
                    <a:pt x="128" y="88"/>
                    <a:pt x="129" y="100"/>
                    <a:pt x="123" y="105"/>
                  </a:cubicBezTo>
                  <a:cubicBezTo>
                    <a:pt x="117" y="111"/>
                    <a:pt x="106" y="108"/>
                    <a:pt x="97" y="101"/>
                  </a:cubicBezTo>
                  <a:cubicBezTo>
                    <a:pt x="95" y="99"/>
                    <a:pt x="94" y="98"/>
                    <a:pt x="92" y="97"/>
                  </a:cubicBezTo>
                  <a:cubicBezTo>
                    <a:pt x="89" y="100"/>
                    <a:pt x="85" y="104"/>
                    <a:pt x="81" y="108"/>
                  </a:cubicBezTo>
                  <a:cubicBezTo>
                    <a:pt x="83" y="110"/>
                    <a:pt x="84" y="111"/>
                    <a:pt x="85" y="112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93" y="121"/>
                    <a:pt x="96" y="132"/>
                    <a:pt x="91" y="138"/>
                  </a:cubicBezTo>
                  <a:cubicBezTo>
                    <a:pt x="86" y="145"/>
                    <a:pt x="75" y="144"/>
                    <a:pt x="65" y="138"/>
                  </a:cubicBezTo>
                  <a:cubicBezTo>
                    <a:pt x="64" y="138"/>
                    <a:pt x="64" y="138"/>
                    <a:pt x="64" y="138"/>
                  </a:cubicBezTo>
                  <a:cubicBezTo>
                    <a:pt x="62" y="137"/>
                    <a:pt x="61" y="136"/>
                    <a:pt x="60" y="135"/>
                  </a:cubicBezTo>
                  <a:cubicBezTo>
                    <a:pt x="57" y="140"/>
                    <a:pt x="54" y="144"/>
                    <a:pt x="51" y="149"/>
                  </a:cubicBezTo>
                  <a:cubicBezTo>
                    <a:pt x="52" y="150"/>
                    <a:pt x="54" y="151"/>
                    <a:pt x="55" y="152"/>
                  </a:cubicBezTo>
                  <a:cubicBezTo>
                    <a:pt x="55" y="152"/>
                    <a:pt x="55" y="152"/>
                    <a:pt x="55" y="152"/>
                  </a:cubicBezTo>
                  <a:cubicBezTo>
                    <a:pt x="64" y="159"/>
                    <a:pt x="68" y="169"/>
                    <a:pt x="65" y="176"/>
                  </a:cubicBezTo>
                  <a:cubicBezTo>
                    <a:pt x="61" y="183"/>
                    <a:pt x="50" y="184"/>
                    <a:pt x="39" y="181"/>
                  </a:cubicBezTo>
                  <a:cubicBezTo>
                    <a:pt x="39" y="180"/>
                    <a:pt x="38" y="180"/>
                    <a:pt x="38" y="180"/>
                  </a:cubicBezTo>
                  <a:cubicBezTo>
                    <a:pt x="37" y="180"/>
                    <a:pt x="35" y="179"/>
                    <a:pt x="34" y="178"/>
                  </a:cubicBezTo>
                  <a:cubicBezTo>
                    <a:pt x="31" y="183"/>
                    <a:pt x="29" y="188"/>
                    <a:pt x="27" y="193"/>
                  </a:cubicBezTo>
                  <a:cubicBezTo>
                    <a:pt x="29" y="194"/>
                    <a:pt x="30" y="195"/>
                    <a:pt x="32" y="196"/>
                  </a:cubicBezTo>
                  <a:cubicBezTo>
                    <a:pt x="42" y="202"/>
                    <a:pt x="47" y="210"/>
                    <a:pt x="44" y="218"/>
                  </a:cubicBezTo>
                  <a:cubicBezTo>
                    <a:pt x="42" y="225"/>
                    <a:pt x="32" y="228"/>
                    <a:pt x="21" y="226"/>
                  </a:cubicBezTo>
                  <a:cubicBezTo>
                    <a:pt x="21" y="226"/>
                    <a:pt x="21" y="226"/>
                    <a:pt x="21" y="226"/>
                  </a:cubicBezTo>
                  <a:cubicBezTo>
                    <a:pt x="20" y="226"/>
                    <a:pt x="19" y="226"/>
                    <a:pt x="18" y="226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5"/>
                    <a:pt x="16" y="225"/>
                    <a:pt x="15" y="225"/>
                  </a:cubicBezTo>
                  <a:cubicBezTo>
                    <a:pt x="13" y="230"/>
                    <a:pt x="12" y="235"/>
                    <a:pt x="10" y="240"/>
                  </a:cubicBezTo>
                  <a:cubicBezTo>
                    <a:pt x="12" y="241"/>
                    <a:pt x="14" y="241"/>
                    <a:pt x="16" y="242"/>
                  </a:cubicBezTo>
                  <a:cubicBezTo>
                    <a:pt x="16" y="242"/>
                    <a:pt x="16" y="242"/>
                    <a:pt x="16" y="242"/>
                  </a:cubicBezTo>
                  <a:cubicBezTo>
                    <a:pt x="26" y="247"/>
                    <a:pt x="32" y="254"/>
                    <a:pt x="31" y="262"/>
                  </a:cubicBezTo>
                  <a:cubicBezTo>
                    <a:pt x="29" y="269"/>
                    <a:pt x="20" y="274"/>
                    <a:pt x="9" y="274"/>
                  </a:cubicBezTo>
                  <a:cubicBezTo>
                    <a:pt x="8" y="274"/>
                    <a:pt x="8" y="274"/>
                    <a:pt x="7" y="274"/>
                  </a:cubicBezTo>
                  <a:cubicBezTo>
                    <a:pt x="7" y="274"/>
                    <a:pt x="6" y="274"/>
                    <a:pt x="6" y="274"/>
                  </a:cubicBezTo>
                  <a:cubicBezTo>
                    <a:pt x="5" y="274"/>
                    <a:pt x="4" y="274"/>
                    <a:pt x="3" y="274"/>
                  </a:cubicBezTo>
                  <a:cubicBezTo>
                    <a:pt x="3" y="279"/>
                    <a:pt x="2" y="284"/>
                    <a:pt x="1" y="290"/>
                  </a:cubicBezTo>
                  <a:cubicBezTo>
                    <a:pt x="3" y="290"/>
                    <a:pt x="5" y="290"/>
                    <a:pt x="7" y="291"/>
                  </a:cubicBezTo>
                  <a:cubicBezTo>
                    <a:pt x="17" y="294"/>
                    <a:pt x="24" y="300"/>
                    <a:pt x="24" y="308"/>
                  </a:cubicBezTo>
                  <a:cubicBezTo>
                    <a:pt x="24" y="315"/>
                    <a:pt x="16" y="321"/>
                    <a:pt x="5" y="323"/>
                  </a:cubicBezTo>
                  <a:cubicBezTo>
                    <a:pt x="5" y="323"/>
                    <a:pt x="5" y="323"/>
                    <a:pt x="5" y="323"/>
                  </a:cubicBezTo>
                  <a:cubicBezTo>
                    <a:pt x="4" y="323"/>
                    <a:pt x="2" y="323"/>
                    <a:pt x="0" y="323"/>
                  </a:cubicBezTo>
                  <a:cubicBezTo>
                    <a:pt x="0" y="329"/>
                    <a:pt x="0" y="334"/>
                    <a:pt x="0" y="340"/>
                  </a:cubicBezTo>
                  <a:cubicBezTo>
                    <a:pt x="1" y="340"/>
                    <a:pt x="2" y="340"/>
                    <a:pt x="3" y="340"/>
                  </a:cubicBezTo>
                  <a:cubicBezTo>
                    <a:pt x="3" y="340"/>
                    <a:pt x="3" y="340"/>
                    <a:pt x="3" y="340"/>
                  </a:cubicBezTo>
                  <a:cubicBezTo>
                    <a:pt x="4" y="340"/>
                    <a:pt x="5" y="340"/>
                    <a:pt x="6" y="340"/>
                  </a:cubicBezTo>
                  <a:cubicBezTo>
                    <a:pt x="6" y="340"/>
                    <a:pt x="6" y="340"/>
                    <a:pt x="6" y="340"/>
                  </a:cubicBezTo>
                  <a:cubicBezTo>
                    <a:pt x="16" y="341"/>
                    <a:pt x="24" y="347"/>
                    <a:pt x="25" y="354"/>
                  </a:cubicBezTo>
                  <a:cubicBezTo>
                    <a:pt x="26" y="361"/>
                    <a:pt x="19" y="368"/>
                    <a:pt x="9" y="372"/>
                  </a:cubicBezTo>
                  <a:cubicBezTo>
                    <a:pt x="7" y="372"/>
                    <a:pt x="6" y="373"/>
                    <a:pt x="4" y="373"/>
                  </a:cubicBezTo>
                  <a:cubicBezTo>
                    <a:pt x="5" y="379"/>
                    <a:pt x="6" y="384"/>
                    <a:pt x="7" y="389"/>
                  </a:cubicBezTo>
                  <a:cubicBezTo>
                    <a:pt x="8" y="389"/>
                    <a:pt x="9" y="389"/>
                    <a:pt x="11" y="389"/>
                  </a:cubicBezTo>
                  <a:cubicBezTo>
                    <a:pt x="11" y="389"/>
                    <a:pt x="11" y="389"/>
                    <a:pt x="12" y="389"/>
                  </a:cubicBezTo>
                  <a:cubicBezTo>
                    <a:pt x="22" y="388"/>
                    <a:pt x="31" y="392"/>
                    <a:pt x="33" y="399"/>
                  </a:cubicBezTo>
                  <a:cubicBezTo>
                    <a:pt x="35" y="406"/>
                    <a:pt x="29" y="414"/>
                    <a:pt x="20" y="419"/>
                  </a:cubicBezTo>
                  <a:cubicBezTo>
                    <a:pt x="20" y="419"/>
                    <a:pt x="20" y="419"/>
                    <a:pt x="20" y="419"/>
                  </a:cubicBezTo>
                  <a:cubicBezTo>
                    <a:pt x="19" y="420"/>
                    <a:pt x="17" y="421"/>
                    <a:pt x="15" y="422"/>
                  </a:cubicBezTo>
                  <a:cubicBezTo>
                    <a:pt x="17" y="427"/>
                    <a:pt x="19" y="432"/>
                    <a:pt x="21" y="437"/>
                  </a:cubicBezTo>
                  <a:cubicBezTo>
                    <a:pt x="22" y="436"/>
                    <a:pt x="23" y="436"/>
                    <a:pt x="24" y="436"/>
                  </a:cubicBezTo>
                  <a:cubicBezTo>
                    <a:pt x="25" y="436"/>
                    <a:pt x="25" y="436"/>
                    <a:pt x="26" y="436"/>
                  </a:cubicBezTo>
                  <a:cubicBezTo>
                    <a:pt x="36" y="434"/>
                    <a:pt x="45" y="437"/>
                    <a:pt x="48" y="443"/>
                  </a:cubicBezTo>
                  <a:cubicBezTo>
                    <a:pt x="51" y="450"/>
                    <a:pt x="47" y="458"/>
                    <a:pt x="39" y="465"/>
                  </a:cubicBezTo>
                  <a:cubicBezTo>
                    <a:pt x="37" y="466"/>
                    <a:pt x="36" y="467"/>
                    <a:pt x="34" y="468"/>
                  </a:cubicBezTo>
                  <a:cubicBezTo>
                    <a:pt x="37" y="473"/>
                    <a:pt x="39" y="477"/>
                    <a:pt x="42" y="482"/>
                  </a:cubicBezTo>
                  <a:cubicBezTo>
                    <a:pt x="43" y="481"/>
                    <a:pt x="44" y="481"/>
                    <a:pt x="45" y="480"/>
                  </a:cubicBezTo>
                  <a:cubicBezTo>
                    <a:pt x="46" y="480"/>
                    <a:pt x="46" y="480"/>
                    <a:pt x="47" y="480"/>
                  </a:cubicBezTo>
                  <a:cubicBezTo>
                    <a:pt x="56" y="477"/>
                    <a:pt x="65" y="478"/>
                    <a:pt x="69" y="484"/>
                  </a:cubicBezTo>
                  <a:cubicBezTo>
                    <a:pt x="73" y="490"/>
                    <a:pt x="71" y="499"/>
                    <a:pt x="64" y="507"/>
                  </a:cubicBezTo>
                  <a:cubicBezTo>
                    <a:pt x="63" y="507"/>
                    <a:pt x="63" y="507"/>
                    <a:pt x="63" y="508"/>
                  </a:cubicBezTo>
                  <a:cubicBezTo>
                    <a:pt x="62" y="509"/>
                    <a:pt x="61" y="509"/>
                    <a:pt x="60" y="510"/>
                  </a:cubicBezTo>
                  <a:cubicBezTo>
                    <a:pt x="63" y="515"/>
                    <a:pt x="66" y="519"/>
                    <a:pt x="70" y="523"/>
                  </a:cubicBezTo>
                  <a:cubicBezTo>
                    <a:pt x="71" y="522"/>
                    <a:pt x="72" y="522"/>
                    <a:pt x="73" y="521"/>
                  </a:cubicBezTo>
                  <a:cubicBezTo>
                    <a:pt x="73" y="521"/>
                    <a:pt x="74" y="521"/>
                    <a:pt x="74" y="521"/>
                  </a:cubicBezTo>
                  <a:cubicBezTo>
                    <a:pt x="83" y="516"/>
                    <a:pt x="92" y="516"/>
                    <a:pt x="97" y="521"/>
                  </a:cubicBezTo>
                  <a:cubicBezTo>
                    <a:pt x="102" y="526"/>
                    <a:pt x="101" y="536"/>
                    <a:pt x="95" y="544"/>
                  </a:cubicBezTo>
                  <a:cubicBezTo>
                    <a:pt x="95" y="545"/>
                    <a:pt x="95" y="545"/>
                    <a:pt x="94" y="545"/>
                  </a:cubicBezTo>
                  <a:cubicBezTo>
                    <a:pt x="94" y="546"/>
                    <a:pt x="93" y="547"/>
                    <a:pt x="92" y="548"/>
                  </a:cubicBezTo>
                  <a:cubicBezTo>
                    <a:pt x="96" y="552"/>
                    <a:pt x="100" y="556"/>
                    <a:pt x="104" y="560"/>
                  </a:cubicBezTo>
                  <a:cubicBezTo>
                    <a:pt x="105" y="558"/>
                    <a:pt x="106" y="557"/>
                    <a:pt x="108" y="556"/>
                  </a:cubicBezTo>
                  <a:cubicBezTo>
                    <a:pt x="116" y="550"/>
                    <a:pt x="125" y="549"/>
                    <a:pt x="130" y="553"/>
                  </a:cubicBezTo>
                  <a:cubicBezTo>
                    <a:pt x="136" y="558"/>
                    <a:pt x="136" y="567"/>
                    <a:pt x="132" y="577"/>
                  </a:cubicBezTo>
                  <a:cubicBezTo>
                    <a:pt x="132" y="577"/>
                    <a:pt x="132" y="577"/>
                    <a:pt x="131" y="578"/>
                  </a:cubicBezTo>
                  <a:cubicBezTo>
                    <a:pt x="131" y="579"/>
                    <a:pt x="130" y="580"/>
                    <a:pt x="130" y="581"/>
                  </a:cubicBezTo>
                  <a:cubicBezTo>
                    <a:pt x="134" y="584"/>
                    <a:pt x="138" y="587"/>
                    <a:pt x="143" y="590"/>
                  </a:cubicBezTo>
                  <a:cubicBezTo>
                    <a:pt x="144" y="589"/>
                    <a:pt x="145" y="588"/>
                    <a:pt x="146" y="586"/>
                  </a:cubicBezTo>
                  <a:cubicBezTo>
                    <a:pt x="153" y="579"/>
                    <a:pt x="162" y="576"/>
                    <a:pt x="168" y="580"/>
                  </a:cubicBezTo>
                  <a:cubicBezTo>
                    <a:pt x="174" y="583"/>
                    <a:pt x="176" y="593"/>
                    <a:pt x="173" y="603"/>
                  </a:cubicBezTo>
                  <a:cubicBezTo>
                    <a:pt x="173" y="603"/>
                    <a:pt x="173" y="604"/>
                    <a:pt x="173" y="604"/>
                  </a:cubicBezTo>
                  <a:cubicBezTo>
                    <a:pt x="173" y="605"/>
                    <a:pt x="172" y="607"/>
                    <a:pt x="172" y="608"/>
                  </a:cubicBezTo>
                  <a:cubicBezTo>
                    <a:pt x="176" y="610"/>
                    <a:pt x="181" y="613"/>
                    <a:pt x="186" y="615"/>
                  </a:cubicBezTo>
                  <a:cubicBezTo>
                    <a:pt x="187" y="613"/>
                    <a:pt x="188" y="612"/>
                    <a:pt x="189" y="610"/>
                  </a:cubicBezTo>
                  <a:cubicBezTo>
                    <a:pt x="195" y="602"/>
                    <a:pt x="203" y="598"/>
                    <a:pt x="210" y="600"/>
                  </a:cubicBezTo>
                  <a:cubicBezTo>
                    <a:pt x="217" y="603"/>
                    <a:pt x="220" y="612"/>
                    <a:pt x="218" y="622"/>
                  </a:cubicBezTo>
                  <a:cubicBezTo>
                    <a:pt x="218" y="623"/>
                    <a:pt x="218" y="623"/>
                    <a:pt x="218" y="624"/>
                  </a:cubicBezTo>
                  <a:cubicBezTo>
                    <a:pt x="218" y="625"/>
                    <a:pt x="218" y="626"/>
                    <a:pt x="217" y="628"/>
                  </a:cubicBezTo>
                  <a:cubicBezTo>
                    <a:pt x="222" y="629"/>
                    <a:pt x="228" y="631"/>
                    <a:pt x="233" y="632"/>
                  </a:cubicBezTo>
                  <a:cubicBezTo>
                    <a:pt x="233" y="631"/>
                    <a:pt x="234" y="629"/>
                    <a:pt x="235" y="627"/>
                  </a:cubicBezTo>
                  <a:cubicBezTo>
                    <a:pt x="235" y="627"/>
                    <a:pt x="235" y="627"/>
                    <a:pt x="235" y="627"/>
                  </a:cubicBezTo>
                  <a:cubicBezTo>
                    <a:pt x="239" y="618"/>
                    <a:pt x="247" y="612"/>
                    <a:pt x="254" y="614"/>
                  </a:cubicBezTo>
                  <a:cubicBezTo>
                    <a:pt x="261" y="615"/>
                    <a:pt x="266" y="624"/>
                    <a:pt x="266" y="635"/>
                  </a:cubicBezTo>
                  <a:cubicBezTo>
                    <a:pt x="266" y="636"/>
                    <a:pt x="266" y="638"/>
                    <a:pt x="266" y="640"/>
                  </a:cubicBezTo>
                  <a:cubicBezTo>
                    <a:pt x="271" y="641"/>
                    <a:pt x="276" y="642"/>
                    <a:pt x="282" y="642"/>
                  </a:cubicBezTo>
                  <a:cubicBezTo>
                    <a:pt x="282" y="640"/>
                    <a:pt x="282" y="639"/>
                    <a:pt x="283" y="637"/>
                  </a:cubicBezTo>
                  <a:cubicBezTo>
                    <a:pt x="283" y="637"/>
                    <a:pt x="283" y="637"/>
                    <a:pt x="283" y="637"/>
                  </a:cubicBezTo>
                  <a:cubicBezTo>
                    <a:pt x="286" y="627"/>
                    <a:pt x="292" y="620"/>
                    <a:pt x="300" y="620"/>
                  </a:cubicBezTo>
                  <a:cubicBezTo>
                    <a:pt x="307" y="621"/>
                    <a:pt x="313" y="628"/>
                    <a:pt x="315" y="639"/>
                  </a:cubicBezTo>
                  <a:cubicBezTo>
                    <a:pt x="315" y="639"/>
                    <a:pt x="315" y="639"/>
                    <a:pt x="315" y="639"/>
                  </a:cubicBezTo>
                  <a:cubicBezTo>
                    <a:pt x="315" y="641"/>
                    <a:pt x="315" y="643"/>
                    <a:pt x="316" y="645"/>
                  </a:cubicBezTo>
                  <a:cubicBezTo>
                    <a:pt x="321" y="645"/>
                    <a:pt x="326" y="645"/>
                    <a:pt x="332" y="645"/>
                  </a:cubicBezTo>
                  <a:cubicBezTo>
                    <a:pt x="332" y="643"/>
                    <a:pt x="332" y="641"/>
                    <a:pt x="332" y="639"/>
                  </a:cubicBezTo>
                  <a:cubicBezTo>
                    <a:pt x="332" y="639"/>
                    <a:pt x="332" y="639"/>
                    <a:pt x="332" y="639"/>
                  </a:cubicBezTo>
                  <a:cubicBezTo>
                    <a:pt x="333" y="628"/>
                    <a:pt x="338" y="620"/>
                    <a:pt x="346" y="619"/>
                  </a:cubicBezTo>
                  <a:cubicBezTo>
                    <a:pt x="353" y="619"/>
                    <a:pt x="361" y="626"/>
                    <a:pt x="364" y="637"/>
                  </a:cubicBezTo>
                  <a:cubicBezTo>
                    <a:pt x="364" y="637"/>
                    <a:pt x="364" y="637"/>
                    <a:pt x="364" y="637"/>
                  </a:cubicBezTo>
                  <a:cubicBezTo>
                    <a:pt x="365" y="638"/>
                    <a:pt x="365" y="640"/>
                    <a:pt x="366" y="642"/>
                  </a:cubicBezTo>
                  <a:cubicBezTo>
                    <a:pt x="371" y="641"/>
                    <a:pt x="376" y="640"/>
                    <a:pt x="381" y="639"/>
                  </a:cubicBezTo>
                  <a:cubicBezTo>
                    <a:pt x="381" y="638"/>
                    <a:pt x="381" y="636"/>
                    <a:pt x="381" y="634"/>
                  </a:cubicBezTo>
                  <a:cubicBezTo>
                    <a:pt x="380" y="623"/>
                    <a:pt x="384" y="614"/>
                    <a:pt x="391" y="612"/>
                  </a:cubicBezTo>
                  <a:cubicBezTo>
                    <a:pt x="399" y="609"/>
                    <a:pt x="407" y="616"/>
                    <a:pt x="413" y="626"/>
                  </a:cubicBezTo>
                  <a:cubicBezTo>
                    <a:pt x="413" y="628"/>
                    <a:pt x="414" y="630"/>
                    <a:pt x="415" y="631"/>
                  </a:cubicBezTo>
                  <a:cubicBezTo>
                    <a:pt x="420" y="630"/>
                    <a:pt x="425" y="628"/>
                    <a:pt x="430" y="626"/>
                  </a:cubicBezTo>
                  <a:cubicBezTo>
                    <a:pt x="429" y="625"/>
                    <a:pt x="429" y="623"/>
                    <a:pt x="428" y="621"/>
                  </a:cubicBezTo>
                  <a:cubicBezTo>
                    <a:pt x="426" y="610"/>
                    <a:pt x="428" y="600"/>
                    <a:pt x="435" y="597"/>
                  </a:cubicBezTo>
                  <a:cubicBezTo>
                    <a:pt x="442" y="593"/>
                    <a:pt x="452" y="598"/>
                    <a:pt x="459" y="609"/>
                  </a:cubicBezTo>
                  <a:cubicBezTo>
                    <a:pt x="460" y="610"/>
                    <a:pt x="461" y="612"/>
                    <a:pt x="462" y="613"/>
                  </a:cubicBezTo>
                  <a:cubicBezTo>
                    <a:pt x="466" y="611"/>
                    <a:pt x="471" y="608"/>
                    <a:pt x="476" y="606"/>
                  </a:cubicBezTo>
                  <a:cubicBezTo>
                    <a:pt x="475" y="604"/>
                    <a:pt x="474" y="603"/>
                    <a:pt x="473" y="601"/>
                  </a:cubicBezTo>
                  <a:cubicBezTo>
                    <a:pt x="469" y="590"/>
                    <a:pt x="469" y="579"/>
                    <a:pt x="476" y="575"/>
                  </a:cubicBezTo>
                  <a:cubicBezTo>
                    <a:pt x="483" y="570"/>
                    <a:pt x="493" y="574"/>
                    <a:pt x="502" y="584"/>
                  </a:cubicBezTo>
                  <a:cubicBezTo>
                    <a:pt x="503" y="585"/>
                    <a:pt x="504" y="586"/>
                    <a:pt x="505" y="588"/>
                  </a:cubicBezTo>
                  <a:cubicBezTo>
                    <a:pt x="510" y="585"/>
                    <a:pt x="514" y="582"/>
                    <a:pt x="518" y="578"/>
                  </a:cubicBezTo>
                  <a:cubicBezTo>
                    <a:pt x="517" y="577"/>
                    <a:pt x="516" y="575"/>
                    <a:pt x="515" y="574"/>
                  </a:cubicBezTo>
                  <a:cubicBezTo>
                    <a:pt x="508" y="564"/>
                    <a:pt x="507" y="553"/>
                    <a:pt x="513" y="547"/>
                  </a:cubicBezTo>
                  <a:cubicBezTo>
                    <a:pt x="519" y="542"/>
                    <a:pt x="531" y="544"/>
                    <a:pt x="540" y="552"/>
                  </a:cubicBezTo>
                  <a:cubicBezTo>
                    <a:pt x="540" y="552"/>
                    <a:pt x="540" y="552"/>
                    <a:pt x="540" y="552"/>
                  </a:cubicBezTo>
                  <a:cubicBezTo>
                    <a:pt x="542" y="553"/>
                    <a:pt x="543" y="555"/>
                    <a:pt x="544" y="556"/>
                  </a:cubicBezTo>
                  <a:cubicBezTo>
                    <a:pt x="548" y="552"/>
                    <a:pt x="552" y="548"/>
                    <a:pt x="556" y="544"/>
                  </a:cubicBezTo>
                  <a:cubicBezTo>
                    <a:pt x="554" y="543"/>
                    <a:pt x="553" y="542"/>
                    <a:pt x="552" y="541"/>
                  </a:cubicBezTo>
                  <a:cubicBezTo>
                    <a:pt x="543" y="532"/>
                    <a:pt x="540" y="520"/>
                    <a:pt x="545" y="514"/>
                  </a:cubicBezTo>
                  <a:cubicBezTo>
                    <a:pt x="551" y="507"/>
                    <a:pt x="566" y="508"/>
                    <a:pt x="578" y="518"/>
                  </a:cubicBezTo>
                  <a:cubicBezTo>
                    <a:pt x="578" y="518"/>
                    <a:pt x="578" y="518"/>
                    <a:pt x="578" y="518"/>
                  </a:cubicBezTo>
                  <a:cubicBezTo>
                    <a:pt x="581" y="514"/>
                    <a:pt x="585" y="510"/>
                    <a:pt x="588" y="505"/>
                  </a:cubicBezTo>
                  <a:cubicBezTo>
                    <a:pt x="588" y="505"/>
                    <a:pt x="587" y="505"/>
                    <a:pt x="587" y="505"/>
                  </a:cubicBezTo>
                  <a:cubicBezTo>
                    <a:pt x="586" y="504"/>
                    <a:pt x="584" y="503"/>
                    <a:pt x="583" y="502"/>
                  </a:cubicBezTo>
                  <a:cubicBezTo>
                    <a:pt x="583" y="502"/>
                    <a:pt x="583" y="502"/>
                    <a:pt x="583" y="502"/>
                  </a:cubicBezTo>
                  <a:cubicBezTo>
                    <a:pt x="573" y="494"/>
                    <a:pt x="568" y="484"/>
                    <a:pt x="572" y="476"/>
                  </a:cubicBezTo>
                  <a:cubicBezTo>
                    <a:pt x="576" y="469"/>
                    <a:pt x="589" y="468"/>
                    <a:pt x="601" y="473"/>
                  </a:cubicBezTo>
                  <a:cubicBezTo>
                    <a:pt x="602" y="474"/>
                    <a:pt x="603" y="474"/>
                    <a:pt x="604" y="475"/>
                  </a:cubicBezTo>
                  <a:cubicBezTo>
                    <a:pt x="605" y="475"/>
                    <a:pt x="605" y="475"/>
                    <a:pt x="606" y="476"/>
                  </a:cubicBezTo>
                  <a:cubicBezTo>
                    <a:pt x="608" y="471"/>
                    <a:pt x="611" y="466"/>
                    <a:pt x="613" y="461"/>
                  </a:cubicBezTo>
                  <a:cubicBezTo>
                    <a:pt x="613" y="461"/>
                    <a:pt x="612" y="461"/>
                    <a:pt x="612" y="461"/>
                  </a:cubicBezTo>
                  <a:cubicBezTo>
                    <a:pt x="611" y="460"/>
                    <a:pt x="609" y="459"/>
                    <a:pt x="608" y="459"/>
                  </a:cubicBezTo>
                  <a:cubicBezTo>
                    <a:pt x="596" y="453"/>
                    <a:pt x="589" y="443"/>
                    <a:pt x="592" y="435"/>
                  </a:cubicBezTo>
                  <a:cubicBezTo>
                    <a:pt x="595" y="426"/>
                    <a:pt x="608" y="423"/>
                    <a:pt x="621" y="427"/>
                  </a:cubicBezTo>
                  <a:cubicBezTo>
                    <a:pt x="621" y="427"/>
                    <a:pt x="621" y="427"/>
                    <a:pt x="621" y="427"/>
                  </a:cubicBezTo>
                  <a:cubicBezTo>
                    <a:pt x="622" y="428"/>
                    <a:pt x="623" y="428"/>
                    <a:pt x="624" y="428"/>
                  </a:cubicBezTo>
                  <a:cubicBezTo>
                    <a:pt x="625" y="429"/>
                    <a:pt x="626" y="429"/>
                    <a:pt x="626" y="429"/>
                  </a:cubicBezTo>
                  <a:cubicBezTo>
                    <a:pt x="628" y="424"/>
                    <a:pt x="630" y="419"/>
                    <a:pt x="631" y="413"/>
                  </a:cubicBezTo>
                  <a:cubicBezTo>
                    <a:pt x="631" y="413"/>
                    <a:pt x="630" y="413"/>
                    <a:pt x="629" y="413"/>
                  </a:cubicBezTo>
                  <a:cubicBezTo>
                    <a:pt x="628" y="413"/>
                    <a:pt x="627" y="412"/>
                    <a:pt x="626" y="412"/>
                  </a:cubicBezTo>
                  <a:cubicBezTo>
                    <a:pt x="626" y="412"/>
                    <a:pt x="626" y="412"/>
                    <a:pt x="626" y="412"/>
                  </a:cubicBezTo>
                  <a:cubicBezTo>
                    <a:pt x="613" y="408"/>
                    <a:pt x="604" y="399"/>
                    <a:pt x="606" y="390"/>
                  </a:cubicBezTo>
                  <a:cubicBezTo>
                    <a:pt x="607" y="382"/>
                    <a:pt x="620" y="377"/>
                    <a:pt x="634" y="379"/>
                  </a:cubicBezTo>
                  <a:cubicBezTo>
                    <a:pt x="634" y="379"/>
                    <a:pt x="634" y="379"/>
                    <a:pt x="634" y="379"/>
                  </a:cubicBezTo>
                  <a:cubicBezTo>
                    <a:pt x="635" y="379"/>
                    <a:pt x="635" y="379"/>
                    <a:pt x="636" y="379"/>
                  </a:cubicBezTo>
                  <a:cubicBezTo>
                    <a:pt x="637" y="379"/>
                    <a:pt x="638" y="380"/>
                    <a:pt x="639" y="380"/>
                  </a:cubicBezTo>
                  <a:cubicBezTo>
                    <a:pt x="640" y="374"/>
                    <a:pt x="641" y="369"/>
                    <a:pt x="642" y="363"/>
                  </a:cubicBezTo>
                  <a:cubicBezTo>
                    <a:pt x="641" y="363"/>
                    <a:pt x="640" y="363"/>
                    <a:pt x="639" y="363"/>
                  </a:cubicBezTo>
                  <a:cubicBezTo>
                    <a:pt x="638" y="363"/>
                    <a:pt x="637" y="363"/>
                    <a:pt x="636" y="363"/>
                  </a:cubicBezTo>
                  <a:cubicBezTo>
                    <a:pt x="622" y="361"/>
                    <a:pt x="612" y="354"/>
                    <a:pt x="612" y="345"/>
                  </a:cubicBezTo>
                  <a:cubicBezTo>
                    <a:pt x="613" y="336"/>
                    <a:pt x="624" y="329"/>
                    <a:pt x="639" y="329"/>
                  </a:cubicBezTo>
                  <a:close/>
                  <a:moveTo>
                    <a:pt x="468" y="158"/>
                  </a:moveTo>
                  <a:cubicBezTo>
                    <a:pt x="477" y="149"/>
                    <a:pt x="492" y="150"/>
                    <a:pt x="501" y="160"/>
                  </a:cubicBezTo>
                  <a:cubicBezTo>
                    <a:pt x="510" y="169"/>
                    <a:pt x="509" y="184"/>
                    <a:pt x="499" y="193"/>
                  </a:cubicBezTo>
                  <a:cubicBezTo>
                    <a:pt x="497" y="195"/>
                    <a:pt x="495" y="196"/>
                    <a:pt x="492" y="197"/>
                  </a:cubicBezTo>
                  <a:cubicBezTo>
                    <a:pt x="483" y="185"/>
                    <a:pt x="474" y="175"/>
                    <a:pt x="463" y="165"/>
                  </a:cubicBezTo>
                  <a:cubicBezTo>
                    <a:pt x="464" y="162"/>
                    <a:pt x="466" y="160"/>
                    <a:pt x="468" y="158"/>
                  </a:cubicBezTo>
                  <a:close/>
                  <a:moveTo>
                    <a:pt x="266" y="69"/>
                  </a:moveTo>
                  <a:cubicBezTo>
                    <a:pt x="351" y="50"/>
                    <a:pt x="441" y="74"/>
                    <a:pt x="451" y="118"/>
                  </a:cubicBezTo>
                  <a:cubicBezTo>
                    <a:pt x="453" y="129"/>
                    <a:pt x="450" y="140"/>
                    <a:pt x="444" y="150"/>
                  </a:cubicBezTo>
                  <a:cubicBezTo>
                    <a:pt x="409" y="125"/>
                    <a:pt x="367" y="111"/>
                    <a:pt x="322" y="111"/>
                  </a:cubicBezTo>
                  <a:cubicBezTo>
                    <a:pt x="244" y="111"/>
                    <a:pt x="176" y="154"/>
                    <a:pt x="139" y="217"/>
                  </a:cubicBezTo>
                  <a:cubicBezTo>
                    <a:pt x="129" y="210"/>
                    <a:pt x="122" y="202"/>
                    <a:pt x="120" y="191"/>
                  </a:cubicBezTo>
                  <a:cubicBezTo>
                    <a:pt x="110" y="147"/>
                    <a:pt x="182" y="88"/>
                    <a:pt x="266" y="69"/>
                  </a:cubicBezTo>
                  <a:close/>
                  <a:moveTo>
                    <a:pt x="94" y="249"/>
                  </a:moveTo>
                  <a:cubicBezTo>
                    <a:pt x="98" y="237"/>
                    <a:pt x="111" y="230"/>
                    <a:pt x="124" y="234"/>
                  </a:cubicBezTo>
                  <a:cubicBezTo>
                    <a:pt x="126" y="234"/>
                    <a:pt x="127" y="235"/>
                    <a:pt x="129" y="236"/>
                  </a:cubicBezTo>
                  <a:cubicBezTo>
                    <a:pt x="123" y="250"/>
                    <a:pt x="118" y="264"/>
                    <a:pt x="115" y="279"/>
                  </a:cubicBezTo>
                  <a:cubicBezTo>
                    <a:pt x="113" y="279"/>
                    <a:pt x="111" y="279"/>
                    <a:pt x="110" y="278"/>
                  </a:cubicBezTo>
                  <a:cubicBezTo>
                    <a:pt x="97" y="274"/>
                    <a:pt x="90" y="261"/>
                    <a:pt x="94" y="249"/>
                  </a:cubicBezTo>
                  <a:close/>
                  <a:moveTo>
                    <a:pt x="130" y="498"/>
                  </a:moveTo>
                  <a:cubicBezTo>
                    <a:pt x="72" y="434"/>
                    <a:pt x="47" y="344"/>
                    <a:pt x="81" y="314"/>
                  </a:cubicBezTo>
                  <a:cubicBezTo>
                    <a:pt x="89" y="306"/>
                    <a:pt x="99" y="303"/>
                    <a:pt x="111" y="304"/>
                  </a:cubicBezTo>
                  <a:cubicBezTo>
                    <a:pt x="111" y="310"/>
                    <a:pt x="111" y="316"/>
                    <a:pt x="111" y="323"/>
                  </a:cubicBezTo>
                  <a:cubicBezTo>
                    <a:pt x="111" y="439"/>
                    <a:pt x="205" y="534"/>
                    <a:pt x="322" y="534"/>
                  </a:cubicBezTo>
                  <a:cubicBezTo>
                    <a:pt x="321" y="546"/>
                    <a:pt x="317" y="557"/>
                    <a:pt x="309" y="564"/>
                  </a:cubicBezTo>
                  <a:cubicBezTo>
                    <a:pt x="276" y="595"/>
                    <a:pt x="188" y="562"/>
                    <a:pt x="130" y="498"/>
                  </a:cubicBezTo>
                  <a:close/>
                  <a:moveTo>
                    <a:pt x="375" y="556"/>
                  </a:moveTo>
                  <a:cubicBezTo>
                    <a:pt x="362" y="559"/>
                    <a:pt x="350" y="551"/>
                    <a:pt x="347" y="538"/>
                  </a:cubicBezTo>
                  <a:cubicBezTo>
                    <a:pt x="347" y="536"/>
                    <a:pt x="347" y="535"/>
                    <a:pt x="347" y="533"/>
                  </a:cubicBezTo>
                  <a:cubicBezTo>
                    <a:pt x="362" y="531"/>
                    <a:pt x="377" y="527"/>
                    <a:pt x="391" y="523"/>
                  </a:cubicBezTo>
                  <a:cubicBezTo>
                    <a:pt x="392" y="524"/>
                    <a:pt x="392" y="526"/>
                    <a:pt x="393" y="528"/>
                  </a:cubicBezTo>
                  <a:cubicBezTo>
                    <a:pt x="396" y="541"/>
                    <a:pt x="388" y="554"/>
                    <a:pt x="375" y="556"/>
                  </a:cubicBezTo>
                  <a:close/>
                  <a:moveTo>
                    <a:pt x="570" y="401"/>
                  </a:moveTo>
                  <a:cubicBezTo>
                    <a:pt x="544" y="484"/>
                    <a:pt x="478" y="550"/>
                    <a:pt x="435" y="537"/>
                  </a:cubicBezTo>
                  <a:cubicBezTo>
                    <a:pt x="425" y="533"/>
                    <a:pt x="417" y="525"/>
                    <a:pt x="411" y="514"/>
                  </a:cubicBezTo>
                  <a:cubicBezTo>
                    <a:pt x="483" y="481"/>
                    <a:pt x="533" y="408"/>
                    <a:pt x="533" y="323"/>
                  </a:cubicBezTo>
                  <a:cubicBezTo>
                    <a:pt x="533" y="284"/>
                    <a:pt x="523" y="248"/>
                    <a:pt x="505" y="217"/>
                  </a:cubicBezTo>
                  <a:cubicBezTo>
                    <a:pt x="516" y="212"/>
                    <a:pt x="527" y="210"/>
                    <a:pt x="538" y="213"/>
                  </a:cubicBezTo>
                  <a:cubicBezTo>
                    <a:pt x="581" y="227"/>
                    <a:pt x="596" y="319"/>
                    <a:pt x="570" y="40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F3F3F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3" name="Freeform 19"/>
            <p:cNvSpPr>
              <a:spLocks noEditPoints="1"/>
            </p:cNvSpPr>
            <p:nvPr/>
          </p:nvSpPr>
          <p:spPr bwMode="auto">
            <a:xfrm>
              <a:off x="9163836" y="5651981"/>
              <a:ext cx="1069314" cy="1072669"/>
            </a:xfrm>
            <a:custGeom>
              <a:avLst/>
              <a:gdLst>
                <a:gd name="T0" fmla="*/ 380 w 402"/>
                <a:gd name="T1" fmla="*/ 242 h 403"/>
                <a:gd name="T2" fmla="*/ 385 w 402"/>
                <a:gd name="T3" fmla="*/ 209 h 403"/>
                <a:gd name="T4" fmla="*/ 383 w 402"/>
                <a:gd name="T5" fmla="*/ 175 h 403"/>
                <a:gd name="T6" fmla="*/ 375 w 402"/>
                <a:gd name="T7" fmla="*/ 142 h 403"/>
                <a:gd name="T8" fmla="*/ 361 w 402"/>
                <a:gd name="T9" fmla="*/ 111 h 403"/>
                <a:gd name="T10" fmla="*/ 342 w 402"/>
                <a:gd name="T11" fmla="*/ 83 h 403"/>
                <a:gd name="T12" fmla="*/ 318 w 402"/>
                <a:gd name="T13" fmla="*/ 59 h 403"/>
                <a:gd name="T14" fmla="*/ 289 w 402"/>
                <a:gd name="T15" fmla="*/ 40 h 403"/>
                <a:gd name="T16" fmla="*/ 258 w 402"/>
                <a:gd name="T17" fmla="*/ 26 h 403"/>
                <a:gd name="T18" fmla="*/ 225 w 402"/>
                <a:gd name="T19" fmla="*/ 19 h 403"/>
                <a:gd name="T20" fmla="*/ 191 w 402"/>
                <a:gd name="T21" fmla="*/ 18 h 403"/>
                <a:gd name="T22" fmla="*/ 158 w 402"/>
                <a:gd name="T23" fmla="*/ 23 h 403"/>
                <a:gd name="T24" fmla="*/ 125 w 402"/>
                <a:gd name="T25" fmla="*/ 34 h 403"/>
                <a:gd name="T26" fmla="*/ 96 w 402"/>
                <a:gd name="T27" fmla="*/ 50 h 403"/>
                <a:gd name="T28" fmla="*/ 70 w 402"/>
                <a:gd name="T29" fmla="*/ 72 h 403"/>
                <a:gd name="T30" fmla="*/ 48 w 402"/>
                <a:gd name="T31" fmla="*/ 98 h 403"/>
                <a:gd name="T32" fmla="*/ 32 w 402"/>
                <a:gd name="T33" fmla="*/ 128 h 403"/>
                <a:gd name="T34" fmla="*/ 21 w 402"/>
                <a:gd name="T35" fmla="*/ 161 h 403"/>
                <a:gd name="T36" fmla="*/ 17 w 402"/>
                <a:gd name="T37" fmla="*/ 194 h 403"/>
                <a:gd name="T38" fmla="*/ 19 w 402"/>
                <a:gd name="T39" fmla="*/ 228 h 403"/>
                <a:gd name="T40" fmla="*/ 27 w 402"/>
                <a:gd name="T41" fmla="*/ 261 h 403"/>
                <a:gd name="T42" fmla="*/ 41 w 402"/>
                <a:gd name="T43" fmla="*/ 292 h 403"/>
                <a:gd name="T44" fmla="*/ 60 w 402"/>
                <a:gd name="T45" fmla="*/ 320 h 403"/>
                <a:gd name="T46" fmla="*/ 84 w 402"/>
                <a:gd name="T47" fmla="*/ 344 h 403"/>
                <a:gd name="T48" fmla="*/ 112 w 402"/>
                <a:gd name="T49" fmla="*/ 363 h 403"/>
                <a:gd name="T50" fmla="*/ 144 w 402"/>
                <a:gd name="T51" fmla="*/ 376 h 403"/>
                <a:gd name="T52" fmla="*/ 177 w 402"/>
                <a:gd name="T53" fmla="*/ 384 h 403"/>
                <a:gd name="T54" fmla="*/ 211 w 402"/>
                <a:gd name="T55" fmla="*/ 385 h 403"/>
                <a:gd name="T56" fmla="*/ 244 w 402"/>
                <a:gd name="T57" fmla="*/ 380 h 403"/>
                <a:gd name="T58" fmla="*/ 276 w 402"/>
                <a:gd name="T59" fmla="*/ 369 h 403"/>
                <a:gd name="T60" fmla="*/ 306 w 402"/>
                <a:gd name="T61" fmla="*/ 353 h 403"/>
                <a:gd name="T62" fmla="*/ 332 w 402"/>
                <a:gd name="T63" fmla="*/ 331 h 403"/>
                <a:gd name="T64" fmla="*/ 354 w 402"/>
                <a:gd name="T65" fmla="*/ 304 h 403"/>
                <a:gd name="T66" fmla="*/ 370 w 402"/>
                <a:gd name="T67" fmla="*/ 275 h 403"/>
                <a:gd name="T68" fmla="*/ 119 w 402"/>
                <a:gd name="T69" fmla="*/ 71 h 403"/>
                <a:gd name="T70" fmla="*/ 213 w 402"/>
                <a:gd name="T71" fmla="*/ 69 h 403"/>
                <a:gd name="T72" fmla="*/ 80 w 402"/>
                <a:gd name="T73" fmla="*/ 257 h 403"/>
                <a:gd name="T74" fmla="*/ 337 w 402"/>
                <a:gd name="T75" fmla="*/ 272 h 403"/>
                <a:gd name="T76" fmla="*/ 98 w 402"/>
                <a:gd name="T77" fmla="*/ 294 h 403"/>
                <a:gd name="T78" fmla="*/ 324 w 402"/>
                <a:gd name="T79" fmla="*/ 253 h 403"/>
                <a:gd name="T80" fmla="*/ 339 w 402"/>
                <a:gd name="T81" fmla="*/ 214 h 403"/>
                <a:gd name="T82" fmla="*/ 252 w 402"/>
                <a:gd name="T83" fmla="*/ 79 h 403"/>
                <a:gd name="T84" fmla="*/ 331 w 402"/>
                <a:gd name="T85" fmla="*/ 12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2" h="403">
                  <a:moveTo>
                    <a:pt x="376" y="259"/>
                  </a:moveTo>
                  <a:cubicBezTo>
                    <a:pt x="396" y="256"/>
                    <a:pt x="396" y="256"/>
                    <a:pt x="396" y="256"/>
                  </a:cubicBezTo>
                  <a:cubicBezTo>
                    <a:pt x="380" y="242"/>
                    <a:pt x="380" y="242"/>
                    <a:pt x="380" y="242"/>
                  </a:cubicBezTo>
                  <a:cubicBezTo>
                    <a:pt x="375" y="238"/>
                    <a:pt x="377" y="229"/>
                    <a:pt x="383" y="226"/>
                  </a:cubicBezTo>
                  <a:cubicBezTo>
                    <a:pt x="402" y="219"/>
                    <a:pt x="402" y="219"/>
                    <a:pt x="402" y="219"/>
                  </a:cubicBezTo>
                  <a:cubicBezTo>
                    <a:pt x="385" y="209"/>
                    <a:pt x="385" y="209"/>
                    <a:pt x="385" y="209"/>
                  </a:cubicBezTo>
                  <a:cubicBezTo>
                    <a:pt x="379" y="205"/>
                    <a:pt x="379" y="196"/>
                    <a:pt x="385" y="192"/>
                  </a:cubicBezTo>
                  <a:cubicBezTo>
                    <a:pt x="402" y="182"/>
                    <a:pt x="402" y="182"/>
                    <a:pt x="402" y="182"/>
                  </a:cubicBezTo>
                  <a:cubicBezTo>
                    <a:pt x="383" y="175"/>
                    <a:pt x="383" y="175"/>
                    <a:pt x="383" y="175"/>
                  </a:cubicBezTo>
                  <a:cubicBezTo>
                    <a:pt x="376" y="172"/>
                    <a:pt x="375" y="163"/>
                    <a:pt x="380" y="158"/>
                  </a:cubicBezTo>
                  <a:cubicBezTo>
                    <a:pt x="395" y="145"/>
                    <a:pt x="395" y="145"/>
                    <a:pt x="395" y="145"/>
                  </a:cubicBezTo>
                  <a:cubicBezTo>
                    <a:pt x="375" y="142"/>
                    <a:pt x="375" y="142"/>
                    <a:pt x="375" y="142"/>
                  </a:cubicBezTo>
                  <a:cubicBezTo>
                    <a:pt x="368" y="141"/>
                    <a:pt x="365" y="132"/>
                    <a:pt x="369" y="126"/>
                  </a:cubicBezTo>
                  <a:cubicBezTo>
                    <a:pt x="381" y="110"/>
                    <a:pt x="381" y="110"/>
                    <a:pt x="381" y="110"/>
                  </a:cubicBezTo>
                  <a:cubicBezTo>
                    <a:pt x="361" y="111"/>
                    <a:pt x="361" y="111"/>
                    <a:pt x="361" y="111"/>
                  </a:cubicBezTo>
                  <a:cubicBezTo>
                    <a:pt x="354" y="111"/>
                    <a:pt x="349" y="103"/>
                    <a:pt x="352" y="97"/>
                  </a:cubicBezTo>
                  <a:cubicBezTo>
                    <a:pt x="361" y="79"/>
                    <a:pt x="361" y="79"/>
                    <a:pt x="361" y="79"/>
                  </a:cubicBezTo>
                  <a:cubicBezTo>
                    <a:pt x="342" y="83"/>
                    <a:pt x="342" y="83"/>
                    <a:pt x="342" y="83"/>
                  </a:cubicBezTo>
                  <a:cubicBezTo>
                    <a:pt x="335" y="84"/>
                    <a:pt x="328" y="78"/>
                    <a:pt x="330" y="71"/>
                  </a:cubicBezTo>
                  <a:cubicBezTo>
                    <a:pt x="336" y="51"/>
                    <a:pt x="336" y="51"/>
                    <a:pt x="336" y="51"/>
                  </a:cubicBezTo>
                  <a:cubicBezTo>
                    <a:pt x="318" y="59"/>
                    <a:pt x="318" y="59"/>
                    <a:pt x="318" y="59"/>
                  </a:cubicBezTo>
                  <a:cubicBezTo>
                    <a:pt x="311" y="62"/>
                    <a:pt x="303" y="56"/>
                    <a:pt x="304" y="49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3" y="44"/>
                    <a:pt x="275" y="40"/>
                    <a:pt x="274" y="33"/>
                  </a:cubicBezTo>
                  <a:cubicBezTo>
                    <a:pt x="273" y="13"/>
                    <a:pt x="273" y="13"/>
                    <a:pt x="273" y="13"/>
                  </a:cubicBezTo>
                  <a:cubicBezTo>
                    <a:pt x="258" y="26"/>
                    <a:pt x="258" y="26"/>
                    <a:pt x="258" y="26"/>
                  </a:cubicBezTo>
                  <a:cubicBezTo>
                    <a:pt x="253" y="32"/>
                    <a:pt x="244" y="29"/>
                    <a:pt x="242" y="22"/>
                  </a:cubicBezTo>
                  <a:cubicBezTo>
                    <a:pt x="237" y="3"/>
                    <a:pt x="237" y="3"/>
                    <a:pt x="237" y="3"/>
                  </a:cubicBezTo>
                  <a:cubicBezTo>
                    <a:pt x="225" y="19"/>
                    <a:pt x="225" y="19"/>
                    <a:pt x="225" y="19"/>
                  </a:cubicBezTo>
                  <a:cubicBezTo>
                    <a:pt x="221" y="25"/>
                    <a:pt x="212" y="24"/>
                    <a:pt x="209" y="17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88" y="24"/>
                    <a:pt x="179" y="25"/>
                    <a:pt x="175" y="19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6" y="30"/>
                    <a:pt x="147" y="32"/>
                    <a:pt x="142" y="27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41"/>
                    <a:pt x="117" y="45"/>
                    <a:pt x="111" y="41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7" y="58"/>
                    <a:pt x="89" y="63"/>
                    <a:pt x="83" y="60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2" y="79"/>
                    <a:pt x="66" y="86"/>
                    <a:pt x="59" y="85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2" y="105"/>
                    <a:pt x="47" y="113"/>
                    <a:pt x="40" y="113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7" y="134"/>
                    <a:pt x="33" y="143"/>
                    <a:pt x="26" y="144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7" y="165"/>
                    <a:pt x="25" y="174"/>
                    <a:pt x="18" y="177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23" y="198"/>
                    <a:pt x="23" y="207"/>
                    <a:pt x="17" y="21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19" y="228"/>
                    <a:pt x="19" y="228"/>
                    <a:pt x="19" y="228"/>
                  </a:cubicBezTo>
                  <a:cubicBezTo>
                    <a:pt x="26" y="231"/>
                    <a:pt x="27" y="240"/>
                    <a:pt x="22" y="245"/>
                  </a:cubicBezTo>
                  <a:cubicBezTo>
                    <a:pt x="7" y="258"/>
                    <a:pt x="7" y="258"/>
                    <a:pt x="7" y="258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34" y="262"/>
                    <a:pt x="37" y="271"/>
                    <a:pt x="33" y="277"/>
                  </a:cubicBezTo>
                  <a:cubicBezTo>
                    <a:pt x="21" y="293"/>
                    <a:pt x="21" y="293"/>
                    <a:pt x="21" y="293"/>
                  </a:cubicBezTo>
                  <a:cubicBezTo>
                    <a:pt x="41" y="292"/>
                    <a:pt x="41" y="292"/>
                    <a:pt x="41" y="292"/>
                  </a:cubicBezTo>
                  <a:cubicBezTo>
                    <a:pt x="48" y="292"/>
                    <a:pt x="53" y="300"/>
                    <a:pt x="50" y="306"/>
                  </a:cubicBezTo>
                  <a:cubicBezTo>
                    <a:pt x="41" y="324"/>
                    <a:pt x="41" y="324"/>
                    <a:pt x="41" y="324"/>
                  </a:cubicBezTo>
                  <a:cubicBezTo>
                    <a:pt x="60" y="320"/>
                    <a:pt x="60" y="320"/>
                    <a:pt x="60" y="320"/>
                  </a:cubicBezTo>
                  <a:cubicBezTo>
                    <a:pt x="67" y="319"/>
                    <a:pt x="73" y="325"/>
                    <a:pt x="71" y="332"/>
                  </a:cubicBezTo>
                  <a:cubicBezTo>
                    <a:pt x="66" y="352"/>
                    <a:pt x="66" y="352"/>
                    <a:pt x="66" y="352"/>
                  </a:cubicBezTo>
                  <a:cubicBezTo>
                    <a:pt x="84" y="344"/>
                    <a:pt x="84" y="344"/>
                    <a:pt x="84" y="344"/>
                  </a:cubicBezTo>
                  <a:cubicBezTo>
                    <a:pt x="91" y="341"/>
                    <a:pt x="98" y="347"/>
                    <a:pt x="98" y="354"/>
                  </a:cubicBezTo>
                  <a:cubicBezTo>
                    <a:pt x="96" y="374"/>
                    <a:pt x="96" y="374"/>
                    <a:pt x="96" y="374"/>
                  </a:cubicBezTo>
                  <a:cubicBezTo>
                    <a:pt x="112" y="363"/>
                    <a:pt x="112" y="363"/>
                    <a:pt x="112" y="363"/>
                  </a:cubicBezTo>
                  <a:cubicBezTo>
                    <a:pt x="119" y="359"/>
                    <a:pt x="127" y="363"/>
                    <a:pt x="127" y="370"/>
                  </a:cubicBezTo>
                  <a:cubicBezTo>
                    <a:pt x="129" y="390"/>
                    <a:pt x="129" y="390"/>
                    <a:pt x="129" y="390"/>
                  </a:cubicBezTo>
                  <a:cubicBezTo>
                    <a:pt x="144" y="376"/>
                    <a:pt x="144" y="376"/>
                    <a:pt x="144" y="376"/>
                  </a:cubicBezTo>
                  <a:cubicBezTo>
                    <a:pt x="149" y="371"/>
                    <a:pt x="158" y="374"/>
                    <a:pt x="160" y="381"/>
                  </a:cubicBezTo>
                  <a:cubicBezTo>
                    <a:pt x="165" y="400"/>
                    <a:pt x="165" y="400"/>
                    <a:pt x="165" y="400"/>
                  </a:cubicBezTo>
                  <a:cubicBezTo>
                    <a:pt x="177" y="384"/>
                    <a:pt x="177" y="384"/>
                    <a:pt x="177" y="384"/>
                  </a:cubicBezTo>
                  <a:cubicBezTo>
                    <a:pt x="181" y="378"/>
                    <a:pt x="190" y="379"/>
                    <a:pt x="193" y="385"/>
                  </a:cubicBezTo>
                  <a:cubicBezTo>
                    <a:pt x="202" y="403"/>
                    <a:pt x="202" y="403"/>
                    <a:pt x="202" y="403"/>
                  </a:cubicBezTo>
                  <a:cubicBezTo>
                    <a:pt x="211" y="385"/>
                    <a:pt x="211" y="385"/>
                    <a:pt x="211" y="385"/>
                  </a:cubicBezTo>
                  <a:cubicBezTo>
                    <a:pt x="214" y="379"/>
                    <a:pt x="223" y="378"/>
                    <a:pt x="227" y="384"/>
                  </a:cubicBezTo>
                  <a:cubicBezTo>
                    <a:pt x="239" y="400"/>
                    <a:pt x="239" y="400"/>
                    <a:pt x="239" y="40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6" y="373"/>
                    <a:pt x="255" y="371"/>
                    <a:pt x="260" y="376"/>
                  </a:cubicBezTo>
                  <a:cubicBezTo>
                    <a:pt x="275" y="389"/>
                    <a:pt x="275" y="389"/>
                    <a:pt x="275" y="389"/>
                  </a:cubicBezTo>
                  <a:cubicBezTo>
                    <a:pt x="276" y="369"/>
                    <a:pt x="276" y="369"/>
                    <a:pt x="276" y="369"/>
                  </a:cubicBezTo>
                  <a:cubicBezTo>
                    <a:pt x="277" y="362"/>
                    <a:pt x="285" y="358"/>
                    <a:pt x="291" y="362"/>
                  </a:cubicBezTo>
                  <a:cubicBezTo>
                    <a:pt x="308" y="373"/>
                    <a:pt x="308" y="373"/>
                    <a:pt x="308" y="373"/>
                  </a:cubicBezTo>
                  <a:cubicBezTo>
                    <a:pt x="306" y="353"/>
                    <a:pt x="306" y="353"/>
                    <a:pt x="306" y="353"/>
                  </a:cubicBezTo>
                  <a:cubicBezTo>
                    <a:pt x="305" y="345"/>
                    <a:pt x="312" y="340"/>
                    <a:pt x="319" y="343"/>
                  </a:cubicBezTo>
                  <a:cubicBezTo>
                    <a:pt x="338" y="350"/>
                    <a:pt x="338" y="350"/>
                    <a:pt x="338" y="350"/>
                  </a:cubicBezTo>
                  <a:cubicBezTo>
                    <a:pt x="332" y="331"/>
                    <a:pt x="332" y="331"/>
                    <a:pt x="332" y="331"/>
                  </a:cubicBezTo>
                  <a:cubicBezTo>
                    <a:pt x="330" y="324"/>
                    <a:pt x="336" y="317"/>
                    <a:pt x="343" y="318"/>
                  </a:cubicBezTo>
                  <a:cubicBezTo>
                    <a:pt x="363" y="322"/>
                    <a:pt x="363" y="322"/>
                    <a:pt x="363" y="322"/>
                  </a:cubicBezTo>
                  <a:cubicBezTo>
                    <a:pt x="354" y="304"/>
                    <a:pt x="354" y="304"/>
                    <a:pt x="354" y="304"/>
                  </a:cubicBezTo>
                  <a:cubicBezTo>
                    <a:pt x="350" y="298"/>
                    <a:pt x="355" y="290"/>
                    <a:pt x="362" y="290"/>
                  </a:cubicBezTo>
                  <a:cubicBezTo>
                    <a:pt x="382" y="290"/>
                    <a:pt x="382" y="290"/>
                    <a:pt x="382" y="290"/>
                  </a:cubicBezTo>
                  <a:cubicBezTo>
                    <a:pt x="370" y="275"/>
                    <a:pt x="370" y="275"/>
                    <a:pt x="370" y="275"/>
                  </a:cubicBezTo>
                  <a:cubicBezTo>
                    <a:pt x="365" y="269"/>
                    <a:pt x="369" y="260"/>
                    <a:pt x="376" y="259"/>
                  </a:cubicBezTo>
                  <a:close/>
                  <a:moveTo>
                    <a:pt x="56" y="253"/>
                  </a:moveTo>
                  <a:cubicBezTo>
                    <a:pt x="33" y="187"/>
                    <a:pt x="57" y="110"/>
                    <a:pt x="119" y="71"/>
                  </a:cubicBezTo>
                  <a:cubicBezTo>
                    <a:pt x="145" y="55"/>
                    <a:pt x="173" y="48"/>
                    <a:pt x="201" y="48"/>
                  </a:cubicBezTo>
                  <a:cubicBezTo>
                    <a:pt x="210" y="48"/>
                    <a:pt x="216" y="56"/>
                    <a:pt x="214" y="64"/>
                  </a:cubicBezTo>
                  <a:cubicBezTo>
                    <a:pt x="213" y="69"/>
                    <a:pt x="213" y="69"/>
                    <a:pt x="213" y="69"/>
                  </a:cubicBezTo>
                  <a:cubicBezTo>
                    <a:pt x="209" y="69"/>
                    <a:pt x="205" y="68"/>
                    <a:pt x="201" y="68"/>
                  </a:cubicBezTo>
                  <a:cubicBezTo>
                    <a:pt x="127" y="68"/>
                    <a:pt x="68" y="128"/>
                    <a:pt x="68" y="201"/>
                  </a:cubicBezTo>
                  <a:cubicBezTo>
                    <a:pt x="68" y="221"/>
                    <a:pt x="72" y="240"/>
                    <a:pt x="80" y="257"/>
                  </a:cubicBezTo>
                  <a:cubicBezTo>
                    <a:pt x="75" y="260"/>
                    <a:pt x="75" y="260"/>
                    <a:pt x="75" y="260"/>
                  </a:cubicBezTo>
                  <a:cubicBezTo>
                    <a:pt x="68" y="264"/>
                    <a:pt x="59" y="261"/>
                    <a:pt x="56" y="253"/>
                  </a:cubicBezTo>
                  <a:close/>
                  <a:moveTo>
                    <a:pt x="337" y="272"/>
                  </a:moveTo>
                  <a:cubicBezTo>
                    <a:pt x="325" y="296"/>
                    <a:pt x="307" y="316"/>
                    <a:pt x="283" y="332"/>
                  </a:cubicBezTo>
                  <a:cubicBezTo>
                    <a:pt x="222" y="369"/>
                    <a:pt x="146" y="360"/>
                    <a:pt x="97" y="314"/>
                  </a:cubicBezTo>
                  <a:cubicBezTo>
                    <a:pt x="90" y="308"/>
                    <a:pt x="91" y="298"/>
                    <a:pt x="98" y="294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27" y="318"/>
                    <a:pt x="162" y="335"/>
                    <a:pt x="201" y="335"/>
                  </a:cubicBezTo>
                  <a:cubicBezTo>
                    <a:pt x="256" y="335"/>
                    <a:pt x="304" y="301"/>
                    <a:pt x="324" y="253"/>
                  </a:cubicBezTo>
                  <a:cubicBezTo>
                    <a:pt x="329" y="254"/>
                    <a:pt x="329" y="254"/>
                    <a:pt x="329" y="254"/>
                  </a:cubicBezTo>
                  <a:cubicBezTo>
                    <a:pt x="337" y="256"/>
                    <a:pt x="341" y="265"/>
                    <a:pt x="337" y="272"/>
                  </a:cubicBezTo>
                  <a:close/>
                  <a:moveTo>
                    <a:pt x="339" y="214"/>
                  </a:moveTo>
                  <a:cubicBezTo>
                    <a:pt x="334" y="213"/>
                    <a:pt x="334" y="213"/>
                    <a:pt x="334" y="213"/>
                  </a:cubicBezTo>
                  <a:cubicBezTo>
                    <a:pt x="334" y="209"/>
                    <a:pt x="334" y="205"/>
                    <a:pt x="334" y="201"/>
                  </a:cubicBezTo>
                  <a:cubicBezTo>
                    <a:pt x="334" y="146"/>
                    <a:pt x="300" y="99"/>
                    <a:pt x="252" y="79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5" y="66"/>
                    <a:pt x="264" y="61"/>
                    <a:pt x="272" y="65"/>
                  </a:cubicBezTo>
                  <a:cubicBezTo>
                    <a:pt x="295" y="77"/>
                    <a:pt x="316" y="96"/>
                    <a:pt x="331" y="120"/>
                  </a:cubicBezTo>
                  <a:cubicBezTo>
                    <a:pt x="347" y="145"/>
                    <a:pt x="355" y="174"/>
                    <a:pt x="355" y="202"/>
                  </a:cubicBezTo>
                  <a:cubicBezTo>
                    <a:pt x="354" y="210"/>
                    <a:pt x="347" y="216"/>
                    <a:pt x="339" y="2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F3F3F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4" name="Freeform 23"/>
            <p:cNvSpPr>
              <a:spLocks noEditPoints="1"/>
            </p:cNvSpPr>
            <p:nvPr/>
          </p:nvSpPr>
          <p:spPr bwMode="auto">
            <a:xfrm>
              <a:off x="9976830" y="4935439"/>
              <a:ext cx="996409" cy="1000722"/>
            </a:xfrm>
            <a:custGeom>
              <a:avLst/>
              <a:gdLst>
                <a:gd name="T0" fmla="*/ 469 w 486"/>
                <a:gd name="T1" fmla="*/ 225 h 488"/>
                <a:gd name="T2" fmla="*/ 470 w 486"/>
                <a:gd name="T3" fmla="*/ 194 h 488"/>
                <a:gd name="T4" fmla="*/ 459 w 486"/>
                <a:gd name="T5" fmla="*/ 161 h 488"/>
                <a:gd name="T6" fmla="*/ 441 w 486"/>
                <a:gd name="T7" fmla="*/ 135 h 488"/>
                <a:gd name="T8" fmla="*/ 429 w 486"/>
                <a:gd name="T9" fmla="*/ 87 h 488"/>
                <a:gd name="T10" fmla="*/ 380 w 486"/>
                <a:gd name="T11" fmla="*/ 87 h 488"/>
                <a:gd name="T12" fmla="*/ 369 w 486"/>
                <a:gd name="T13" fmla="*/ 35 h 488"/>
                <a:gd name="T14" fmla="*/ 319 w 486"/>
                <a:gd name="T15" fmla="*/ 31 h 488"/>
                <a:gd name="T16" fmla="*/ 291 w 486"/>
                <a:gd name="T17" fmla="*/ 17 h 488"/>
                <a:gd name="T18" fmla="*/ 256 w 486"/>
                <a:gd name="T19" fmla="*/ 13 h 488"/>
                <a:gd name="T20" fmla="*/ 226 w 486"/>
                <a:gd name="T21" fmla="*/ 19 h 488"/>
                <a:gd name="T22" fmla="*/ 177 w 486"/>
                <a:gd name="T23" fmla="*/ 10 h 488"/>
                <a:gd name="T24" fmla="*/ 151 w 486"/>
                <a:gd name="T25" fmla="*/ 57 h 488"/>
                <a:gd name="T26" fmla="*/ 113 w 486"/>
                <a:gd name="T27" fmla="*/ 38 h 488"/>
                <a:gd name="T28" fmla="*/ 107 w 486"/>
                <a:gd name="T29" fmla="*/ 86 h 488"/>
                <a:gd name="T30" fmla="*/ 54 w 486"/>
                <a:gd name="T31" fmla="*/ 90 h 488"/>
                <a:gd name="T32" fmla="*/ 42 w 486"/>
                <a:gd name="T33" fmla="*/ 139 h 488"/>
                <a:gd name="T34" fmla="*/ 25 w 486"/>
                <a:gd name="T35" fmla="*/ 164 h 488"/>
                <a:gd name="T36" fmla="*/ 16 w 486"/>
                <a:gd name="T37" fmla="*/ 198 h 488"/>
                <a:gd name="T38" fmla="*/ 17 w 486"/>
                <a:gd name="T39" fmla="*/ 229 h 488"/>
                <a:gd name="T40" fmla="*/ 1 w 486"/>
                <a:gd name="T41" fmla="*/ 276 h 488"/>
                <a:gd name="T42" fmla="*/ 44 w 486"/>
                <a:gd name="T43" fmla="*/ 305 h 488"/>
                <a:gd name="T44" fmla="*/ 20 w 486"/>
                <a:gd name="T45" fmla="*/ 343 h 488"/>
                <a:gd name="T46" fmla="*/ 69 w 486"/>
                <a:gd name="T47" fmla="*/ 359 h 488"/>
                <a:gd name="T48" fmla="*/ 63 w 486"/>
                <a:gd name="T49" fmla="*/ 409 h 488"/>
                <a:gd name="T50" fmla="*/ 110 w 486"/>
                <a:gd name="T51" fmla="*/ 428 h 488"/>
                <a:gd name="T52" fmla="*/ 133 w 486"/>
                <a:gd name="T53" fmla="*/ 449 h 488"/>
                <a:gd name="T54" fmla="*/ 167 w 486"/>
                <a:gd name="T55" fmla="*/ 458 h 488"/>
                <a:gd name="T56" fmla="*/ 195 w 486"/>
                <a:gd name="T57" fmla="*/ 471 h 488"/>
                <a:gd name="T58" fmla="*/ 230 w 486"/>
                <a:gd name="T59" fmla="*/ 476 h 488"/>
                <a:gd name="T60" fmla="*/ 260 w 486"/>
                <a:gd name="T61" fmla="*/ 470 h 488"/>
                <a:gd name="T62" fmla="*/ 295 w 486"/>
                <a:gd name="T63" fmla="*/ 470 h 488"/>
                <a:gd name="T64" fmla="*/ 323 w 486"/>
                <a:gd name="T65" fmla="*/ 456 h 488"/>
                <a:gd name="T66" fmla="*/ 372 w 486"/>
                <a:gd name="T67" fmla="*/ 451 h 488"/>
                <a:gd name="T68" fmla="*/ 379 w 486"/>
                <a:gd name="T69" fmla="*/ 425 h 488"/>
                <a:gd name="T70" fmla="*/ 426 w 486"/>
                <a:gd name="T71" fmla="*/ 406 h 488"/>
                <a:gd name="T72" fmla="*/ 419 w 486"/>
                <a:gd name="T73" fmla="*/ 355 h 488"/>
                <a:gd name="T74" fmla="*/ 468 w 486"/>
                <a:gd name="T75" fmla="*/ 339 h 488"/>
                <a:gd name="T76" fmla="*/ 455 w 486"/>
                <a:gd name="T77" fmla="*/ 286 h 488"/>
                <a:gd name="T78" fmla="*/ 475 w 486"/>
                <a:gd name="T79" fmla="*/ 260 h 488"/>
                <a:gd name="T80" fmla="*/ 366 w 486"/>
                <a:gd name="T81" fmla="*/ 153 h 488"/>
                <a:gd name="T82" fmla="*/ 183 w 486"/>
                <a:gd name="T83" fmla="*/ 87 h 488"/>
                <a:gd name="T84" fmla="*/ 243 w 486"/>
                <a:gd name="T85" fmla="*/ 102 h 488"/>
                <a:gd name="T86" fmla="*/ 89 w 486"/>
                <a:gd name="T87" fmla="*/ 176 h 488"/>
                <a:gd name="T88" fmla="*/ 108 w 486"/>
                <a:gd name="T89" fmla="*/ 198 h 488"/>
                <a:gd name="T90" fmla="*/ 87 w 486"/>
                <a:gd name="T91" fmla="*/ 308 h 488"/>
                <a:gd name="T92" fmla="*/ 101 w 486"/>
                <a:gd name="T93" fmla="*/ 244 h 488"/>
                <a:gd name="T94" fmla="*/ 118 w 486"/>
                <a:gd name="T95" fmla="*/ 357 h 488"/>
                <a:gd name="T96" fmla="*/ 201 w 486"/>
                <a:gd name="T97" fmla="*/ 391 h 488"/>
                <a:gd name="T98" fmla="*/ 223 w 486"/>
                <a:gd name="T99" fmla="*/ 396 h 488"/>
                <a:gd name="T100" fmla="*/ 318 w 486"/>
                <a:gd name="T101" fmla="*/ 377 h 488"/>
                <a:gd name="T102" fmla="*/ 337 w 486"/>
                <a:gd name="T103" fmla="*/ 365 h 488"/>
                <a:gd name="T104" fmla="*/ 400 w 486"/>
                <a:gd name="T105" fmla="*/ 307 h 488"/>
                <a:gd name="T106" fmla="*/ 369 w 486"/>
                <a:gd name="T107" fmla="*/ 179 h 488"/>
                <a:gd name="T108" fmla="*/ 395 w 486"/>
                <a:gd name="T109" fmla="*/ 26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6" h="488">
                  <a:moveTo>
                    <a:pt x="475" y="260"/>
                  </a:moveTo>
                  <a:cubicBezTo>
                    <a:pt x="469" y="260"/>
                    <a:pt x="469" y="260"/>
                    <a:pt x="469" y="260"/>
                  </a:cubicBezTo>
                  <a:cubicBezTo>
                    <a:pt x="460" y="260"/>
                    <a:pt x="453" y="254"/>
                    <a:pt x="451" y="245"/>
                  </a:cubicBezTo>
                  <a:cubicBezTo>
                    <a:pt x="450" y="234"/>
                    <a:pt x="458" y="225"/>
                    <a:pt x="469" y="225"/>
                  </a:cubicBezTo>
                  <a:cubicBezTo>
                    <a:pt x="474" y="225"/>
                    <a:pt x="474" y="225"/>
                    <a:pt x="474" y="225"/>
                  </a:cubicBezTo>
                  <a:cubicBezTo>
                    <a:pt x="480" y="225"/>
                    <a:pt x="486" y="219"/>
                    <a:pt x="485" y="212"/>
                  </a:cubicBezTo>
                  <a:cubicBezTo>
                    <a:pt x="484" y="209"/>
                    <a:pt x="484" y="206"/>
                    <a:pt x="483" y="203"/>
                  </a:cubicBezTo>
                  <a:cubicBezTo>
                    <a:pt x="482" y="196"/>
                    <a:pt x="476" y="192"/>
                    <a:pt x="470" y="194"/>
                  </a:cubicBezTo>
                  <a:cubicBezTo>
                    <a:pt x="464" y="195"/>
                    <a:pt x="464" y="195"/>
                    <a:pt x="464" y="195"/>
                  </a:cubicBezTo>
                  <a:cubicBezTo>
                    <a:pt x="456" y="198"/>
                    <a:pt x="447" y="194"/>
                    <a:pt x="443" y="187"/>
                  </a:cubicBezTo>
                  <a:cubicBezTo>
                    <a:pt x="438" y="176"/>
                    <a:pt x="444" y="165"/>
                    <a:pt x="454" y="162"/>
                  </a:cubicBezTo>
                  <a:cubicBezTo>
                    <a:pt x="459" y="161"/>
                    <a:pt x="459" y="161"/>
                    <a:pt x="459" y="161"/>
                  </a:cubicBezTo>
                  <a:cubicBezTo>
                    <a:pt x="465" y="159"/>
                    <a:pt x="469" y="152"/>
                    <a:pt x="466" y="146"/>
                  </a:cubicBezTo>
                  <a:cubicBezTo>
                    <a:pt x="465" y="143"/>
                    <a:pt x="463" y="140"/>
                    <a:pt x="462" y="137"/>
                  </a:cubicBezTo>
                  <a:cubicBezTo>
                    <a:pt x="459" y="131"/>
                    <a:pt x="452" y="129"/>
                    <a:pt x="446" y="132"/>
                  </a:cubicBezTo>
                  <a:cubicBezTo>
                    <a:pt x="441" y="135"/>
                    <a:pt x="441" y="135"/>
                    <a:pt x="441" y="135"/>
                  </a:cubicBezTo>
                  <a:cubicBezTo>
                    <a:pt x="433" y="140"/>
                    <a:pt x="422" y="138"/>
                    <a:pt x="417" y="130"/>
                  </a:cubicBezTo>
                  <a:cubicBezTo>
                    <a:pt x="412" y="122"/>
                    <a:pt x="414" y="111"/>
                    <a:pt x="422" y="106"/>
                  </a:cubicBezTo>
                  <a:cubicBezTo>
                    <a:pt x="426" y="103"/>
                    <a:pt x="426" y="103"/>
                    <a:pt x="426" y="103"/>
                  </a:cubicBezTo>
                  <a:cubicBezTo>
                    <a:pt x="432" y="100"/>
                    <a:pt x="433" y="92"/>
                    <a:pt x="429" y="87"/>
                  </a:cubicBezTo>
                  <a:cubicBezTo>
                    <a:pt x="427" y="84"/>
                    <a:pt x="425" y="82"/>
                    <a:pt x="423" y="79"/>
                  </a:cubicBezTo>
                  <a:cubicBezTo>
                    <a:pt x="418" y="75"/>
                    <a:pt x="411" y="75"/>
                    <a:pt x="406" y="79"/>
                  </a:cubicBezTo>
                  <a:cubicBezTo>
                    <a:pt x="403" y="84"/>
                    <a:pt x="403" y="84"/>
                    <a:pt x="403" y="84"/>
                  </a:cubicBezTo>
                  <a:cubicBezTo>
                    <a:pt x="397" y="90"/>
                    <a:pt x="387" y="92"/>
                    <a:pt x="380" y="87"/>
                  </a:cubicBezTo>
                  <a:cubicBezTo>
                    <a:pt x="371" y="81"/>
                    <a:pt x="369" y="69"/>
                    <a:pt x="376" y="61"/>
                  </a:cubicBezTo>
                  <a:cubicBezTo>
                    <a:pt x="379" y="57"/>
                    <a:pt x="379" y="57"/>
                    <a:pt x="379" y="57"/>
                  </a:cubicBezTo>
                  <a:cubicBezTo>
                    <a:pt x="384" y="52"/>
                    <a:pt x="383" y="44"/>
                    <a:pt x="377" y="41"/>
                  </a:cubicBezTo>
                  <a:cubicBezTo>
                    <a:pt x="374" y="39"/>
                    <a:pt x="372" y="37"/>
                    <a:pt x="369" y="35"/>
                  </a:cubicBezTo>
                  <a:cubicBezTo>
                    <a:pt x="363" y="32"/>
                    <a:pt x="356" y="34"/>
                    <a:pt x="353" y="40"/>
                  </a:cubicBezTo>
                  <a:cubicBezTo>
                    <a:pt x="351" y="45"/>
                    <a:pt x="351" y="45"/>
                    <a:pt x="351" y="45"/>
                  </a:cubicBezTo>
                  <a:cubicBezTo>
                    <a:pt x="347" y="53"/>
                    <a:pt x="338" y="57"/>
                    <a:pt x="330" y="55"/>
                  </a:cubicBezTo>
                  <a:cubicBezTo>
                    <a:pt x="319" y="52"/>
                    <a:pt x="314" y="40"/>
                    <a:pt x="319" y="31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4" y="20"/>
                    <a:pt x="321" y="13"/>
                    <a:pt x="314" y="11"/>
                  </a:cubicBezTo>
                  <a:cubicBezTo>
                    <a:pt x="311" y="10"/>
                    <a:pt x="308" y="9"/>
                    <a:pt x="305" y="8"/>
                  </a:cubicBezTo>
                  <a:cubicBezTo>
                    <a:pt x="298" y="7"/>
                    <a:pt x="292" y="11"/>
                    <a:pt x="291" y="17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89" y="31"/>
                    <a:pt x="282" y="38"/>
                    <a:pt x="273" y="38"/>
                  </a:cubicBezTo>
                  <a:cubicBezTo>
                    <a:pt x="262" y="38"/>
                    <a:pt x="254" y="28"/>
                    <a:pt x="256" y="18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7" y="7"/>
                    <a:pt x="252" y="1"/>
                    <a:pt x="246" y="0"/>
                  </a:cubicBezTo>
                  <a:cubicBezTo>
                    <a:pt x="242" y="0"/>
                    <a:pt x="239" y="0"/>
                    <a:pt x="236" y="1"/>
                  </a:cubicBezTo>
                  <a:cubicBezTo>
                    <a:pt x="229" y="1"/>
                    <a:pt x="224" y="7"/>
                    <a:pt x="225" y="13"/>
                  </a:cubicBezTo>
                  <a:cubicBezTo>
                    <a:pt x="226" y="19"/>
                    <a:pt x="226" y="19"/>
                    <a:pt x="226" y="19"/>
                  </a:cubicBezTo>
                  <a:cubicBezTo>
                    <a:pt x="227" y="28"/>
                    <a:pt x="220" y="37"/>
                    <a:pt x="211" y="39"/>
                  </a:cubicBezTo>
                  <a:cubicBezTo>
                    <a:pt x="203" y="43"/>
                    <a:pt x="193" y="39"/>
                    <a:pt x="192" y="30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90" y="12"/>
                    <a:pt x="183" y="8"/>
                    <a:pt x="177" y="10"/>
                  </a:cubicBezTo>
                  <a:cubicBezTo>
                    <a:pt x="174" y="10"/>
                    <a:pt x="170" y="11"/>
                    <a:pt x="167" y="12"/>
                  </a:cubicBezTo>
                  <a:cubicBezTo>
                    <a:pt x="161" y="14"/>
                    <a:pt x="158" y="21"/>
                    <a:pt x="161" y="27"/>
                  </a:cubicBezTo>
                  <a:cubicBezTo>
                    <a:pt x="163" y="33"/>
                    <a:pt x="163" y="33"/>
                    <a:pt x="163" y="33"/>
                  </a:cubicBezTo>
                  <a:cubicBezTo>
                    <a:pt x="167" y="42"/>
                    <a:pt x="162" y="54"/>
                    <a:pt x="151" y="57"/>
                  </a:cubicBezTo>
                  <a:cubicBezTo>
                    <a:pt x="143" y="59"/>
                    <a:pt x="134" y="54"/>
                    <a:pt x="131" y="47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6" y="37"/>
                    <a:pt x="119" y="34"/>
                    <a:pt x="113" y="38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0" y="40"/>
                    <a:pt x="108" y="41"/>
                    <a:pt x="105" y="43"/>
                  </a:cubicBezTo>
                  <a:cubicBezTo>
                    <a:pt x="100" y="47"/>
                    <a:pt x="99" y="54"/>
                    <a:pt x="103" y="59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12" y="70"/>
                    <a:pt x="112" y="80"/>
                    <a:pt x="107" y="86"/>
                  </a:cubicBezTo>
                  <a:cubicBezTo>
                    <a:pt x="100" y="95"/>
                    <a:pt x="87" y="95"/>
                    <a:pt x="80" y="86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73" y="78"/>
                    <a:pt x="65" y="78"/>
                    <a:pt x="60" y="83"/>
                  </a:cubicBezTo>
                  <a:cubicBezTo>
                    <a:pt x="58" y="85"/>
                    <a:pt x="56" y="88"/>
                    <a:pt x="54" y="90"/>
                  </a:cubicBezTo>
                  <a:cubicBezTo>
                    <a:pt x="50" y="95"/>
                    <a:pt x="51" y="103"/>
                    <a:pt x="56" y="106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8" y="114"/>
                    <a:pt x="71" y="123"/>
                    <a:pt x="68" y="131"/>
                  </a:cubicBezTo>
                  <a:cubicBezTo>
                    <a:pt x="63" y="141"/>
                    <a:pt x="51" y="145"/>
                    <a:pt x="42" y="139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3" y="132"/>
                    <a:pt x="25" y="135"/>
                    <a:pt x="22" y="141"/>
                  </a:cubicBezTo>
                  <a:cubicBezTo>
                    <a:pt x="21" y="144"/>
                    <a:pt x="19" y="147"/>
                    <a:pt x="18" y="150"/>
                  </a:cubicBezTo>
                  <a:cubicBezTo>
                    <a:pt x="16" y="156"/>
                    <a:pt x="19" y="162"/>
                    <a:pt x="25" y="164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40" y="169"/>
                    <a:pt x="45" y="179"/>
                    <a:pt x="42" y="188"/>
                  </a:cubicBezTo>
                  <a:cubicBezTo>
                    <a:pt x="47" y="196"/>
                    <a:pt x="40" y="206"/>
                    <a:pt x="31" y="203"/>
                  </a:cubicBezTo>
                  <a:cubicBezTo>
                    <a:pt x="16" y="198"/>
                    <a:pt x="16" y="198"/>
                    <a:pt x="16" y="198"/>
                  </a:cubicBezTo>
                  <a:cubicBezTo>
                    <a:pt x="10" y="196"/>
                    <a:pt x="3" y="200"/>
                    <a:pt x="2" y="207"/>
                  </a:cubicBezTo>
                  <a:cubicBezTo>
                    <a:pt x="1" y="210"/>
                    <a:pt x="1" y="214"/>
                    <a:pt x="1" y="217"/>
                  </a:cubicBezTo>
                  <a:cubicBezTo>
                    <a:pt x="0" y="223"/>
                    <a:pt x="5" y="229"/>
                    <a:pt x="11" y="229"/>
                  </a:cubicBezTo>
                  <a:cubicBezTo>
                    <a:pt x="17" y="229"/>
                    <a:pt x="17" y="229"/>
                    <a:pt x="17" y="229"/>
                  </a:cubicBezTo>
                  <a:cubicBezTo>
                    <a:pt x="27" y="229"/>
                    <a:pt x="35" y="237"/>
                    <a:pt x="35" y="247"/>
                  </a:cubicBezTo>
                  <a:cubicBezTo>
                    <a:pt x="35" y="256"/>
                    <a:pt x="27" y="264"/>
                    <a:pt x="17" y="264"/>
                  </a:cubicBezTo>
                  <a:cubicBezTo>
                    <a:pt x="12" y="264"/>
                    <a:pt x="12" y="264"/>
                    <a:pt x="12" y="264"/>
                  </a:cubicBezTo>
                  <a:cubicBezTo>
                    <a:pt x="5" y="264"/>
                    <a:pt x="0" y="270"/>
                    <a:pt x="1" y="276"/>
                  </a:cubicBezTo>
                  <a:cubicBezTo>
                    <a:pt x="1" y="280"/>
                    <a:pt x="2" y="283"/>
                    <a:pt x="3" y="286"/>
                  </a:cubicBezTo>
                  <a:cubicBezTo>
                    <a:pt x="4" y="293"/>
                    <a:pt x="10" y="297"/>
                    <a:pt x="16" y="295"/>
                  </a:cubicBezTo>
                  <a:cubicBezTo>
                    <a:pt x="22" y="293"/>
                    <a:pt x="22" y="293"/>
                    <a:pt x="22" y="293"/>
                  </a:cubicBezTo>
                  <a:cubicBezTo>
                    <a:pt x="31" y="291"/>
                    <a:pt x="41" y="296"/>
                    <a:pt x="44" y="305"/>
                  </a:cubicBezTo>
                  <a:cubicBezTo>
                    <a:pt x="44" y="305"/>
                    <a:pt x="44" y="305"/>
                    <a:pt x="44" y="305"/>
                  </a:cubicBezTo>
                  <a:cubicBezTo>
                    <a:pt x="46" y="315"/>
                    <a:pt x="41" y="324"/>
                    <a:pt x="32" y="327"/>
                  </a:cubicBezTo>
                  <a:cubicBezTo>
                    <a:pt x="27" y="328"/>
                    <a:pt x="27" y="328"/>
                    <a:pt x="27" y="328"/>
                  </a:cubicBezTo>
                  <a:cubicBezTo>
                    <a:pt x="21" y="330"/>
                    <a:pt x="17" y="337"/>
                    <a:pt x="20" y="343"/>
                  </a:cubicBezTo>
                  <a:cubicBezTo>
                    <a:pt x="21" y="346"/>
                    <a:pt x="23" y="349"/>
                    <a:pt x="24" y="352"/>
                  </a:cubicBezTo>
                  <a:cubicBezTo>
                    <a:pt x="27" y="358"/>
                    <a:pt x="34" y="360"/>
                    <a:pt x="40" y="357"/>
                  </a:cubicBezTo>
                  <a:cubicBezTo>
                    <a:pt x="45" y="353"/>
                    <a:pt x="45" y="353"/>
                    <a:pt x="45" y="353"/>
                  </a:cubicBezTo>
                  <a:cubicBezTo>
                    <a:pt x="53" y="348"/>
                    <a:pt x="64" y="351"/>
                    <a:pt x="69" y="359"/>
                  </a:cubicBezTo>
                  <a:cubicBezTo>
                    <a:pt x="74" y="367"/>
                    <a:pt x="72" y="378"/>
                    <a:pt x="63" y="383"/>
                  </a:cubicBezTo>
                  <a:cubicBezTo>
                    <a:pt x="59" y="386"/>
                    <a:pt x="59" y="386"/>
                    <a:pt x="59" y="386"/>
                  </a:cubicBezTo>
                  <a:cubicBezTo>
                    <a:pt x="54" y="389"/>
                    <a:pt x="52" y="397"/>
                    <a:pt x="57" y="402"/>
                  </a:cubicBezTo>
                  <a:cubicBezTo>
                    <a:pt x="59" y="405"/>
                    <a:pt x="61" y="407"/>
                    <a:pt x="63" y="409"/>
                  </a:cubicBezTo>
                  <a:cubicBezTo>
                    <a:pt x="68" y="414"/>
                    <a:pt x="75" y="414"/>
                    <a:pt x="80" y="409"/>
                  </a:cubicBezTo>
                  <a:cubicBezTo>
                    <a:pt x="83" y="405"/>
                    <a:pt x="83" y="405"/>
                    <a:pt x="83" y="405"/>
                  </a:cubicBezTo>
                  <a:cubicBezTo>
                    <a:pt x="89" y="399"/>
                    <a:pt x="99" y="397"/>
                    <a:pt x="106" y="402"/>
                  </a:cubicBezTo>
                  <a:cubicBezTo>
                    <a:pt x="115" y="407"/>
                    <a:pt x="117" y="420"/>
                    <a:pt x="110" y="428"/>
                  </a:cubicBezTo>
                  <a:cubicBezTo>
                    <a:pt x="107" y="432"/>
                    <a:pt x="107" y="432"/>
                    <a:pt x="107" y="432"/>
                  </a:cubicBezTo>
                  <a:cubicBezTo>
                    <a:pt x="102" y="437"/>
                    <a:pt x="103" y="445"/>
                    <a:pt x="109" y="448"/>
                  </a:cubicBezTo>
                  <a:cubicBezTo>
                    <a:pt x="112" y="450"/>
                    <a:pt x="114" y="452"/>
                    <a:pt x="117" y="453"/>
                  </a:cubicBezTo>
                  <a:cubicBezTo>
                    <a:pt x="123" y="457"/>
                    <a:pt x="130" y="455"/>
                    <a:pt x="133" y="449"/>
                  </a:cubicBezTo>
                  <a:cubicBezTo>
                    <a:pt x="135" y="443"/>
                    <a:pt x="135" y="443"/>
                    <a:pt x="135" y="443"/>
                  </a:cubicBezTo>
                  <a:cubicBezTo>
                    <a:pt x="139" y="435"/>
                    <a:pt x="150" y="431"/>
                    <a:pt x="159" y="435"/>
                  </a:cubicBezTo>
                  <a:cubicBezTo>
                    <a:pt x="159" y="435"/>
                    <a:pt x="159" y="435"/>
                    <a:pt x="159" y="435"/>
                  </a:cubicBezTo>
                  <a:cubicBezTo>
                    <a:pt x="167" y="439"/>
                    <a:pt x="171" y="449"/>
                    <a:pt x="167" y="458"/>
                  </a:cubicBezTo>
                  <a:cubicBezTo>
                    <a:pt x="165" y="463"/>
                    <a:pt x="165" y="463"/>
                    <a:pt x="165" y="463"/>
                  </a:cubicBezTo>
                  <a:cubicBezTo>
                    <a:pt x="162" y="469"/>
                    <a:pt x="165" y="476"/>
                    <a:pt x="172" y="478"/>
                  </a:cubicBezTo>
                  <a:cubicBezTo>
                    <a:pt x="175" y="479"/>
                    <a:pt x="178" y="480"/>
                    <a:pt x="181" y="480"/>
                  </a:cubicBezTo>
                  <a:cubicBezTo>
                    <a:pt x="187" y="482"/>
                    <a:pt x="194" y="478"/>
                    <a:pt x="195" y="471"/>
                  </a:cubicBezTo>
                  <a:cubicBezTo>
                    <a:pt x="196" y="466"/>
                    <a:pt x="196" y="466"/>
                    <a:pt x="196" y="466"/>
                  </a:cubicBezTo>
                  <a:cubicBezTo>
                    <a:pt x="197" y="456"/>
                    <a:pt x="206" y="449"/>
                    <a:pt x="216" y="451"/>
                  </a:cubicBezTo>
                  <a:cubicBezTo>
                    <a:pt x="225" y="452"/>
                    <a:pt x="232" y="461"/>
                    <a:pt x="230" y="471"/>
                  </a:cubicBezTo>
                  <a:cubicBezTo>
                    <a:pt x="230" y="476"/>
                    <a:pt x="230" y="476"/>
                    <a:pt x="230" y="476"/>
                  </a:cubicBezTo>
                  <a:cubicBezTo>
                    <a:pt x="229" y="482"/>
                    <a:pt x="234" y="488"/>
                    <a:pt x="240" y="488"/>
                  </a:cubicBezTo>
                  <a:cubicBezTo>
                    <a:pt x="244" y="488"/>
                    <a:pt x="247" y="488"/>
                    <a:pt x="250" y="488"/>
                  </a:cubicBezTo>
                  <a:cubicBezTo>
                    <a:pt x="257" y="488"/>
                    <a:pt x="261" y="482"/>
                    <a:pt x="261" y="476"/>
                  </a:cubicBezTo>
                  <a:cubicBezTo>
                    <a:pt x="260" y="470"/>
                    <a:pt x="260" y="470"/>
                    <a:pt x="260" y="470"/>
                  </a:cubicBezTo>
                  <a:cubicBezTo>
                    <a:pt x="259" y="460"/>
                    <a:pt x="265" y="452"/>
                    <a:pt x="275" y="450"/>
                  </a:cubicBezTo>
                  <a:cubicBezTo>
                    <a:pt x="275" y="450"/>
                    <a:pt x="275" y="450"/>
                    <a:pt x="275" y="450"/>
                  </a:cubicBezTo>
                  <a:cubicBezTo>
                    <a:pt x="284" y="449"/>
                    <a:pt x="293" y="456"/>
                    <a:pt x="295" y="465"/>
                  </a:cubicBezTo>
                  <a:cubicBezTo>
                    <a:pt x="295" y="470"/>
                    <a:pt x="295" y="470"/>
                    <a:pt x="295" y="470"/>
                  </a:cubicBezTo>
                  <a:cubicBezTo>
                    <a:pt x="296" y="477"/>
                    <a:pt x="303" y="481"/>
                    <a:pt x="309" y="479"/>
                  </a:cubicBezTo>
                  <a:cubicBezTo>
                    <a:pt x="312" y="478"/>
                    <a:pt x="315" y="477"/>
                    <a:pt x="318" y="476"/>
                  </a:cubicBezTo>
                  <a:cubicBezTo>
                    <a:pt x="325" y="474"/>
                    <a:pt x="328" y="467"/>
                    <a:pt x="325" y="461"/>
                  </a:cubicBezTo>
                  <a:cubicBezTo>
                    <a:pt x="323" y="456"/>
                    <a:pt x="323" y="456"/>
                    <a:pt x="323" y="456"/>
                  </a:cubicBezTo>
                  <a:cubicBezTo>
                    <a:pt x="319" y="447"/>
                    <a:pt x="323" y="437"/>
                    <a:pt x="332" y="433"/>
                  </a:cubicBezTo>
                  <a:cubicBezTo>
                    <a:pt x="340" y="429"/>
                    <a:pt x="351" y="433"/>
                    <a:pt x="355" y="442"/>
                  </a:cubicBezTo>
                  <a:cubicBezTo>
                    <a:pt x="357" y="446"/>
                    <a:pt x="357" y="446"/>
                    <a:pt x="357" y="446"/>
                  </a:cubicBezTo>
                  <a:cubicBezTo>
                    <a:pt x="359" y="452"/>
                    <a:pt x="367" y="455"/>
                    <a:pt x="372" y="451"/>
                  </a:cubicBezTo>
                  <a:cubicBezTo>
                    <a:pt x="373" y="451"/>
                    <a:pt x="373" y="451"/>
                    <a:pt x="373" y="451"/>
                  </a:cubicBezTo>
                  <a:cubicBezTo>
                    <a:pt x="375" y="449"/>
                    <a:pt x="378" y="447"/>
                    <a:pt x="381" y="446"/>
                  </a:cubicBezTo>
                  <a:cubicBezTo>
                    <a:pt x="386" y="442"/>
                    <a:pt x="387" y="434"/>
                    <a:pt x="383" y="430"/>
                  </a:cubicBezTo>
                  <a:cubicBezTo>
                    <a:pt x="379" y="425"/>
                    <a:pt x="379" y="425"/>
                    <a:pt x="379" y="425"/>
                  </a:cubicBezTo>
                  <a:cubicBezTo>
                    <a:pt x="373" y="418"/>
                    <a:pt x="374" y="407"/>
                    <a:pt x="381" y="400"/>
                  </a:cubicBezTo>
                  <a:cubicBezTo>
                    <a:pt x="388" y="394"/>
                    <a:pt x="400" y="395"/>
                    <a:pt x="406" y="402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13" y="411"/>
                    <a:pt x="421" y="411"/>
                    <a:pt x="426" y="406"/>
                  </a:cubicBezTo>
                  <a:cubicBezTo>
                    <a:pt x="428" y="404"/>
                    <a:pt x="430" y="401"/>
                    <a:pt x="432" y="399"/>
                  </a:cubicBezTo>
                  <a:cubicBezTo>
                    <a:pt x="436" y="394"/>
                    <a:pt x="435" y="386"/>
                    <a:pt x="429" y="383"/>
                  </a:cubicBezTo>
                  <a:cubicBezTo>
                    <a:pt x="424" y="379"/>
                    <a:pt x="424" y="379"/>
                    <a:pt x="424" y="379"/>
                  </a:cubicBezTo>
                  <a:cubicBezTo>
                    <a:pt x="416" y="374"/>
                    <a:pt x="414" y="363"/>
                    <a:pt x="419" y="355"/>
                  </a:cubicBezTo>
                  <a:cubicBezTo>
                    <a:pt x="425" y="347"/>
                    <a:pt x="436" y="345"/>
                    <a:pt x="444" y="350"/>
                  </a:cubicBezTo>
                  <a:cubicBezTo>
                    <a:pt x="448" y="353"/>
                    <a:pt x="448" y="353"/>
                    <a:pt x="448" y="353"/>
                  </a:cubicBezTo>
                  <a:cubicBezTo>
                    <a:pt x="453" y="356"/>
                    <a:pt x="461" y="354"/>
                    <a:pt x="464" y="348"/>
                  </a:cubicBezTo>
                  <a:cubicBezTo>
                    <a:pt x="465" y="345"/>
                    <a:pt x="466" y="342"/>
                    <a:pt x="468" y="339"/>
                  </a:cubicBezTo>
                  <a:cubicBezTo>
                    <a:pt x="470" y="333"/>
                    <a:pt x="467" y="326"/>
                    <a:pt x="461" y="324"/>
                  </a:cubicBezTo>
                  <a:cubicBezTo>
                    <a:pt x="455" y="323"/>
                    <a:pt x="455" y="323"/>
                    <a:pt x="455" y="323"/>
                  </a:cubicBezTo>
                  <a:cubicBezTo>
                    <a:pt x="446" y="320"/>
                    <a:pt x="441" y="310"/>
                    <a:pt x="443" y="301"/>
                  </a:cubicBezTo>
                  <a:cubicBezTo>
                    <a:pt x="439" y="293"/>
                    <a:pt x="446" y="283"/>
                    <a:pt x="455" y="286"/>
                  </a:cubicBezTo>
                  <a:cubicBezTo>
                    <a:pt x="470" y="291"/>
                    <a:pt x="470" y="291"/>
                    <a:pt x="470" y="291"/>
                  </a:cubicBezTo>
                  <a:cubicBezTo>
                    <a:pt x="476" y="293"/>
                    <a:pt x="483" y="288"/>
                    <a:pt x="484" y="282"/>
                  </a:cubicBezTo>
                  <a:cubicBezTo>
                    <a:pt x="484" y="279"/>
                    <a:pt x="485" y="275"/>
                    <a:pt x="485" y="272"/>
                  </a:cubicBezTo>
                  <a:cubicBezTo>
                    <a:pt x="486" y="266"/>
                    <a:pt x="481" y="260"/>
                    <a:pt x="475" y="260"/>
                  </a:cubicBezTo>
                  <a:close/>
                  <a:moveTo>
                    <a:pt x="291" y="99"/>
                  </a:moveTo>
                  <a:cubicBezTo>
                    <a:pt x="294" y="90"/>
                    <a:pt x="303" y="85"/>
                    <a:pt x="311" y="90"/>
                  </a:cubicBezTo>
                  <a:cubicBezTo>
                    <a:pt x="368" y="131"/>
                    <a:pt x="368" y="131"/>
                    <a:pt x="368" y="131"/>
                  </a:cubicBezTo>
                  <a:cubicBezTo>
                    <a:pt x="375" y="138"/>
                    <a:pt x="374" y="148"/>
                    <a:pt x="366" y="153"/>
                  </a:cubicBezTo>
                  <a:cubicBezTo>
                    <a:pt x="357" y="159"/>
                    <a:pt x="357" y="159"/>
                    <a:pt x="357" y="159"/>
                  </a:cubicBezTo>
                  <a:cubicBezTo>
                    <a:pt x="340" y="137"/>
                    <a:pt x="316" y="119"/>
                    <a:pt x="289" y="110"/>
                  </a:cubicBezTo>
                  <a:lnTo>
                    <a:pt x="291" y="99"/>
                  </a:lnTo>
                  <a:close/>
                  <a:moveTo>
                    <a:pt x="183" y="87"/>
                  </a:moveTo>
                  <a:cubicBezTo>
                    <a:pt x="255" y="76"/>
                    <a:pt x="255" y="76"/>
                    <a:pt x="255" y="76"/>
                  </a:cubicBezTo>
                  <a:cubicBezTo>
                    <a:pt x="265" y="76"/>
                    <a:pt x="271" y="84"/>
                    <a:pt x="269" y="94"/>
                  </a:cubicBezTo>
                  <a:cubicBezTo>
                    <a:pt x="266" y="104"/>
                    <a:pt x="266" y="104"/>
                    <a:pt x="266" y="104"/>
                  </a:cubicBezTo>
                  <a:cubicBezTo>
                    <a:pt x="259" y="103"/>
                    <a:pt x="251" y="102"/>
                    <a:pt x="243" y="102"/>
                  </a:cubicBezTo>
                  <a:cubicBezTo>
                    <a:pt x="221" y="102"/>
                    <a:pt x="200" y="107"/>
                    <a:pt x="181" y="116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0" y="99"/>
                    <a:pt x="174" y="89"/>
                    <a:pt x="183" y="87"/>
                  </a:cubicBezTo>
                  <a:close/>
                  <a:moveTo>
                    <a:pt x="89" y="176"/>
                  </a:moveTo>
                  <a:cubicBezTo>
                    <a:pt x="133" y="116"/>
                    <a:pt x="133" y="116"/>
                    <a:pt x="133" y="116"/>
                  </a:cubicBezTo>
                  <a:cubicBezTo>
                    <a:pt x="140" y="109"/>
                    <a:pt x="151" y="111"/>
                    <a:pt x="156" y="119"/>
                  </a:cubicBezTo>
                  <a:cubicBezTo>
                    <a:pt x="161" y="128"/>
                    <a:pt x="161" y="128"/>
                    <a:pt x="161" y="128"/>
                  </a:cubicBezTo>
                  <a:cubicBezTo>
                    <a:pt x="137" y="145"/>
                    <a:pt x="118" y="170"/>
                    <a:pt x="108" y="198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88" y="194"/>
                    <a:pt x="84" y="185"/>
                    <a:pt x="89" y="176"/>
                  </a:cubicBezTo>
                  <a:close/>
                  <a:moveTo>
                    <a:pt x="108" y="315"/>
                  </a:moveTo>
                  <a:cubicBezTo>
                    <a:pt x="99" y="321"/>
                    <a:pt x="90" y="317"/>
                    <a:pt x="87" y="308"/>
                  </a:cubicBezTo>
                  <a:cubicBezTo>
                    <a:pt x="75" y="233"/>
                    <a:pt x="75" y="233"/>
                    <a:pt x="75" y="233"/>
                  </a:cubicBezTo>
                  <a:cubicBezTo>
                    <a:pt x="75" y="223"/>
                    <a:pt x="83" y="216"/>
                    <a:pt x="92" y="219"/>
                  </a:cubicBezTo>
                  <a:cubicBezTo>
                    <a:pt x="103" y="221"/>
                    <a:pt x="103" y="221"/>
                    <a:pt x="103" y="221"/>
                  </a:cubicBezTo>
                  <a:cubicBezTo>
                    <a:pt x="101" y="229"/>
                    <a:pt x="101" y="236"/>
                    <a:pt x="101" y="244"/>
                  </a:cubicBezTo>
                  <a:cubicBezTo>
                    <a:pt x="101" y="268"/>
                    <a:pt x="107" y="290"/>
                    <a:pt x="117" y="310"/>
                  </a:cubicBezTo>
                  <a:lnTo>
                    <a:pt x="108" y="315"/>
                  </a:lnTo>
                  <a:close/>
                  <a:moveTo>
                    <a:pt x="180" y="401"/>
                  </a:moveTo>
                  <a:cubicBezTo>
                    <a:pt x="118" y="357"/>
                    <a:pt x="118" y="357"/>
                    <a:pt x="118" y="357"/>
                  </a:cubicBezTo>
                  <a:cubicBezTo>
                    <a:pt x="111" y="350"/>
                    <a:pt x="112" y="340"/>
                    <a:pt x="120" y="335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47" y="354"/>
                    <a:pt x="173" y="372"/>
                    <a:pt x="203" y="381"/>
                  </a:cubicBezTo>
                  <a:cubicBezTo>
                    <a:pt x="201" y="391"/>
                    <a:pt x="201" y="391"/>
                    <a:pt x="201" y="391"/>
                  </a:cubicBezTo>
                  <a:cubicBezTo>
                    <a:pt x="198" y="401"/>
                    <a:pt x="189" y="405"/>
                    <a:pt x="180" y="401"/>
                  </a:cubicBezTo>
                  <a:close/>
                  <a:moveTo>
                    <a:pt x="311" y="399"/>
                  </a:moveTo>
                  <a:cubicBezTo>
                    <a:pt x="237" y="413"/>
                    <a:pt x="237" y="413"/>
                    <a:pt x="237" y="413"/>
                  </a:cubicBezTo>
                  <a:cubicBezTo>
                    <a:pt x="228" y="413"/>
                    <a:pt x="221" y="406"/>
                    <a:pt x="223" y="39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31" y="386"/>
                    <a:pt x="237" y="387"/>
                    <a:pt x="243" y="387"/>
                  </a:cubicBezTo>
                  <a:cubicBezTo>
                    <a:pt x="268" y="387"/>
                    <a:pt x="292" y="380"/>
                    <a:pt x="312" y="368"/>
                  </a:cubicBezTo>
                  <a:cubicBezTo>
                    <a:pt x="318" y="377"/>
                    <a:pt x="318" y="377"/>
                    <a:pt x="318" y="377"/>
                  </a:cubicBezTo>
                  <a:cubicBezTo>
                    <a:pt x="323" y="386"/>
                    <a:pt x="320" y="395"/>
                    <a:pt x="311" y="399"/>
                  </a:cubicBezTo>
                  <a:close/>
                  <a:moveTo>
                    <a:pt x="400" y="307"/>
                  </a:moveTo>
                  <a:cubicBezTo>
                    <a:pt x="359" y="367"/>
                    <a:pt x="359" y="367"/>
                    <a:pt x="359" y="367"/>
                  </a:cubicBezTo>
                  <a:cubicBezTo>
                    <a:pt x="352" y="374"/>
                    <a:pt x="343" y="373"/>
                    <a:pt x="337" y="365"/>
                  </a:cubicBezTo>
                  <a:cubicBezTo>
                    <a:pt x="332" y="355"/>
                    <a:pt x="332" y="355"/>
                    <a:pt x="332" y="355"/>
                  </a:cubicBezTo>
                  <a:cubicBezTo>
                    <a:pt x="354" y="337"/>
                    <a:pt x="371" y="313"/>
                    <a:pt x="379" y="284"/>
                  </a:cubicBezTo>
                  <a:cubicBezTo>
                    <a:pt x="390" y="287"/>
                    <a:pt x="390" y="287"/>
                    <a:pt x="390" y="287"/>
                  </a:cubicBezTo>
                  <a:cubicBezTo>
                    <a:pt x="400" y="289"/>
                    <a:pt x="404" y="298"/>
                    <a:pt x="400" y="307"/>
                  </a:cubicBezTo>
                  <a:close/>
                  <a:moveTo>
                    <a:pt x="395" y="264"/>
                  </a:moveTo>
                  <a:cubicBezTo>
                    <a:pt x="384" y="262"/>
                    <a:pt x="384" y="262"/>
                    <a:pt x="384" y="262"/>
                  </a:cubicBezTo>
                  <a:cubicBezTo>
                    <a:pt x="385" y="256"/>
                    <a:pt x="385" y="250"/>
                    <a:pt x="385" y="244"/>
                  </a:cubicBezTo>
                  <a:cubicBezTo>
                    <a:pt x="385" y="221"/>
                    <a:pt x="379" y="199"/>
                    <a:pt x="369" y="179"/>
                  </a:cubicBezTo>
                  <a:cubicBezTo>
                    <a:pt x="378" y="173"/>
                    <a:pt x="378" y="173"/>
                    <a:pt x="378" y="173"/>
                  </a:cubicBezTo>
                  <a:cubicBezTo>
                    <a:pt x="387" y="168"/>
                    <a:pt x="396" y="171"/>
                    <a:pt x="399" y="181"/>
                  </a:cubicBezTo>
                  <a:cubicBezTo>
                    <a:pt x="412" y="250"/>
                    <a:pt x="412" y="250"/>
                    <a:pt x="412" y="250"/>
                  </a:cubicBezTo>
                  <a:cubicBezTo>
                    <a:pt x="412" y="260"/>
                    <a:pt x="404" y="266"/>
                    <a:pt x="395" y="2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F3F3F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rot="709670" flipH="1">
            <a:off x="1316182" y="3912134"/>
            <a:ext cx="1644912" cy="2556616"/>
            <a:chOff x="1939027" y="3148493"/>
            <a:chExt cx="1809403" cy="281227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5" name="Freeform 15"/>
            <p:cNvSpPr>
              <a:spLocks noEditPoints="1"/>
            </p:cNvSpPr>
            <p:nvPr/>
          </p:nvSpPr>
          <p:spPr bwMode="auto">
            <a:xfrm flipH="1">
              <a:off x="2157710" y="3148493"/>
              <a:ext cx="1092516" cy="1093945"/>
            </a:xfrm>
            <a:custGeom>
              <a:avLst/>
              <a:gdLst>
                <a:gd name="T0" fmla="*/ 644 w 644"/>
                <a:gd name="T1" fmla="*/ 312 h 645"/>
                <a:gd name="T2" fmla="*/ 636 w 644"/>
                <a:gd name="T3" fmla="*/ 279 h 645"/>
                <a:gd name="T4" fmla="*/ 635 w 644"/>
                <a:gd name="T5" fmla="*/ 262 h 645"/>
                <a:gd name="T6" fmla="*/ 625 w 644"/>
                <a:gd name="T7" fmla="*/ 229 h 645"/>
                <a:gd name="T8" fmla="*/ 589 w 644"/>
                <a:gd name="T9" fmla="*/ 209 h 645"/>
                <a:gd name="T10" fmla="*/ 603 w 644"/>
                <a:gd name="T11" fmla="*/ 165 h 645"/>
                <a:gd name="T12" fmla="*/ 574 w 644"/>
                <a:gd name="T13" fmla="*/ 122 h 645"/>
                <a:gd name="T14" fmla="*/ 539 w 644"/>
                <a:gd name="T15" fmla="*/ 85 h 645"/>
                <a:gd name="T16" fmla="*/ 499 w 644"/>
                <a:gd name="T17" fmla="*/ 53 h 645"/>
                <a:gd name="T18" fmla="*/ 454 w 644"/>
                <a:gd name="T19" fmla="*/ 28 h 645"/>
                <a:gd name="T20" fmla="*/ 420 w 644"/>
                <a:gd name="T21" fmla="*/ 20 h 645"/>
                <a:gd name="T22" fmla="*/ 404 w 644"/>
                <a:gd name="T23" fmla="*/ 17 h 645"/>
                <a:gd name="T24" fmla="*/ 372 w 644"/>
                <a:gd name="T25" fmla="*/ 4 h 645"/>
                <a:gd name="T26" fmla="*/ 337 w 644"/>
                <a:gd name="T27" fmla="*/ 32 h 645"/>
                <a:gd name="T28" fmla="*/ 305 w 644"/>
                <a:gd name="T29" fmla="*/ 7 h 645"/>
                <a:gd name="T30" fmla="*/ 270 w 644"/>
                <a:gd name="T31" fmla="*/ 7 h 645"/>
                <a:gd name="T32" fmla="*/ 245 w 644"/>
                <a:gd name="T33" fmla="*/ 41 h 645"/>
                <a:gd name="T34" fmla="*/ 205 w 644"/>
                <a:gd name="T35" fmla="*/ 22 h 645"/>
                <a:gd name="T36" fmla="*/ 176 w 644"/>
                <a:gd name="T37" fmla="*/ 42 h 645"/>
                <a:gd name="T38" fmla="*/ 159 w 644"/>
                <a:gd name="T39" fmla="*/ 45 h 645"/>
                <a:gd name="T40" fmla="*/ 131 w 644"/>
                <a:gd name="T41" fmla="*/ 63 h 645"/>
                <a:gd name="T42" fmla="*/ 92 w 644"/>
                <a:gd name="T43" fmla="*/ 97 h 645"/>
                <a:gd name="T44" fmla="*/ 65 w 644"/>
                <a:gd name="T45" fmla="*/ 138 h 645"/>
                <a:gd name="T46" fmla="*/ 55 w 644"/>
                <a:gd name="T47" fmla="*/ 152 h 645"/>
                <a:gd name="T48" fmla="*/ 27 w 644"/>
                <a:gd name="T49" fmla="*/ 193 h 645"/>
                <a:gd name="T50" fmla="*/ 18 w 644"/>
                <a:gd name="T51" fmla="*/ 226 h 645"/>
                <a:gd name="T52" fmla="*/ 16 w 644"/>
                <a:gd name="T53" fmla="*/ 242 h 645"/>
                <a:gd name="T54" fmla="*/ 3 w 644"/>
                <a:gd name="T55" fmla="*/ 274 h 645"/>
                <a:gd name="T56" fmla="*/ 5 w 644"/>
                <a:gd name="T57" fmla="*/ 323 h 645"/>
                <a:gd name="T58" fmla="*/ 6 w 644"/>
                <a:gd name="T59" fmla="*/ 340 h 645"/>
                <a:gd name="T60" fmla="*/ 7 w 644"/>
                <a:gd name="T61" fmla="*/ 389 h 645"/>
                <a:gd name="T62" fmla="*/ 20 w 644"/>
                <a:gd name="T63" fmla="*/ 419 h 645"/>
                <a:gd name="T64" fmla="*/ 48 w 644"/>
                <a:gd name="T65" fmla="*/ 443 h 645"/>
                <a:gd name="T66" fmla="*/ 47 w 644"/>
                <a:gd name="T67" fmla="*/ 480 h 645"/>
                <a:gd name="T68" fmla="*/ 70 w 644"/>
                <a:gd name="T69" fmla="*/ 523 h 645"/>
                <a:gd name="T70" fmla="*/ 94 w 644"/>
                <a:gd name="T71" fmla="*/ 545 h 645"/>
                <a:gd name="T72" fmla="*/ 132 w 644"/>
                <a:gd name="T73" fmla="*/ 577 h 645"/>
                <a:gd name="T74" fmla="*/ 168 w 644"/>
                <a:gd name="T75" fmla="*/ 580 h 645"/>
                <a:gd name="T76" fmla="*/ 189 w 644"/>
                <a:gd name="T77" fmla="*/ 610 h 645"/>
                <a:gd name="T78" fmla="*/ 233 w 644"/>
                <a:gd name="T79" fmla="*/ 632 h 645"/>
                <a:gd name="T80" fmla="*/ 266 w 644"/>
                <a:gd name="T81" fmla="*/ 640 h 645"/>
                <a:gd name="T82" fmla="*/ 315 w 644"/>
                <a:gd name="T83" fmla="*/ 639 h 645"/>
                <a:gd name="T84" fmla="*/ 332 w 644"/>
                <a:gd name="T85" fmla="*/ 639 h 645"/>
                <a:gd name="T86" fmla="*/ 381 w 644"/>
                <a:gd name="T87" fmla="*/ 639 h 645"/>
                <a:gd name="T88" fmla="*/ 430 w 644"/>
                <a:gd name="T89" fmla="*/ 626 h 645"/>
                <a:gd name="T90" fmla="*/ 476 w 644"/>
                <a:gd name="T91" fmla="*/ 606 h 645"/>
                <a:gd name="T92" fmla="*/ 518 w 644"/>
                <a:gd name="T93" fmla="*/ 578 h 645"/>
                <a:gd name="T94" fmla="*/ 544 w 644"/>
                <a:gd name="T95" fmla="*/ 556 h 645"/>
                <a:gd name="T96" fmla="*/ 578 w 644"/>
                <a:gd name="T97" fmla="*/ 518 h 645"/>
                <a:gd name="T98" fmla="*/ 572 w 644"/>
                <a:gd name="T99" fmla="*/ 476 h 645"/>
                <a:gd name="T100" fmla="*/ 612 w 644"/>
                <a:gd name="T101" fmla="*/ 461 h 645"/>
                <a:gd name="T102" fmla="*/ 624 w 644"/>
                <a:gd name="T103" fmla="*/ 428 h 645"/>
                <a:gd name="T104" fmla="*/ 626 w 644"/>
                <a:gd name="T105" fmla="*/ 412 h 645"/>
                <a:gd name="T106" fmla="*/ 639 w 644"/>
                <a:gd name="T107" fmla="*/ 380 h 645"/>
                <a:gd name="T108" fmla="*/ 639 w 644"/>
                <a:gd name="T109" fmla="*/ 329 h 645"/>
                <a:gd name="T110" fmla="*/ 463 w 644"/>
                <a:gd name="T111" fmla="*/ 165 h 645"/>
                <a:gd name="T112" fmla="*/ 322 w 644"/>
                <a:gd name="T113" fmla="*/ 111 h 645"/>
                <a:gd name="T114" fmla="*/ 124 w 644"/>
                <a:gd name="T115" fmla="*/ 234 h 645"/>
                <a:gd name="T116" fmla="*/ 130 w 644"/>
                <a:gd name="T117" fmla="*/ 498 h 645"/>
                <a:gd name="T118" fmla="*/ 309 w 644"/>
                <a:gd name="T119" fmla="*/ 564 h 645"/>
                <a:gd name="T120" fmla="*/ 391 w 644"/>
                <a:gd name="T121" fmla="*/ 523 h 645"/>
                <a:gd name="T122" fmla="*/ 411 w 644"/>
                <a:gd name="T123" fmla="*/ 514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4" h="645">
                  <a:moveTo>
                    <a:pt x="639" y="329"/>
                  </a:moveTo>
                  <a:cubicBezTo>
                    <a:pt x="639" y="329"/>
                    <a:pt x="639" y="329"/>
                    <a:pt x="639" y="329"/>
                  </a:cubicBezTo>
                  <a:cubicBezTo>
                    <a:pt x="639" y="329"/>
                    <a:pt x="640" y="329"/>
                    <a:pt x="641" y="329"/>
                  </a:cubicBezTo>
                  <a:cubicBezTo>
                    <a:pt x="642" y="329"/>
                    <a:pt x="643" y="329"/>
                    <a:pt x="644" y="329"/>
                  </a:cubicBezTo>
                  <a:cubicBezTo>
                    <a:pt x="644" y="323"/>
                    <a:pt x="644" y="318"/>
                    <a:pt x="644" y="312"/>
                  </a:cubicBezTo>
                  <a:cubicBezTo>
                    <a:pt x="643" y="312"/>
                    <a:pt x="642" y="312"/>
                    <a:pt x="641" y="312"/>
                  </a:cubicBezTo>
                  <a:cubicBezTo>
                    <a:pt x="640" y="313"/>
                    <a:pt x="639" y="313"/>
                    <a:pt x="639" y="313"/>
                  </a:cubicBezTo>
                  <a:cubicBezTo>
                    <a:pt x="639" y="313"/>
                    <a:pt x="639" y="313"/>
                    <a:pt x="639" y="313"/>
                  </a:cubicBezTo>
                  <a:cubicBezTo>
                    <a:pt x="624" y="314"/>
                    <a:pt x="612" y="307"/>
                    <a:pt x="611" y="298"/>
                  </a:cubicBezTo>
                  <a:cubicBezTo>
                    <a:pt x="610" y="289"/>
                    <a:pt x="621" y="281"/>
                    <a:pt x="636" y="279"/>
                  </a:cubicBezTo>
                  <a:cubicBezTo>
                    <a:pt x="636" y="279"/>
                    <a:pt x="636" y="279"/>
                    <a:pt x="636" y="279"/>
                  </a:cubicBezTo>
                  <a:cubicBezTo>
                    <a:pt x="636" y="278"/>
                    <a:pt x="637" y="278"/>
                    <a:pt x="637" y="278"/>
                  </a:cubicBezTo>
                  <a:cubicBezTo>
                    <a:pt x="638" y="278"/>
                    <a:pt x="640" y="278"/>
                    <a:pt x="641" y="278"/>
                  </a:cubicBezTo>
                  <a:cubicBezTo>
                    <a:pt x="640" y="272"/>
                    <a:pt x="639" y="267"/>
                    <a:pt x="638" y="261"/>
                  </a:cubicBezTo>
                  <a:cubicBezTo>
                    <a:pt x="637" y="261"/>
                    <a:pt x="636" y="262"/>
                    <a:pt x="635" y="262"/>
                  </a:cubicBezTo>
                  <a:cubicBezTo>
                    <a:pt x="634" y="262"/>
                    <a:pt x="634" y="262"/>
                    <a:pt x="633" y="263"/>
                  </a:cubicBezTo>
                  <a:cubicBezTo>
                    <a:pt x="633" y="263"/>
                    <a:pt x="633" y="263"/>
                    <a:pt x="633" y="263"/>
                  </a:cubicBezTo>
                  <a:cubicBezTo>
                    <a:pt x="619" y="266"/>
                    <a:pt x="606" y="262"/>
                    <a:pt x="604" y="253"/>
                  </a:cubicBezTo>
                  <a:cubicBezTo>
                    <a:pt x="601" y="244"/>
                    <a:pt x="611" y="234"/>
                    <a:pt x="625" y="229"/>
                  </a:cubicBezTo>
                  <a:cubicBezTo>
                    <a:pt x="625" y="229"/>
                    <a:pt x="625" y="229"/>
                    <a:pt x="625" y="229"/>
                  </a:cubicBezTo>
                  <a:cubicBezTo>
                    <a:pt x="625" y="229"/>
                    <a:pt x="625" y="229"/>
                    <a:pt x="626" y="229"/>
                  </a:cubicBezTo>
                  <a:cubicBezTo>
                    <a:pt x="627" y="229"/>
                    <a:pt x="629" y="228"/>
                    <a:pt x="630" y="228"/>
                  </a:cubicBezTo>
                  <a:cubicBezTo>
                    <a:pt x="628" y="222"/>
                    <a:pt x="627" y="217"/>
                    <a:pt x="625" y="212"/>
                  </a:cubicBezTo>
                  <a:cubicBezTo>
                    <a:pt x="623" y="212"/>
                    <a:pt x="622" y="213"/>
                    <a:pt x="621" y="213"/>
                  </a:cubicBezTo>
                  <a:cubicBezTo>
                    <a:pt x="607" y="220"/>
                    <a:pt x="593" y="218"/>
                    <a:pt x="589" y="209"/>
                  </a:cubicBezTo>
                  <a:cubicBezTo>
                    <a:pt x="585" y="201"/>
                    <a:pt x="593" y="189"/>
                    <a:pt x="606" y="182"/>
                  </a:cubicBezTo>
                  <a:cubicBezTo>
                    <a:pt x="606" y="182"/>
                    <a:pt x="606" y="182"/>
                    <a:pt x="606" y="182"/>
                  </a:cubicBezTo>
                  <a:cubicBezTo>
                    <a:pt x="606" y="182"/>
                    <a:pt x="606" y="182"/>
                    <a:pt x="607" y="182"/>
                  </a:cubicBezTo>
                  <a:cubicBezTo>
                    <a:pt x="608" y="181"/>
                    <a:pt x="610" y="181"/>
                    <a:pt x="611" y="180"/>
                  </a:cubicBezTo>
                  <a:cubicBezTo>
                    <a:pt x="609" y="175"/>
                    <a:pt x="606" y="170"/>
                    <a:pt x="603" y="165"/>
                  </a:cubicBezTo>
                  <a:cubicBezTo>
                    <a:pt x="602" y="166"/>
                    <a:pt x="601" y="167"/>
                    <a:pt x="600" y="167"/>
                  </a:cubicBezTo>
                  <a:cubicBezTo>
                    <a:pt x="587" y="176"/>
                    <a:pt x="572" y="176"/>
                    <a:pt x="567" y="168"/>
                  </a:cubicBezTo>
                  <a:cubicBezTo>
                    <a:pt x="562" y="160"/>
                    <a:pt x="568" y="147"/>
                    <a:pt x="581" y="139"/>
                  </a:cubicBezTo>
                  <a:cubicBezTo>
                    <a:pt x="582" y="138"/>
                    <a:pt x="583" y="137"/>
                    <a:pt x="585" y="136"/>
                  </a:cubicBezTo>
                  <a:cubicBezTo>
                    <a:pt x="582" y="131"/>
                    <a:pt x="578" y="127"/>
                    <a:pt x="574" y="122"/>
                  </a:cubicBezTo>
                  <a:cubicBezTo>
                    <a:pt x="573" y="123"/>
                    <a:pt x="572" y="124"/>
                    <a:pt x="571" y="125"/>
                  </a:cubicBezTo>
                  <a:cubicBezTo>
                    <a:pt x="560" y="136"/>
                    <a:pt x="546" y="138"/>
                    <a:pt x="539" y="131"/>
                  </a:cubicBezTo>
                  <a:cubicBezTo>
                    <a:pt x="533" y="124"/>
                    <a:pt x="537" y="110"/>
                    <a:pt x="548" y="100"/>
                  </a:cubicBezTo>
                  <a:cubicBezTo>
                    <a:pt x="549" y="99"/>
                    <a:pt x="551" y="98"/>
                    <a:pt x="552" y="97"/>
                  </a:cubicBezTo>
                  <a:cubicBezTo>
                    <a:pt x="548" y="93"/>
                    <a:pt x="544" y="89"/>
                    <a:pt x="539" y="85"/>
                  </a:cubicBezTo>
                  <a:cubicBezTo>
                    <a:pt x="539" y="86"/>
                    <a:pt x="538" y="87"/>
                    <a:pt x="537" y="88"/>
                  </a:cubicBezTo>
                  <a:cubicBezTo>
                    <a:pt x="527" y="100"/>
                    <a:pt x="513" y="105"/>
                    <a:pt x="506" y="99"/>
                  </a:cubicBezTo>
                  <a:cubicBezTo>
                    <a:pt x="499" y="93"/>
                    <a:pt x="500" y="79"/>
                    <a:pt x="510" y="67"/>
                  </a:cubicBezTo>
                  <a:cubicBezTo>
                    <a:pt x="511" y="65"/>
                    <a:pt x="512" y="64"/>
                    <a:pt x="513" y="63"/>
                  </a:cubicBezTo>
                  <a:cubicBezTo>
                    <a:pt x="508" y="60"/>
                    <a:pt x="504" y="56"/>
                    <a:pt x="499" y="53"/>
                  </a:cubicBezTo>
                  <a:cubicBezTo>
                    <a:pt x="498" y="54"/>
                    <a:pt x="498" y="56"/>
                    <a:pt x="497" y="57"/>
                  </a:cubicBezTo>
                  <a:cubicBezTo>
                    <a:pt x="489" y="70"/>
                    <a:pt x="476" y="77"/>
                    <a:pt x="468" y="73"/>
                  </a:cubicBezTo>
                  <a:cubicBezTo>
                    <a:pt x="460" y="68"/>
                    <a:pt x="459" y="53"/>
                    <a:pt x="467" y="40"/>
                  </a:cubicBezTo>
                  <a:cubicBezTo>
                    <a:pt x="468" y="39"/>
                    <a:pt x="469" y="37"/>
                    <a:pt x="470" y="36"/>
                  </a:cubicBezTo>
                  <a:cubicBezTo>
                    <a:pt x="464" y="33"/>
                    <a:pt x="459" y="31"/>
                    <a:pt x="454" y="28"/>
                  </a:cubicBezTo>
                  <a:cubicBezTo>
                    <a:pt x="453" y="30"/>
                    <a:pt x="453" y="31"/>
                    <a:pt x="453" y="32"/>
                  </a:cubicBezTo>
                  <a:cubicBezTo>
                    <a:pt x="447" y="47"/>
                    <a:pt x="436" y="56"/>
                    <a:pt x="427" y="52"/>
                  </a:cubicBezTo>
                  <a:cubicBezTo>
                    <a:pt x="418" y="49"/>
                    <a:pt x="415" y="35"/>
                    <a:pt x="420" y="22"/>
                  </a:cubicBezTo>
                  <a:cubicBezTo>
                    <a:pt x="420" y="22"/>
                    <a:pt x="420" y="22"/>
                    <a:pt x="420" y="22"/>
                  </a:cubicBezTo>
                  <a:cubicBezTo>
                    <a:pt x="420" y="21"/>
                    <a:pt x="420" y="21"/>
                    <a:pt x="420" y="20"/>
                  </a:cubicBezTo>
                  <a:cubicBezTo>
                    <a:pt x="421" y="19"/>
                    <a:pt x="421" y="18"/>
                    <a:pt x="422" y="16"/>
                  </a:cubicBezTo>
                  <a:cubicBezTo>
                    <a:pt x="417" y="14"/>
                    <a:pt x="411" y="13"/>
                    <a:pt x="405" y="11"/>
                  </a:cubicBezTo>
                  <a:cubicBezTo>
                    <a:pt x="405" y="13"/>
                    <a:pt x="405" y="14"/>
                    <a:pt x="405" y="15"/>
                  </a:cubicBezTo>
                  <a:cubicBezTo>
                    <a:pt x="405" y="16"/>
                    <a:pt x="405" y="16"/>
                    <a:pt x="404" y="17"/>
                  </a:cubicBezTo>
                  <a:cubicBezTo>
                    <a:pt x="404" y="17"/>
                    <a:pt x="404" y="17"/>
                    <a:pt x="404" y="17"/>
                  </a:cubicBezTo>
                  <a:cubicBezTo>
                    <a:pt x="401" y="31"/>
                    <a:pt x="391" y="40"/>
                    <a:pt x="383" y="39"/>
                  </a:cubicBezTo>
                  <a:cubicBezTo>
                    <a:pt x="374" y="37"/>
                    <a:pt x="369" y="24"/>
                    <a:pt x="371" y="10"/>
                  </a:cubicBezTo>
                  <a:cubicBezTo>
                    <a:pt x="371" y="10"/>
                    <a:pt x="371" y="10"/>
                    <a:pt x="371" y="10"/>
                  </a:cubicBezTo>
                  <a:cubicBezTo>
                    <a:pt x="371" y="9"/>
                    <a:pt x="371" y="9"/>
                    <a:pt x="371" y="8"/>
                  </a:cubicBezTo>
                  <a:cubicBezTo>
                    <a:pt x="371" y="7"/>
                    <a:pt x="372" y="6"/>
                    <a:pt x="372" y="4"/>
                  </a:cubicBezTo>
                  <a:cubicBezTo>
                    <a:pt x="367" y="3"/>
                    <a:pt x="361" y="3"/>
                    <a:pt x="355" y="2"/>
                  </a:cubicBezTo>
                  <a:cubicBezTo>
                    <a:pt x="355" y="3"/>
                    <a:pt x="355" y="4"/>
                    <a:pt x="355" y="5"/>
                  </a:cubicBezTo>
                  <a:cubicBezTo>
                    <a:pt x="355" y="6"/>
                    <a:pt x="355" y="7"/>
                    <a:pt x="355" y="8"/>
                  </a:cubicBezTo>
                  <a:cubicBezTo>
                    <a:pt x="355" y="8"/>
                    <a:pt x="355" y="8"/>
                    <a:pt x="355" y="8"/>
                  </a:cubicBezTo>
                  <a:cubicBezTo>
                    <a:pt x="354" y="22"/>
                    <a:pt x="346" y="32"/>
                    <a:pt x="337" y="32"/>
                  </a:cubicBezTo>
                  <a:cubicBezTo>
                    <a:pt x="327" y="32"/>
                    <a:pt x="320" y="19"/>
                    <a:pt x="321" y="4"/>
                  </a:cubicBezTo>
                  <a:cubicBezTo>
                    <a:pt x="321" y="3"/>
                    <a:pt x="321" y="1"/>
                    <a:pt x="321" y="0"/>
                  </a:cubicBezTo>
                  <a:cubicBezTo>
                    <a:pt x="315" y="0"/>
                    <a:pt x="310" y="1"/>
                    <a:pt x="304" y="1"/>
                  </a:cubicBezTo>
                  <a:cubicBezTo>
                    <a:pt x="304" y="2"/>
                    <a:pt x="304" y="3"/>
                    <a:pt x="305" y="3"/>
                  </a:cubicBezTo>
                  <a:cubicBezTo>
                    <a:pt x="305" y="4"/>
                    <a:pt x="305" y="6"/>
                    <a:pt x="305" y="7"/>
                  </a:cubicBezTo>
                  <a:cubicBezTo>
                    <a:pt x="305" y="7"/>
                    <a:pt x="305" y="7"/>
                    <a:pt x="305" y="7"/>
                  </a:cubicBezTo>
                  <a:cubicBezTo>
                    <a:pt x="305" y="20"/>
                    <a:pt x="299" y="32"/>
                    <a:pt x="291" y="33"/>
                  </a:cubicBezTo>
                  <a:cubicBezTo>
                    <a:pt x="282" y="34"/>
                    <a:pt x="273" y="24"/>
                    <a:pt x="271" y="1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271" y="9"/>
                    <a:pt x="270" y="8"/>
                    <a:pt x="270" y="7"/>
                  </a:cubicBezTo>
                  <a:cubicBezTo>
                    <a:pt x="270" y="6"/>
                    <a:pt x="270" y="5"/>
                    <a:pt x="270" y="5"/>
                  </a:cubicBezTo>
                  <a:cubicBezTo>
                    <a:pt x="265" y="5"/>
                    <a:pt x="259" y="6"/>
                    <a:pt x="254" y="8"/>
                  </a:cubicBezTo>
                  <a:cubicBezTo>
                    <a:pt x="254" y="8"/>
                    <a:pt x="254" y="9"/>
                    <a:pt x="254" y="9"/>
                  </a:cubicBezTo>
                  <a:cubicBezTo>
                    <a:pt x="255" y="11"/>
                    <a:pt x="255" y="12"/>
                    <a:pt x="255" y="13"/>
                  </a:cubicBezTo>
                  <a:cubicBezTo>
                    <a:pt x="257" y="27"/>
                    <a:pt x="253" y="38"/>
                    <a:pt x="245" y="41"/>
                  </a:cubicBezTo>
                  <a:cubicBezTo>
                    <a:pt x="237" y="43"/>
                    <a:pt x="227" y="35"/>
                    <a:pt x="222" y="22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22" y="21"/>
                    <a:pt x="221" y="20"/>
                    <a:pt x="221" y="19"/>
                  </a:cubicBezTo>
                  <a:cubicBezTo>
                    <a:pt x="221" y="18"/>
                    <a:pt x="221" y="17"/>
                    <a:pt x="221" y="17"/>
                  </a:cubicBezTo>
                  <a:cubicBezTo>
                    <a:pt x="215" y="18"/>
                    <a:pt x="210" y="20"/>
                    <a:pt x="205" y="22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6" y="25"/>
                    <a:pt x="207" y="26"/>
                    <a:pt x="207" y="28"/>
                  </a:cubicBezTo>
                  <a:cubicBezTo>
                    <a:pt x="207" y="28"/>
                    <a:pt x="207" y="28"/>
                    <a:pt x="207" y="28"/>
                  </a:cubicBezTo>
                  <a:cubicBezTo>
                    <a:pt x="211" y="40"/>
                    <a:pt x="209" y="52"/>
                    <a:pt x="201" y="56"/>
                  </a:cubicBezTo>
                  <a:cubicBezTo>
                    <a:pt x="193" y="59"/>
                    <a:pt x="183" y="53"/>
                    <a:pt x="176" y="42"/>
                  </a:cubicBezTo>
                  <a:cubicBezTo>
                    <a:pt x="176" y="42"/>
                    <a:pt x="176" y="42"/>
                    <a:pt x="176" y="42"/>
                  </a:cubicBezTo>
                  <a:cubicBezTo>
                    <a:pt x="175" y="40"/>
                    <a:pt x="175" y="39"/>
                    <a:pt x="174" y="38"/>
                  </a:cubicBezTo>
                  <a:cubicBezTo>
                    <a:pt x="174" y="37"/>
                    <a:pt x="174" y="37"/>
                    <a:pt x="174" y="36"/>
                  </a:cubicBezTo>
                  <a:cubicBezTo>
                    <a:pt x="169" y="39"/>
                    <a:pt x="164" y="42"/>
                    <a:pt x="159" y="44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68" y="58"/>
                    <a:pt x="168" y="72"/>
                    <a:pt x="160" y="77"/>
                  </a:cubicBezTo>
                  <a:cubicBezTo>
                    <a:pt x="153" y="82"/>
                    <a:pt x="142" y="78"/>
                    <a:pt x="134" y="68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133" y="67"/>
                    <a:pt x="132" y="65"/>
                    <a:pt x="131" y="64"/>
                  </a:cubicBezTo>
                  <a:cubicBezTo>
                    <a:pt x="131" y="64"/>
                    <a:pt x="131" y="63"/>
                    <a:pt x="131" y="63"/>
                  </a:cubicBezTo>
                  <a:cubicBezTo>
                    <a:pt x="126" y="67"/>
                    <a:pt x="122" y="70"/>
                    <a:pt x="118" y="73"/>
                  </a:cubicBezTo>
                  <a:cubicBezTo>
                    <a:pt x="119" y="75"/>
                    <a:pt x="120" y="76"/>
                    <a:pt x="121" y="78"/>
                  </a:cubicBezTo>
                  <a:cubicBezTo>
                    <a:pt x="128" y="88"/>
                    <a:pt x="129" y="100"/>
                    <a:pt x="123" y="105"/>
                  </a:cubicBezTo>
                  <a:cubicBezTo>
                    <a:pt x="117" y="111"/>
                    <a:pt x="106" y="108"/>
                    <a:pt x="97" y="101"/>
                  </a:cubicBezTo>
                  <a:cubicBezTo>
                    <a:pt x="95" y="99"/>
                    <a:pt x="94" y="98"/>
                    <a:pt x="92" y="97"/>
                  </a:cubicBezTo>
                  <a:cubicBezTo>
                    <a:pt x="89" y="100"/>
                    <a:pt x="85" y="104"/>
                    <a:pt x="81" y="108"/>
                  </a:cubicBezTo>
                  <a:cubicBezTo>
                    <a:pt x="83" y="110"/>
                    <a:pt x="84" y="111"/>
                    <a:pt x="85" y="112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93" y="121"/>
                    <a:pt x="96" y="132"/>
                    <a:pt x="91" y="138"/>
                  </a:cubicBezTo>
                  <a:cubicBezTo>
                    <a:pt x="86" y="145"/>
                    <a:pt x="75" y="144"/>
                    <a:pt x="65" y="138"/>
                  </a:cubicBezTo>
                  <a:cubicBezTo>
                    <a:pt x="64" y="138"/>
                    <a:pt x="64" y="138"/>
                    <a:pt x="64" y="138"/>
                  </a:cubicBezTo>
                  <a:cubicBezTo>
                    <a:pt x="62" y="137"/>
                    <a:pt x="61" y="136"/>
                    <a:pt x="60" y="135"/>
                  </a:cubicBezTo>
                  <a:cubicBezTo>
                    <a:pt x="57" y="140"/>
                    <a:pt x="54" y="144"/>
                    <a:pt x="51" y="149"/>
                  </a:cubicBezTo>
                  <a:cubicBezTo>
                    <a:pt x="52" y="150"/>
                    <a:pt x="54" y="151"/>
                    <a:pt x="55" y="152"/>
                  </a:cubicBezTo>
                  <a:cubicBezTo>
                    <a:pt x="55" y="152"/>
                    <a:pt x="55" y="152"/>
                    <a:pt x="55" y="152"/>
                  </a:cubicBezTo>
                  <a:cubicBezTo>
                    <a:pt x="64" y="159"/>
                    <a:pt x="68" y="169"/>
                    <a:pt x="65" y="176"/>
                  </a:cubicBezTo>
                  <a:cubicBezTo>
                    <a:pt x="61" y="183"/>
                    <a:pt x="50" y="184"/>
                    <a:pt x="39" y="181"/>
                  </a:cubicBezTo>
                  <a:cubicBezTo>
                    <a:pt x="39" y="180"/>
                    <a:pt x="38" y="180"/>
                    <a:pt x="38" y="180"/>
                  </a:cubicBezTo>
                  <a:cubicBezTo>
                    <a:pt x="37" y="180"/>
                    <a:pt x="35" y="179"/>
                    <a:pt x="34" y="178"/>
                  </a:cubicBezTo>
                  <a:cubicBezTo>
                    <a:pt x="31" y="183"/>
                    <a:pt x="29" y="188"/>
                    <a:pt x="27" y="193"/>
                  </a:cubicBezTo>
                  <a:cubicBezTo>
                    <a:pt x="29" y="194"/>
                    <a:pt x="30" y="195"/>
                    <a:pt x="32" y="196"/>
                  </a:cubicBezTo>
                  <a:cubicBezTo>
                    <a:pt x="42" y="202"/>
                    <a:pt x="47" y="210"/>
                    <a:pt x="44" y="218"/>
                  </a:cubicBezTo>
                  <a:cubicBezTo>
                    <a:pt x="42" y="225"/>
                    <a:pt x="32" y="228"/>
                    <a:pt x="21" y="226"/>
                  </a:cubicBezTo>
                  <a:cubicBezTo>
                    <a:pt x="21" y="226"/>
                    <a:pt x="21" y="226"/>
                    <a:pt x="21" y="226"/>
                  </a:cubicBezTo>
                  <a:cubicBezTo>
                    <a:pt x="20" y="226"/>
                    <a:pt x="19" y="226"/>
                    <a:pt x="18" y="226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5"/>
                    <a:pt x="16" y="225"/>
                    <a:pt x="15" y="225"/>
                  </a:cubicBezTo>
                  <a:cubicBezTo>
                    <a:pt x="13" y="230"/>
                    <a:pt x="12" y="235"/>
                    <a:pt x="10" y="240"/>
                  </a:cubicBezTo>
                  <a:cubicBezTo>
                    <a:pt x="12" y="241"/>
                    <a:pt x="14" y="241"/>
                    <a:pt x="16" y="242"/>
                  </a:cubicBezTo>
                  <a:cubicBezTo>
                    <a:pt x="16" y="242"/>
                    <a:pt x="16" y="242"/>
                    <a:pt x="16" y="242"/>
                  </a:cubicBezTo>
                  <a:cubicBezTo>
                    <a:pt x="26" y="247"/>
                    <a:pt x="32" y="254"/>
                    <a:pt x="31" y="262"/>
                  </a:cubicBezTo>
                  <a:cubicBezTo>
                    <a:pt x="29" y="269"/>
                    <a:pt x="20" y="274"/>
                    <a:pt x="9" y="274"/>
                  </a:cubicBezTo>
                  <a:cubicBezTo>
                    <a:pt x="8" y="274"/>
                    <a:pt x="8" y="274"/>
                    <a:pt x="7" y="274"/>
                  </a:cubicBezTo>
                  <a:cubicBezTo>
                    <a:pt x="7" y="274"/>
                    <a:pt x="6" y="274"/>
                    <a:pt x="6" y="274"/>
                  </a:cubicBezTo>
                  <a:cubicBezTo>
                    <a:pt x="5" y="274"/>
                    <a:pt x="4" y="274"/>
                    <a:pt x="3" y="274"/>
                  </a:cubicBezTo>
                  <a:cubicBezTo>
                    <a:pt x="3" y="279"/>
                    <a:pt x="2" y="284"/>
                    <a:pt x="1" y="290"/>
                  </a:cubicBezTo>
                  <a:cubicBezTo>
                    <a:pt x="3" y="290"/>
                    <a:pt x="5" y="290"/>
                    <a:pt x="7" y="291"/>
                  </a:cubicBezTo>
                  <a:cubicBezTo>
                    <a:pt x="17" y="294"/>
                    <a:pt x="24" y="300"/>
                    <a:pt x="24" y="308"/>
                  </a:cubicBezTo>
                  <a:cubicBezTo>
                    <a:pt x="24" y="315"/>
                    <a:pt x="16" y="321"/>
                    <a:pt x="5" y="323"/>
                  </a:cubicBezTo>
                  <a:cubicBezTo>
                    <a:pt x="5" y="323"/>
                    <a:pt x="5" y="323"/>
                    <a:pt x="5" y="323"/>
                  </a:cubicBezTo>
                  <a:cubicBezTo>
                    <a:pt x="4" y="323"/>
                    <a:pt x="2" y="323"/>
                    <a:pt x="0" y="323"/>
                  </a:cubicBezTo>
                  <a:cubicBezTo>
                    <a:pt x="0" y="329"/>
                    <a:pt x="0" y="334"/>
                    <a:pt x="0" y="340"/>
                  </a:cubicBezTo>
                  <a:cubicBezTo>
                    <a:pt x="1" y="340"/>
                    <a:pt x="2" y="340"/>
                    <a:pt x="3" y="340"/>
                  </a:cubicBezTo>
                  <a:cubicBezTo>
                    <a:pt x="3" y="340"/>
                    <a:pt x="3" y="340"/>
                    <a:pt x="3" y="340"/>
                  </a:cubicBezTo>
                  <a:cubicBezTo>
                    <a:pt x="4" y="340"/>
                    <a:pt x="5" y="340"/>
                    <a:pt x="6" y="340"/>
                  </a:cubicBezTo>
                  <a:cubicBezTo>
                    <a:pt x="6" y="340"/>
                    <a:pt x="6" y="340"/>
                    <a:pt x="6" y="340"/>
                  </a:cubicBezTo>
                  <a:cubicBezTo>
                    <a:pt x="16" y="341"/>
                    <a:pt x="24" y="347"/>
                    <a:pt x="25" y="354"/>
                  </a:cubicBezTo>
                  <a:cubicBezTo>
                    <a:pt x="26" y="361"/>
                    <a:pt x="19" y="368"/>
                    <a:pt x="9" y="372"/>
                  </a:cubicBezTo>
                  <a:cubicBezTo>
                    <a:pt x="7" y="372"/>
                    <a:pt x="6" y="373"/>
                    <a:pt x="4" y="373"/>
                  </a:cubicBezTo>
                  <a:cubicBezTo>
                    <a:pt x="5" y="379"/>
                    <a:pt x="6" y="384"/>
                    <a:pt x="7" y="389"/>
                  </a:cubicBezTo>
                  <a:cubicBezTo>
                    <a:pt x="8" y="389"/>
                    <a:pt x="9" y="389"/>
                    <a:pt x="11" y="389"/>
                  </a:cubicBezTo>
                  <a:cubicBezTo>
                    <a:pt x="11" y="389"/>
                    <a:pt x="11" y="389"/>
                    <a:pt x="12" y="389"/>
                  </a:cubicBezTo>
                  <a:cubicBezTo>
                    <a:pt x="22" y="388"/>
                    <a:pt x="31" y="392"/>
                    <a:pt x="33" y="399"/>
                  </a:cubicBezTo>
                  <a:cubicBezTo>
                    <a:pt x="35" y="406"/>
                    <a:pt x="29" y="414"/>
                    <a:pt x="20" y="419"/>
                  </a:cubicBezTo>
                  <a:cubicBezTo>
                    <a:pt x="20" y="419"/>
                    <a:pt x="20" y="419"/>
                    <a:pt x="20" y="419"/>
                  </a:cubicBezTo>
                  <a:cubicBezTo>
                    <a:pt x="19" y="420"/>
                    <a:pt x="17" y="421"/>
                    <a:pt x="15" y="422"/>
                  </a:cubicBezTo>
                  <a:cubicBezTo>
                    <a:pt x="17" y="427"/>
                    <a:pt x="19" y="432"/>
                    <a:pt x="21" y="437"/>
                  </a:cubicBezTo>
                  <a:cubicBezTo>
                    <a:pt x="22" y="436"/>
                    <a:pt x="23" y="436"/>
                    <a:pt x="24" y="436"/>
                  </a:cubicBezTo>
                  <a:cubicBezTo>
                    <a:pt x="25" y="436"/>
                    <a:pt x="25" y="436"/>
                    <a:pt x="26" y="436"/>
                  </a:cubicBezTo>
                  <a:cubicBezTo>
                    <a:pt x="36" y="434"/>
                    <a:pt x="45" y="437"/>
                    <a:pt x="48" y="443"/>
                  </a:cubicBezTo>
                  <a:cubicBezTo>
                    <a:pt x="51" y="450"/>
                    <a:pt x="47" y="458"/>
                    <a:pt x="39" y="465"/>
                  </a:cubicBezTo>
                  <a:cubicBezTo>
                    <a:pt x="37" y="466"/>
                    <a:pt x="36" y="467"/>
                    <a:pt x="34" y="468"/>
                  </a:cubicBezTo>
                  <a:cubicBezTo>
                    <a:pt x="37" y="473"/>
                    <a:pt x="39" y="477"/>
                    <a:pt x="42" y="482"/>
                  </a:cubicBezTo>
                  <a:cubicBezTo>
                    <a:pt x="43" y="481"/>
                    <a:pt x="44" y="481"/>
                    <a:pt x="45" y="480"/>
                  </a:cubicBezTo>
                  <a:cubicBezTo>
                    <a:pt x="46" y="480"/>
                    <a:pt x="46" y="480"/>
                    <a:pt x="47" y="480"/>
                  </a:cubicBezTo>
                  <a:cubicBezTo>
                    <a:pt x="56" y="477"/>
                    <a:pt x="65" y="478"/>
                    <a:pt x="69" y="484"/>
                  </a:cubicBezTo>
                  <a:cubicBezTo>
                    <a:pt x="73" y="490"/>
                    <a:pt x="71" y="499"/>
                    <a:pt x="64" y="507"/>
                  </a:cubicBezTo>
                  <a:cubicBezTo>
                    <a:pt x="63" y="507"/>
                    <a:pt x="63" y="507"/>
                    <a:pt x="63" y="508"/>
                  </a:cubicBezTo>
                  <a:cubicBezTo>
                    <a:pt x="62" y="509"/>
                    <a:pt x="61" y="509"/>
                    <a:pt x="60" y="510"/>
                  </a:cubicBezTo>
                  <a:cubicBezTo>
                    <a:pt x="63" y="515"/>
                    <a:pt x="66" y="519"/>
                    <a:pt x="70" y="523"/>
                  </a:cubicBezTo>
                  <a:cubicBezTo>
                    <a:pt x="71" y="522"/>
                    <a:pt x="72" y="522"/>
                    <a:pt x="73" y="521"/>
                  </a:cubicBezTo>
                  <a:cubicBezTo>
                    <a:pt x="73" y="521"/>
                    <a:pt x="74" y="521"/>
                    <a:pt x="74" y="521"/>
                  </a:cubicBezTo>
                  <a:cubicBezTo>
                    <a:pt x="83" y="516"/>
                    <a:pt x="92" y="516"/>
                    <a:pt x="97" y="521"/>
                  </a:cubicBezTo>
                  <a:cubicBezTo>
                    <a:pt x="102" y="526"/>
                    <a:pt x="101" y="536"/>
                    <a:pt x="95" y="544"/>
                  </a:cubicBezTo>
                  <a:cubicBezTo>
                    <a:pt x="95" y="545"/>
                    <a:pt x="95" y="545"/>
                    <a:pt x="94" y="545"/>
                  </a:cubicBezTo>
                  <a:cubicBezTo>
                    <a:pt x="94" y="546"/>
                    <a:pt x="93" y="547"/>
                    <a:pt x="92" y="548"/>
                  </a:cubicBezTo>
                  <a:cubicBezTo>
                    <a:pt x="96" y="552"/>
                    <a:pt x="100" y="556"/>
                    <a:pt x="104" y="560"/>
                  </a:cubicBezTo>
                  <a:cubicBezTo>
                    <a:pt x="105" y="558"/>
                    <a:pt x="106" y="557"/>
                    <a:pt x="108" y="556"/>
                  </a:cubicBezTo>
                  <a:cubicBezTo>
                    <a:pt x="116" y="550"/>
                    <a:pt x="125" y="549"/>
                    <a:pt x="130" y="553"/>
                  </a:cubicBezTo>
                  <a:cubicBezTo>
                    <a:pt x="136" y="558"/>
                    <a:pt x="136" y="567"/>
                    <a:pt x="132" y="577"/>
                  </a:cubicBezTo>
                  <a:cubicBezTo>
                    <a:pt x="132" y="577"/>
                    <a:pt x="132" y="577"/>
                    <a:pt x="131" y="578"/>
                  </a:cubicBezTo>
                  <a:cubicBezTo>
                    <a:pt x="131" y="579"/>
                    <a:pt x="130" y="580"/>
                    <a:pt x="130" y="581"/>
                  </a:cubicBezTo>
                  <a:cubicBezTo>
                    <a:pt x="134" y="584"/>
                    <a:pt x="138" y="587"/>
                    <a:pt x="143" y="590"/>
                  </a:cubicBezTo>
                  <a:cubicBezTo>
                    <a:pt x="144" y="589"/>
                    <a:pt x="145" y="588"/>
                    <a:pt x="146" y="586"/>
                  </a:cubicBezTo>
                  <a:cubicBezTo>
                    <a:pt x="153" y="579"/>
                    <a:pt x="162" y="576"/>
                    <a:pt x="168" y="580"/>
                  </a:cubicBezTo>
                  <a:cubicBezTo>
                    <a:pt x="174" y="583"/>
                    <a:pt x="176" y="593"/>
                    <a:pt x="173" y="603"/>
                  </a:cubicBezTo>
                  <a:cubicBezTo>
                    <a:pt x="173" y="603"/>
                    <a:pt x="173" y="604"/>
                    <a:pt x="173" y="604"/>
                  </a:cubicBezTo>
                  <a:cubicBezTo>
                    <a:pt x="173" y="605"/>
                    <a:pt x="172" y="607"/>
                    <a:pt x="172" y="608"/>
                  </a:cubicBezTo>
                  <a:cubicBezTo>
                    <a:pt x="176" y="610"/>
                    <a:pt x="181" y="613"/>
                    <a:pt x="186" y="615"/>
                  </a:cubicBezTo>
                  <a:cubicBezTo>
                    <a:pt x="187" y="613"/>
                    <a:pt x="188" y="612"/>
                    <a:pt x="189" y="610"/>
                  </a:cubicBezTo>
                  <a:cubicBezTo>
                    <a:pt x="195" y="602"/>
                    <a:pt x="203" y="598"/>
                    <a:pt x="210" y="600"/>
                  </a:cubicBezTo>
                  <a:cubicBezTo>
                    <a:pt x="217" y="603"/>
                    <a:pt x="220" y="612"/>
                    <a:pt x="218" y="622"/>
                  </a:cubicBezTo>
                  <a:cubicBezTo>
                    <a:pt x="218" y="623"/>
                    <a:pt x="218" y="623"/>
                    <a:pt x="218" y="624"/>
                  </a:cubicBezTo>
                  <a:cubicBezTo>
                    <a:pt x="218" y="625"/>
                    <a:pt x="218" y="626"/>
                    <a:pt x="217" y="628"/>
                  </a:cubicBezTo>
                  <a:cubicBezTo>
                    <a:pt x="222" y="629"/>
                    <a:pt x="228" y="631"/>
                    <a:pt x="233" y="632"/>
                  </a:cubicBezTo>
                  <a:cubicBezTo>
                    <a:pt x="233" y="631"/>
                    <a:pt x="234" y="629"/>
                    <a:pt x="235" y="627"/>
                  </a:cubicBezTo>
                  <a:cubicBezTo>
                    <a:pt x="235" y="627"/>
                    <a:pt x="235" y="627"/>
                    <a:pt x="235" y="627"/>
                  </a:cubicBezTo>
                  <a:cubicBezTo>
                    <a:pt x="239" y="618"/>
                    <a:pt x="247" y="612"/>
                    <a:pt x="254" y="614"/>
                  </a:cubicBezTo>
                  <a:cubicBezTo>
                    <a:pt x="261" y="615"/>
                    <a:pt x="266" y="624"/>
                    <a:pt x="266" y="635"/>
                  </a:cubicBezTo>
                  <a:cubicBezTo>
                    <a:pt x="266" y="636"/>
                    <a:pt x="266" y="638"/>
                    <a:pt x="266" y="640"/>
                  </a:cubicBezTo>
                  <a:cubicBezTo>
                    <a:pt x="271" y="641"/>
                    <a:pt x="276" y="642"/>
                    <a:pt x="282" y="642"/>
                  </a:cubicBezTo>
                  <a:cubicBezTo>
                    <a:pt x="282" y="640"/>
                    <a:pt x="282" y="639"/>
                    <a:pt x="283" y="637"/>
                  </a:cubicBezTo>
                  <a:cubicBezTo>
                    <a:pt x="283" y="637"/>
                    <a:pt x="283" y="637"/>
                    <a:pt x="283" y="637"/>
                  </a:cubicBezTo>
                  <a:cubicBezTo>
                    <a:pt x="286" y="627"/>
                    <a:pt x="292" y="620"/>
                    <a:pt x="300" y="620"/>
                  </a:cubicBezTo>
                  <a:cubicBezTo>
                    <a:pt x="307" y="621"/>
                    <a:pt x="313" y="628"/>
                    <a:pt x="315" y="639"/>
                  </a:cubicBezTo>
                  <a:cubicBezTo>
                    <a:pt x="315" y="639"/>
                    <a:pt x="315" y="639"/>
                    <a:pt x="315" y="639"/>
                  </a:cubicBezTo>
                  <a:cubicBezTo>
                    <a:pt x="315" y="641"/>
                    <a:pt x="315" y="643"/>
                    <a:pt x="316" y="645"/>
                  </a:cubicBezTo>
                  <a:cubicBezTo>
                    <a:pt x="321" y="645"/>
                    <a:pt x="326" y="645"/>
                    <a:pt x="332" y="645"/>
                  </a:cubicBezTo>
                  <a:cubicBezTo>
                    <a:pt x="332" y="643"/>
                    <a:pt x="332" y="641"/>
                    <a:pt x="332" y="639"/>
                  </a:cubicBezTo>
                  <a:cubicBezTo>
                    <a:pt x="332" y="639"/>
                    <a:pt x="332" y="639"/>
                    <a:pt x="332" y="639"/>
                  </a:cubicBezTo>
                  <a:cubicBezTo>
                    <a:pt x="333" y="628"/>
                    <a:pt x="338" y="620"/>
                    <a:pt x="346" y="619"/>
                  </a:cubicBezTo>
                  <a:cubicBezTo>
                    <a:pt x="353" y="619"/>
                    <a:pt x="361" y="626"/>
                    <a:pt x="364" y="637"/>
                  </a:cubicBezTo>
                  <a:cubicBezTo>
                    <a:pt x="364" y="637"/>
                    <a:pt x="364" y="637"/>
                    <a:pt x="364" y="637"/>
                  </a:cubicBezTo>
                  <a:cubicBezTo>
                    <a:pt x="365" y="638"/>
                    <a:pt x="365" y="640"/>
                    <a:pt x="366" y="642"/>
                  </a:cubicBezTo>
                  <a:cubicBezTo>
                    <a:pt x="371" y="641"/>
                    <a:pt x="376" y="640"/>
                    <a:pt x="381" y="639"/>
                  </a:cubicBezTo>
                  <a:cubicBezTo>
                    <a:pt x="381" y="638"/>
                    <a:pt x="381" y="636"/>
                    <a:pt x="381" y="634"/>
                  </a:cubicBezTo>
                  <a:cubicBezTo>
                    <a:pt x="380" y="623"/>
                    <a:pt x="384" y="614"/>
                    <a:pt x="391" y="612"/>
                  </a:cubicBezTo>
                  <a:cubicBezTo>
                    <a:pt x="399" y="609"/>
                    <a:pt x="407" y="616"/>
                    <a:pt x="413" y="626"/>
                  </a:cubicBezTo>
                  <a:cubicBezTo>
                    <a:pt x="413" y="628"/>
                    <a:pt x="414" y="630"/>
                    <a:pt x="415" y="631"/>
                  </a:cubicBezTo>
                  <a:cubicBezTo>
                    <a:pt x="420" y="630"/>
                    <a:pt x="425" y="628"/>
                    <a:pt x="430" y="626"/>
                  </a:cubicBezTo>
                  <a:cubicBezTo>
                    <a:pt x="429" y="625"/>
                    <a:pt x="429" y="623"/>
                    <a:pt x="428" y="621"/>
                  </a:cubicBezTo>
                  <a:cubicBezTo>
                    <a:pt x="426" y="610"/>
                    <a:pt x="428" y="600"/>
                    <a:pt x="435" y="597"/>
                  </a:cubicBezTo>
                  <a:cubicBezTo>
                    <a:pt x="442" y="593"/>
                    <a:pt x="452" y="598"/>
                    <a:pt x="459" y="609"/>
                  </a:cubicBezTo>
                  <a:cubicBezTo>
                    <a:pt x="460" y="610"/>
                    <a:pt x="461" y="612"/>
                    <a:pt x="462" y="613"/>
                  </a:cubicBezTo>
                  <a:cubicBezTo>
                    <a:pt x="466" y="611"/>
                    <a:pt x="471" y="608"/>
                    <a:pt x="476" y="606"/>
                  </a:cubicBezTo>
                  <a:cubicBezTo>
                    <a:pt x="475" y="604"/>
                    <a:pt x="474" y="603"/>
                    <a:pt x="473" y="601"/>
                  </a:cubicBezTo>
                  <a:cubicBezTo>
                    <a:pt x="469" y="590"/>
                    <a:pt x="469" y="579"/>
                    <a:pt x="476" y="575"/>
                  </a:cubicBezTo>
                  <a:cubicBezTo>
                    <a:pt x="483" y="570"/>
                    <a:pt x="493" y="574"/>
                    <a:pt x="502" y="584"/>
                  </a:cubicBezTo>
                  <a:cubicBezTo>
                    <a:pt x="503" y="585"/>
                    <a:pt x="504" y="586"/>
                    <a:pt x="505" y="588"/>
                  </a:cubicBezTo>
                  <a:cubicBezTo>
                    <a:pt x="510" y="585"/>
                    <a:pt x="514" y="582"/>
                    <a:pt x="518" y="578"/>
                  </a:cubicBezTo>
                  <a:cubicBezTo>
                    <a:pt x="517" y="577"/>
                    <a:pt x="516" y="575"/>
                    <a:pt x="515" y="574"/>
                  </a:cubicBezTo>
                  <a:cubicBezTo>
                    <a:pt x="508" y="564"/>
                    <a:pt x="507" y="553"/>
                    <a:pt x="513" y="547"/>
                  </a:cubicBezTo>
                  <a:cubicBezTo>
                    <a:pt x="519" y="542"/>
                    <a:pt x="531" y="544"/>
                    <a:pt x="540" y="552"/>
                  </a:cubicBezTo>
                  <a:cubicBezTo>
                    <a:pt x="540" y="552"/>
                    <a:pt x="540" y="552"/>
                    <a:pt x="540" y="552"/>
                  </a:cubicBezTo>
                  <a:cubicBezTo>
                    <a:pt x="542" y="553"/>
                    <a:pt x="543" y="555"/>
                    <a:pt x="544" y="556"/>
                  </a:cubicBezTo>
                  <a:cubicBezTo>
                    <a:pt x="548" y="552"/>
                    <a:pt x="552" y="548"/>
                    <a:pt x="556" y="544"/>
                  </a:cubicBezTo>
                  <a:cubicBezTo>
                    <a:pt x="554" y="543"/>
                    <a:pt x="553" y="542"/>
                    <a:pt x="552" y="541"/>
                  </a:cubicBezTo>
                  <a:cubicBezTo>
                    <a:pt x="543" y="532"/>
                    <a:pt x="540" y="520"/>
                    <a:pt x="545" y="514"/>
                  </a:cubicBezTo>
                  <a:cubicBezTo>
                    <a:pt x="551" y="507"/>
                    <a:pt x="566" y="508"/>
                    <a:pt x="578" y="518"/>
                  </a:cubicBezTo>
                  <a:cubicBezTo>
                    <a:pt x="578" y="518"/>
                    <a:pt x="578" y="518"/>
                    <a:pt x="578" y="518"/>
                  </a:cubicBezTo>
                  <a:cubicBezTo>
                    <a:pt x="581" y="514"/>
                    <a:pt x="585" y="510"/>
                    <a:pt x="588" y="505"/>
                  </a:cubicBezTo>
                  <a:cubicBezTo>
                    <a:pt x="588" y="505"/>
                    <a:pt x="587" y="505"/>
                    <a:pt x="587" y="505"/>
                  </a:cubicBezTo>
                  <a:cubicBezTo>
                    <a:pt x="586" y="504"/>
                    <a:pt x="584" y="503"/>
                    <a:pt x="583" y="502"/>
                  </a:cubicBezTo>
                  <a:cubicBezTo>
                    <a:pt x="583" y="502"/>
                    <a:pt x="583" y="502"/>
                    <a:pt x="583" y="502"/>
                  </a:cubicBezTo>
                  <a:cubicBezTo>
                    <a:pt x="573" y="494"/>
                    <a:pt x="568" y="484"/>
                    <a:pt x="572" y="476"/>
                  </a:cubicBezTo>
                  <a:cubicBezTo>
                    <a:pt x="576" y="469"/>
                    <a:pt x="589" y="468"/>
                    <a:pt x="601" y="473"/>
                  </a:cubicBezTo>
                  <a:cubicBezTo>
                    <a:pt x="602" y="474"/>
                    <a:pt x="603" y="474"/>
                    <a:pt x="604" y="475"/>
                  </a:cubicBezTo>
                  <a:cubicBezTo>
                    <a:pt x="605" y="475"/>
                    <a:pt x="605" y="475"/>
                    <a:pt x="606" y="476"/>
                  </a:cubicBezTo>
                  <a:cubicBezTo>
                    <a:pt x="608" y="471"/>
                    <a:pt x="611" y="466"/>
                    <a:pt x="613" y="461"/>
                  </a:cubicBezTo>
                  <a:cubicBezTo>
                    <a:pt x="613" y="461"/>
                    <a:pt x="612" y="461"/>
                    <a:pt x="612" y="461"/>
                  </a:cubicBezTo>
                  <a:cubicBezTo>
                    <a:pt x="611" y="460"/>
                    <a:pt x="609" y="459"/>
                    <a:pt x="608" y="459"/>
                  </a:cubicBezTo>
                  <a:cubicBezTo>
                    <a:pt x="596" y="453"/>
                    <a:pt x="589" y="443"/>
                    <a:pt x="592" y="435"/>
                  </a:cubicBezTo>
                  <a:cubicBezTo>
                    <a:pt x="595" y="426"/>
                    <a:pt x="608" y="423"/>
                    <a:pt x="621" y="427"/>
                  </a:cubicBezTo>
                  <a:cubicBezTo>
                    <a:pt x="621" y="427"/>
                    <a:pt x="621" y="427"/>
                    <a:pt x="621" y="427"/>
                  </a:cubicBezTo>
                  <a:cubicBezTo>
                    <a:pt x="622" y="428"/>
                    <a:pt x="623" y="428"/>
                    <a:pt x="624" y="428"/>
                  </a:cubicBezTo>
                  <a:cubicBezTo>
                    <a:pt x="625" y="429"/>
                    <a:pt x="626" y="429"/>
                    <a:pt x="626" y="429"/>
                  </a:cubicBezTo>
                  <a:cubicBezTo>
                    <a:pt x="628" y="424"/>
                    <a:pt x="630" y="419"/>
                    <a:pt x="631" y="413"/>
                  </a:cubicBezTo>
                  <a:cubicBezTo>
                    <a:pt x="631" y="413"/>
                    <a:pt x="630" y="413"/>
                    <a:pt x="629" y="413"/>
                  </a:cubicBezTo>
                  <a:cubicBezTo>
                    <a:pt x="628" y="413"/>
                    <a:pt x="627" y="412"/>
                    <a:pt x="626" y="412"/>
                  </a:cubicBezTo>
                  <a:cubicBezTo>
                    <a:pt x="626" y="412"/>
                    <a:pt x="626" y="412"/>
                    <a:pt x="626" y="412"/>
                  </a:cubicBezTo>
                  <a:cubicBezTo>
                    <a:pt x="613" y="408"/>
                    <a:pt x="604" y="399"/>
                    <a:pt x="606" y="390"/>
                  </a:cubicBezTo>
                  <a:cubicBezTo>
                    <a:pt x="607" y="382"/>
                    <a:pt x="620" y="377"/>
                    <a:pt x="634" y="379"/>
                  </a:cubicBezTo>
                  <a:cubicBezTo>
                    <a:pt x="634" y="379"/>
                    <a:pt x="634" y="379"/>
                    <a:pt x="634" y="379"/>
                  </a:cubicBezTo>
                  <a:cubicBezTo>
                    <a:pt x="635" y="379"/>
                    <a:pt x="635" y="379"/>
                    <a:pt x="636" y="379"/>
                  </a:cubicBezTo>
                  <a:cubicBezTo>
                    <a:pt x="637" y="379"/>
                    <a:pt x="638" y="380"/>
                    <a:pt x="639" y="380"/>
                  </a:cubicBezTo>
                  <a:cubicBezTo>
                    <a:pt x="640" y="374"/>
                    <a:pt x="641" y="369"/>
                    <a:pt x="642" y="363"/>
                  </a:cubicBezTo>
                  <a:cubicBezTo>
                    <a:pt x="641" y="363"/>
                    <a:pt x="640" y="363"/>
                    <a:pt x="639" y="363"/>
                  </a:cubicBezTo>
                  <a:cubicBezTo>
                    <a:pt x="638" y="363"/>
                    <a:pt x="637" y="363"/>
                    <a:pt x="636" y="363"/>
                  </a:cubicBezTo>
                  <a:cubicBezTo>
                    <a:pt x="622" y="361"/>
                    <a:pt x="612" y="354"/>
                    <a:pt x="612" y="345"/>
                  </a:cubicBezTo>
                  <a:cubicBezTo>
                    <a:pt x="613" y="336"/>
                    <a:pt x="624" y="329"/>
                    <a:pt x="639" y="329"/>
                  </a:cubicBezTo>
                  <a:close/>
                  <a:moveTo>
                    <a:pt x="468" y="158"/>
                  </a:moveTo>
                  <a:cubicBezTo>
                    <a:pt x="477" y="149"/>
                    <a:pt x="492" y="150"/>
                    <a:pt x="501" y="160"/>
                  </a:cubicBezTo>
                  <a:cubicBezTo>
                    <a:pt x="510" y="169"/>
                    <a:pt x="509" y="184"/>
                    <a:pt x="499" y="193"/>
                  </a:cubicBezTo>
                  <a:cubicBezTo>
                    <a:pt x="497" y="195"/>
                    <a:pt x="495" y="196"/>
                    <a:pt x="492" y="197"/>
                  </a:cubicBezTo>
                  <a:cubicBezTo>
                    <a:pt x="483" y="185"/>
                    <a:pt x="474" y="175"/>
                    <a:pt x="463" y="165"/>
                  </a:cubicBezTo>
                  <a:cubicBezTo>
                    <a:pt x="464" y="162"/>
                    <a:pt x="466" y="160"/>
                    <a:pt x="468" y="158"/>
                  </a:cubicBezTo>
                  <a:close/>
                  <a:moveTo>
                    <a:pt x="266" y="69"/>
                  </a:moveTo>
                  <a:cubicBezTo>
                    <a:pt x="351" y="50"/>
                    <a:pt x="441" y="74"/>
                    <a:pt x="451" y="118"/>
                  </a:cubicBezTo>
                  <a:cubicBezTo>
                    <a:pt x="453" y="129"/>
                    <a:pt x="450" y="140"/>
                    <a:pt x="444" y="150"/>
                  </a:cubicBezTo>
                  <a:cubicBezTo>
                    <a:pt x="409" y="125"/>
                    <a:pt x="367" y="111"/>
                    <a:pt x="322" y="111"/>
                  </a:cubicBezTo>
                  <a:cubicBezTo>
                    <a:pt x="244" y="111"/>
                    <a:pt x="176" y="154"/>
                    <a:pt x="139" y="217"/>
                  </a:cubicBezTo>
                  <a:cubicBezTo>
                    <a:pt x="129" y="210"/>
                    <a:pt x="122" y="202"/>
                    <a:pt x="120" y="191"/>
                  </a:cubicBezTo>
                  <a:cubicBezTo>
                    <a:pt x="110" y="147"/>
                    <a:pt x="182" y="88"/>
                    <a:pt x="266" y="69"/>
                  </a:cubicBezTo>
                  <a:close/>
                  <a:moveTo>
                    <a:pt x="94" y="249"/>
                  </a:moveTo>
                  <a:cubicBezTo>
                    <a:pt x="98" y="237"/>
                    <a:pt x="111" y="230"/>
                    <a:pt x="124" y="234"/>
                  </a:cubicBezTo>
                  <a:cubicBezTo>
                    <a:pt x="126" y="234"/>
                    <a:pt x="127" y="235"/>
                    <a:pt x="129" y="236"/>
                  </a:cubicBezTo>
                  <a:cubicBezTo>
                    <a:pt x="123" y="250"/>
                    <a:pt x="118" y="264"/>
                    <a:pt x="115" y="279"/>
                  </a:cubicBezTo>
                  <a:cubicBezTo>
                    <a:pt x="113" y="279"/>
                    <a:pt x="111" y="279"/>
                    <a:pt x="110" y="278"/>
                  </a:cubicBezTo>
                  <a:cubicBezTo>
                    <a:pt x="97" y="274"/>
                    <a:pt x="90" y="261"/>
                    <a:pt x="94" y="249"/>
                  </a:cubicBezTo>
                  <a:close/>
                  <a:moveTo>
                    <a:pt x="130" y="498"/>
                  </a:moveTo>
                  <a:cubicBezTo>
                    <a:pt x="72" y="434"/>
                    <a:pt x="47" y="344"/>
                    <a:pt x="81" y="314"/>
                  </a:cubicBezTo>
                  <a:cubicBezTo>
                    <a:pt x="89" y="306"/>
                    <a:pt x="99" y="303"/>
                    <a:pt x="111" y="304"/>
                  </a:cubicBezTo>
                  <a:cubicBezTo>
                    <a:pt x="111" y="310"/>
                    <a:pt x="111" y="316"/>
                    <a:pt x="111" y="323"/>
                  </a:cubicBezTo>
                  <a:cubicBezTo>
                    <a:pt x="111" y="439"/>
                    <a:pt x="205" y="534"/>
                    <a:pt x="322" y="534"/>
                  </a:cubicBezTo>
                  <a:cubicBezTo>
                    <a:pt x="321" y="546"/>
                    <a:pt x="317" y="557"/>
                    <a:pt x="309" y="564"/>
                  </a:cubicBezTo>
                  <a:cubicBezTo>
                    <a:pt x="276" y="595"/>
                    <a:pt x="188" y="562"/>
                    <a:pt x="130" y="498"/>
                  </a:cubicBezTo>
                  <a:close/>
                  <a:moveTo>
                    <a:pt x="375" y="556"/>
                  </a:moveTo>
                  <a:cubicBezTo>
                    <a:pt x="362" y="559"/>
                    <a:pt x="350" y="551"/>
                    <a:pt x="347" y="538"/>
                  </a:cubicBezTo>
                  <a:cubicBezTo>
                    <a:pt x="347" y="536"/>
                    <a:pt x="347" y="535"/>
                    <a:pt x="347" y="533"/>
                  </a:cubicBezTo>
                  <a:cubicBezTo>
                    <a:pt x="362" y="531"/>
                    <a:pt x="377" y="527"/>
                    <a:pt x="391" y="523"/>
                  </a:cubicBezTo>
                  <a:cubicBezTo>
                    <a:pt x="392" y="524"/>
                    <a:pt x="392" y="526"/>
                    <a:pt x="393" y="528"/>
                  </a:cubicBezTo>
                  <a:cubicBezTo>
                    <a:pt x="396" y="541"/>
                    <a:pt x="388" y="554"/>
                    <a:pt x="375" y="556"/>
                  </a:cubicBezTo>
                  <a:close/>
                  <a:moveTo>
                    <a:pt x="570" y="401"/>
                  </a:moveTo>
                  <a:cubicBezTo>
                    <a:pt x="544" y="484"/>
                    <a:pt x="478" y="550"/>
                    <a:pt x="435" y="537"/>
                  </a:cubicBezTo>
                  <a:cubicBezTo>
                    <a:pt x="425" y="533"/>
                    <a:pt x="417" y="525"/>
                    <a:pt x="411" y="514"/>
                  </a:cubicBezTo>
                  <a:cubicBezTo>
                    <a:pt x="483" y="481"/>
                    <a:pt x="533" y="408"/>
                    <a:pt x="533" y="323"/>
                  </a:cubicBezTo>
                  <a:cubicBezTo>
                    <a:pt x="533" y="284"/>
                    <a:pt x="523" y="248"/>
                    <a:pt x="505" y="217"/>
                  </a:cubicBezTo>
                  <a:cubicBezTo>
                    <a:pt x="516" y="212"/>
                    <a:pt x="527" y="210"/>
                    <a:pt x="538" y="213"/>
                  </a:cubicBezTo>
                  <a:cubicBezTo>
                    <a:pt x="581" y="227"/>
                    <a:pt x="596" y="319"/>
                    <a:pt x="570" y="4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46" name="Freeform 19"/>
            <p:cNvSpPr>
              <a:spLocks noEditPoints="1"/>
            </p:cNvSpPr>
            <p:nvPr/>
          </p:nvSpPr>
          <p:spPr bwMode="auto">
            <a:xfrm flipH="1">
              <a:off x="1939027" y="4888101"/>
              <a:ext cx="1069314" cy="1072669"/>
            </a:xfrm>
            <a:custGeom>
              <a:avLst/>
              <a:gdLst>
                <a:gd name="T0" fmla="*/ 380 w 402"/>
                <a:gd name="T1" fmla="*/ 242 h 403"/>
                <a:gd name="T2" fmla="*/ 385 w 402"/>
                <a:gd name="T3" fmla="*/ 209 h 403"/>
                <a:gd name="T4" fmla="*/ 383 w 402"/>
                <a:gd name="T5" fmla="*/ 175 h 403"/>
                <a:gd name="T6" fmla="*/ 375 w 402"/>
                <a:gd name="T7" fmla="*/ 142 h 403"/>
                <a:gd name="T8" fmla="*/ 361 w 402"/>
                <a:gd name="T9" fmla="*/ 111 h 403"/>
                <a:gd name="T10" fmla="*/ 342 w 402"/>
                <a:gd name="T11" fmla="*/ 83 h 403"/>
                <a:gd name="T12" fmla="*/ 318 w 402"/>
                <a:gd name="T13" fmla="*/ 59 h 403"/>
                <a:gd name="T14" fmla="*/ 289 w 402"/>
                <a:gd name="T15" fmla="*/ 40 h 403"/>
                <a:gd name="T16" fmla="*/ 258 w 402"/>
                <a:gd name="T17" fmla="*/ 26 h 403"/>
                <a:gd name="T18" fmla="*/ 225 w 402"/>
                <a:gd name="T19" fmla="*/ 19 h 403"/>
                <a:gd name="T20" fmla="*/ 191 w 402"/>
                <a:gd name="T21" fmla="*/ 18 h 403"/>
                <a:gd name="T22" fmla="*/ 158 w 402"/>
                <a:gd name="T23" fmla="*/ 23 h 403"/>
                <a:gd name="T24" fmla="*/ 125 w 402"/>
                <a:gd name="T25" fmla="*/ 34 h 403"/>
                <a:gd name="T26" fmla="*/ 96 w 402"/>
                <a:gd name="T27" fmla="*/ 50 h 403"/>
                <a:gd name="T28" fmla="*/ 70 w 402"/>
                <a:gd name="T29" fmla="*/ 72 h 403"/>
                <a:gd name="T30" fmla="*/ 48 w 402"/>
                <a:gd name="T31" fmla="*/ 98 h 403"/>
                <a:gd name="T32" fmla="*/ 32 w 402"/>
                <a:gd name="T33" fmla="*/ 128 h 403"/>
                <a:gd name="T34" fmla="*/ 21 w 402"/>
                <a:gd name="T35" fmla="*/ 161 h 403"/>
                <a:gd name="T36" fmla="*/ 17 w 402"/>
                <a:gd name="T37" fmla="*/ 194 h 403"/>
                <a:gd name="T38" fmla="*/ 19 w 402"/>
                <a:gd name="T39" fmla="*/ 228 h 403"/>
                <a:gd name="T40" fmla="*/ 27 w 402"/>
                <a:gd name="T41" fmla="*/ 261 h 403"/>
                <a:gd name="T42" fmla="*/ 41 w 402"/>
                <a:gd name="T43" fmla="*/ 292 h 403"/>
                <a:gd name="T44" fmla="*/ 60 w 402"/>
                <a:gd name="T45" fmla="*/ 320 h 403"/>
                <a:gd name="T46" fmla="*/ 84 w 402"/>
                <a:gd name="T47" fmla="*/ 344 h 403"/>
                <a:gd name="T48" fmla="*/ 112 w 402"/>
                <a:gd name="T49" fmla="*/ 363 h 403"/>
                <a:gd name="T50" fmla="*/ 144 w 402"/>
                <a:gd name="T51" fmla="*/ 376 h 403"/>
                <a:gd name="T52" fmla="*/ 177 w 402"/>
                <a:gd name="T53" fmla="*/ 384 h 403"/>
                <a:gd name="T54" fmla="*/ 211 w 402"/>
                <a:gd name="T55" fmla="*/ 385 h 403"/>
                <a:gd name="T56" fmla="*/ 244 w 402"/>
                <a:gd name="T57" fmla="*/ 380 h 403"/>
                <a:gd name="T58" fmla="*/ 276 w 402"/>
                <a:gd name="T59" fmla="*/ 369 h 403"/>
                <a:gd name="T60" fmla="*/ 306 w 402"/>
                <a:gd name="T61" fmla="*/ 353 h 403"/>
                <a:gd name="T62" fmla="*/ 332 w 402"/>
                <a:gd name="T63" fmla="*/ 331 h 403"/>
                <a:gd name="T64" fmla="*/ 354 w 402"/>
                <a:gd name="T65" fmla="*/ 304 h 403"/>
                <a:gd name="T66" fmla="*/ 370 w 402"/>
                <a:gd name="T67" fmla="*/ 275 h 403"/>
                <a:gd name="T68" fmla="*/ 119 w 402"/>
                <a:gd name="T69" fmla="*/ 71 h 403"/>
                <a:gd name="T70" fmla="*/ 213 w 402"/>
                <a:gd name="T71" fmla="*/ 69 h 403"/>
                <a:gd name="T72" fmla="*/ 80 w 402"/>
                <a:gd name="T73" fmla="*/ 257 h 403"/>
                <a:gd name="T74" fmla="*/ 337 w 402"/>
                <a:gd name="T75" fmla="*/ 272 h 403"/>
                <a:gd name="T76" fmla="*/ 98 w 402"/>
                <a:gd name="T77" fmla="*/ 294 h 403"/>
                <a:gd name="T78" fmla="*/ 324 w 402"/>
                <a:gd name="T79" fmla="*/ 253 h 403"/>
                <a:gd name="T80" fmla="*/ 339 w 402"/>
                <a:gd name="T81" fmla="*/ 214 h 403"/>
                <a:gd name="T82" fmla="*/ 252 w 402"/>
                <a:gd name="T83" fmla="*/ 79 h 403"/>
                <a:gd name="T84" fmla="*/ 331 w 402"/>
                <a:gd name="T85" fmla="*/ 12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2" h="403">
                  <a:moveTo>
                    <a:pt x="376" y="259"/>
                  </a:moveTo>
                  <a:cubicBezTo>
                    <a:pt x="396" y="256"/>
                    <a:pt x="396" y="256"/>
                    <a:pt x="396" y="256"/>
                  </a:cubicBezTo>
                  <a:cubicBezTo>
                    <a:pt x="380" y="242"/>
                    <a:pt x="380" y="242"/>
                    <a:pt x="380" y="242"/>
                  </a:cubicBezTo>
                  <a:cubicBezTo>
                    <a:pt x="375" y="238"/>
                    <a:pt x="377" y="229"/>
                    <a:pt x="383" y="226"/>
                  </a:cubicBezTo>
                  <a:cubicBezTo>
                    <a:pt x="402" y="219"/>
                    <a:pt x="402" y="219"/>
                    <a:pt x="402" y="219"/>
                  </a:cubicBezTo>
                  <a:cubicBezTo>
                    <a:pt x="385" y="209"/>
                    <a:pt x="385" y="209"/>
                    <a:pt x="385" y="209"/>
                  </a:cubicBezTo>
                  <a:cubicBezTo>
                    <a:pt x="379" y="205"/>
                    <a:pt x="379" y="196"/>
                    <a:pt x="385" y="192"/>
                  </a:cubicBezTo>
                  <a:cubicBezTo>
                    <a:pt x="402" y="182"/>
                    <a:pt x="402" y="182"/>
                    <a:pt x="402" y="182"/>
                  </a:cubicBezTo>
                  <a:cubicBezTo>
                    <a:pt x="383" y="175"/>
                    <a:pt x="383" y="175"/>
                    <a:pt x="383" y="175"/>
                  </a:cubicBezTo>
                  <a:cubicBezTo>
                    <a:pt x="376" y="172"/>
                    <a:pt x="375" y="163"/>
                    <a:pt x="380" y="158"/>
                  </a:cubicBezTo>
                  <a:cubicBezTo>
                    <a:pt x="395" y="145"/>
                    <a:pt x="395" y="145"/>
                    <a:pt x="395" y="145"/>
                  </a:cubicBezTo>
                  <a:cubicBezTo>
                    <a:pt x="375" y="142"/>
                    <a:pt x="375" y="142"/>
                    <a:pt x="375" y="142"/>
                  </a:cubicBezTo>
                  <a:cubicBezTo>
                    <a:pt x="368" y="141"/>
                    <a:pt x="365" y="132"/>
                    <a:pt x="369" y="126"/>
                  </a:cubicBezTo>
                  <a:cubicBezTo>
                    <a:pt x="381" y="110"/>
                    <a:pt x="381" y="110"/>
                    <a:pt x="381" y="110"/>
                  </a:cubicBezTo>
                  <a:cubicBezTo>
                    <a:pt x="361" y="111"/>
                    <a:pt x="361" y="111"/>
                    <a:pt x="361" y="111"/>
                  </a:cubicBezTo>
                  <a:cubicBezTo>
                    <a:pt x="354" y="111"/>
                    <a:pt x="349" y="103"/>
                    <a:pt x="352" y="97"/>
                  </a:cubicBezTo>
                  <a:cubicBezTo>
                    <a:pt x="361" y="79"/>
                    <a:pt x="361" y="79"/>
                    <a:pt x="361" y="79"/>
                  </a:cubicBezTo>
                  <a:cubicBezTo>
                    <a:pt x="342" y="83"/>
                    <a:pt x="342" y="83"/>
                    <a:pt x="342" y="83"/>
                  </a:cubicBezTo>
                  <a:cubicBezTo>
                    <a:pt x="335" y="84"/>
                    <a:pt x="328" y="78"/>
                    <a:pt x="330" y="71"/>
                  </a:cubicBezTo>
                  <a:cubicBezTo>
                    <a:pt x="336" y="51"/>
                    <a:pt x="336" y="51"/>
                    <a:pt x="336" y="51"/>
                  </a:cubicBezTo>
                  <a:cubicBezTo>
                    <a:pt x="318" y="59"/>
                    <a:pt x="318" y="59"/>
                    <a:pt x="318" y="59"/>
                  </a:cubicBezTo>
                  <a:cubicBezTo>
                    <a:pt x="311" y="62"/>
                    <a:pt x="303" y="56"/>
                    <a:pt x="304" y="49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3" y="44"/>
                    <a:pt x="275" y="40"/>
                    <a:pt x="274" y="33"/>
                  </a:cubicBezTo>
                  <a:cubicBezTo>
                    <a:pt x="273" y="13"/>
                    <a:pt x="273" y="13"/>
                    <a:pt x="273" y="13"/>
                  </a:cubicBezTo>
                  <a:cubicBezTo>
                    <a:pt x="258" y="26"/>
                    <a:pt x="258" y="26"/>
                    <a:pt x="258" y="26"/>
                  </a:cubicBezTo>
                  <a:cubicBezTo>
                    <a:pt x="253" y="32"/>
                    <a:pt x="244" y="29"/>
                    <a:pt x="242" y="22"/>
                  </a:cubicBezTo>
                  <a:cubicBezTo>
                    <a:pt x="237" y="3"/>
                    <a:pt x="237" y="3"/>
                    <a:pt x="237" y="3"/>
                  </a:cubicBezTo>
                  <a:cubicBezTo>
                    <a:pt x="225" y="19"/>
                    <a:pt x="225" y="19"/>
                    <a:pt x="225" y="19"/>
                  </a:cubicBezTo>
                  <a:cubicBezTo>
                    <a:pt x="221" y="25"/>
                    <a:pt x="212" y="24"/>
                    <a:pt x="209" y="17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88" y="24"/>
                    <a:pt x="179" y="25"/>
                    <a:pt x="175" y="19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6" y="30"/>
                    <a:pt x="147" y="32"/>
                    <a:pt x="142" y="27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41"/>
                    <a:pt x="117" y="45"/>
                    <a:pt x="111" y="41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7" y="58"/>
                    <a:pt x="89" y="63"/>
                    <a:pt x="83" y="60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2" y="79"/>
                    <a:pt x="66" y="86"/>
                    <a:pt x="59" y="85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2" y="105"/>
                    <a:pt x="47" y="113"/>
                    <a:pt x="40" y="113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7" y="134"/>
                    <a:pt x="33" y="143"/>
                    <a:pt x="26" y="144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7" y="165"/>
                    <a:pt x="25" y="174"/>
                    <a:pt x="18" y="177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23" y="198"/>
                    <a:pt x="23" y="207"/>
                    <a:pt x="17" y="21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19" y="228"/>
                    <a:pt x="19" y="228"/>
                    <a:pt x="19" y="228"/>
                  </a:cubicBezTo>
                  <a:cubicBezTo>
                    <a:pt x="26" y="231"/>
                    <a:pt x="27" y="240"/>
                    <a:pt x="22" y="245"/>
                  </a:cubicBezTo>
                  <a:cubicBezTo>
                    <a:pt x="7" y="258"/>
                    <a:pt x="7" y="258"/>
                    <a:pt x="7" y="258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34" y="262"/>
                    <a:pt x="37" y="271"/>
                    <a:pt x="33" y="277"/>
                  </a:cubicBezTo>
                  <a:cubicBezTo>
                    <a:pt x="21" y="293"/>
                    <a:pt x="21" y="293"/>
                    <a:pt x="21" y="293"/>
                  </a:cubicBezTo>
                  <a:cubicBezTo>
                    <a:pt x="41" y="292"/>
                    <a:pt x="41" y="292"/>
                    <a:pt x="41" y="292"/>
                  </a:cubicBezTo>
                  <a:cubicBezTo>
                    <a:pt x="48" y="292"/>
                    <a:pt x="53" y="300"/>
                    <a:pt x="50" y="306"/>
                  </a:cubicBezTo>
                  <a:cubicBezTo>
                    <a:pt x="41" y="324"/>
                    <a:pt x="41" y="324"/>
                    <a:pt x="41" y="324"/>
                  </a:cubicBezTo>
                  <a:cubicBezTo>
                    <a:pt x="60" y="320"/>
                    <a:pt x="60" y="320"/>
                    <a:pt x="60" y="320"/>
                  </a:cubicBezTo>
                  <a:cubicBezTo>
                    <a:pt x="67" y="319"/>
                    <a:pt x="73" y="325"/>
                    <a:pt x="71" y="332"/>
                  </a:cubicBezTo>
                  <a:cubicBezTo>
                    <a:pt x="66" y="352"/>
                    <a:pt x="66" y="352"/>
                    <a:pt x="66" y="352"/>
                  </a:cubicBezTo>
                  <a:cubicBezTo>
                    <a:pt x="84" y="344"/>
                    <a:pt x="84" y="344"/>
                    <a:pt x="84" y="344"/>
                  </a:cubicBezTo>
                  <a:cubicBezTo>
                    <a:pt x="91" y="341"/>
                    <a:pt x="98" y="347"/>
                    <a:pt x="98" y="354"/>
                  </a:cubicBezTo>
                  <a:cubicBezTo>
                    <a:pt x="96" y="374"/>
                    <a:pt x="96" y="374"/>
                    <a:pt x="96" y="374"/>
                  </a:cubicBezTo>
                  <a:cubicBezTo>
                    <a:pt x="112" y="363"/>
                    <a:pt x="112" y="363"/>
                    <a:pt x="112" y="363"/>
                  </a:cubicBezTo>
                  <a:cubicBezTo>
                    <a:pt x="119" y="359"/>
                    <a:pt x="127" y="363"/>
                    <a:pt x="127" y="370"/>
                  </a:cubicBezTo>
                  <a:cubicBezTo>
                    <a:pt x="129" y="390"/>
                    <a:pt x="129" y="390"/>
                    <a:pt x="129" y="390"/>
                  </a:cubicBezTo>
                  <a:cubicBezTo>
                    <a:pt x="144" y="376"/>
                    <a:pt x="144" y="376"/>
                    <a:pt x="144" y="376"/>
                  </a:cubicBezTo>
                  <a:cubicBezTo>
                    <a:pt x="149" y="371"/>
                    <a:pt x="158" y="374"/>
                    <a:pt x="160" y="381"/>
                  </a:cubicBezTo>
                  <a:cubicBezTo>
                    <a:pt x="165" y="400"/>
                    <a:pt x="165" y="400"/>
                    <a:pt x="165" y="400"/>
                  </a:cubicBezTo>
                  <a:cubicBezTo>
                    <a:pt x="177" y="384"/>
                    <a:pt x="177" y="384"/>
                    <a:pt x="177" y="384"/>
                  </a:cubicBezTo>
                  <a:cubicBezTo>
                    <a:pt x="181" y="378"/>
                    <a:pt x="190" y="379"/>
                    <a:pt x="193" y="385"/>
                  </a:cubicBezTo>
                  <a:cubicBezTo>
                    <a:pt x="202" y="403"/>
                    <a:pt x="202" y="403"/>
                    <a:pt x="202" y="403"/>
                  </a:cubicBezTo>
                  <a:cubicBezTo>
                    <a:pt x="211" y="385"/>
                    <a:pt x="211" y="385"/>
                    <a:pt x="211" y="385"/>
                  </a:cubicBezTo>
                  <a:cubicBezTo>
                    <a:pt x="214" y="379"/>
                    <a:pt x="223" y="378"/>
                    <a:pt x="227" y="384"/>
                  </a:cubicBezTo>
                  <a:cubicBezTo>
                    <a:pt x="239" y="400"/>
                    <a:pt x="239" y="400"/>
                    <a:pt x="239" y="40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6" y="373"/>
                    <a:pt x="255" y="371"/>
                    <a:pt x="260" y="376"/>
                  </a:cubicBezTo>
                  <a:cubicBezTo>
                    <a:pt x="275" y="389"/>
                    <a:pt x="275" y="389"/>
                    <a:pt x="275" y="389"/>
                  </a:cubicBezTo>
                  <a:cubicBezTo>
                    <a:pt x="276" y="369"/>
                    <a:pt x="276" y="369"/>
                    <a:pt x="276" y="369"/>
                  </a:cubicBezTo>
                  <a:cubicBezTo>
                    <a:pt x="277" y="362"/>
                    <a:pt x="285" y="358"/>
                    <a:pt x="291" y="362"/>
                  </a:cubicBezTo>
                  <a:cubicBezTo>
                    <a:pt x="308" y="373"/>
                    <a:pt x="308" y="373"/>
                    <a:pt x="308" y="373"/>
                  </a:cubicBezTo>
                  <a:cubicBezTo>
                    <a:pt x="306" y="353"/>
                    <a:pt x="306" y="353"/>
                    <a:pt x="306" y="353"/>
                  </a:cubicBezTo>
                  <a:cubicBezTo>
                    <a:pt x="305" y="345"/>
                    <a:pt x="312" y="340"/>
                    <a:pt x="319" y="343"/>
                  </a:cubicBezTo>
                  <a:cubicBezTo>
                    <a:pt x="338" y="350"/>
                    <a:pt x="338" y="350"/>
                    <a:pt x="338" y="350"/>
                  </a:cubicBezTo>
                  <a:cubicBezTo>
                    <a:pt x="332" y="331"/>
                    <a:pt x="332" y="331"/>
                    <a:pt x="332" y="331"/>
                  </a:cubicBezTo>
                  <a:cubicBezTo>
                    <a:pt x="330" y="324"/>
                    <a:pt x="336" y="317"/>
                    <a:pt x="343" y="318"/>
                  </a:cubicBezTo>
                  <a:cubicBezTo>
                    <a:pt x="363" y="322"/>
                    <a:pt x="363" y="322"/>
                    <a:pt x="363" y="322"/>
                  </a:cubicBezTo>
                  <a:cubicBezTo>
                    <a:pt x="354" y="304"/>
                    <a:pt x="354" y="304"/>
                    <a:pt x="354" y="304"/>
                  </a:cubicBezTo>
                  <a:cubicBezTo>
                    <a:pt x="350" y="298"/>
                    <a:pt x="355" y="290"/>
                    <a:pt x="362" y="290"/>
                  </a:cubicBezTo>
                  <a:cubicBezTo>
                    <a:pt x="382" y="290"/>
                    <a:pt x="382" y="290"/>
                    <a:pt x="382" y="290"/>
                  </a:cubicBezTo>
                  <a:cubicBezTo>
                    <a:pt x="370" y="275"/>
                    <a:pt x="370" y="275"/>
                    <a:pt x="370" y="275"/>
                  </a:cubicBezTo>
                  <a:cubicBezTo>
                    <a:pt x="365" y="269"/>
                    <a:pt x="369" y="260"/>
                    <a:pt x="376" y="259"/>
                  </a:cubicBezTo>
                  <a:close/>
                  <a:moveTo>
                    <a:pt x="56" y="253"/>
                  </a:moveTo>
                  <a:cubicBezTo>
                    <a:pt x="33" y="187"/>
                    <a:pt x="57" y="110"/>
                    <a:pt x="119" y="71"/>
                  </a:cubicBezTo>
                  <a:cubicBezTo>
                    <a:pt x="145" y="55"/>
                    <a:pt x="173" y="48"/>
                    <a:pt x="201" y="48"/>
                  </a:cubicBezTo>
                  <a:cubicBezTo>
                    <a:pt x="210" y="48"/>
                    <a:pt x="216" y="56"/>
                    <a:pt x="214" y="64"/>
                  </a:cubicBezTo>
                  <a:cubicBezTo>
                    <a:pt x="213" y="69"/>
                    <a:pt x="213" y="69"/>
                    <a:pt x="213" y="69"/>
                  </a:cubicBezTo>
                  <a:cubicBezTo>
                    <a:pt x="209" y="69"/>
                    <a:pt x="205" y="68"/>
                    <a:pt x="201" y="68"/>
                  </a:cubicBezTo>
                  <a:cubicBezTo>
                    <a:pt x="127" y="68"/>
                    <a:pt x="68" y="128"/>
                    <a:pt x="68" y="201"/>
                  </a:cubicBezTo>
                  <a:cubicBezTo>
                    <a:pt x="68" y="221"/>
                    <a:pt x="72" y="240"/>
                    <a:pt x="80" y="257"/>
                  </a:cubicBezTo>
                  <a:cubicBezTo>
                    <a:pt x="75" y="260"/>
                    <a:pt x="75" y="260"/>
                    <a:pt x="75" y="260"/>
                  </a:cubicBezTo>
                  <a:cubicBezTo>
                    <a:pt x="68" y="264"/>
                    <a:pt x="59" y="261"/>
                    <a:pt x="56" y="253"/>
                  </a:cubicBezTo>
                  <a:close/>
                  <a:moveTo>
                    <a:pt x="337" y="272"/>
                  </a:moveTo>
                  <a:cubicBezTo>
                    <a:pt x="325" y="296"/>
                    <a:pt x="307" y="316"/>
                    <a:pt x="283" y="332"/>
                  </a:cubicBezTo>
                  <a:cubicBezTo>
                    <a:pt x="222" y="369"/>
                    <a:pt x="146" y="360"/>
                    <a:pt x="97" y="314"/>
                  </a:cubicBezTo>
                  <a:cubicBezTo>
                    <a:pt x="90" y="308"/>
                    <a:pt x="91" y="298"/>
                    <a:pt x="98" y="294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27" y="318"/>
                    <a:pt x="162" y="335"/>
                    <a:pt x="201" y="335"/>
                  </a:cubicBezTo>
                  <a:cubicBezTo>
                    <a:pt x="256" y="335"/>
                    <a:pt x="304" y="301"/>
                    <a:pt x="324" y="253"/>
                  </a:cubicBezTo>
                  <a:cubicBezTo>
                    <a:pt x="329" y="254"/>
                    <a:pt x="329" y="254"/>
                    <a:pt x="329" y="254"/>
                  </a:cubicBezTo>
                  <a:cubicBezTo>
                    <a:pt x="337" y="256"/>
                    <a:pt x="341" y="265"/>
                    <a:pt x="337" y="272"/>
                  </a:cubicBezTo>
                  <a:close/>
                  <a:moveTo>
                    <a:pt x="339" y="214"/>
                  </a:moveTo>
                  <a:cubicBezTo>
                    <a:pt x="334" y="213"/>
                    <a:pt x="334" y="213"/>
                    <a:pt x="334" y="213"/>
                  </a:cubicBezTo>
                  <a:cubicBezTo>
                    <a:pt x="334" y="209"/>
                    <a:pt x="334" y="205"/>
                    <a:pt x="334" y="201"/>
                  </a:cubicBezTo>
                  <a:cubicBezTo>
                    <a:pt x="334" y="146"/>
                    <a:pt x="300" y="99"/>
                    <a:pt x="252" y="79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5" y="66"/>
                    <a:pt x="264" y="61"/>
                    <a:pt x="272" y="65"/>
                  </a:cubicBezTo>
                  <a:cubicBezTo>
                    <a:pt x="295" y="77"/>
                    <a:pt x="316" y="96"/>
                    <a:pt x="331" y="120"/>
                  </a:cubicBezTo>
                  <a:cubicBezTo>
                    <a:pt x="347" y="145"/>
                    <a:pt x="355" y="174"/>
                    <a:pt x="355" y="202"/>
                  </a:cubicBezTo>
                  <a:cubicBezTo>
                    <a:pt x="354" y="210"/>
                    <a:pt x="347" y="216"/>
                    <a:pt x="339" y="2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47" name="Freeform 23"/>
            <p:cNvSpPr>
              <a:spLocks noEditPoints="1"/>
            </p:cNvSpPr>
            <p:nvPr/>
          </p:nvSpPr>
          <p:spPr bwMode="auto">
            <a:xfrm flipH="1">
              <a:off x="2752021" y="4171559"/>
              <a:ext cx="996409" cy="1000722"/>
            </a:xfrm>
            <a:custGeom>
              <a:avLst/>
              <a:gdLst>
                <a:gd name="T0" fmla="*/ 469 w 486"/>
                <a:gd name="T1" fmla="*/ 225 h 488"/>
                <a:gd name="T2" fmla="*/ 470 w 486"/>
                <a:gd name="T3" fmla="*/ 194 h 488"/>
                <a:gd name="T4" fmla="*/ 459 w 486"/>
                <a:gd name="T5" fmla="*/ 161 h 488"/>
                <a:gd name="T6" fmla="*/ 441 w 486"/>
                <a:gd name="T7" fmla="*/ 135 h 488"/>
                <a:gd name="T8" fmla="*/ 429 w 486"/>
                <a:gd name="T9" fmla="*/ 87 h 488"/>
                <a:gd name="T10" fmla="*/ 380 w 486"/>
                <a:gd name="T11" fmla="*/ 87 h 488"/>
                <a:gd name="T12" fmla="*/ 369 w 486"/>
                <a:gd name="T13" fmla="*/ 35 h 488"/>
                <a:gd name="T14" fmla="*/ 319 w 486"/>
                <a:gd name="T15" fmla="*/ 31 h 488"/>
                <a:gd name="T16" fmla="*/ 291 w 486"/>
                <a:gd name="T17" fmla="*/ 17 h 488"/>
                <a:gd name="T18" fmla="*/ 256 w 486"/>
                <a:gd name="T19" fmla="*/ 13 h 488"/>
                <a:gd name="T20" fmla="*/ 226 w 486"/>
                <a:gd name="T21" fmla="*/ 19 h 488"/>
                <a:gd name="T22" fmla="*/ 177 w 486"/>
                <a:gd name="T23" fmla="*/ 10 h 488"/>
                <a:gd name="T24" fmla="*/ 151 w 486"/>
                <a:gd name="T25" fmla="*/ 57 h 488"/>
                <a:gd name="T26" fmla="*/ 113 w 486"/>
                <a:gd name="T27" fmla="*/ 38 h 488"/>
                <a:gd name="T28" fmla="*/ 107 w 486"/>
                <a:gd name="T29" fmla="*/ 86 h 488"/>
                <a:gd name="T30" fmla="*/ 54 w 486"/>
                <a:gd name="T31" fmla="*/ 90 h 488"/>
                <a:gd name="T32" fmla="*/ 42 w 486"/>
                <a:gd name="T33" fmla="*/ 139 h 488"/>
                <a:gd name="T34" fmla="*/ 25 w 486"/>
                <a:gd name="T35" fmla="*/ 164 h 488"/>
                <a:gd name="T36" fmla="*/ 16 w 486"/>
                <a:gd name="T37" fmla="*/ 198 h 488"/>
                <a:gd name="T38" fmla="*/ 17 w 486"/>
                <a:gd name="T39" fmla="*/ 229 h 488"/>
                <a:gd name="T40" fmla="*/ 1 w 486"/>
                <a:gd name="T41" fmla="*/ 276 h 488"/>
                <a:gd name="T42" fmla="*/ 44 w 486"/>
                <a:gd name="T43" fmla="*/ 305 h 488"/>
                <a:gd name="T44" fmla="*/ 20 w 486"/>
                <a:gd name="T45" fmla="*/ 343 h 488"/>
                <a:gd name="T46" fmla="*/ 69 w 486"/>
                <a:gd name="T47" fmla="*/ 359 h 488"/>
                <a:gd name="T48" fmla="*/ 63 w 486"/>
                <a:gd name="T49" fmla="*/ 409 h 488"/>
                <a:gd name="T50" fmla="*/ 110 w 486"/>
                <a:gd name="T51" fmla="*/ 428 h 488"/>
                <a:gd name="T52" fmla="*/ 133 w 486"/>
                <a:gd name="T53" fmla="*/ 449 h 488"/>
                <a:gd name="T54" fmla="*/ 167 w 486"/>
                <a:gd name="T55" fmla="*/ 458 h 488"/>
                <a:gd name="T56" fmla="*/ 195 w 486"/>
                <a:gd name="T57" fmla="*/ 471 h 488"/>
                <a:gd name="T58" fmla="*/ 230 w 486"/>
                <a:gd name="T59" fmla="*/ 476 h 488"/>
                <a:gd name="T60" fmla="*/ 260 w 486"/>
                <a:gd name="T61" fmla="*/ 470 h 488"/>
                <a:gd name="T62" fmla="*/ 295 w 486"/>
                <a:gd name="T63" fmla="*/ 470 h 488"/>
                <a:gd name="T64" fmla="*/ 323 w 486"/>
                <a:gd name="T65" fmla="*/ 456 h 488"/>
                <a:gd name="T66" fmla="*/ 372 w 486"/>
                <a:gd name="T67" fmla="*/ 451 h 488"/>
                <a:gd name="T68" fmla="*/ 379 w 486"/>
                <a:gd name="T69" fmla="*/ 425 h 488"/>
                <a:gd name="T70" fmla="*/ 426 w 486"/>
                <a:gd name="T71" fmla="*/ 406 h 488"/>
                <a:gd name="T72" fmla="*/ 419 w 486"/>
                <a:gd name="T73" fmla="*/ 355 h 488"/>
                <a:gd name="T74" fmla="*/ 468 w 486"/>
                <a:gd name="T75" fmla="*/ 339 h 488"/>
                <a:gd name="T76" fmla="*/ 455 w 486"/>
                <a:gd name="T77" fmla="*/ 286 h 488"/>
                <a:gd name="T78" fmla="*/ 475 w 486"/>
                <a:gd name="T79" fmla="*/ 260 h 488"/>
                <a:gd name="T80" fmla="*/ 366 w 486"/>
                <a:gd name="T81" fmla="*/ 153 h 488"/>
                <a:gd name="T82" fmla="*/ 183 w 486"/>
                <a:gd name="T83" fmla="*/ 87 h 488"/>
                <a:gd name="T84" fmla="*/ 243 w 486"/>
                <a:gd name="T85" fmla="*/ 102 h 488"/>
                <a:gd name="T86" fmla="*/ 89 w 486"/>
                <a:gd name="T87" fmla="*/ 176 h 488"/>
                <a:gd name="T88" fmla="*/ 108 w 486"/>
                <a:gd name="T89" fmla="*/ 198 h 488"/>
                <a:gd name="T90" fmla="*/ 87 w 486"/>
                <a:gd name="T91" fmla="*/ 308 h 488"/>
                <a:gd name="T92" fmla="*/ 101 w 486"/>
                <a:gd name="T93" fmla="*/ 244 h 488"/>
                <a:gd name="T94" fmla="*/ 118 w 486"/>
                <a:gd name="T95" fmla="*/ 357 h 488"/>
                <a:gd name="T96" fmla="*/ 201 w 486"/>
                <a:gd name="T97" fmla="*/ 391 h 488"/>
                <a:gd name="T98" fmla="*/ 223 w 486"/>
                <a:gd name="T99" fmla="*/ 396 h 488"/>
                <a:gd name="T100" fmla="*/ 318 w 486"/>
                <a:gd name="T101" fmla="*/ 377 h 488"/>
                <a:gd name="T102" fmla="*/ 337 w 486"/>
                <a:gd name="T103" fmla="*/ 365 h 488"/>
                <a:gd name="T104" fmla="*/ 400 w 486"/>
                <a:gd name="T105" fmla="*/ 307 h 488"/>
                <a:gd name="T106" fmla="*/ 369 w 486"/>
                <a:gd name="T107" fmla="*/ 179 h 488"/>
                <a:gd name="T108" fmla="*/ 395 w 486"/>
                <a:gd name="T109" fmla="*/ 26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6" h="488">
                  <a:moveTo>
                    <a:pt x="475" y="260"/>
                  </a:moveTo>
                  <a:cubicBezTo>
                    <a:pt x="469" y="260"/>
                    <a:pt x="469" y="260"/>
                    <a:pt x="469" y="260"/>
                  </a:cubicBezTo>
                  <a:cubicBezTo>
                    <a:pt x="460" y="260"/>
                    <a:pt x="453" y="254"/>
                    <a:pt x="451" y="245"/>
                  </a:cubicBezTo>
                  <a:cubicBezTo>
                    <a:pt x="450" y="234"/>
                    <a:pt x="458" y="225"/>
                    <a:pt x="469" y="225"/>
                  </a:cubicBezTo>
                  <a:cubicBezTo>
                    <a:pt x="474" y="225"/>
                    <a:pt x="474" y="225"/>
                    <a:pt x="474" y="225"/>
                  </a:cubicBezTo>
                  <a:cubicBezTo>
                    <a:pt x="480" y="225"/>
                    <a:pt x="486" y="219"/>
                    <a:pt x="485" y="212"/>
                  </a:cubicBezTo>
                  <a:cubicBezTo>
                    <a:pt x="484" y="209"/>
                    <a:pt x="484" y="206"/>
                    <a:pt x="483" y="203"/>
                  </a:cubicBezTo>
                  <a:cubicBezTo>
                    <a:pt x="482" y="196"/>
                    <a:pt x="476" y="192"/>
                    <a:pt x="470" y="194"/>
                  </a:cubicBezTo>
                  <a:cubicBezTo>
                    <a:pt x="464" y="195"/>
                    <a:pt x="464" y="195"/>
                    <a:pt x="464" y="195"/>
                  </a:cubicBezTo>
                  <a:cubicBezTo>
                    <a:pt x="456" y="198"/>
                    <a:pt x="447" y="194"/>
                    <a:pt x="443" y="187"/>
                  </a:cubicBezTo>
                  <a:cubicBezTo>
                    <a:pt x="438" y="176"/>
                    <a:pt x="444" y="165"/>
                    <a:pt x="454" y="162"/>
                  </a:cubicBezTo>
                  <a:cubicBezTo>
                    <a:pt x="459" y="161"/>
                    <a:pt x="459" y="161"/>
                    <a:pt x="459" y="161"/>
                  </a:cubicBezTo>
                  <a:cubicBezTo>
                    <a:pt x="465" y="159"/>
                    <a:pt x="469" y="152"/>
                    <a:pt x="466" y="146"/>
                  </a:cubicBezTo>
                  <a:cubicBezTo>
                    <a:pt x="465" y="143"/>
                    <a:pt x="463" y="140"/>
                    <a:pt x="462" y="137"/>
                  </a:cubicBezTo>
                  <a:cubicBezTo>
                    <a:pt x="459" y="131"/>
                    <a:pt x="452" y="129"/>
                    <a:pt x="446" y="132"/>
                  </a:cubicBezTo>
                  <a:cubicBezTo>
                    <a:pt x="441" y="135"/>
                    <a:pt x="441" y="135"/>
                    <a:pt x="441" y="135"/>
                  </a:cubicBezTo>
                  <a:cubicBezTo>
                    <a:pt x="433" y="140"/>
                    <a:pt x="422" y="138"/>
                    <a:pt x="417" y="130"/>
                  </a:cubicBezTo>
                  <a:cubicBezTo>
                    <a:pt x="412" y="122"/>
                    <a:pt x="414" y="111"/>
                    <a:pt x="422" y="106"/>
                  </a:cubicBezTo>
                  <a:cubicBezTo>
                    <a:pt x="426" y="103"/>
                    <a:pt x="426" y="103"/>
                    <a:pt x="426" y="103"/>
                  </a:cubicBezTo>
                  <a:cubicBezTo>
                    <a:pt x="432" y="100"/>
                    <a:pt x="433" y="92"/>
                    <a:pt x="429" y="87"/>
                  </a:cubicBezTo>
                  <a:cubicBezTo>
                    <a:pt x="427" y="84"/>
                    <a:pt x="425" y="82"/>
                    <a:pt x="423" y="79"/>
                  </a:cubicBezTo>
                  <a:cubicBezTo>
                    <a:pt x="418" y="75"/>
                    <a:pt x="411" y="75"/>
                    <a:pt x="406" y="79"/>
                  </a:cubicBezTo>
                  <a:cubicBezTo>
                    <a:pt x="403" y="84"/>
                    <a:pt x="403" y="84"/>
                    <a:pt x="403" y="84"/>
                  </a:cubicBezTo>
                  <a:cubicBezTo>
                    <a:pt x="397" y="90"/>
                    <a:pt x="387" y="92"/>
                    <a:pt x="380" y="87"/>
                  </a:cubicBezTo>
                  <a:cubicBezTo>
                    <a:pt x="371" y="81"/>
                    <a:pt x="369" y="69"/>
                    <a:pt x="376" y="61"/>
                  </a:cubicBezTo>
                  <a:cubicBezTo>
                    <a:pt x="379" y="57"/>
                    <a:pt x="379" y="57"/>
                    <a:pt x="379" y="57"/>
                  </a:cubicBezTo>
                  <a:cubicBezTo>
                    <a:pt x="384" y="52"/>
                    <a:pt x="383" y="44"/>
                    <a:pt x="377" y="41"/>
                  </a:cubicBezTo>
                  <a:cubicBezTo>
                    <a:pt x="374" y="39"/>
                    <a:pt x="372" y="37"/>
                    <a:pt x="369" y="35"/>
                  </a:cubicBezTo>
                  <a:cubicBezTo>
                    <a:pt x="363" y="32"/>
                    <a:pt x="356" y="34"/>
                    <a:pt x="353" y="40"/>
                  </a:cubicBezTo>
                  <a:cubicBezTo>
                    <a:pt x="351" y="45"/>
                    <a:pt x="351" y="45"/>
                    <a:pt x="351" y="45"/>
                  </a:cubicBezTo>
                  <a:cubicBezTo>
                    <a:pt x="347" y="53"/>
                    <a:pt x="338" y="57"/>
                    <a:pt x="330" y="55"/>
                  </a:cubicBezTo>
                  <a:cubicBezTo>
                    <a:pt x="319" y="52"/>
                    <a:pt x="314" y="40"/>
                    <a:pt x="319" y="31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4" y="20"/>
                    <a:pt x="321" y="13"/>
                    <a:pt x="314" y="11"/>
                  </a:cubicBezTo>
                  <a:cubicBezTo>
                    <a:pt x="311" y="10"/>
                    <a:pt x="308" y="9"/>
                    <a:pt x="305" y="8"/>
                  </a:cubicBezTo>
                  <a:cubicBezTo>
                    <a:pt x="298" y="7"/>
                    <a:pt x="292" y="11"/>
                    <a:pt x="291" y="17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89" y="31"/>
                    <a:pt x="282" y="38"/>
                    <a:pt x="273" y="38"/>
                  </a:cubicBezTo>
                  <a:cubicBezTo>
                    <a:pt x="262" y="38"/>
                    <a:pt x="254" y="28"/>
                    <a:pt x="256" y="18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7" y="7"/>
                    <a:pt x="252" y="1"/>
                    <a:pt x="246" y="0"/>
                  </a:cubicBezTo>
                  <a:cubicBezTo>
                    <a:pt x="242" y="0"/>
                    <a:pt x="239" y="0"/>
                    <a:pt x="236" y="1"/>
                  </a:cubicBezTo>
                  <a:cubicBezTo>
                    <a:pt x="229" y="1"/>
                    <a:pt x="224" y="7"/>
                    <a:pt x="225" y="13"/>
                  </a:cubicBezTo>
                  <a:cubicBezTo>
                    <a:pt x="226" y="19"/>
                    <a:pt x="226" y="19"/>
                    <a:pt x="226" y="19"/>
                  </a:cubicBezTo>
                  <a:cubicBezTo>
                    <a:pt x="227" y="28"/>
                    <a:pt x="220" y="37"/>
                    <a:pt x="211" y="39"/>
                  </a:cubicBezTo>
                  <a:cubicBezTo>
                    <a:pt x="203" y="43"/>
                    <a:pt x="193" y="39"/>
                    <a:pt x="192" y="30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90" y="12"/>
                    <a:pt x="183" y="8"/>
                    <a:pt x="177" y="10"/>
                  </a:cubicBezTo>
                  <a:cubicBezTo>
                    <a:pt x="174" y="10"/>
                    <a:pt x="170" y="11"/>
                    <a:pt x="167" y="12"/>
                  </a:cubicBezTo>
                  <a:cubicBezTo>
                    <a:pt x="161" y="14"/>
                    <a:pt x="158" y="21"/>
                    <a:pt x="161" y="27"/>
                  </a:cubicBezTo>
                  <a:cubicBezTo>
                    <a:pt x="163" y="33"/>
                    <a:pt x="163" y="33"/>
                    <a:pt x="163" y="33"/>
                  </a:cubicBezTo>
                  <a:cubicBezTo>
                    <a:pt x="167" y="42"/>
                    <a:pt x="162" y="54"/>
                    <a:pt x="151" y="57"/>
                  </a:cubicBezTo>
                  <a:cubicBezTo>
                    <a:pt x="143" y="59"/>
                    <a:pt x="134" y="54"/>
                    <a:pt x="131" y="47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6" y="37"/>
                    <a:pt x="119" y="34"/>
                    <a:pt x="113" y="38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0" y="40"/>
                    <a:pt x="108" y="41"/>
                    <a:pt x="105" y="43"/>
                  </a:cubicBezTo>
                  <a:cubicBezTo>
                    <a:pt x="100" y="47"/>
                    <a:pt x="99" y="54"/>
                    <a:pt x="103" y="59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12" y="70"/>
                    <a:pt x="112" y="80"/>
                    <a:pt x="107" y="86"/>
                  </a:cubicBezTo>
                  <a:cubicBezTo>
                    <a:pt x="100" y="95"/>
                    <a:pt x="87" y="95"/>
                    <a:pt x="80" y="86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73" y="78"/>
                    <a:pt x="65" y="78"/>
                    <a:pt x="60" y="83"/>
                  </a:cubicBezTo>
                  <a:cubicBezTo>
                    <a:pt x="58" y="85"/>
                    <a:pt x="56" y="88"/>
                    <a:pt x="54" y="90"/>
                  </a:cubicBezTo>
                  <a:cubicBezTo>
                    <a:pt x="50" y="95"/>
                    <a:pt x="51" y="103"/>
                    <a:pt x="56" y="106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8" y="114"/>
                    <a:pt x="71" y="123"/>
                    <a:pt x="68" y="131"/>
                  </a:cubicBezTo>
                  <a:cubicBezTo>
                    <a:pt x="63" y="141"/>
                    <a:pt x="51" y="145"/>
                    <a:pt x="42" y="139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3" y="132"/>
                    <a:pt x="25" y="135"/>
                    <a:pt x="22" y="141"/>
                  </a:cubicBezTo>
                  <a:cubicBezTo>
                    <a:pt x="21" y="144"/>
                    <a:pt x="19" y="147"/>
                    <a:pt x="18" y="150"/>
                  </a:cubicBezTo>
                  <a:cubicBezTo>
                    <a:pt x="16" y="156"/>
                    <a:pt x="19" y="162"/>
                    <a:pt x="25" y="164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40" y="169"/>
                    <a:pt x="45" y="179"/>
                    <a:pt x="42" y="188"/>
                  </a:cubicBezTo>
                  <a:cubicBezTo>
                    <a:pt x="47" y="196"/>
                    <a:pt x="40" y="206"/>
                    <a:pt x="31" y="203"/>
                  </a:cubicBezTo>
                  <a:cubicBezTo>
                    <a:pt x="16" y="198"/>
                    <a:pt x="16" y="198"/>
                    <a:pt x="16" y="198"/>
                  </a:cubicBezTo>
                  <a:cubicBezTo>
                    <a:pt x="10" y="196"/>
                    <a:pt x="3" y="200"/>
                    <a:pt x="2" y="207"/>
                  </a:cubicBezTo>
                  <a:cubicBezTo>
                    <a:pt x="1" y="210"/>
                    <a:pt x="1" y="214"/>
                    <a:pt x="1" y="217"/>
                  </a:cubicBezTo>
                  <a:cubicBezTo>
                    <a:pt x="0" y="223"/>
                    <a:pt x="5" y="229"/>
                    <a:pt x="11" y="229"/>
                  </a:cubicBezTo>
                  <a:cubicBezTo>
                    <a:pt x="17" y="229"/>
                    <a:pt x="17" y="229"/>
                    <a:pt x="17" y="229"/>
                  </a:cubicBezTo>
                  <a:cubicBezTo>
                    <a:pt x="27" y="229"/>
                    <a:pt x="35" y="237"/>
                    <a:pt x="35" y="247"/>
                  </a:cubicBezTo>
                  <a:cubicBezTo>
                    <a:pt x="35" y="256"/>
                    <a:pt x="27" y="264"/>
                    <a:pt x="17" y="264"/>
                  </a:cubicBezTo>
                  <a:cubicBezTo>
                    <a:pt x="12" y="264"/>
                    <a:pt x="12" y="264"/>
                    <a:pt x="12" y="264"/>
                  </a:cubicBezTo>
                  <a:cubicBezTo>
                    <a:pt x="5" y="264"/>
                    <a:pt x="0" y="270"/>
                    <a:pt x="1" y="276"/>
                  </a:cubicBezTo>
                  <a:cubicBezTo>
                    <a:pt x="1" y="280"/>
                    <a:pt x="2" y="283"/>
                    <a:pt x="3" y="286"/>
                  </a:cubicBezTo>
                  <a:cubicBezTo>
                    <a:pt x="4" y="293"/>
                    <a:pt x="10" y="297"/>
                    <a:pt x="16" y="295"/>
                  </a:cubicBezTo>
                  <a:cubicBezTo>
                    <a:pt x="22" y="293"/>
                    <a:pt x="22" y="293"/>
                    <a:pt x="22" y="293"/>
                  </a:cubicBezTo>
                  <a:cubicBezTo>
                    <a:pt x="31" y="291"/>
                    <a:pt x="41" y="296"/>
                    <a:pt x="44" y="305"/>
                  </a:cubicBezTo>
                  <a:cubicBezTo>
                    <a:pt x="44" y="305"/>
                    <a:pt x="44" y="305"/>
                    <a:pt x="44" y="305"/>
                  </a:cubicBezTo>
                  <a:cubicBezTo>
                    <a:pt x="46" y="315"/>
                    <a:pt x="41" y="324"/>
                    <a:pt x="32" y="327"/>
                  </a:cubicBezTo>
                  <a:cubicBezTo>
                    <a:pt x="27" y="328"/>
                    <a:pt x="27" y="328"/>
                    <a:pt x="27" y="328"/>
                  </a:cubicBezTo>
                  <a:cubicBezTo>
                    <a:pt x="21" y="330"/>
                    <a:pt x="17" y="337"/>
                    <a:pt x="20" y="343"/>
                  </a:cubicBezTo>
                  <a:cubicBezTo>
                    <a:pt x="21" y="346"/>
                    <a:pt x="23" y="349"/>
                    <a:pt x="24" y="352"/>
                  </a:cubicBezTo>
                  <a:cubicBezTo>
                    <a:pt x="27" y="358"/>
                    <a:pt x="34" y="360"/>
                    <a:pt x="40" y="357"/>
                  </a:cubicBezTo>
                  <a:cubicBezTo>
                    <a:pt x="45" y="353"/>
                    <a:pt x="45" y="353"/>
                    <a:pt x="45" y="353"/>
                  </a:cubicBezTo>
                  <a:cubicBezTo>
                    <a:pt x="53" y="348"/>
                    <a:pt x="64" y="351"/>
                    <a:pt x="69" y="359"/>
                  </a:cubicBezTo>
                  <a:cubicBezTo>
                    <a:pt x="74" y="367"/>
                    <a:pt x="72" y="378"/>
                    <a:pt x="63" y="383"/>
                  </a:cubicBezTo>
                  <a:cubicBezTo>
                    <a:pt x="59" y="386"/>
                    <a:pt x="59" y="386"/>
                    <a:pt x="59" y="386"/>
                  </a:cubicBezTo>
                  <a:cubicBezTo>
                    <a:pt x="54" y="389"/>
                    <a:pt x="52" y="397"/>
                    <a:pt x="57" y="402"/>
                  </a:cubicBezTo>
                  <a:cubicBezTo>
                    <a:pt x="59" y="405"/>
                    <a:pt x="61" y="407"/>
                    <a:pt x="63" y="409"/>
                  </a:cubicBezTo>
                  <a:cubicBezTo>
                    <a:pt x="68" y="414"/>
                    <a:pt x="75" y="414"/>
                    <a:pt x="80" y="409"/>
                  </a:cubicBezTo>
                  <a:cubicBezTo>
                    <a:pt x="83" y="405"/>
                    <a:pt x="83" y="405"/>
                    <a:pt x="83" y="405"/>
                  </a:cubicBezTo>
                  <a:cubicBezTo>
                    <a:pt x="89" y="399"/>
                    <a:pt x="99" y="397"/>
                    <a:pt x="106" y="402"/>
                  </a:cubicBezTo>
                  <a:cubicBezTo>
                    <a:pt x="115" y="407"/>
                    <a:pt x="117" y="420"/>
                    <a:pt x="110" y="428"/>
                  </a:cubicBezTo>
                  <a:cubicBezTo>
                    <a:pt x="107" y="432"/>
                    <a:pt x="107" y="432"/>
                    <a:pt x="107" y="432"/>
                  </a:cubicBezTo>
                  <a:cubicBezTo>
                    <a:pt x="102" y="437"/>
                    <a:pt x="103" y="445"/>
                    <a:pt x="109" y="448"/>
                  </a:cubicBezTo>
                  <a:cubicBezTo>
                    <a:pt x="112" y="450"/>
                    <a:pt x="114" y="452"/>
                    <a:pt x="117" y="453"/>
                  </a:cubicBezTo>
                  <a:cubicBezTo>
                    <a:pt x="123" y="457"/>
                    <a:pt x="130" y="455"/>
                    <a:pt x="133" y="449"/>
                  </a:cubicBezTo>
                  <a:cubicBezTo>
                    <a:pt x="135" y="443"/>
                    <a:pt x="135" y="443"/>
                    <a:pt x="135" y="443"/>
                  </a:cubicBezTo>
                  <a:cubicBezTo>
                    <a:pt x="139" y="435"/>
                    <a:pt x="150" y="431"/>
                    <a:pt x="159" y="435"/>
                  </a:cubicBezTo>
                  <a:cubicBezTo>
                    <a:pt x="159" y="435"/>
                    <a:pt x="159" y="435"/>
                    <a:pt x="159" y="435"/>
                  </a:cubicBezTo>
                  <a:cubicBezTo>
                    <a:pt x="167" y="439"/>
                    <a:pt x="171" y="449"/>
                    <a:pt x="167" y="458"/>
                  </a:cubicBezTo>
                  <a:cubicBezTo>
                    <a:pt x="165" y="463"/>
                    <a:pt x="165" y="463"/>
                    <a:pt x="165" y="463"/>
                  </a:cubicBezTo>
                  <a:cubicBezTo>
                    <a:pt x="162" y="469"/>
                    <a:pt x="165" y="476"/>
                    <a:pt x="172" y="478"/>
                  </a:cubicBezTo>
                  <a:cubicBezTo>
                    <a:pt x="175" y="479"/>
                    <a:pt x="178" y="480"/>
                    <a:pt x="181" y="480"/>
                  </a:cubicBezTo>
                  <a:cubicBezTo>
                    <a:pt x="187" y="482"/>
                    <a:pt x="194" y="478"/>
                    <a:pt x="195" y="471"/>
                  </a:cubicBezTo>
                  <a:cubicBezTo>
                    <a:pt x="196" y="466"/>
                    <a:pt x="196" y="466"/>
                    <a:pt x="196" y="466"/>
                  </a:cubicBezTo>
                  <a:cubicBezTo>
                    <a:pt x="197" y="456"/>
                    <a:pt x="206" y="449"/>
                    <a:pt x="216" y="451"/>
                  </a:cubicBezTo>
                  <a:cubicBezTo>
                    <a:pt x="225" y="452"/>
                    <a:pt x="232" y="461"/>
                    <a:pt x="230" y="471"/>
                  </a:cubicBezTo>
                  <a:cubicBezTo>
                    <a:pt x="230" y="476"/>
                    <a:pt x="230" y="476"/>
                    <a:pt x="230" y="476"/>
                  </a:cubicBezTo>
                  <a:cubicBezTo>
                    <a:pt x="229" y="482"/>
                    <a:pt x="234" y="488"/>
                    <a:pt x="240" y="488"/>
                  </a:cubicBezTo>
                  <a:cubicBezTo>
                    <a:pt x="244" y="488"/>
                    <a:pt x="247" y="488"/>
                    <a:pt x="250" y="488"/>
                  </a:cubicBezTo>
                  <a:cubicBezTo>
                    <a:pt x="257" y="488"/>
                    <a:pt x="261" y="482"/>
                    <a:pt x="261" y="476"/>
                  </a:cubicBezTo>
                  <a:cubicBezTo>
                    <a:pt x="260" y="470"/>
                    <a:pt x="260" y="470"/>
                    <a:pt x="260" y="470"/>
                  </a:cubicBezTo>
                  <a:cubicBezTo>
                    <a:pt x="259" y="460"/>
                    <a:pt x="265" y="452"/>
                    <a:pt x="275" y="450"/>
                  </a:cubicBezTo>
                  <a:cubicBezTo>
                    <a:pt x="275" y="450"/>
                    <a:pt x="275" y="450"/>
                    <a:pt x="275" y="450"/>
                  </a:cubicBezTo>
                  <a:cubicBezTo>
                    <a:pt x="284" y="449"/>
                    <a:pt x="293" y="456"/>
                    <a:pt x="295" y="465"/>
                  </a:cubicBezTo>
                  <a:cubicBezTo>
                    <a:pt x="295" y="470"/>
                    <a:pt x="295" y="470"/>
                    <a:pt x="295" y="470"/>
                  </a:cubicBezTo>
                  <a:cubicBezTo>
                    <a:pt x="296" y="477"/>
                    <a:pt x="303" y="481"/>
                    <a:pt x="309" y="479"/>
                  </a:cubicBezTo>
                  <a:cubicBezTo>
                    <a:pt x="312" y="478"/>
                    <a:pt x="315" y="477"/>
                    <a:pt x="318" y="476"/>
                  </a:cubicBezTo>
                  <a:cubicBezTo>
                    <a:pt x="325" y="474"/>
                    <a:pt x="328" y="467"/>
                    <a:pt x="325" y="461"/>
                  </a:cubicBezTo>
                  <a:cubicBezTo>
                    <a:pt x="323" y="456"/>
                    <a:pt x="323" y="456"/>
                    <a:pt x="323" y="456"/>
                  </a:cubicBezTo>
                  <a:cubicBezTo>
                    <a:pt x="319" y="447"/>
                    <a:pt x="323" y="437"/>
                    <a:pt x="332" y="433"/>
                  </a:cubicBezTo>
                  <a:cubicBezTo>
                    <a:pt x="340" y="429"/>
                    <a:pt x="351" y="433"/>
                    <a:pt x="355" y="442"/>
                  </a:cubicBezTo>
                  <a:cubicBezTo>
                    <a:pt x="357" y="446"/>
                    <a:pt x="357" y="446"/>
                    <a:pt x="357" y="446"/>
                  </a:cubicBezTo>
                  <a:cubicBezTo>
                    <a:pt x="359" y="452"/>
                    <a:pt x="367" y="455"/>
                    <a:pt x="372" y="451"/>
                  </a:cubicBezTo>
                  <a:cubicBezTo>
                    <a:pt x="373" y="451"/>
                    <a:pt x="373" y="451"/>
                    <a:pt x="373" y="451"/>
                  </a:cubicBezTo>
                  <a:cubicBezTo>
                    <a:pt x="375" y="449"/>
                    <a:pt x="378" y="447"/>
                    <a:pt x="381" y="446"/>
                  </a:cubicBezTo>
                  <a:cubicBezTo>
                    <a:pt x="386" y="442"/>
                    <a:pt x="387" y="434"/>
                    <a:pt x="383" y="430"/>
                  </a:cubicBezTo>
                  <a:cubicBezTo>
                    <a:pt x="379" y="425"/>
                    <a:pt x="379" y="425"/>
                    <a:pt x="379" y="425"/>
                  </a:cubicBezTo>
                  <a:cubicBezTo>
                    <a:pt x="373" y="418"/>
                    <a:pt x="374" y="407"/>
                    <a:pt x="381" y="400"/>
                  </a:cubicBezTo>
                  <a:cubicBezTo>
                    <a:pt x="388" y="394"/>
                    <a:pt x="400" y="395"/>
                    <a:pt x="406" y="402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13" y="411"/>
                    <a:pt x="421" y="411"/>
                    <a:pt x="426" y="406"/>
                  </a:cubicBezTo>
                  <a:cubicBezTo>
                    <a:pt x="428" y="404"/>
                    <a:pt x="430" y="401"/>
                    <a:pt x="432" y="399"/>
                  </a:cubicBezTo>
                  <a:cubicBezTo>
                    <a:pt x="436" y="394"/>
                    <a:pt x="435" y="386"/>
                    <a:pt x="429" y="383"/>
                  </a:cubicBezTo>
                  <a:cubicBezTo>
                    <a:pt x="424" y="379"/>
                    <a:pt x="424" y="379"/>
                    <a:pt x="424" y="379"/>
                  </a:cubicBezTo>
                  <a:cubicBezTo>
                    <a:pt x="416" y="374"/>
                    <a:pt x="414" y="363"/>
                    <a:pt x="419" y="355"/>
                  </a:cubicBezTo>
                  <a:cubicBezTo>
                    <a:pt x="425" y="347"/>
                    <a:pt x="436" y="345"/>
                    <a:pt x="444" y="350"/>
                  </a:cubicBezTo>
                  <a:cubicBezTo>
                    <a:pt x="448" y="353"/>
                    <a:pt x="448" y="353"/>
                    <a:pt x="448" y="353"/>
                  </a:cubicBezTo>
                  <a:cubicBezTo>
                    <a:pt x="453" y="356"/>
                    <a:pt x="461" y="354"/>
                    <a:pt x="464" y="348"/>
                  </a:cubicBezTo>
                  <a:cubicBezTo>
                    <a:pt x="465" y="345"/>
                    <a:pt x="466" y="342"/>
                    <a:pt x="468" y="339"/>
                  </a:cubicBezTo>
                  <a:cubicBezTo>
                    <a:pt x="470" y="333"/>
                    <a:pt x="467" y="326"/>
                    <a:pt x="461" y="324"/>
                  </a:cubicBezTo>
                  <a:cubicBezTo>
                    <a:pt x="455" y="323"/>
                    <a:pt x="455" y="323"/>
                    <a:pt x="455" y="323"/>
                  </a:cubicBezTo>
                  <a:cubicBezTo>
                    <a:pt x="446" y="320"/>
                    <a:pt x="441" y="310"/>
                    <a:pt x="443" y="301"/>
                  </a:cubicBezTo>
                  <a:cubicBezTo>
                    <a:pt x="439" y="293"/>
                    <a:pt x="446" y="283"/>
                    <a:pt x="455" y="286"/>
                  </a:cubicBezTo>
                  <a:cubicBezTo>
                    <a:pt x="470" y="291"/>
                    <a:pt x="470" y="291"/>
                    <a:pt x="470" y="291"/>
                  </a:cubicBezTo>
                  <a:cubicBezTo>
                    <a:pt x="476" y="293"/>
                    <a:pt x="483" y="288"/>
                    <a:pt x="484" y="282"/>
                  </a:cubicBezTo>
                  <a:cubicBezTo>
                    <a:pt x="484" y="279"/>
                    <a:pt x="485" y="275"/>
                    <a:pt x="485" y="272"/>
                  </a:cubicBezTo>
                  <a:cubicBezTo>
                    <a:pt x="486" y="266"/>
                    <a:pt x="481" y="260"/>
                    <a:pt x="475" y="260"/>
                  </a:cubicBezTo>
                  <a:close/>
                  <a:moveTo>
                    <a:pt x="291" y="99"/>
                  </a:moveTo>
                  <a:cubicBezTo>
                    <a:pt x="294" y="90"/>
                    <a:pt x="303" y="85"/>
                    <a:pt x="311" y="90"/>
                  </a:cubicBezTo>
                  <a:cubicBezTo>
                    <a:pt x="368" y="131"/>
                    <a:pt x="368" y="131"/>
                    <a:pt x="368" y="131"/>
                  </a:cubicBezTo>
                  <a:cubicBezTo>
                    <a:pt x="375" y="138"/>
                    <a:pt x="374" y="148"/>
                    <a:pt x="366" y="153"/>
                  </a:cubicBezTo>
                  <a:cubicBezTo>
                    <a:pt x="357" y="159"/>
                    <a:pt x="357" y="159"/>
                    <a:pt x="357" y="159"/>
                  </a:cubicBezTo>
                  <a:cubicBezTo>
                    <a:pt x="340" y="137"/>
                    <a:pt x="316" y="119"/>
                    <a:pt x="289" y="110"/>
                  </a:cubicBezTo>
                  <a:lnTo>
                    <a:pt x="291" y="99"/>
                  </a:lnTo>
                  <a:close/>
                  <a:moveTo>
                    <a:pt x="183" y="87"/>
                  </a:moveTo>
                  <a:cubicBezTo>
                    <a:pt x="255" y="76"/>
                    <a:pt x="255" y="76"/>
                    <a:pt x="255" y="76"/>
                  </a:cubicBezTo>
                  <a:cubicBezTo>
                    <a:pt x="265" y="76"/>
                    <a:pt x="271" y="84"/>
                    <a:pt x="269" y="94"/>
                  </a:cubicBezTo>
                  <a:cubicBezTo>
                    <a:pt x="266" y="104"/>
                    <a:pt x="266" y="104"/>
                    <a:pt x="266" y="104"/>
                  </a:cubicBezTo>
                  <a:cubicBezTo>
                    <a:pt x="259" y="103"/>
                    <a:pt x="251" y="102"/>
                    <a:pt x="243" y="102"/>
                  </a:cubicBezTo>
                  <a:cubicBezTo>
                    <a:pt x="221" y="102"/>
                    <a:pt x="200" y="107"/>
                    <a:pt x="181" y="116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0" y="99"/>
                    <a:pt x="174" y="89"/>
                    <a:pt x="183" y="87"/>
                  </a:cubicBezTo>
                  <a:close/>
                  <a:moveTo>
                    <a:pt x="89" y="176"/>
                  </a:moveTo>
                  <a:cubicBezTo>
                    <a:pt x="133" y="116"/>
                    <a:pt x="133" y="116"/>
                    <a:pt x="133" y="116"/>
                  </a:cubicBezTo>
                  <a:cubicBezTo>
                    <a:pt x="140" y="109"/>
                    <a:pt x="151" y="111"/>
                    <a:pt x="156" y="119"/>
                  </a:cubicBezTo>
                  <a:cubicBezTo>
                    <a:pt x="161" y="128"/>
                    <a:pt x="161" y="128"/>
                    <a:pt x="161" y="128"/>
                  </a:cubicBezTo>
                  <a:cubicBezTo>
                    <a:pt x="137" y="145"/>
                    <a:pt x="118" y="170"/>
                    <a:pt x="108" y="198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88" y="194"/>
                    <a:pt x="84" y="185"/>
                    <a:pt x="89" y="176"/>
                  </a:cubicBezTo>
                  <a:close/>
                  <a:moveTo>
                    <a:pt x="108" y="315"/>
                  </a:moveTo>
                  <a:cubicBezTo>
                    <a:pt x="99" y="321"/>
                    <a:pt x="90" y="317"/>
                    <a:pt x="87" y="308"/>
                  </a:cubicBezTo>
                  <a:cubicBezTo>
                    <a:pt x="75" y="233"/>
                    <a:pt x="75" y="233"/>
                    <a:pt x="75" y="233"/>
                  </a:cubicBezTo>
                  <a:cubicBezTo>
                    <a:pt x="75" y="223"/>
                    <a:pt x="83" y="216"/>
                    <a:pt x="92" y="219"/>
                  </a:cubicBezTo>
                  <a:cubicBezTo>
                    <a:pt x="103" y="221"/>
                    <a:pt x="103" y="221"/>
                    <a:pt x="103" y="221"/>
                  </a:cubicBezTo>
                  <a:cubicBezTo>
                    <a:pt x="101" y="229"/>
                    <a:pt x="101" y="236"/>
                    <a:pt x="101" y="244"/>
                  </a:cubicBezTo>
                  <a:cubicBezTo>
                    <a:pt x="101" y="268"/>
                    <a:pt x="107" y="290"/>
                    <a:pt x="117" y="310"/>
                  </a:cubicBezTo>
                  <a:lnTo>
                    <a:pt x="108" y="315"/>
                  </a:lnTo>
                  <a:close/>
                  <a:moveTo>
                    <a:pt x="180" y="401"/>
                  </a:moveTo>
                  <a:cubicBezTo>
                    <a:pt x="118" y="357"/>
                    <a:pt x="118" y="357"/>
                    <a:pt x="118" y="357"/>
                  </a:cubicBezTo>
                  <a:cubicBezTo>
                    <a:pt x="111" y="350"/>
                    <a:pt x="112" y="340"/>
                    <a:pt x="120" y="335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47" y="354"/>
                    <a:pt x="173" y="372"/>
                    <a:pt x="203" y="381"/>
                  </a:cubicBezTo>
                  <a:cubicBezTo>
                    <a:pt x="201" y="391"/>
                    <a:pt x="201" y="391"/>
                    <a:pt x="201" y="391"/>
                  </a:cubicBezTo>
                  <a:cubicBezTo>
                    <a:pt x="198" y="401"/>
                    <a:pt x="189" y="405"/>
                    <a:pt x="180" y="401"/>
                  </a:cubicBezTo>
                  <a:close/>
                  <a:moveTo>
                    <a:pt x="311" y="399"/>
                  </a:moveTo>
                  <a:cubicBezTo>
                    <a:pt x="237" y="413"/>
                    <a:pt x="237" y="413"/>
                    <a:pt x="237" y="413"/>
                  </a:cubicBezTo>
                  <a:cubicBezTo>
                    <a:pt x="228" y="413"/>
                    <a:pt x="221" y="406"/>
                    <a:pt x="223" y="39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31" y="386"/>
                    <a:pt x="237" y="387"/>
                    <a:pt x="243" y="387"/>
                  </a:cubicBezTo>
                  <a:cubicBezTo>
                    <a:pt x="268" y="387"/>
                    <a:pt x="292" y="380"/>
                    <a:pt x="312" y="368"/>
                  </a:cubicBezTo>
                  <a:cubicBezTo>
                    <a:pt x="318" y="377"/>
                    <a:pt x="318" y="377"/>
                    <a:pt x="318" y="377"/>
                  </a:cubicBezTo>
                  <a:cubicBezTo>
                    <a:pt x="323" y="386"/>
                    <a:pt x="320" y="395"/>
                    <a:pt x="311" y="399"/>
                  </a:cubicBezTo>
                  <a:close/>
                  <a:moveTo>
                    <a:pt x="400" y="307"/>
                  </a:moveTo>
                  <a:cubicBezTo>
                    <a:pt x="359" y="367"/>
                    <a:pt x="359" y="367"/>
                    <a:pt x="359" y="367"/>
                  </a:cubicBezTo>
                  <a:cubicBezTo>
                    <a:pt x="352" y="374"/>
                    <a:pt x="343" y="373"/>
                    <a:pt x="337" y="365"/>
                  </a:cubicBezTo>
                  <a:cubicBezTo>
                    <a:pt x="332" y="355"/>
                    <a:pt x="332" y="355"/>
                    <a:pt x="332" y="355"/>
                  </a:cubicBezTo>
                  <a:cubicBezTo>
                    <a:pt x="354" y="337"/>
                    <a:pt x="371" y="313"/>
                    <a:pt x="379" y="284"/>
                  </a:cubicBezTo>
                  <a:cubicBezTo>
                    <a:pt x="390" y="287"/>
                    <a:pt x="390" y="287"/>
                    <a:pt x="390" y="287"/>
                  </a:cubicBezTo>
                  <a:cubicBezTo>
                    <a:pt x="400" y="289"/>
                    <a:pt x="404" y="298"/>
                    <a:pt x="400" y="307"/>
                  </a:cubicBezTo>
                  <a:close/>
                  <a:moveTo>
                    <a:pt x="395" y="264"/>
                  </a:moveTo>
                  <a:cubicBezTo>
                    <a:pt x="384" y="262"/>
                    <a:pt x="384" y="262"/>
                    <a:pt x="384" y="262"/>
                  </a:cubicBezTo>
                  <a:cubicBezTo>
                    <a:pt x="385" y="256"/>
                    <a:pt x="385" y="250"/>
                    <a:pt x="385" y="244"/>
                  </a:cubicBezTo>
                  <a:cubicBezTo>
                    <a:pt x="385" y="221"/>
                    <a:pt x="379" y="199"/>
                    <a:pt x="369" y="179"/>
                  </a:cubicBezTo>
                  <a:cubicBezTo>
                    <a:pt x="378" y="173"/>
                    <a:pt x="378" y="173"/>
                    <a:pt x="378" y="173"/>
                  </a:cubicBezTo>
                  <a:cubicBezTo>
                    <a:pt x="387" y="168"/>
                    <a:pt x="396" y="171"/>
                    <a:pt x="399" y="181"/>
                  </a:cubicBezTo>
                  <a:cubicBezTo>
                    <a:pt x="412" y="250"/>
                    <a:pt x="412" y="250"/>
                    <a:pt x="412" y="250"/>
                  </a:cubicBezTo>
                  <a:cubicBezTo>
                    <a:pt x="412" y="260"/>
                    <a:pt x="404" y="266"/>
                    <a:pt x="395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</p:grpSp>
      <p:sp>
        <p:nvSpPr>
          <p:cNvPr id="49" name="Freeform 19"/>
          <p:cNvSpPr>
            <a:spLocks noEditPoints="1"/>
          </p:cNvSpPr>
          <p:nvPr/>
        </p:nvSpPr>
        <p:spPr bwMode="auto">
          <a:xfrm>
            <a:off x="2131294" y="2144362"/>
            <a:ext cx="906203" cy="909046"/>
          </a:xfrm>
          <a:custGeom>
            <a:avLst/>
            <a:gdLst>
              <a:gd name="T0" fmla="*/ 380 w 402"/>
              <a:gd name="T1" fmla="*/ 242 h 403"/>
              <a:gd name="T2" fmla="*/ 385 w 402"/>
              <a:gd name="T3" fmla="*/ 209 h 403"/>
              <a:gd name="T4" fmla="*/ 383 w 402"/>
              <a:gd name="T5" fmla="*/ 175 h 403"/>
              <a:gd name="T6" fmla="*/ 375 w 402"/>
              <a:gd name="T7" fmla="*/ 142 h 403"/>
              <a:gd name="T8" fmla="*/ 361 w 402"/>
              <a:gd name="T9" fmla="*/ 111 h 403"/>
              <a:gd name="T10" fmla="*/ 342 w 402"/>
              <a:gd name="T11" fmla="*/ 83 h 403"/>
              <a:gd name="T12" fmla="*/ 318 w 402"/>
              <a:gd name="T13" fmla="*/ 59 h 403"/>
              <a:gd name="T14" fmla="*/ 289 w 402"/>
              <a:gd name="T15" fmla="*/ 40 h 403"/>
              <a:gd name="T16" fmla="*/ 258 w 402"/>
              <a:gd name="T17" fmla="*/ 26 h 403"/>
              <a:gd name="T18" fmla="*/ 225 w 402"/>
              <a:gd name="T19" fmla="*/ 19 h 403"/>
              <a:gd name="T20" fmla="*/ 191 w 402"/>
              <a:gd name="T21" fmla="*/ 18 h 403"/>
              <a:gd name="T22" fmla="*/ 158 w 402"/>
              <a:gd name="T23" fmla="*/ 23 h 403"/>
              <a:gd name="T24" fmla="*/ 125 w 402"/>
              <a:gd name="T25" fmla="*/ 34 h 403"/>
              <a:gd name="T26" fmla="*/ 96 w 402"/>
              <a:gd name="T27" fmla="*/ 50 h 403"/>
              <a:gd name="T28" fmla="*/ 70 w 402"/>
              <a:gd name="T29" fmla="*/ 72 h 403"/>
              <a:gd name="T30" fmla="*/ 48 w 402"/>
              <a:gd name="T31" fmla="*/ 98 h 403"/>
              <a:gd name="T32" fmla="*/ 32 w 402"/>
              <a:gd name="T33" fmla="*/ 128 h 403"/>
              <a:gd name="T34" fmla="*/ 21 w 402"/>
              <a:gd name="T35" fmla="*/ 161 h 403"/>
              <a:gd name="T36" fmla="*/ 17 w 402"/>
              <a:gd name="T37" fmla="*/ 194 h 403"/>
              <a:gd name="T38" fmla="*/ 19 w 402"/>
              <a:gd name="T39" fmla="*/ 228 h 403"/>
              <a:gd name="T40" fmla="*/ 27 w 402"/>
              <a:gd name="T41" fmla="*/ 261 h 403"/>
              <a:gd name="T42" fmla="*/ 41 w 402"/>
              <a:gd name="T43" fmla="*/ 292 h 403"/>
              <a:gd name="T44" fmla="*/ 60 w 402"/>
              <a:gd name="T45" fmla="*/ 320 h 403"/>
              <a:gd name="T46" fmla="*/ 84 w 402"/>
              <a:gd name="T47" fmla="*/ 344 h 403"/>
              <a:gd name="T48" fmla="*/ 112 w 402"/>
              <a:gd name="T49" fmla="*/ 363 h 403"/>
              <a:gd name="T50" fmla="*/ 144 w 402"/>
              <a:gd name="T51" fmla="*/ 376 h 403"/>
              <a:gd name="T52" fmla="*/ 177 w 402"/>
              <a:gd name="T53" fmla="*/ 384 h 403"/>
              <a:gd name="T54" fmla="*/ 211 w 402"/>
              <a:gd name="T55" fmla="*/ 385 h 403"/>
              <a:gd name="T56" fmla="*/ 244 w 402"/>
              <a:gd name="T57" fmla="*/ 380 h 403"/>
              <a:gd name="T58" fmla="*/ 276 w 402"/>
              <a:gd name="T59" fmla="*/ 369 h 403"/>
              <a:gd name="T60" fmla="*/ 306 w 402"/>
              <a:gd name="T61" fmla="*/ 353 h 403"/>
              <a:gd name="T62" fmla="*/ 332 w 402"/>
              <a:gd name="T63" fmla="*/ 331 h 403"/>
              <a:gd name="T64" fmla="*/ 354 w 402"/>
              <a:gd name="T65" fmla="*/ 304 h 403"/>
              <a:gd name="T66" fmla="*/ 370 w 402"/>
              <a:gd name="T67" fmla="*/ 275 h 403"/>
              <a:gd name="T68" fmla="*/ 119 w 402"/>
              <a:gd name="T69" fmla="*/ 71 h 403"/>
              <a:gd name="T70" fmla="*/ 213 w 402"/>
              <a:gd name="T71" fmla="*/ 69 h 403"/>
              <a:gd name="T72" fmla="*/ 80 w 402"/>
              <a:gd name="T73" fmla="*/ 257 h 403"/>
              <a:gd name="T74" fmla="*/ 337 w 402"/>
              <a:gd name="T75" fmla="*/ 272 h 403"/>
              <a:gd name="T76" fmla="*/ 98 w 402"/>
              <a:gd name="T77" fmla="*/ 294 h 403"/>
              <a:gd name="T78" fmla="*/ 324 w 402"/>
              <a:gd name="T79" fmla="*/ 253 h 403"/>
              <a:gd name="T80" fmla="*/ 339 w 402"/>
              <a:gd name="T81" fmla="*/ 214 h 403"/>
              <a:gd name="T82" fmla="*/ 252 w 402"/>
              <a:gd name="T83" fmla="*/ 79 h 403"/>
              <a:gd name="T84" fmla="*/ 331 w 402"/>
              <a:gd name="T85" fmla="*/ 12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02" h="403">
                <a:moveTo>
                  <a:pt x="376" y="259"/>
                </a:moveTo>
                <a:cubicBezTo>
                  <a:pt x="396" y="256"/>
                  <a:pt x="396" y="256"/>
                  <a:pt x="396" y="256"/>
                </a:cubicBezTo>
                <a:cubicBezTo>
                  <a:pt x="380" y="242"/>
                  <a:pt x="380" y="242"/>
                  <a:pt x="380" y="242"/>
                </a:cubicBezTo>
                <a:cubicBezTo>
                  <a:pt x="375" y="238"/>
                  <a:pt x="377" y="229"/>
                  <a:pt x="383" y="226"/>
                </a:cubicBezTo>
                <a:cubicBezTo>
                  <a:pt x="402" y="219"/>
                  <a:pt x="402" y="219"/>
                  <a:pt x="402" y="219"/>
                </a:cubicBezTo>
                <a:cubicBezTo>
                  <a:pt x="385" y="209"/>
                  <a:pt x="385" y="209"/>
                  <a:pt x="385" y="209"/>
                </a:cubicBezTo>
                <a:cubicBezTo>
                  <a:pt x="379" y="205"/>
                  <a:pt x="379" y="196"/>
                  <a:pt x="385" y="192"/>
                </a:cubicBezTo>
                <a:cubicBezTo>
                  <a:pt x="402" y="182"/>
                  <a:pt x="402" y="182"/>
                  <a:pt x="402" y="182"/>
                </a:cubicBezTo>
                <a:cubicBezTo>
                  <a:pt x="383" y="175"/>
                  <a:pt x="383" y="175"/>
                  <a:pt x="383" y="175"/>
                </a:cubicBezTo>
                <a:cubicBezTo>
                  <a:pt x="376" y="172"/>
                  <a:pt x="375" y="163"/>
                  <a:pt x="380" y="158"/>
                </a:cubicBezTo>
                <a:cubicBezTo>
                  <a:pt x="395" y="145"/>
                  <a:pt x="395" y="145"/>
                  <a:pt x="395" y="145"/>
                </a:cubicBezTo>
                <a:cubicBezTo>
                  <a:pt x="375" y="142"/>
                  <a:pt x="375" y="142"/>
                  <a:pt x="375" y="142"/>
                </a:cubicBezTo>
                <a:cubicBezTo>
                  <a:pt x="368" y="141"/>
                  <a:pt x="365" y="132"/>
                  <a:pt x="369" y="126"/>
                </a:cubicBezTo>
                <a:cubicBezTo>
                  <a:pt x="381" y="110"/>
                  <a:pt x="381" y="110"/>
                  <a:pt x="381" y="110"/>
                </a:cubicBezTo>
                <a:cubicBezTo>
                  <a:pt x="361" y="111"/>
                  <a:pt x="361" y="111"/>
                  <a:pt x="361" y="111"/>
                </a:cubicBezTo>
                <a:cubicBezTo>
                  <a:pt x="354" y="111"/>
                  <a:pt x="349" y="103"/>
                  <a:pt x="352" y="97"/>
                </a:cubicBezTo>
                <a:cubicBezTo>
                  <a:pt x="361" y="79"/>
                  <a:pt x="361" y="79"/>
                  <a:pt x="361" y="79"/>
                </a:cubicBezTo>
                <a:cubicBezTo>
                  <a:pt x="342" y="83"/>
                  <a:pt x="342" y="83"/>
                  <a:pt x="342" y="83"/>
                </a:cubicBezTo>
                <a:cubicBezTo>
                  <a:pt x="335" y="84"/>
                  <a:pt x="328" y="78"/>
                  <a:pt x="330" y="7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1" y="62"/>
                  <a:pt x="303" y="56"/>
                  <a:pt x="304" y="49"/>
                </a:cubicBezTo>
                <a:cubicBezTo>
                  <a:pt x="306" y="29"/>
                  <a:pt x="306" y="29"/>
                  <a:pt x="306" y="29"/>
                </a:cubicBezTo>
                <a:cubicBezTo>
                  <a:pt x="289" y="40"/>
                  <a:pt x="289" y="40"/>
                  <a:pt x="289" y="40"/>
                </a:cubicBezTo>
                <a:cubicBezTo>
                  <a:pt x="283" y="44"/>
                  <a:pt x="275" y="40"/>
                  <a:pt x="274" y="33"/>
                </a:cubicBezTo>
                <a:cubicBezTo>
                  <a:pt x="273" y="13"/>
                  <a:pt x="273" y="13"/>
                  <a:pt x="273" y="13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53" y="32"/>
                  <a:pt x="244" y="29"/>
                  <a:pt x="242" y="22"/>
                </a:cubicBezTo>
                <a:cubicBezTo>
                  <a:pt x="237" y="3"/>
                  <a:pt x="237" y="3"/>
                  <a:pt x="237" y="3"/>
                </a:cubicBezTo>
                <a:cubicBezTo>
                  <a:pt x="225" y="19"/>
                  <a:pt x="225" y="19"/>
                  <a:pt x="225" y="19"/>
                </a:cubicBezTo>
                <a:cubicBezTo>
                  <a:pt x="221" y="25"/>
                  <a:pt x="212" y="24"/>
                  <a:pt x="209" y="17"/>
                </a:cubicBezTo>
                <a:cubicBezTo>
                  <a:pt x="200" y="0"/>
                  <a:pt x="200" y="0"/>
                  <a:pt x="200" y="0"/>
                </a:cubicBezTo>
                <a:cubicBezTo>
                  <a:pt x="191" y="18"/>
                  <a:pt x="191" y="18"/>
                  <a:pt x="191" y="18"/>
                </a:cubicBezTo>
                <a:cubicBezTo>
                  <a:pt x="188" y="24"/>
                  <a:pt x="179" y="25"/>
                  <a:pt x="175" y="19"/>
                </a:cubicBezTo>
                <a:cubicBezTo>
                  <a:pt x="163" y="3"/>
                  <a:pt x="163" y="3"/>
                  <a:pt x="163" y="3"/>
                </a:cubicBezTo>
                <a:cubicBezTo>
                  <a:pt x="158" y="23"/>
                  <a:pt x="158" y="23"/>
                  <a:pt x="158" y="23"/>
                </a:cubicBezTo>
                <a:cubicBezTo>
                  <a:pt x="156" y="30"/>
                  <a:pt x="147" y="32"/>
                  <a:pt x="142" y="27"/>
                </a:cubicBezTo>
                <a:cubicBezTo>
                  <a:pt x="127" y="14"/>
                  <a:pt x="127" y="14"/>
                  <a:pt x="127" y="14"/>
                </a:cubicBezTo>
                <a:cubicBezTo>
                  <a:pt x="125" y="34"/>
                  <a:pt x="125" y="34"/>
                  <a:pt x="125" y="34"/>
                </a:cubicBezTo>
                <a:cubicBezTo>
                  <a:pt x="125" y="41"/>
                  <a:pt x="117" y="45"/>
                  <a:pt x="111" y="41"/>
                </a:cubicBezTo>
                <a:cubicBezTo>
                  <a:pt x="94" y="30"/>
                  <a:pt x="94" y="30"/>
                  <a:pt x="94" y="30"/>
                </a:cubicBezTo>
                <a:cubicBezTo>
                  <a:pt x="96" y="50"/>
                  <a:pt x="96" y="50"/>
                  <a:pt x="96" y="50"/>
                </a:cubicBezTo>
                <a:cubicBezTo>
                  <a:pt x="97" y="58"/>
                  <a:pt x="89" y="63"/>
                  <a:pt x="83" y="60"/>
                </a:cubicBezTo>
                <a:cubicBezTo>
                  <a:pt x="64" y="53"/>
                  <a:pt x="64" y="53"/>
                  <a:pt x="64" y="53"/>
                </a:cubicBezTo>
                <a:cubicBezTo>
                  <a:pt x="70" y="72"/>
                  <a:pt x="70" y="72"/>
                  <a:pt x="70" y="72"/>
                </a:cubicBezTo>
                <a:cubicBezTo>
                  <a:pt x="72" y="79"/>
                  <a:pt x="66" y="86"/>
                  <a:pt x="59" y="85"/>
                </a:cubicBezTo>
                <a:cubicBezTo>
                  <a:pt x="39" y="81"/>
                  <a:pt x="39" y="81"/>
                  <a:pt x="39" y="81"/>
                </a:cubicBezTo>
                <a:cubicBezTo>
                  <a:pt x="48" y="98"/>
                  <a:pt x="48" y="98"/>
                  <a:pt x="48" y="98"/>
                </a:cubicBezTo>
                <a:cubicBezTo>
                  <a:pt x="52" y="105"/>
                  <a:pt x="47" y="113"/>
                  <a:pt x="40" y="113"/>
                </a:cubicBezTo>
                <a:cubicBezTo>
                  <a:pt x="20" y="113"/>
                  <a:pt x="20" y="113"/>
                  <a:pt x="20" y="113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7" y="134"/>
                  <a:pt x="33" y="143"/>
                  <a:pt x="26" y="144"/>
                </a:cubicBezTo>
                <a:cubicBezTo>
                  <a:pt x="6" y="147"/>
                  <a:pt x="6" y="147"/>
                  <a:pt x="6" y="147"/>
                </a:cubicBezTo>
                <a:cubicBezTo>
                  <a:pt x="21" y="161"/>
                  <a:pt x="21" y="161"/>
                  <a:pt x="21" y="161"/>
                </a:cubicBezTo>
                <a:cubicBezTo>
                  <a:pt x="27" y="165"/>
                  <a:pt x="25" y="174"/>
                  <a:pt x="18" y="177"/>
                </a:cubicBezTo>
                <a:cubicBezTo>
                  <a:pt x="0" y="184"/>
                  <a:pt x="0" y="184"/>
                  <a:pt x="0" y="184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23" y="198"/>
                  <a:pt x="23" y="207"/>
                  <a:pt x="17" y="211"/>
                </a:cubicBezTo>
                <a:cubicBezTo>
                  <a:pt x="0" y="221"/>
                  <a:pt x="0" y="221"/>
                  <a:pt x="0" y="221"/>
                </a:cubicBezTo>
                <a:cubicBezTo>
                  <a:pt x="19" y="228"/>
                  <a:pt x="19" y="228"/>
                  <a:pt x="19" y="228"/>
                </a:cubicBezTo>
                <a:cubicBezTo>
                  <a:pt x="26" y="231"/>
                  <a:pt x="27" y="240"/>
                  <a:pt x="22" y="245"/>
                </a:cubicBezTo>
                <a:cubicBezTo>
                  <a:pt x="7" y="258"/>
                  <a:pt x="7" y="258"/>
                  <a:pt x="7" y="258"/>
                </a:cubicBezTo>
                <a:cubicBezTo>
                  <a:pt x="27" y="261"/>
                  <a:pt x="27" y="261"/>
                  <a:pt x="27" y="261"/>
                </a:cubicBezTo>
                <a:cubicBezTo>
                  <a:pt x="34" y="262"/>
                  <a:pt x="37" y="271"/>
                  <a:pt x="33" y="277"/>
                </a:cubicBezTo>
                <a:cubicBezTo>
                  <a:pt x="21" y="293"/>
                  <a:pt x="21" y="293"/>
                  <a:pt x="21" y="293"/>
                </a:cubicBezTo>
                <a:cubicBezTo>
                  <a:pt x="41" y="292"/>
                  <a:pt x="41" y="292"/>
                  <a:pt x="41" y="292"/>
                </a:cubicBezTo>
                <a:cubicBezTo>
                  <a:pt x="48" y="292"/>
                  <a:pt x="53" y="300"/>
                  <a:pt x="50" y="306"/>
                </a:cubicBezTo>
                <a:cubicBezTo>
                  <a:pt x="41" y="324"/>
                  <a:pt x="41" y="324"/>
                  <a:pt x="41" y="324"/>
                </a:cubicBezTo>
                <a:cubicBezTo>
                  <a:pt x="60" y="320"/>
                  <a:pt x="60" y="320"/>
                  <a:pt x="60" y="320"/>
                </a:cubicBezTo>
                <a:cubicBezTo>
                  <a:pt x="67" y="319"/>
                  <a:pt x="73" y="325"/>
                  <a:pt x="71" y="332"/>
                </a:cubicBezTo>
                <a:cubicBezTo>
                  <a:pt x="66" y="352"/>
                  <a:pt x="66" y="352"/>
                  <a:pt x="66" y="352"/>
                </a:cubicBezTo>
                <a:cubicBezTo>
                  <a:pt x="84" y="344"/>
                  <a:pt x="84" y="344"/>
                  <a:pt x="84" y="344"/>
                </a:cubicBezTo>
                <a:cubicBezTo>
                  <a:pt x="91" y="341"/>
                  <a:pt x="98" y="347"/>
                  <a:pt x="98" y="354"/>
                </a:cubicBezTo>
                <a:cubicBezTo>
                  <a:pt x="96" y="374"/>
                  <a:pt x="96" y="374"/>
                  <a:pt x="96" y="374"/>
                </a:cubicBezTo>
                <a:cubicBezTo>
                  <a:pt x="112" y="363"/>
                  <a:pt x="112" y="363"/>
                  <a:pt x="112" y="363"/>
                </a:cubicBezTo>
                <a:cubicBezTo>
                  <a:pt x="119" y="359"/>
                  <a:pt x="127" y="363"/>
                  <a:pt x="127" y="370"/>
                </a:cubicBezTo>
                <a:cubicBezTo>
                  <a:pt x="129" y="390"/>
                  <a:pt x="129" y="390"/>
                  <a:pt x="129" y="390"/>
                </a:cubicBezTo>
                <a:cubicBezTo>
                  <a:pt x="144" y="376"/>
                  <a:pt x="144" y="376"/>
                  <a:pt x="144" y="376"/>
                </a:cubicBezTo>
                <a:cubicBezTo>
                  <a:pt x="149" y="371"/>
                  <a:pt x="158" y="374"/>
                  <a:pt x="160" y="381"/>
                </a:cubicBezTo>
                <a:cubicBezTo>
                  <a:pt x="165" y="400"/>
                  <a:pt x="165" y="400"/>
                  <a:pt x="165" y="400"/>
                </a:cubicBezTo>
                <a:cubicBezTo>
                  <a:pt x="177" y="384"/>
                  <a:pt x="177" y="384"/>
                  <a:pt x="177" y="384"/>
                </a:cubicBezTo>
                <a:cubicBezTo>
                  <a:pt x="181" y="378"/>
                  <a:pt x="190" y="379"/>
                  <a:pt x="193" y="385"/>
                </a:cubicBezTo>
                <a:cubicBezTo>
                  <a:pt x="202" y="403"/>
                  <a:pt x="202" y="403"/>
                  <a:pt x="202" y="403"/>
                </a:cubicBezTo>
                <a:cubicBezTo>
                  <a:pt x="211" y="385"/>
                  <a:pt x="211" y="385"/>
                  <a:pt x="211" y="385"/>
                </a:cubicBezTo>
                <a:cubicBezTo>
                  <a:pt x="214" y="379"/>
                  <a:pt x="223" y="378"/>
                  <a:pt x="227" y="384"/>
                </a:cubicBezTo>
                <a:cubicBezTo>
                  <a:pt x="239" y="400"/>
                  <a:pt x="239" y="400"/>
                  <a:pt x="239" y="400"/>
                </a:cubicBezTo>
                <a:cubicBezTo>
                  <a:pt x="244" y="380"/>
                  <a:pt x="244" y="380"/>
                  <a:pt x="244" y="380"/>
                </a:cubicBezTo>
                <a:cubicBezTo>
                  <a:pt x="246" y="373"/>
                  <a:pt x="255" y="371"/>
                  <a:pt x="260" y="376"/>
                </a:cubicBezTo>
                <a:cubicBezTo>
                  <a:pt x="275" y="389"/>
                  <a:pt x="275" y="389"/>
                  <a:pt x="275" y="389"/>
                </a:cubicBezTo>
                <a:cubicBezTo>
                  <a:pt x="276" y="369"/>
                  <a:pt x="276" y="369"/>
                  <a:pt x="276" y="369"/>
                </a:cubicBezTo>
                <a:cubicBezTo>
                  <a:pt x="277" y="362"/>
                  <a:pt x="285" y="358"/>
                  <a:pt x="291" y="362"/>
                </a:cubicBezTo>
                <a:cubicBezTo>
                  <a:pt x="308" y="373"/>
                  <a:pt x="308" y="373"/>
                  <a:pt x="308" y="373"/>
                </a:cubicBezTo>
                <a:cubicBezTo>
                  <a:pt x="306" y="353"/>
                  <a:pt x="306" y="353"/>
                  <a:pt x="306" y="353"/>
                </a:cubicBezTo>
                <a:cubicBezTo>
                  <a:pt x="305" y="345"/>
                  <a:pt x="312" y="340"/>
                  <a:pt x="319" y="343"/>
                </a:cubicBezTo>
                <a:cubicBezTo>
                  <a:pt x="338" y="350"/>
                  <a:pt x="338" y="350"/>
                  <a:pt x="338" y="350"/>
                </a:cubicBezTo>
                <a:cubicBezTo>
                  <a:pt x="332" y="331"/>
                  <a:pt x="332" y="331"/>
                  <a:pt x="332" y="331"/>
                </a:cubicBezTo>
                <a:cubicBezTo>
                  <a:pt x="330" y="324"/>
                  <a:pt x="336" y="317"/>
                  <a:pt x="343" y="318"/>
                </a:cubicBezTo>
                <a:cubicBezTo>
                  <a:pt x="363" y="322"/>
                  <a:pt x="363" y="322"/>
                  <a:pt x="363" y="322"/>
                </a:cubicBezTo>
                <a:cubicBezTo>
                  <a:pt x="354" y="304"/>
                  <a:pt x="354" y="304"/>
                  <a:pt x="354" y="304"/>
                </a:cubicBezTo>
                <a:cubicBezTo>
                  <a:pt x="350" y="298"/>
                  <a:pt x="355" y="290"/>
                  <a:pt x="362" y="290"/>
                </a:cubicBezTo>
                <a:cubicBezTo>
                  <a:pt x="382" y="290"/>
                  <a:pt x="382" y="290"/>
                  <a:pt x="382" y="290"/>
                </a:cubicBezTo>
                <a:cubicBezTo>
                  <a:pt x="370" y="275"/>
                  <a:pt x="370" y="275"/>
                  <a:pt x="370" y="275"/>
                </a:cubicBezTo>
                <a:cubicBezTo>
                  <a:pt x="365" y="269"/>
                  <a:pt x="369" y="260"/>
                  <a:pt x="376" y="259"/>
                </a:cubicBezTo>
                <a:close/>
                <a:moveTo>
                  <a:pt x="56" y="253"/>
                </a:moveTo>
                <a:cubicBezTo>
                  <a:pt x="33" y="187"/>
                  <a:pt x="57" y="110"/>
                  <a:pt x="119" y="71"/>
                </a:cubicBezTo>
                <a:cubicBezTo>
                  <a:pt x="145" y="55"/>
                  <a:pt x="173" y="48"/>
                  <a:pt x="201" y="48"/>
                </a:cubicBezTo>
                <a:cubicBezTo>
                  <a:pt x="210" y="48"/>
                  <a:pt x="216" y="56"/>
                  <a:pt x="214" y="64"/>
                </a:cubicBezTo>
                <a:cubicBezTo>
                  <a:pt x="213" y="69"/>
                  <a:pt x="213" y="69"/>
                  <a:pt x="213" y="69"/>
                </a:cubicBezTo>
                <a:cubicBezTo>
                  <a:pt x="209" y="69"/>
                  <a:pt x="205" y="68"/>
                  <a:pt x="201" y="68"/>
                </a:cubicBezTo>
                <a:cubicBezTo>
                  <a:pt x="127" y="68"/>
                  <a:pt x="68" y="128"/>
                  <a:pt x="68" y="201"/>
                </a:cubicBezTo>
                <a:cubicBezTo>
                  <a:pt x="68" y="221"/>
                  <a:pt x="72" y="240"/>
                  <a:pt x="80" y="257"/>
                </a:cubicBezTo>
                <a:cubicBezTo>
                  <a:pt x="75" y="260"/>
                  <a:pt x="75" y="260"/>
                  <a:pt x="75" y="260"/>
                </a:cubicBezTo>
                <a:cubicBezTo>
                  <a:pt x="68" y="264"/>
                  <a:pt x="59" y="261"/>
                  <a:pt x="56" y="253"/>
                </a:cubicBezTo>
                <a:close/>
                <a:moveTo>
                  <a:pt x="337" y="272"/>
                </a:moveTo>
                <a:cubicBezTo>
                  <a:pt x="325" y="296"/>
                  <a:pt x="307" y="316"/>
                  <a:pt x="283" y="332"/>
                </a:cubicBezTo>
                <a:cubicBezTo>
                  <a:pt x="222" y="369"/>
                  <a:pt x="146" y="360"/>
                  <a:pt x="97" y="314"/>
                </a:cubicBezTo>
                <a:cubicBezTo>
                  <a:pt x="90" y="308"/>
                  <a:pt x="91" y="298"/>
                  <a:pt x="98" y="294"/>
                </a:cubicBezTo>
                <a:cubicBezTo>
                  <a:pt x="103" y="291"/>
                  <a:pt x="103" y="291"/>
                  <a:pt x="103" y="291"/>
                </a:cubicBezTo>
                <a:cubicBezTo>
                  <a:pt x="127" y="318"/>
                  <a:pt x="162" y="335"/>
                  <a:pt x="201" y="335"/>
                </a:cubicBezTo>
                <a:cubicBezTo>
                  <a:pt x="256" y="335"/>
                  <a:pt x="304" y="301"/>
                  <a:pt x="324" y="253"/>
                </a:cubicBezTo>
                <a:cubicBezTo>
                  <a:pt x="329" y="254"/>
                  <a:pt x="329" y="254"/>
                  <a:pt x="329" y="254"/>
                </a:cubicBezTo>
                <a:cubicBezTo>
                  <a:pt x="337" y="256"/>
                  <a:pt x="341" y="265"/>
                  <a:pt x="337" y="272"/>
                </a:cubicBezTo>
                <a:close/>
                <a:moveTo>
                  <a:pt x="339" y="214"/>
                </a:moveTo>
                <a:cubicBezTo>
                  <a:pt x="334" y="213"/>
                  <a:pt x="334" y="213"/>
                  <a:pt x="334" y="213"/>
                </a:cubicBezTo>
                <a:cubicBezTo>
                  <a:pt x="334" y="209"/>
                  <a:pt x="334" y="205"/>
                  <a:pt x="334" y="201"/>
                </a:cubicBezTo>
                <a:cubicBezTo>
                  <a:pt x="334" y="146"/>
                  <a:pt x="300" y="99"/>
                  <a:pt x="252" y="79"/>
                </a:cubicBezTo>
                <a:cubicBezTo>
                  <a:pt x="253" y="74"/>
                  <a:pt x="253" y="74"/>
                  <a:pt x="253" y="74"/>
                </a:cubicBezTo>
                <a:cubicBezTo>
                  <a:pt x="255" y="66"/>
                  <a:pt x="264" y="61"/>
                  <a:pt x="272" y="65"/>
                </a:cubicBezTo>
                <a:cubicBezTo>
                  <a:pt x="295" y="77"/>
                  <a:pt x="316" y="96"/>
                  <a:pt x="331" y="120"/>
                </a:cubicBezTo>
                <a:cubicBezTo>
                  <a:pt x="347" y="145"/>
                  <a:pt x="355" y="174"/>
                  <a:pt x="355" y="202"/>
                </a:cubicBezTo>
                <a:cubicBezTo>
                  <a:pt x="354" y="210"/>
                  <a:pt x="347" y="216"/>
                  <a:pt x="339" y="2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F3F3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174630" y="1253109"/>
            <a:ext cx="8345215" cy="4632004"/>
            <a:chOff x="1782493" y="798760"/>
            <a:chExt cx="9179736" cy="5095203"/>
          </a:xfrm>
        </p:grpSpPr>
        <p:cxnSp>
          <p:nvCxnSpPr>
            <p:cNvPr id="14" name="Straight Connector 13"/>
            <p:cNvCxnSpPr>
              <a:stCxn id="13" idx="19"/>
              <a:endCxn id="34" idx="18"/>
            </p:cNvCxnSpPr>
            <p:nvPr/>
          </p:nvCxnSpPr>
          <p:spPr>
            <a:xfrm flipV="1">
              <a:off x="7090870" y="4602793"/>
              <a:ext cx="752484" cy="380052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1782493" y="798760"/>
              <a:ext cx="9179736" cy="5095203"/>
              <a:chOff x="1782493" y="798760"/>
              <a:chExt cx="9179736" cy="5095203"/>
            </a:xfrm>
          </p:grpSpPr>
          <p:cxnSp>
            <p:nvCxnSpPr>
              <p:cNvPr id="6" name="Straight Connector 5"/>
              <p:cNvCxnSpPr>
                <a:stCxn id="13" idx="6"/>
                <a:endCxn id="36" idx="3"/>
              </p:cNvCxnSpPr>
              <p:nvPr/>
            </p:nvCxnSpPr>
            <p:spPr>
              <a:xfrm flipH="1">
                <a:off x="4101955" y="4458072"/>
                <a:ext cx="984994" cy="576190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13" idx="2"/>
                <a:endCxn id="39" idx="25"/>
              </p:cNvCxnSpPr>
              <p:nvPr/>
            </p:nvCxnSpPr>
            <p:spPr>
              <a:xfrm flipH="1" flipV="1">
                <a:off x="6640876" y="2231217"/>
                <a:ext cx="420825" cy="1613020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cxnSpLocks/>
                <a:stCxn id="13" idx="5"/>
                <a:endCxn id="40" idx="36"/>
              </p:cNvCxnSpPr>
              <p:nvPr/>
            </p:nvCxnSpPr>
            <p:spPr>
              <a:xfrm flipH="1" flipV="1">
                <a:off x="4416183" y="3118664"/>
                <a:ext cx="955166" cy="671696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39" idx="1"/>
                <a:endCxn id="23" idx="21"/>
              </p:cNvCxnSpPr>
              <p:nvPr/>
            </p:nvCxnSpPr>
            <p:spPr>
              <a:xfrm flipV="1">
                <a:off x="7670154" y="798760"/>
                <a:ext cx="496282" cy="74986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39" idx="38"/>
                <a:endCxn id="26" idx="20"/>
              </p:cNvCxnSpPr>
              <p:nvPr/>
            </p:nvCxnSpPr>
            <p:spPr>
              <a:xfrm flipV="1">
                <a:off x="7721761" y="1664177"/>
                <a:ext cx="839937" cy="19706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34" idx="3"/>
                <a:endCxn id="20" idx="33"/>
              </p:cNvCxnSpPr>
              <p:nvPr/>
            </p:nvCxnSpPr>
            <p:spPr>
              <a:xfrm flipV="1">
                <a:off x="9015984" y="4010754"/>
                <a:ext cx="1396814" cy="368333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34" idx="0"/>
                <a:endCxn id="44" idx="19"/>
              </p:cNvCxnSpPr>
              <p:nvPr/>
            </p:nvCxnSpPr>
            <p:spPr>
              <a:xfrm>
                <a:off x="9142135" y="4665890"/>
                <a:ext cx="1820094" cy="23431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34" idx="36"/>
                <a:endCxn id="43" idx="16"/>
              </p:cNvCxnSpPr>
              <p:nvPr/>
            </p:nvCxnSpPr>
            <p:spPr>
              <a:xfrm>
                <a:off x="9047522" y="5058812"/>
                <a:ext cx="1151978" cy="218149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cxnSpLocks/>
                <a:stCxn id="40" idx="16"/>
                <a:endCxn id="49" idx="1"/>
              </p:cNvCxnSpPr>
              <p:nvPr/>
            </p:nvCxnSpPr>
            <p:spPr>
              <a:xfrm flipH="1" flipV="1">
                <a:off x="2689492" y="2283210"/>
                <a:ext cx="565528" cy="161464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36" idx="13"/>
                <a:endCxn id="45" idx="52"/>
              </p:cNvCxnSpPr>
              <p:nvPr/>
            </p:nvCxnSpPr>
            <p:spPr>
              <a:xfrm flipH="1" flipV="1">
                <a:off x="2529457" y="4557316"/>
                <a:ext cx="689441" cy="345016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6" idx="18"/>
                <a:endCxn id="47" idx="0"/>
              </p:cNvCxnSpPr>
              <p:nvPr/>
            </p:nvCxnSpPr>
            <p:spPr>
              <a:xfrm flipH="1" flipV="1">
                <a:off x="1782493" y="5203628"/>
                <a:ext cx="1146831" cy="54341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36" idx="23"/>
                <a:endCxn id="46" idx="4"/>
              </p:cNvCxnSpPr>
              <p:nvPr/>
            </p:nvCxnSpPr>
            <p:spPr>
              <a:xfrm flipH="1">
                <a:off x="2392740" y="5742669"/>
                <a:ext cx="611128" cy="151294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TextBox 54"/>
          <p:cNvSpPr txBox="1"/>
          <p:nvPr/>
        </p:nvSpPr>
        <p:spPr>
          <a:xfrm>
            <a:off x="3549883" y="2920796"/>
            <a:ext cx="10112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cs typeface="Segoe UI Light" panose="020B0502040204020203" pitchFamily="34" charset="0"/>
              </a:rPr>
              <a:t>Behavior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74563" y="2478392"/>
            <a:ext cx="6960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bg1"/>
                </a:solidFill>
                <a:latin typeface="lato"/>
                <a:cs typeface="Segoe UI Light" panose="020B0502040204020203" pitchFamily="34" charset="0"/>
              </a:rPr>
              <a:t>Devices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/>
              <a:cs typeface="Segoe UI Light" panose="020B050204020402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19981" y="4330019"/>
            <a:ext cx="660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interests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423672" y="5143861"/>
            <a:ext cx="7983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3F3F3F"/>
                </a:solidFill>
                <a:latin typeface="lato"/>
                <a:cs typeface="Segoe UI Light" panose="020B0502040204020203" pitchFamily="34" charset="0"/>
              </a:rPr>
              <a:t>Disposition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/>
                <a:cs typeface="Segoe UI Light" panose="020B0502040204020203" pitchFamily="34" charset="0"/>
              </a:rPr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071391" y="5903552"/>
            <a:ext cx="467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Text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633450" y="4722020"/>
            <a:ext cx="679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/>
                <a:cs typeface="Segoe UI Light" panose="020B0502040204020203" pitchFamily="34" charset="0"/>
              </a:rPr>
              <a:t>Gender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988563" y="5368371"/>
            <a:ext cx="433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/>
                <a:cs typeface="Segoe UI Light" panose="020B0502040204020203" pitchFamily="34" charset="0"/>
              </a:rPr>
              <a:t>Age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497134" y="6018606"/>
            <a:ext cx="467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Text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92548" y="1948117"/>
            <a:ext cx="9076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/>
                <a:cs typeface="Segoe UI Light" panose="020B0502040204020203" pitchFamily="34" charset="0"/>
              </a:rPr>
              <a:t>Geographic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036262" y="3763902"/>
            <a:ext cx="8306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  <a:latin typeface="lato" panose="020F0502020204030203"/>
                <a:cs typeface="Segoe UI Light" panose="020B0502040204020203" pitchFamily="34" charset="0"/>
              </a:rPr>
              <a:t>Profession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/>
              <a:cs typeface="Segoe UI Light" panose="020B0502040204020203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172911" y="4229434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Segmentation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D6BCDA-257A-45CF-BC00-15CF990E3961}"/>
              </a:ext>
            </a:extLst>
          </p:cNvPr>
          <p:cNvSpPr txBox="1"/>
          <p:nvPr/>
        </p:nvSpPr>
        <p:spPr>
          <a:xfrm>
            <a:off x="7564457" y="2812086"/>
            <a:ext cx="101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Topic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61372-0DC8-406A-BD6A-5C5DFBD61165}"/>
              </a:ext>
            </a:extLst>
          </p:cNvPr>
          <p:cNvSpPr txBox="1"/>
          <p:nvPr/>
        </p:nvSpPr>
        <p:spPr>
          <a:xfrm>
            <a:off x="3283356" y="5283732"/>
            <a:ext cx="10112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cs typeface="Segoe UI Light" panose="020B0502040204020203" pitchFamily="34" charset="0"/>
              </a:rPr>
              <a:t>Psychographic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5735D9-EC72-40A9-B22A-6604AD90A5F6}"/>
              </a:ext>
            </a:extLst>
          </p:cNvPr>
          <p:cNvSpPr txBox="1"/>
          <p:nvPr/>
        </p:nvSpPr>
        <p:spPr>
          <a:xfrm>
            <a:off x="7656191" y="5159704"/>
            <a:ext cx="101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Topic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403C0E-46BA-4BA3-BC31-CBAABFC66FC0}"/>
              </a:ext>
            </a:extLst>
          </p:cNvPr>
          <p:cNvGrpSpPr/>
          <p:nvPr/>
        </p:nvGrpSpPr>
        <p:grpSpPr>
          <a:xfrm>
            <a:off x="3231530" y="1114842"/>
            <a:ext cx="906202" cy="909046"/>
            <a:chOff x="4540166" y="1154142"/>
            <a:chExt cx="906202" cy="90904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911021E2-82C2-4EFF-9E9A-EF0568F22B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0166" y="1154142"/>
              <a:ext cx="906202" cy="909046"/>
            </a:xfrm>
            <a:custGeom>
              <a:avLst/>
              <a:gdLst>
                <a:gd name="T0" fmla="*/ 380 w 402"/>
                <a:gd name="T1" fmla="*/ 242 h 403"/>
                <a:gd name="T2" fmla="*/ 385 w 402"/>
                <a:gd name="T3" fmla="*/ 209 h 403"/>
                <a:gd name="T4" fmla="*/ 383 w 402"/>
                <a:gd name="T5" fmla="*/ 175 h 403"/>
                <a:gd name="T6" fmla="*/ 375 w 402"/>
                <a:gd name="T7" fmla="*/ 142 h 403"/>
                <a:gd name="T8" fmla="*/ 361 w 402"/>
                <a:gd name="T9" fmla="*/ 111 h 403"/>
                <a:gd name="T10" fmla="*/ 342 w 402"/>
                <a:gd name="T11" fmla="*/ 83 h 403"/>
                <a:gd name="T12" fmla="*/ 318 w 402"/>
                <a:gd name="T13" fmla="*/ 59 h 403"/>
                <a:gd name="T14" fmla="*/ 289 w 402"/>
                <a:gd name="T15" fmla="*/ 40 h 403"/>
                <a:gd name="T16" fmla="*/ 258 w 402"/>
                <a:gd name="T17" fmla="*/ 26 h 403"/>
                <a:gd name="T18" fmla="*/ 225 w 402"/>
                <a:gd name="T19" fmla="*/ 19 h 403"/>
                <a:gd name="T20" fmla="*/ 191 w 402"/>
                <a:gd name="T21" fmla="*/ 18 h 403"/>
                <a:gd name="T22" fmla="*/ 158 w 402"/>
                <a:gd name="T23" fmla="*/ 23 h 403"/>
                <a:gd name="T24" fmla="*/ 125 w 402"/>
                <a:gd name="T25" fmla="*/ 34 h 403"/>
                <a:gd name="T26" fmla="*/ 96 w 402"/>
                <a:gd name="T27" fmla="*/ 50 h 403"/>
                <a:gd name="T28" fmla="*/ 70 w 402"/>
                <a:gd name="T29" fmla="*/ 72 h 403"/>
                <a:gd name="T30" fmla="*/ 48 w 402"/>
                <a:gd name="T31" fmla="*/ 98 h 403"/>
                <a:gd name="T32" fmla="*/ 32 w 402"/>
                <a:gd name="T33" fmla="*/ 128 h 403"/>
                <a:gd name="T34" fmla="*/ 21 w 402"/>
                <a:gd name="T35" fmla="*/ 161 h 403"/>
                <a:gd name="T36" fmla="*/ 17 w 402"/>
                <a:gd name="T37" fmla="*/ 194 h 403"/>
                <a:gd name="T38" fmla="*/ 19 w 402"/>
                <a:gd name="T39" fmla="*/ 228 h 403"/>
                <a:gd name="T40" fmla="*/ 27 w 402"/>
                <a:gd name="T41" fmla="*/ 261 h 403"/>
                <a:gd name="T42" fmla="*/ 41 w 402"/>
                <a:gd name="T43" fmla="*/ 292 h 403"/>
                <a:gd name="T44" fmla="*/ 60 w 402"/>
                <a:gd name="T45" fmla="*/ 320 h 403"/>
                <a:gd name="T46" fmla="*/ 84 w 402"/>
                <a:gd name="T47" fmla="*/ 344 h 403"/>
                <a:gd name="T48" fmla="*/ 112 w 402"/>
                <a:gd name="T49" fmla="*/ 363 h 403"/>
                <a:gd name="T50" fmla="*/ 144 w 402"/>
                <a:gd name="T51" fmla="*/ 376 h 403"/>
                <a:gd name="T52" fmla="*/ 177 w 402"/>
                <a:gd name="T53" fmla="*/ 384 h 403"/>
                <a:gd name="T54" fmla="*/ 211 w 402"/>
                <a:gd name="T55" fmla="*/ 385 h 403"/>
                <a:gd name="T56" fmla="*/ 244 w 402"/>
                <a:gd name="T57" fmla="*/ 380 h 403"/>
                <a:gd name="T58" fmla="*/ 276 w 402"/>
                <a:gd name="T59" fmla="*/ 369 h 403"/>
                <a:gd name="T60" fmla="*/ 306 w 402"/>
                <a:gd name="T61" fmla="*/ 353 h 403"/>
                <a:gd name="T62" fmla="*/ 332 w 402"/>
                <a:gd name="T63" fmla="*/ 331 h 403"/>
                <a:gd name="T64" fmla="*/ 354 w 402"/>
                <a:gd name="T65" fmla="*/ 304 h 403"/>
                <a:gd name="T66" fmla="*/ 370 w 402"/>
                <a:gd name="T67" fmla="*/ 275 h 403"/>
                <a:gd name="T68" fmla="*/ 119 w 402"/>
                <a:gd name="T69" fmla="*/ 71 h 403"/>
                <a:gd name="T70" fmla="*/ 213 w 402"/>
                <a:gd name="T71" fmla="*/ 69 h 403"/>
                <a:gd name="T72" fmla="*/ 80 w 402"/>
                <a:gd name="T73" fmla="*/ 257 h 403"/>
                <a:gd name="T74" fmla="*/ 337 w 402"/>
                <a:gd name="T75" fmla="*/ 272 h 403"/>
                <a:gd name="T76" fmla="*/ 98 w 402"/>
                <a:gd name="T77" fmla="*/ 294 h 403"/>
                <a:gd name="T78" fmla="*/ 324 w 402"/>
                <a:gd name="T79" fmla="*/ 253 h 403"/>
                <a:gd name="T80" fmla="*/ 339 w 402"/>
                <a:gd name="T81" fmla="*/ 214 h 403"/>
                <a:gd name="T82" fmla="*/ 252 w 402"/>
                <a:gd name="T83" fmla="*/ 79 h 403"/>
                <a:gd name="T84" fmla="*/ 331 w 402"/>
                <a:gd name="T85" fmla="*/ 12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2" h="403">
                  <a:moveTo>
                    <a:pt x="376" y="259"/>
                  </a:moveTo>
                  <a:cubicBezTo>
                    <a:pt x="396" y="256"/>
                    <a:pt x="396" y="256"/>
                    <a:pt x="396" y="256"/>
                  </a:cubicBezTo>
                  <a:cubicBezTo>
                    <a:pt x="380" y="242"/>
                    <a:pt x="380" y="242"/>
                    <a:pt x="380" y="242"/>
                  </a:cubicBezTo>
                  <a:cubicBezTo>
                    <a:pt x="375" y="238"/>
                    <a:pt x="377" y="229"/>
                    <a:pt x="383" y="226"/>
                  </a:cubicBezTo>
                  <a:cubicBezTo>
                    <a:pt x="402" y="219"/>
                    <a:pt x="402" y="219"/>
                    <a:pt x="402" y="219"/>
                  </a:cubicBezTo>
                  <a:cubicBezTo>
                    <a:pt x="385" y="209"/>
                    <a:pt x="385" y="209"/>
                    <a:pt x="385" y="209"/>
                  </a:cubicBezTo>
                  <a:cubicBezTo>
                    <a:pt x="379" y="205"/>
                    <a:pt x="379" y="196"/>
                    <a:pt x="385" y="192"/>
                  </a:cubicBezTo>
                  <a:cubicBezTo>
                    <a:pt x="402" y="182"/>
                    <a:pt x="402" y="182"/>
                    <a:pt x="402" y="182"/>
                  </a:cubicBezTo>
                  <a:cubicBezTo>
                    <a:pt x="383" y="175"/>
                    <a:pt x="383" y="175"/>
                    <a:pt x="383" y="175"/>
                  </a:cubicBezTo>
                  <a:cubicBezTo>
                    <a:pt x="376" y="172"/>
                    <a:pt x="375" y="163"/>
                    <a:pt x="380" y="158"/>
                  </a:cubicBezTo>
                  <a:cubicBezTo>
                    <a:pt x="395" y="145"/>
                    <a:pt x="395" y="145"/>
                    <a:pt x="395" y="145"/>
                  </a:cubicBezTo>
                  <a:cubicBezTo>
                    <a:pt x="375" y="142"/>
                    <a:pt x="375" y="142"/>
                    <a:pt x="375" y="142"/>
                  </a:cubicBezTo>
                  <a:cubicBezTo>
                    <a:pt x="368" y="141"/>
                    <a:pt x="365" y="132"/>
                    <a:pt x="369" y="126"/>
                  </a:cubicBezTo>
                  <a:cubicBezTo>
                    <a:pt x="381" y="110"/>
                    <a:pt x="381" y="110"/>
                    <a:pt x="381" y="110"/>
                  </a:cubicBezTo>
                  <a:cubicBezTo>
                    <a:pt x="361" y="111"/>
                    <a:pt x="361" y="111"/>
                    <a:pt x="361" y="111"/>
                  </a:cubicBezTo>
                  <a:cubicBezTo>
                    <a:pt x="354" y="111"/>
                    <a:pt x="349" y="103"/>
                    <a:pt x="352" y="97"/>
                  </a:cubicBezTo>
                  <a:cubicBezTo>
                    <a:pt x="361" y="79"/>
                    <a:pt x="361" y="79"/>
                    <a:pt x="361" y="79"/>
                  </a:cubicBezTo>
                  <a:cubicBezTo>
                    <a:pt x="342" y="83"/>
                    <a:pt x="342" y="83"/>
                    <a:pt x="342" y="83"/>
                  </a:cubicBezTo>
                  <a:cubicBezTo>
                    <a:pt x="335" y="84"/>
                    <a:pt x="328" y="78"/>
                    <a:pt x="330" y="71"/>
                  </a:cubicBezTo>
                  <a:cubicBezTo>
                    <a:pt x="336" y="51"/>
                    <a:pt x="336" y="51"/>
                    <a:pt x="336" y="51"/>
                  </a:cubicBezTo>
                  <a:cubicBezTo>
                    <a:pt x="318" y="59"/>
                    <a:pt x="318" y="59"/>
                    <a:pt x="318" y="59"/>
                  </a:cubicBezTo>
                  <a:cubicBezTo>
                    <a:pt x="311" y="62"/>
                    <a:pt x="303" y="56"/>
                    <a:pt x="304" y="49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3" y="44"/>
                    <a:pt x="275" y="40"/>
                    <a:pt x="274" y="33"/>
                  </a:cubicBezTo>
                  <a:cubicBezTo>
                    <a:pt x="273" y="13"/>
                    <a:pt x="273" y="13"/>
                    <a:pt x="273" y="13"/>
                  </a:cubicBezTo>
                  <a:cubicBezTo>
                    <a:pt x="258" y="26"/>
                    <a:pt x="258" y="26"/>
                    <a:pt x="258" y="26"/>
                  </a:cubicBezTo>
                  <a:cubicBezTo>
                    <a:pt x="253" y="32"/>
                    <a:pt x="244" y="29"/>
                    <a:pt x="242" y="22"/>
                  </a:cubicBezTo>
                  <a:cubicBezTo>
                    <a:pt x="237" y="3"/>
                    <a:pt x="237" y="3"/>
                    <a:pt x="237" y="3"/>
                  </a:cubicBezTo>
                  <a:cubicBezTo>
                    <a:pt x="225" y="19"/>
                    <a:pt x="225" y="19"/>
                    <a:pt x="225" y="19"/>
                  </a:cubicBezTo>
                  <a:cubicBezTo>
                    <a:pt x="221" y="25"/>
                    <a:pt x="212" y="24"/>
                    <a:pt x="209" y="17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88" y="24"/>
                    <a:pt x="179" y="25"/>
                    <a:pt x="175" y="19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6" y="30"/>
                    <a:pt x="147" y="32"/>
                    <a:pt x="142" y="27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41"/>
                    <a:pt x="117" y="45"/>
                    <a:pt x="111" y="41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7" y="58"/>
                    <a:pt x="89" y="63"/>
                    <a:pt x="83" y="60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2" y="79"/>
                    <a:pt x="66" y="86"/>
                    <a:pt x="59" y="85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2" y="105"/>
                    <a:pt x="47" y="113"/>
                    <a:pt x="40" y="113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7" y="134"/>
                    <a:pt x="33" y="143"/>
                    <a:pt x="26" y="144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7" y="165"/>
                    <a:pt x="25" y="174"/>
                    <a:pt x="18" y="177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23" y="198"/>
                    <a:pt x="23" y="207"/>
                    <a:pt x="17" y="21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19" y="228"/>
                    <a:pt x="19" y="228"/>
                    <a:pt x="19" y="228"/>
                  </a:cubicBezTo>
                  <a:cubicBezTo>
                    <a:pt x="26" y="231"/>
                    <a:pt x="27" y="240"/>
                    <a:pt x="22" y="245"/>
                  </a:cubicBezTo>
                  <a:cubicBezTo>
                    <a:pt x="7" y="258"/>
                    <a:pt x="7" y="258"/>
                    <a:pt x="7" y="258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34" y="262"/>
                    <a:pt x="37" y="271"/>
                    <a:pt x="33" y="277"/>
                  </a:cubicBezTo>
                  <a:cubicBezTo>
                    <a:pt x="21" y="293"/>
                    <a:pt x="21" y="293"/>
                    <a:pt x="21" y="293"/>
                  </a:cubicBezTo>
                  <a:cubicBezTo>
                    <a:pt x="41" y="292"/>
                    <a:pt x="41" y="292"/>
                    <a:pt x="41" y="292"/>
                  </a:cubicBezTo>
                  <a:cubicBezTo>
                    <a:pt x="48" y="292"/>
                    <a:pt x="53" y="300"/>
                    <a:pt x="50" y="306"/>
                  </a:cubicBezTo>
                  <a:cubicBezTo>
                    <a:pt x="41" y="324"/>
                    <a:pt x="41" y="324"/>
                    <a:pt x="41" y="324"/>
                  </a:cubicBezTo>
                  <a:cubicBezTo>
                    <a:pt x="60" y="320"/>
                    <a:pt x="60" y="320"/>
                    <a:pt x="60" y="320"/>
                  </a:cubicBezTo>
                  <a:cubicBezTo>
                    <a:pt x="67" y="319"/>
                    <a:pt x="73" y="325"/>
                    <a:pt x="71" y="332"/>
                  </a:cubicBezTo>
                  <a:cubicBezTo>
                    <a:pt x="66" y="352"/>
                    <a:pt x="66" y="352"/>
                    <a:pt x="66" y="352"/>
                  </a:cubicBezTo>
                  <a:cubicBezTo>
                    <a:pt x="84" y="344"/>
                    <a:pt x="84" y="344"/>
                    <a:pt x="84" y="344"/>
                  </a:cubicBezTo>
                  <a:cubicBezTo>
                    <a:pt x="91" y="341"/>
                    <a:pt x="98" y="347"/>
                    <a:pt x="98" y="354"/>
                  </a:cubicBezTo>
                  <a:cubicBezTo>
                    <a:pt x="96" y="374"/>
                    <a:pt x="96" y="374"/>
                    <a:pt x="96" y="374"/>
                  </a:cubicBezTo>
                  <a:cubicBezTo>
                    <a:pt x="112" y="363"/>
                    <a:pt x="112" y="363"/>
                    <a:pt x="112" y="363"/>
                  </a:cubicBezTo>
                  <a:cubicBezTo>
                    <a:pt x="119" y="359"/>
                    <a:pt x="127" y="363"/>
                    <a:pt x="127" y="370"/>
                  </a:cubicBezTo>
                  <a:cubicBezTo>
                    <a:pt x="129" y="390"/>
                    <a:pt x="129" y="390"/>
                    <a:pt x="129" y="390"/>
                  </a:cubicBezTo>
                  <a:cubicBezTo>
                    <a:pt x="144" y="376"/>
                    <a:pt x="144" y="376"/>
                    <a:pt x="144" y="376"/>
                  </a:cubicBezTo>
                  <a:cubicBezTo>
                    <a:pt x="149" y="371"/>
                    <a:pt x="158" y="374"/>
                    <a:pt x="160" y="381"/>
                  </a:cubicBezTo>
                  <a:cubicBezTo>
                    <a:pt x="165" y="400"/>
                    <a:pt x="165" y="400"/>
                    <a:pt x="165" y="400"/>
                  </a:cubicBezTo>
                  <a:cubicBezTo>
                    <a:pt x="177" y="384"/>
                    <a:pt x="177" y="384"/>
                    <a:pt x="177" y="384"/>
                  </a:cubicBezTo>
                  <a:cubicBezTo>
                    <a:pt x="181" y="378"/>
                    <a:pt x="190" y="379"/>
                    <a:pt x="193" y="385"/>
                  </a:cubicBezTo>
                  <a:cubicBezTo>
                    <a:pt x="202" y="403"/>
                    <a:pt x="202" y="403"/>
                    <a:pt x="202" y="403"/>
                  </a:cubicBezTo>
                  <a:cubicBezTo>
                    <a:pt x="211" y="385"/>
                    <a:pt x="211" y="385"/>
                    <a:pt x="211" y="385"/>
                  </a:cubicBezTo>
                  <a:cubicBezTo>
                    <a:pt x="214" y="379"/>
                    <a:pt x="223" y="378"/>
                    <a:pt x="227" y="384"/>
                  </a:cubicBezTo>
                  <a:cubicBezTo>
                    <a:pt x="239" y="400"/>
                    <a:pt x="239" y="400"/>
                    <a:pt x="239" y="40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6" y="373"/>
                    <a:pt x="255" y="371"/>
                    <a:pt x="260" y="376"/>
                  </a:cubicBezTo>
                  <a:cubicBezTo>
                    <a:pt x="275" y="389"/>
                    <a:pt x="275" y="389"/>
                    <a:pt x="275" y="389"/>
                  </a:cubicBezTo>
                  <a:cubicBezTo>
                    <a:pt x="276" y="369"/>
                    <a:pt x="276" y="369"/>
                    <a:pt x="276" y="369"/>
                  </a:cubicBezTo>
                  <a:cubicBezTo>
                    <a:pt x="277" y="362"/>
                    <a:pt x="285" y="358"/>
                    <a:pt x="291" y="362"/>
                  </a:cubicBezTo>
                  <a:cubicBezTo>
                    <a:pt x="308" y="373"/>
                    <a:pt x="308" y="373"/>
                    <a:pt x="308" y="373"/>
                  </a:cubicBezTo>
                  <a:cubicBezTo>
                    <a:pt x="306" y="353"/>
                    <a:pt x="306" y="353"/>
                    <a:pt x="306" y="353"/>
                  </a:cubicBezTo>
                  <a:cubicBezTo>
                    <a:pt x="305" y="345"/>
                    <a:pt x="312" y="340"/>
                    <a:pt x="319" y="343"/>
                  </a:cubicBezTo>
                  <a:cubicBezTo>
                    <a:pt x="338" y="350"/>
                    <a:pt x="338" y="350"/>
                    <a:pt x="338" y="350"/>
                  </a:cubicBezTo>
                  <a:cubicBezTo>
                    <a:pt x="332" y="331"/>
                    <a:pt x="332" y="331"/>
                    <a:pt x="332" y="331"/>
                  </a:cubicBezTo>
                  <a:cubicBezTo>
                    <a:pt x="330" y="324"/>
                    <a:pt x="336" y="317"/>
                    <a:pt x="343" y="318"/>
                  </a:cubicBezTo>
                  <a:cubicBezTo>
                    <a:pt x="363" y="322"/>
                    <a:pt x="363" y="322"/>
                    <a:pt x="363" y="322"/>
                  </a:cubicBezTo>
                  <a:cubicBezTo>
                    <a:pt x="354" y="304"/>
                    <a:pt x="354" y="304"/>
                    <a:pt x="354" y="304"/>
                  </a:cubicBezTo>
                  <a:cubicBezTo>
                    <a:pt x="350" y="298"/>
                    <a:pt x="355" y="290"/>
                    <a:pt x="362" y="290"/>
                  </a:cubicBezTo>
                  <a:cubicBezTo>
                    <a:pt x="382" y="290"/>
                    <a:pt x="382" y="290"/>
                    <a:pt x="382" y="290"/>
                  </a:cubicBezTo>
                  <a:cubicBezTo>
                    <a:pt x="370" y="275"/>
                    <a:pt x="370" y="275"/>
                    <a:pt x="370" y="275"/>
                  </a:cubicBezTo>
                  <a:cubicBezTo>
                    <a:pt x="365" y="269"/>
                    <a:pt x="369" y="260"/>
                    <a:pt x="376" y="259"/>
                  </a:cubicBezTo>
                  <a:close/>
                  <a:moveTo>
                    <a:pt x="56" y="253"/>
                  </a:moveTo>
                  <a:cubicBezTo>
                    <a:pt x="33" y="187"/>
                    <a:pt x="57" y="110"/>
                    <a:pt x="119" y="71"/>
                  </a:cubicBezTo>
                  <a:cubicBezTo>
                    <a:pt x="145" y="55"/>
                    <a:pt x="173" y="48"/>
                    <a:pt x="201" y="48"/>
                  </a:cubicBezTo>
                  <a:cubicBezTo>
                    <a:pt x="210" y="48"/>
                    <a:pt x="216" y="56"/>
                    <a:pt x="214" y="64"/>
                  </a:cubicBezTo>
                  <a:cubicBezTo>
                    <a:pt x="213" y="69"/>
                    <a:pt x="213" y="69"/>
                    <a:pt x="213" y="69"/>
                  </a:cubicBezTo>
                  <a:cubicBezTo>
                    <a:pt x="209" y="69"/>
                    <a:pt x="205" y="68"/>
                    <a:pt x="201" y="68"/>
                  </a:cubicBezTo>
                  <a:cubicBezTo>
                    <a:pt x="127" y="68"/>
                    <a:pt x="68" y="128"/>
                    <a:pt x="68" y="201"/>
                  </a:cubicBezTo>
                  <a:cubicBezTo>
                    <a:pt x="68" y="221"/>
                    <a:pt x="72" y="240"/>
                    <a:pt x="80" y="257"/>
                  </a:cubicBezTo>
                  <a:cubicBezTo>
                    <a:pt x="75" y="260"/>
                    <a:pt x="75" y="260"/>
                    <a:pt x="75" y="260"/>
                  </a:cubicBezTo>
                  <a:cubicBezTo>
                    <a:pt x="68" y="264"/>
                    <a:pt x="59" y="261"/>
                    <a:pt x="56" y="253"/>
                  </a:cubicBezTo>
                  <a:close/>
                  <a:moveTo>
                    <a:pt x="337" y="272"/>
                  </a:moveTo>
                  <a:cubicBezTo>
                    <a:pt x="325" y="296"/>
                    <a:pt x="307" y="316"/>
                    <a:pt x="283" y="332"/>
                  </a:cubicBezTo>
                  <a:cubicBezTo>
                    <a:pt x="222" y="369"/>
                    <a:pt x="146" y="360"/>
                    <a:pt x="97" y="314"/>
                  </a:cubicBezTo>
                  <a:cubicBezTo>
                    <a:pt x="90" y="308"/>
                    <a:pt x="91" y="298"/>
                    <a:pt x="98" y="294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27" y="318"/>
                    <a:pt x="162" y="335"/>
                    <a:pt x="201" y="335"/>
                  </a:cubicBezTo>
                  <a:cubicBezTo>
                    <a:pt x="256" y="335"/>
                    <a:pt x="304" y="301"/>
                    <a:pt x="324" y="253"/>
                  </a:cubicBezTo>
                  <a:cubicBezTo>
                    <a:pt x="329" y="254"/>
                    <a:pt x="329" y="254"/>
                    <a:pt x="329" y="254"/>
                  </a:cubicBezTo>
                  <a:cubicBezTo>
                    <a:pt x="337" y="256"/>
                    <a:pt x="341" y="265"/>
                    <a:pt x="337" y="272"/>
                  </a:cubicBezTo>
                  <a:close/>
                  <a:moveTo>
                    <a:pt x="339" y="214"/>
                  </a:moveTo>
                  <a:cubicBezTo>
                    <a:pt x="334" y="213"/>
                    <a:pt x="334" y="213"/>
                    <a:pt x="334" y="213"/>
                  </a:cubicBezTo>
                  <a:cubicBezTo>
                    <a:pt x="334" y="209"/>
                    <a:pt x="334" y="205"/>
                    <a:pt x="334" y="201"/>
                  </a:cubicBezTo>
                  <a:cubicBezTo>
                    <a:pt x="334" y="146"/>
                    <a:pt x="300" y="99"/>
                    <a:pt x="252" y="79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5" y="66"/>
                    <a:pt x="264" y="61"/>
                    <a:pt x="272" y="65"/>
                  </a:cubicBezTo>
                  <a:cubicBezTo>
                    <a:pt x="295" y="77"/>
                    <a:pt x="316" y="96"/>
                    <a:pt x="331" y="120"/>
                  </a:cubicBezTo>
                  <a:cubicBezTo>
                    <a:pt x="347" y="145"/>
                    <a:pt x="355" y="174"/>
                    <a:pt x="355" y="202"/>
                  </a:cubicBezTo>
                  <a:cubicBezTo>
                    <a:pt x="354" y="210"/>
                    <a:pt x="347" y="216"/>
                    <a:pt x="339" y="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F3F3F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94F4CC4-22AC-48CE-A903-57CAEB2FB36C}"/>
                </a:ext>
              </a:extLst>
            </p:cNvPr>
            <p:cNvSpPr txBox="1"/>
            <p:nvPr/>
          </p:nvSpPr>
          <p:spPr>
            <a:xfrm>
              <a:off x="4639544" y="1371127"/>
              <a:ext cx="657038" cy="3211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>
                <a:defRPr>
                  <a:solidFill>
                    <a:srgbClr val="3F3F3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sz="1100" dirty="0">
                  <a:solidFill>
                    <a:schemeClr val="bg1"/>
                  </a:solidFill>
                  <a:latin typeface="lato" panose="020F0502020204030203"/>
                </a:rPr>
                <a:t>Time Spent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ECB55D0-442C-4F10-9CCA-2D83CDCEF6B1}"/>
              </a:ext>
            </a:extLst>
          </p:cNvPr>
          <p:cNvSpPr txBox="1"/>
          <p:nvPr/>
        </p:nvSpPr>
        <p:spPr>
          <a:xfrm>
            <a:off x="5551459" y="2198167"/>
            <a:ext cx="101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Topic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ADF4D2-B49A-4A08-AB61-3F6741EF3567}"/>
              </a:ext>
            </a:extLst>
          </p:cNvPr>
          <p:cNvSpPr txBox="1"/>
          <p:nvPr/>
        </p:nvSpPr>
        <p:spPr>
          <a:xfrm>
            <a:off x="-514" y="6504728"/>
            <a:ext cx="2991716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GB" sz="1200" dirty="0">
                <a:solidFill>
                  <a:schemeClr val="bg1"/>
                </a:solidFill>
                <a:latin typeface="lato" panose="020F0502020204030203"/>
              </a:rPr>
              <a:t>PSYCHOGRAPHIC CRITERIA</a:t>
            </a:r>
          </a:p>
        </p:txBody>
      </p:sp>
      <p:sp>
        <p:nvSpPr>
          <p:cNvPr id="72" name="Freeform 15">
            <a:extLst>
              <a:ext uri="{FF2B5EF4-FFF2-40B4-BE49-F238E27FC236}">
                <a16:creationId xmlns:a16="http://schemas.microsoft.com/office/drawing/2014/main" id="{2FCB7C01-D9ED-4334-9C0F-214C0F5E23CC}"/>
              </a:ext>
            </a:extLst>
          </p:cNvPr>
          <p:cNvSpPr>
            <a:spLocks noEditPoints="1"/>
          </p:cNvSpPr>
          <p:nvPr/>
        </p:nvSpPr>
        <p:spPr bwMode="auto">
          <a:xfrm rot="709670">
            <a:off x="254142" y="3505236"/>
            <a:ext cx="993196" cy="994496"/>
          </a:xfrm>
          <a:custGeom>
            <a:avLst/>
            <a:gdLst>
              <a:gd name="T0" fmla="*/ 644 w 644"/>
              <a:gd name="T1" fmla="*/ 312 h 645"/>
              <a:gd name="T2" fmla="*/ 636 w 644"/>
              <a:gd name="T3" fmla="*/ 279 h 645"/>
              <a:gd name="T4" fmla="*/ 635 w 644"/>
              <a:gd name="T5" fmla="*/ 262 h 645"/>
              <a:gd name="T6" fmla="*/ 625 w 644"/>
              <a:gd name="T7" fmla="*/ 229 h 645"/>
              <a:gd name="T8" fmla="*/ 589 w 644"/>
              <a:gd name="T9" fmla="*/ 209 h 645"/>
              <a:gd name="T10" fmla="*/ 603 w 644"/>
              <a:gd name="T11" fmla="*/ 165 h 645"/>
              <a:gd name="T12" fmla="*/ 574 w 644"/>
              <a:gd name="T13" fmla="*/ 122 h 645"/>
              <a:gd name="T14" fmla="*/ 539 w 644"/>
              <a:gd name="T15" fmla="*/ 85 h 645"/>
              <a:gd name="T16" fmla="*/ 499 w 644"/>
              <a:gd name="T17" fmla="*/ 53 h 645"/>
              <a:gd name="T18" fmla="*/ 454 w 644"/>
              <a:gd name="T19" fmla="*/ 28 h 645"/>
              <a:gd name="T20" fmla="*/ 420 w 644"/>
              <a:gd name="T21" fmla="*/ 20 h 645"/>
              <a:gd name="T22" fmla="*/ 404 w 644"/>
              <a:gd name="T23" fmla="*/ 17 h 645"/>
              <a:gd name="T24" fmla="*/ 372 w 644"/>
              <a:gd name="T25" fmla="*/ 4 h 645"/>
              <a:gd name="T26" fmla="*/ 337 w 644"/>
              <a:gd name="T27" fmla="*/ 32 h 645"/>
              <a:gd name="T28" fmla="*/ 305 w 644"/>
              <a:gd name="T29" fmla="*/ 7 h 645"/>
              <a:gd name="T30" fmla="*/ 270 w 644"/>
              <a:gd name="T31" fmla="*/ 7 h 645"/>
              <a:gd name="T32" fmla="*/ 245 w 644"/>
              <a:gd name="T33" fmla="*/ 41 h 645"/>
              <a:gd name="T34" fmla="*/ 205 w 644"/>
              <a:gd name="T35" fmla="*/ 22 h 645"/>
              <a:gd name="T36" fmla="*/ 176 w 644"/>
              <a:gd name="T37" fmla="*/ 42 h 645"/>
              <a:gd name="T38" fmla="*/ 159 w 644"/>
              <a:gd name="T39" fmla="*/ 45 h 645"/>
              <a:gd name="T40" fmla="*/ 131 w 644"/>
              <a:gd name="T41" fmla="*/ 63 h 645"/>
              <a:gd name="T42" fmla="*/ 92 w 644"/>
              <a:gd name="T43" fmla="*/ 97 h 645"/>
              <a:gd name="T44" fmla="*/ 65 w 644"/>
              <a:gd name="T45" fmla="*/ 138 h 645"/>
              <a:gd name="T46" fmla="*/ 55 w 644"/>
              <a:gd name="T47" fmla="*/ 152 h 645"/>
              <a:gd name="T48" fmla="*/ 27 w 644"/>
              <a:gd name="T49" fmla="*/ 193 h 645"/>
              <a:gd name="T50" fmla="*/ 18 w 644"/>
              <a:gd name="T51" fmla="*/ 226 h 645"/>
              <a:gd name="T52" fmla="*/ 16 w 644"/>
              <a:gd name="T53" fmla="*/ 242 h 645"/>
              <a:gd name="T54" fmla="*/ 3 w 644"/>
              <a:gd name="T55" fmla="*/ 274 h 645"/>
              <a:gd name="T56" fmla="*/ 5 w 644"/>
              <a:gd name="T57" fmla="*/ 323 h 645"/>
              <a:gd name="T58" fmla="*/ 6 w 644"/>
              <a:gd name="T59" fmla="*/ 340 h 645"/>
              <a:gd name="T60" fmla="*/ 7 w 644"/>
              <a:gd name="T61" fmla="*/ 389 h 645"/>
              <a:gd name="T62" fmla="*/ 20 w 644"/>
              <a:gd name="T63" fmla="*/ 419 h 645"/>
              <a:gd name="T64" fmla="*/ 48 w 644"/>
              <a:gd name="T65" fmla="*/ 443 h 645"/>
              <a:gd name="T66" fmla="*/ 47 w 644"/>
              <a:gd name="T67" fmla="*/ 480 h 645"/>
              <a:gd name="T68" fmla="*/ 70 w 644"/>
              <a:gd name="T69" fmla="*/ 523 h 645"/>
              <a:gd name="T70" fmla="*/ 94 w 644"/>
              <a:gd name="T71" fmla="*/ 545 h 645"/>
              <a:gd name="T72" fmla="*/ 132 w 644"/>
              <a:gd name="T73" fmla="*/ 577 h 645"/>
              <a:gd name="T74" fmla="*/ 168 w 644"/>
              <a:gd name="T75" fmla="*/ 580 h 645"/>
              <a:gd name="T76" fmla="*/ 189 w 644"/>
              <a:gd name="T77" fmla="*/ 610 h 645"/>
              <a:gd name="T78" fmla="*/ 233 w 644"/>
              <a:gd name="T79" fmla="*/ 632 h 645"/>
              <a:gd name="T80" fmla="*/ 266 w 644"/>
              <a:gd name="T81" fmla="*/ 640 h 645"/>
              <a:gd name="T82" fmla="*/ 315 w 644"/>
              <a:gd name="T83" fmla="*/ 639 h 645"/>
              <a:gd name="T84" fmla="*/ 332 w 644"/>
              <a:gd name="T85" fmla="*/ 639 h 645"/>
              <a:gd name="T86" fmla="*/ 381 w 644"/>
              <a:gd name="T87" fmla="*/ 639 h 645"/>
              <a:gd name="T88" fmla="*/ 430 w 644"/>
              <a:gd name="T89" fmla="*/ 626 h 645"/>
              <a:gd name="T90" fmla="*/ 476 w 644"/>
              <a:gd name="T91" fmla="*/ 606 h 645"/>
              <a:gd name="T92" fmla="*/ 518 w 644"/>
              <a:gd name="T93" fmla="*/ 578 h 645"/>
              <a:gd name="T94" fmla="*/ 544 w 644"/>
              <a:gd name="T95" fmla="*/ 556 h 645"/>
              <a:gd name="T96" fmla="*/ 578 w 644"/>
              <a:gd name="T97" fmla="*/ 518 h 645"/>
              <a:gd name="T98" fmla="*/ 572 w 644"/>
              <a:gd name="T99" fmla="*/ 476 h 645"/>
              <a:gd name="T100" fmla="*/ 612 w 644"/>
              <a:gd name="T101" fmla="*/ 461 h 645"/>
              <a:gd name="T102" fmla="*/ 624 w 644"/>
              <a:gd name="T103" fmla="*/ 428 h 645"/>
              <a:gd name="T104" fmla="*/ 626 w 644"/>
              <a:gd name="T105" fmla="*/ 412 h 645"/>
              <a:gd name="T106" fmla="*/ 639 w 644"/>
              <a:gd name="T107" fmla="*/ 380 h 645"/>
              <a:gd name="T108" fmla="*/ 639 w 644"/>
              <a:gd name="T109" fmla="*/ 329 h 645"/>
              <a:gd name="T110" fmla="*/ 463 w 644"/>
              <a:gd name="T111" fmla="*/ 165 h 645"/>
              <a:gd name="T112" fmla="*/ 322 w 644"/>
              <a:gd name="T113" fmla="*/ 111 h 645"/>
              <a:gd name="T114" fmla="*/ 124 w 644"/>
              <a:gd name="T115" fmla="*/ 234 h 645"/>
              <a:gd name="T116" fmla="*/ 130 w 644"/>
              <a:gd name="T117" fmla="*/ 498 h 645"/>
              <a:gd name="T118" fmla="*/ 309 w 644"/>
              <a:gd name="T119" fmla="*/ 564 h 645"/>
              <a:gd name="T120" fmla="*/ 391 w 644"/>
              <a:gd name="T121" fmla="*/ 523 h 645"/>
              <a:gd name="T122" fmla="*/ 411 w 644"/>
              <a:gd name="T123" fmla="*/ 514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4" h="645">
                <a:moveTo>
                  <a:pt x="639" y="329"/>
                </a:moveTo>
                <a:cubicBezTo>
                  <a:pt x="639" y="329"/>
                  <a:pt x="639" y="329"/>
                  <a:pt x="639" y="329"/>
                </a:cubicBezTo>
                <a:cubicBezTo>
                  <a:pt x="639" y="329"/>
                  <a:pt x="640" y="329"/>
                  <a:pt x="641" y="329"/>
                </a:cubicBezTo>
                <a:cubicBezTo>
                  <a:pt x="642" y="329"/>
                  <a:pt x="643" y="329"/>
                  <a:pt x="644" y="329"/>
                </a:cubicBezTo>
                <a:cubicBezTo>
                  <a:pt x="644" y="323"/>
                  <a:pt x="644" y="318"/>
                  <a:pt x="644" y="312"/>
                </a:cubicBezTo>
                <a:cubicBezTo>
                  <a:pt x="643" y="312"/>
                  <a:pt x="642" y="312"/>
                  <a:pt x="641" y="312"/>
                </a:cubicBezTo>
                <a:cubicBezTo>
                  <a:pt x="640" y="313"/>
                  <a:pt x="639" y="313"/>
                  <a:pt x="639" y="313"/>
                </a:cubicBezTo>
                <a:cubicBezTo>
                  <a:pt x="639" y="313"/>
                  <a:pt x="639" y="313"/>
                  <a:pt x="639" y="313"/>
                </a:cubicBezTo>
                <a:cubicBezTo>
                  <a:pt x="624" y="314"/>
                  <a:pt x="612" y="307"/>
                  <a:pt x="611" y="298"/>
                </a:cubicBezTo>
                <a:cubicBezTo>
                  <a:pt x="610" y="289"/>
                  <a:pt x="621" y="281"/>
                  <a:pt x="636" y="279"/>
                </a:cubicBezTo>
                <a:cubicBezTo>
                  <a:pt x="636" y="279"/>
                  <a:pt x="636" y="279"/>
                  <a:pt x="636" y="279"/>
                </a:cubicBezTo>
                <a:cubicBezTo>
                  <a:pt x="636" y="278"/>
                  <a:pt x="637" y="278"/>
                  <a:pt x="637" y="278"/>
                </a:cubicBezTo>
                <a:cubicBezTo>
                  <a:pt x="638" y="278"/>
                  <a:pt x="640" y="278"/>
                  <a:pt x="641" y="278"/>
                </a:cubicBezTo>
                <a:cubicBezTo>
                  <a:pt x="640" y="272"/>
                  <a:pt x="639" y="267"/>
                  <a:pt x="638" y="261"/>
                </a:cubicBezTo>
                <a:cubicBezTo>
                  <a:pt x="637" y="261"/>
                  <a:pt x="636" y="262"/>
                  <a:pt x="635" y="262"/>
                </a:cubicBezTo>
                <a:cubicBezTo>
                  <a:pt x="634" y="262"/>
                  <a:pt x="634" y="262"/>
                  <a:pt x="633" y="263"/>
                </a:cubicBezTo>
                <a:cubicBezTo>
                  <a:pt x="633" y="263"/>
                  <a:pt x="633" y="263"/>
                  <a:pt x="633" y="263"/>
                </a:cubicBezTo>
                <a:cubicBezTo>
                  <a:pt x="619" y="266"/>
                  <a:pt x="606" y="262"/>
                  <a:pt x="604" y="253"/>
                </a:cubicBezTo>
                <a:cubicBezTo>
                  <a:pt x="601" y="244"/>
                  <a:pt x="611" y="234"/>
                  <a:pt x="625" y="229"/>
                </a:cubicBezTo>
                <a:cubicBezTo>
                  <a:pt x="625" y="229"/>
                  <a:pt x="625" y="229"/>
                  <a:pt x="625" y="229"/>
                </a:cubicBezTo>
                <a:cubicBezTo>
                  <a:pt x="625" y="229"/>
                  <a:pt x="625" y="229"/>
                  <a:pt x="626" y="229"/>
                </a:cubicBezTo>
                <a:cubicBezTo>
                  <a:pt x="627" y="229"/>
                  <a:pt x="629" y="228"/>
                  <a:pt x="630" y="228"/>
                </a:cubicBezTo>
                <a:cubicBezTo>
                  <a:pt x="628" y="222"/>
                  <a:pt x="627" y="217"/>
                  <a:pt x="625" y="212"/>
                </a:cubicBezTo>
                <a:cubicBezTo>
                  <a:pt x="623" y="212"/>
                  <a:pt x="622" y="213"/>
                  <a:pt x="621" y="213"/>
                </a:cubicBezTo>
                <a:cubicBezTo>
                  <a:pt x="607" y="220"/>
                  <a:pt x="593" y="218"/>
                  <a:pt x="589" y="209"/>
                </a:cubicBezTo>
                <a:cubicBezTo>
                  <a:pt x="585" y="201"/>
                  <a:pt x="593" y="189"/>
                  <a:pt x="606" y="182"/>
                </a:cubicBezTo>
                <a:cubicBezTo>
                  <a:pt x="606" y="182"/>
                  <a:pt x="606" y="182"/>
                  <a:pt x="606" y="182"/>
                </a:cubicBezTo>
                <a:cubicBezTo>
                  <a:pt x="606" y="182"/>
                  <a:pt x="606" y="182"/>
                  <a:pt x="607" y="182"/>
                </a:cubicBezTo>
                <a:cubicBezTo>
                  <a:pt x="608" y="181"/>
                  <a:pt x="610" y="181"/>
                  <a:pt x="611" y="180"/>
                </a:cubicBezTo>
                <a:cubicBezTo>
                  <a:pt x="609" y="175"/>
                  <a:pt x="606" y="170"/>
                  <a:pt x="603" y="165"/>
                </a:cubicBezTo>
                <a:cubicBezTo>
                  <a:pt x="602" y="166"/>
                  <a:pt x="601" y="167"/>
                  <a:pt x="600" y="167"/>
                </a:cubicBezTo>
                <a:cubicBezTo>
                  <a:pt x="587" y="176"/>
                  <a:pt x="572" y="176"/>
                  <a:pt x="567" y="168"/>
                </a:cubicBezTo>
                <a:cubicBezTo>
                  <a:pt x="562" y="160"/>
                  <a:pt x="568" y="147"/>
                  <a:pt x="581" y="139"/>
                </a:cubicBezTo>
                <a:cubicBezTo>
                  <a:pt x="582" y="138"/>
                  <a:pt x="583" y="137"/>
                  <a:pt x="585" y="136"/>
                </a:cubicBezTo>
                <a:cubicBezTo>
                  <a:pt x="582" y="131"/>
                  <a:pt x="578" y="127"/>
                  <a:pt x="574" y="122"/>
                </a:cubicBezTo>
                <a:cubicBezTo>
                  <a:pt x="573" y="123"/>
                  <a:pt x="572" y="124"/>
                  <a:pt x="571" y="125"/>
                </a:cubicBezTo>
                <a:cubicBezTo>
                  <a:pt x="560" y="136"/>
                  <a:pt x="546" y="138"/>
                  <a:pt x="539" y="131"/>
                </a:cubicBezTo>
                <a:cubicBezTo>
                  <a:pt x="533" y="124"/>
                  <a:pt x="537" y="110"/>
                  <a:pt x="548" y="100"/>
                </a:cubicBezTo>
                <a:cubicBezTo>
                  <a:pt x="549" y="99"/>
                  <a:pt x="551" y="98"/>
                  <a:pt x="552" y="97"/>
                </a:cubicBezTo>
                <a:cubicBezTo>
                  <a:pt x="548" y="93"/>
                  <a:pt x="544" y="89"/>
                  <a:pt x="539" y="85"/>
                </a:cubicBezTo>
                <a:cubicBezTo>
                  <a:pt x="539" y="86"/>
                  <a:pt x="538" y="87"/>
                  <a:pt x="537" y="88"/>
                </a:cubicBezTo>
                <a:cubicBezTo>
                  <a:pt x="527" y="100"/>
                  <a:pt x="513" y="105"/>
                  <a:pt x="506" y="99"/>
                </a:cubicBezTo>
                <a:cubicBezTo>
                  <a:pt x="499" y="93"/>
                  <a:pt x="500" y="79"/>
                  <a:pt x="510" y="67"/>
                </a:cubicBezTo>
                <a:cubicBezTo>
                  <a:pt x="511" y="65"/>
                  <a:pt x="512" y="64"/>
                  <a:pt x="513" y="63"/>
                </a:cubicBezTo>
                <a:cubicBezTo>
                  <a:pt x="508" y="60"/>
                  <a:pt x="504" y="56"/>
                  <a:pt x="499" y="53"/>
                </a:cubicBezTo>
                <a:cubicBezTo>
                  <a:pt x="498" y="54"/>
                  <a:pt x="498" y="56"/>
                  <a:pt x="497" y="57"/>
                </a:cubicBezTo>
                <a:cubicBezTo>
                  <a:pt x="489" y="70"/>
                  <a:pt x="476" y="77"/>
                  <a:pt x="468" y="73"/>
                </a:cubicBezTo>
                <a:cubicBezTo>
                  <a:pt x="460" y="68"/>
                  <a:pt x="459" y="53"/>
                  <a:pt x="467" y="40"/>
                </a:cubicBezTo>
                <a:cubicBezTo>
                  <a:pt x="468" y="39"/>
                  <a:pt x="469" y="37"/>
                  <a:pt x="470" y="36"/>
                </a:cubicBezTo>
                <a:cubicBezTo>
                  <a:pt x="464" y="33"/>
                  <a:pt x="459" y="31"/>
                  <a:pt x="454" y="28"/>
                </a:cubicBezTo>
                <a:cubicBezTo>
                  <a:pt x="453" y="30"/>
                  <a:pt x="453" y="31"/>
                  <a:pt x="453" y="32"/>
                </a:cubicBezTo>
                <a:cubicBezTo>
                  <a:pt x="447" y="47"/>
                  <a:pt x="436" y="56"/>
                  <a:pt x="427" y="52"/>
                </a:cubicBezTo>
                <a:cubicBezTo>
                  <a:pt x="418" y="49"/>
                  <a:pt x="415" y="35"/>
                  <a:pt x="420" y="22"/>
                </a:cubicBezTo>
                <a:cubicBezTo>
                  <a:pt x="420" y="22"/>
                  <a:pt x="420" y="22"/>
                  <a:pt x="420" y="22"/>
                </a:cubicBezTo>
                <a:cubicBezTo>
                  <a:pt x="420" y="21"/>
                  <a:pt x="420" y="21"/>
                  <a:pt x="420" y="20"/>
                </a:cubicBezTo>
                <a:cubicBezTo>
                  <a:pt x="421" y="19"/>
                  <a:pt x="421" y="18"/>
                  <a:pt x="422" y="16"/>
                </a:cubicBezTo>
                <a:cubicBezTo>
                  <a:pt x="417" y="14"/>
                  <a:pt x="411" y="13"/>
                  <a:pt x="405" y="11"/>
                </a:cubicBezTo>
                <a:cubicBezTo>
                  <a:pt x="405" y="13"/>
                  <a:pt x="405" y="14"/>
                  <a:pt x="405" y="15"/>
                </a:cubicBezTo>
                <a:cubicBezTo>
                  <a:pt x="405" y="16"/>
                  <a:pt x="405" y="16"/>
                  <a:pt x="404" y="17"/>
                </a:cubicBezTo>
                <a:cubicBezTo>
                  <a:pt x="404" y="17"/>
                  <a:pt x="404" y="17"/>
                  <a:pt x="404" y="17"/>
                </a:cubicBezTo>
                <a:cubicBezTo>
                  <a:pt x="401" y="31"/>
                  <a:pt x="391" y="40"/>
                  <a:pt x="383" y="39"/>
                </a:cubicBezTo>
                <a:cubicBezTo>
                  <a:pt x="374" y="37"/>
                  <a:pt x="369" y="24"/>
                  <a:pt x="371" y="10"/>
                </a:cubicBezTo>
                <a:cubicBezTo>
                  <a:pt x="371" y="10"/>
                  <a:pt x="371" y="10"/>
                  <a:pt x="371" y="10"/>
                </a:cubicBezTo>
                <a:cubicBezTo>
                  <a:pt x="371" y="9"/>
                  <a:pt x="371" y="9"/>
                  <a:pt x="371" y="8"/>
                </a:cubicBezTo>
                <a:cubicBezTo>
                  <a:pt x="371" y="7"/>
                  <a:pt x="372" y="6"/>
                  <a:pt x="372" y="4"/>
                </a:cubicBezTo>
                <a:cubicBezTo>
                  <a:pt x="367" y="3"/>
                  <a:pt x="361" y="3"/>
                  <a:pt x="355" y="2"/>
                </a:cubicBezTo>
                <a:cubicBezTo>
                  <a:pt x="355" y="3"/>
                  <a:pt x="355" y="4"/>
                  <a:pt x="355" y="5"/>
                </a:cubicBezTo>
                <a:cubicBezTo>
                  <a:pt x="355" y="6"/>
                  <a:pt x="355" y="7"/>
                  <a:pt x="355" y="8"/>
                </a:cubicBezTo>
                <a:cubicBezTo>
                  <a:pt x="355" y="8"/>
                  <a:pt x="355" y="8"/>
                  <a:pt x="355" y="8"/>
                </a:cubicBezTo>
                <a:cubicBezTo>
                  <a:pt x="354" y="22"/>
                  <a:pt x="346" y="32"/>
                  <a:pt x="337" y="32"/>
                </a:cubicBezTo>
                <a:cubicBezTo>
                  <a:pt x="327" y="32"/>
                  <a:pt x="320" y="19"/>
                  <a:pt x="321" y="4"/>
                </a:cubicBezTo>
                <a:cubicBezTo>
                  <a:pt x="321" y="3"/>
                  <a:pt x="321" y="1"/>
                  <a:pt x="321" y="0"/>
                </a:cubicBezTo>
                <a:cubicBezTo>
                  <a:pt x="315" y="0"/>
                  <a:pt x="310" y="1"/>
                  <a:pt x="304" y="1"/>
                </a:cubicBezTo>
                <a:cubicBezTo>
                  <a:pt x="304" y="2"/>
                  <a:pt x="304" y="3"/>
                  <a:pt x="305" y="3"/>
                </a:cubicBezTo>
                <a:cubicBezTo>
                  <a:pt x="305" y="4"/>
                  <a:pt x="305" y="6"/>
                  <a:pt x="305" y="7"/>
                </a:cubicBezTo>
                <a:cubicBezTo>
                  <a:pt x="305" y="7"/>
                  <a:pt x="305" y="7"/>
                  <a:pt x="305" y="7"/>
                </a:cubicBezTo>
                <a:cubicBezTo>
                  <a:pt x="305" y="20"/>
                  <a:pt x="299" y="32"/>
                  <a:pt x="291" y="33"/>
                </a:cubicBezTo>
                <a:cubicBezTo>
                  <a:pt x="282" y="34"/>
                  <a:pt x="273" y="24"/>
                  <a:pt x="271" y="10"/>
                </a:cubicBezTo>
                <a:cubicBezTo>
                  <a:pt x="271" y="10"/>
                  <a:pt x="271" y="10"/>
                  <a:pt x="271" y="10"/>
                </a:cubicBezTo>
                <a:cubicBezTo>
                  <a:pt x="271" y="9"/>
                  <a:pt x="270" y="8"/>
                  <a:pt x="270" y="7"/>
                </a:cubicBezTo>
                <a:cubicBezTo>
                  <a:pt x="270" y="6"/>
                  <a:pt x="270" y="5"/>
                  <a:pt x="270" y="5"/>
                </a:cubicBezTo>
                <a:cubicBezTo>
                  <a:pt x="265" y="5"/>
                  <a:pt x="259" y="6"/>
                  <a:pt x="254" y="8"/>
                </a:cubicBezTo>
                <a:cubicBezTo>
                  <a:pt x="254" y="8"/>
                  <a:pt x="254" y="9"/>
                  <a:pt x="254" y="9"/>
                </a:cubicBezTo>
                <a:cubicBezTo>
                  <a:pt x="255" y="11"/>
                  <a:pt x="255" y="12"/>
                  <a:pt x="255" y="13"/>
                </a:cubicBezTo>
                <a:cubicBezTo>
                  <a:pt x="257" y="27"/>
                  <a:pt x="253" y="38"/>
                  <a:pt x="245" y="41"/>
                </a:cubicBezTo>
                <a:cubicBezTo>
                  <a:pt x="237" y="43"/>
                  <a:pt x="227" y="35"/>
                  <a:pt x="222" y="22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22" y="21"/>
                  <a:pt x="221" y="20"/>
                  <a:pt x="221" y="19"/>
                </a:cubicBezTo>
                <a:cubicBezTo>
                  <a:pt x="221" y="18"/>
                  <a:pt x="221" y="17"/>
                  <a:pt x="221" y="17"/>
                </a:cubicBezTo>
                <a:cubicBezTo>
                  <a:pt x="215" y="18"/>
                  <a:pt x="210" y="20"/>
                  <a:pt x="205" y="22"/>
                </a:cubicBezTo>
                <a:cubicBezTo>
                  <a:pt x="205" y="23"/>
                  <a:pt x="205" y="23"/>
                  <a:pt x="205" y="23"/>
                </a:cubicBezTo>
                <a:cubicBezTo>
                  <a:pt x="206" y="25"/>
                  <a:pt x="207" y="26"/>
                  <a:pt x="207" y="28"/>
                </a:cubicBezTo>
                <a:cubicBezTo>
                  <a:pt x="207" y="28"/>
                  <a:pt x="207" y="28"/>
                  <a:pt x="207" y="28"/>
                </a:cubicBezTo>
                <a:cubicBezTo>
                  <a:pt x="211" y="40"/>
                  <a:pt x="209" y="52"/>
                  <a:pt x="201" y="56"/>
                </a:cubicBezTo>
                <a:cubicBezTo>
                  <a:pt x="193" y="59"/>
                  <a:pt x="183" y="53"/>
                  <a:pt x="176" y="42"/>
                </a:cubicBezTo>
                <a:cubicBezTo>
                  <a:pt x="176" y="42"/>
                  <a:pt x="176" y="42"/>
                  <a:pt x="176" y="42"/>
                </a:cubicBezTo>
                <a:cubicBezTo>
                  <a:pt x="175" y="40"/>
                  <a:pt x="175" y="39"/>
                  <a:pt x="174" y="38"/>
                </a:cubicBezTo>
                <a:cubicBezTo>
                  <a:pt x="174" y="37"/>
                  <a:pt x="174" y="37"/>
                  <a:pt x="174" y="36"/>
                </a:cubicBezTo>
                <a:cubicBezTo>
                  <a:pt x="169" y="39"/>
                  <a:pt x="164" y="42"/>
                  <a:pt x="159" y="44"/>
                </a:cubicBezTo>
                <a:cubicBezTo>
                  <a:pt x="159" y="45"/>
                  <a:pt x="159" y="45"/>
                  <a:pt x="159" y="45"/>
                </a:cubicBezTo>
                <a:cubicBezTo>
                  <a:pt x="168" y="58"/>
                  <a:pt x="168" y="72"/>
                  <a:pt x="160" y="77"/>
                </a:cubicBezTo>
                <a:cubicBezTo>
                  <a:pt x="153" y="82"/>
                  <a:pt x="142" y="78"/>
                  <a:pt x="134" y="68"/>
                </a:cubicBezTo>
                <a:cubicBezTo>
                  <a:pt x="134" y="68"/>
                  <a:pt x="134" y="68"/>
                  <a:pt x="134" y="68"/>
                </a:cubicBezTo>
                <a:cubicBezTo>
                  <a:pt x="133" y="67"/>
                  <a:pt x="132" y="65"/>
                  <a:pt x="131" y="64"/>
                </a:cubicBezTo>
                <a:cubicBezTo>
                  <a:pt x="131" y="64"/>
                  <a:pt x="131" y="63"/>
                  <a:pt x="131" y="63"/>
                </a:cubicBezTo>
                <a:cubicBezTo>
                  <a:pt x="126" y="67"/>
                  <a:pt x="122" y="70"/>
                  <a:pt x="118" y="73"/>
                </a:cubicBezTo>
                <a:cubicBezTo>
                  <a:pt x="119" y="75"/>
                  <a:pt x="120" y="76"/>
                  <a:pt x="121" y="78"/>
                </a:cubicBezTo>
                <a:cubicBezTo>
                  <a:pt x="128" y="88"/>
                  <a:pt x="129" y="100"/>
                  <a:pt x="123" y="105"/>
                </a:cubicBezTo>
                <a:cubicBezTo>
                  <a:pt x="117" y="111"/>
                  <a:pt x="106" y="108"/>
                  <a:pt x="97" y="101"/>
                </a:cubicBezTo>
                <a:cubicBezTo>
                  <a:pt x="95" y="99"/>
                  <a:pt x="94" y="98"/>
                  <a:pt x="92" y="97"/>
                </a:cubicBezTo>
                <a:cubicBezTo>
                  <a:pt x="89" y="100"/>
                  <a:pt x="85" y="104"/>
                  <a:pt x="81" y="108"/>
                </a:cubicBezTo>
                <a:cubicBezTo>
                  <a:pt x="83" y="110"/>
                  <a:pt x="84" y="111"/>
                  <a:pt x="85" y="112"/>
                </a:cubicBezTo>
                <a:cubicBezTo>
                  <a:pt x="85" y="112"/>
                  <a:pt x="85" y="112"/>
                  <a:pt x="85" y="112"/>
                </a:cubicBezTo>
                <a:cubicBezTo>
                  <a:pt x="93" y="121"/>
                  <a:pt x="96" y="132"/>
                  <a:pt x="91" y="138"/>
                </a:cubicBezTo>
                <a:cubicBezTo>
                  <a:pt x="86" y="145"/>
                  <a:pt x="75" y="144"/>
                  <a:pt x="65" y="138"/>
                </a:cubicBezTo>
                <a:cubicBezTo>
                  <a:pt x="64" y="138"/>
                  <a:pt x="64" y="138"/>
                  <a:pt x="64" y="138"/>
                </a:cubicBezTo>
                <a:cubicBezTo>
                  <a:pt x="62" y="137"/>
                  <a:pt x="61" y="136"/>
                  <a:pt x="60" y="135"/>
                </a:cubicBezTo>
                <a:cubicBezTo>
                  <a:pt x="57" y="140"/>
                  <a:pt x="54" y="144"/>
                  <a:pt x="51" y="149"/>
                </a:cubicBezTo>
                <a:cubicBezTo>
                  <a:pt x="52" y="150"/>
                  <a:pt x="54" y="151"/>
                  <a:pt x="55" y="152"/>
                </a:cubicBezTo>
                <a:cubicBezTo>
                  <a:pt x="55" y="152"/>
                  <a:pt x="55" y="152"/>
                  <a:pt x="55" y="152"/>
                </a:cubicBezTo>
                <a:cubicBezTo>
                  <a:pt x="64" y="159"/>
                  <a:pt x="68" y="169"/>
                  <a:pt x="65" y="176"/>
                </a:cubicBezTo>
                <a:cubicBezTo>
                  <a:pt x="61" y="183"/>
                  <a:pt x="50" y="184"/>
                  <a:pt x="39" y="181"/>
                </a:cubicBezTo>
                <a:cubicBezTo>
                  <a:pt x="39" y="180"/>
                  <a:pt x="38" y="180"/>
                  <a:pt x="38" y="180"/>
                </a:cubicBezTo>
                <a:cubicBezTo>
                  <a:pt x="37" y="180"/>
                  <a:pt x="35" y="179"/>
                  <a:pt x="34" y="178"/>
                </a:cubicBezTo>
                <a:cubicBezTo>
                  <a:pt x="31" y="183"/>
                  <a:pt x="29" y="188"/>
                  <a:pt x="27" y="193"/>
                </a:cubicBezTo>
                <a:cubicBezTo>
                  <a:pt x="29" y="194"/>
                  <a:pt x="30" y="195"/>
                  <a:pt x="32" y="196"/>
                </a:cubicBezTo>
                <a:cubicBezTo>
                  <a:pt x="42" y="202"/>
                  <a:pt x="47" y="210"/>
                  <a:pt x="44" y="218"/>
                </a:cubicBezTo>
                <a:cubicBezTo>
                  <a:pt x="42" y="225"/>
                  <a:pt x="32" y="228"/>
                  <a:pt x="21" y="226"/>
                </a:cubicBezTo>
                <a:cubicBezTo>
                  <a:pt x="21" y="226"/>
                  <a:pt x="21" y="226"/>
                  <a:pt x="21" y="226"/>
                </a:cubicBezTo>
                <a:cubicBezTo>
                  <a:pt x="20" y="226"/>
                  <a:pt x="19" y="226"/>
                  <a:pt x="18" y="226"/>
                </a:cubicBezTo>
                <a:cubicBezTo>
                  <a:pt x="18" y="226"/>
                  <a:pt x="18" y="226"/>
                  <a:pt x="18" y="226"/>
                </a:cubicBezTo>
                <a:cubicBezTo>
                  <a:pt x="17" y="225"/>
                  <a:pt x="16" y="225"/>
                  <a:pt x="15" y="225"/>
                </a:cubicBezTo>
                <a:cubicBezTo>
                  <a:pt x="13" y="230"/>
                  <a:pt x="12" y="235"/>
                  <a:pt x="10" y="240"/>
                </a:cubicBezTo>
                <a:cubicBezTo>
                  <a:pt x="12" y="241"/>
                  <a:pt x="14" y="241"/>
                  <a:pt x="16" y="242"/>
                </a:cubicBezTo>
                <a:cubicBezTo>
                  <a:pt x="16" y="242"/>
                  <a:pt x="16" y="242"/>
                  <a:pt x="16" y="242"/>
                </a:cubicBezTo>
                <a:cubicBezTo>
                  <a:pt x="26" y="247"/>
                  <a:pt x="32" y="254"/>
                  <a:pt x="31" y="262"/>
                </a:cubicBezTo>
                <a:cubicBezTo>
                  <a:pt x="29" y="269"/>
                  <a:pt x="20" y="274"/>
                  <a:pt x="9" y="274"/>
                </a:cubicBezTo>
                <a:cubicBezTo>
                  <a:pt x="8" y="274"/>
                  <a:pt x="8" y="274"/>
                  <a:pt x="7" y="274"/>
                </a:cubicBezTo>
                <a:cubicBezTo>
                  <a:pt x="7" y="274"/>
                  <a:pt x="6" y="274"/>
                  <a:pt x="6" y="274"/>
                </a:cubicBezTo>
                <a:cubicBezTo>
                  <a:pt x="5" y="274"/>
                  <a:pt x="4" y="274"/>
                  <a:pt x="3" y="274"/>
                </a:cubicBezTo>
                <a:cubicBezTo>
                  <a:pt x="3" y="279"/>
                  <a:pt x="2" y="284"/>
                  <a:pt x="1" y="290"/>
                </a:cubicBezTo>
                <a:cubicBezTo>
                  <a:pt x="3" y="290"/>
                  <a:pt x="5" y="290"/>
                  <a:pt x="7" y="291"/>
                </a:cubicBezTo>
                <a:cubicBezTo>
                  <a:pt x="17" y="294"/>
                  <a:pt x="24" y="300"/>
                  <a:pt x="24" y="308"/>
                </a:cubicBezTo>
                <a:cubicBezTo>
                  <a:pt x="24" y="315"/>
                  <a:pt x="16" y="321"/>
                  <a:pt x="5" y="323"/>
                </a:cubicBezTo>
                <a:cubicBezTo>
                  <a:pt x="5" y="323"/>
                  <a:pt x="5" y="323"/>
                  <a:pt x="5" y="323"/>
                </a:cubicBezTo>
                <a:cubicBezTo>
                  <a:pt x="4" y="323"/>
                  <a:pt x="2" y="323"/>
                  <a:pt x="0" y="323"/>
                </a:cubicBezTo>
                <a:cubicBezTo>
                  <a:pt x="0" y="329"/>
                  <a:pt x="0" y="334"/>
                  <a:pt x="0" y="340"/>
                </a:cubicBezTo>
                <a:cubicBezTo>
                  <a:pt x="1" y="340"/>
                  <a:pt x="2" y="340"/>
                  <a:pt x="3" y="340"/>
                </a:cubicBezTo>
                <a:cubicBezTo>
                  <a:pt x="3" y="340"/>
                  <a:pt x="3" y="340"/>
                  <a:pt x="3" y="340"/>
                </a:cubicBezTo>
                <a:cubicBezTo>
                  <a:pt x="4" y="340"/>
                  <a:pt x="5" y="340"/>
                  <a:pt x="6" y="340"/>
                </a:cubicBezTo>
                <a:cubicBezTo>
                  <a:pt x="6" y="340"/>
                  <a:pt x="6" y="340"/>
                  <a:pt x="6" y="340"/>
                </a:cubicBezTo>
                <a:cubicBezTo>
                  <a:pt x="16" y="341"/>
                  <a:pt x="24" y="347"/>
                  <a:pt x="25" y="354"/>
                </a:cubicBezTo>
                <a:cubicBezTo>
                  <a:pt x="26" y="361"/>
                  <a:pt x="19" y="368"/>
                  <a:pt x="9" y="372"/>
                </a:cubicBezTo>
                <a:cubicBezTo>
                  <a:pt x="7" y="372"/>
                  <a:pt x="6" y="373"/>
                  <a:pt x="4" y="373"/>
                </a:cubicBezTo>
                <a:cubicBezTo>
                  <a:pt x="5" y="379"/>
                  <a:pt x="6" y="384"/>
                  <a:pt x="7" y="389"/>
                </a:cubicBezTo>
                <a:cubicBezTo>
                  <a:pt x="8" y="389"/>
                  <a:pt x="9" y="389"/>
                  <a:pt x="11" y="389"/>
                </a:cubicBezTo>
                <a:cubicBezTo>
                  <a:pt x="11" y="389"/>
                  <a:pt x="11" y="389"/>
                  <a:pt x="12" y="389"/>
                </a:cubicBezTo>
                <a:cubicBezTo>
                  <a:pt x="22" y="388"/>
                  <a:pt x="31" y="392"/>
                  <a:pt x="33" y="399"/>
                </a:cubicBezTo>
                <a:cubicBezTo>
                  <a:pt x="35" y="406"/>
                  <a:pt x="29" y="414"/>
                  <a:pt x="20" y="419"/>
                </a:cubicBezTo>
                <a:cubicBezTo>
                  <a:pt x="20" y="419"/>
                  <a:pt x="20" y="419"/>
                  <a:pt x="20" y="419"/>
                </a:cubicBezTo>
                <a:cubicBezTo>
                  <a:pt x="19" y="420"/>
                  <a:pt x="17" y="421"/>
                  <a:pt x="15" y="422"/>
                </a:cubicBezTo>
                <a:cubicBezTo>
                  <a:pt x="17" y="427"/>
                  <a:pt x="19" y="432"/>
                  <a:pt x="21" y="437"/>
                </a:cubicBezTo>
                <a:cubicBezTo>
                  <a:pt x="22" y="436"/>
                  <a:pt x="23" y="436"/>
                  <a:pt x="24" y="436"/>
                </a:cubicBezTo>
                <a:cubicBezTo>
                  <a:pt x="25" y="436"/>
                  <a:pt x="25" y="436"/>
                  <a:pt x="26" y="436"/>
                </a:cubicBezTo>
                <a:cubicBezTo>
                  <a:pt x="36" y="434"/>
                  <a:pt x="45" y="437"/>
                  <a:pt x="48" y="443"/>
                </a:cubicBezTo>
                <a:cubicBezTo>
                  <a:pt x="51" y="450"/>
                  <a:pt x="47" y="458"/>
                  <a:pt x="39" y="465"/>
                </a:cubicBezTo>
                <a:cubicBezTo>
                  <a:pt x="37" y="466"/>
                  <a:pt x="36" y="467"/>
                  <a:pt x="34" y="468"/>
                </a:cubicBezTo>
                <a:cubicBezTo>
                  <a:pt x="37" y="473"/>
                  <a:pt x="39" y="477"/>
                  <a:pt x="42" y="482"/>
                </a:cubicBezTo>
                <a:cubicBezTo>
                  <a:pt x="43" y="481"/>
                  <a:pt x="44" y="481"/>
                  <a:pt x="45" y="480"/>
                </a:cubicBezTo>
                <a:cubicBezTo>
                  <a:pt x="46" y="480"/>
                  <a:pt x="46" y="480"/>
                  <a:pt x="47" y="480"/>
                </a:cubicBezTo>
                <a:cubicBezTo>
                  <a:pt x="56" y="477"/>
                  <a:pt x="65" y="478"/>
                  <a:pt x="69" y="484"/>
                </a:cubicBezTo>
                <a:cubicBezTo>
                  <a:pt x="73" y="490"/>
                  <a:pt x="71" y="499"/>
                  <a:pt x="64" y="507"/>
                </a:cubicBezTo>
                <a:cubicBezTo>
                  <a:pt x="63" y="507"/>
                  <a:pt x="63" y="507"/>
                  <a:pt x="63" y="508"/>
                </a:cubicBezTo>
                <a:cubicBezTo>
                  <a:pt x="62" y="509"/>
                  <a:pt x="61" y="509"/>
                  <a:pt x="60" y="510"/>
                </a:cubicBezTo>
                <a:cubicBezTo>
                  <a:pt x="63" y="515"/>
                  <a:pt x="66" y="519"/>
                  <a:pt x="70" y="523"/>
                </a:cubicBezTo>
                <a:cubicBezTo>
                  <a:pt x="71" y="522"/>
                  <a:pt x="72" y="522"/>
                  <a:pt x="73" y="521"/>
                </a:cubicBezTo>
                <a:cubicBezTo>
                  <a:pt x="73" y="521"/>
                  <a:pt x="74" y="521"/>
                  <a:pt x="74" y="521"/>
                </a:cubicBezTo>
                <a:cubicBezTo>
                  <a:pt x="83" y="516"/>
                  <a:pt x="92" y="516"/>
                  <a:pt x="97" y="521"/>
                </a:cubicBezTo>
                <a:cubicBezTo>
                  <a:pt x="102" y="526"/>
                  <a:pt x="101" y="536"/>
                  <a:pt x="95" y="544"/>
                </a:cubicBezTo>
                <a:cubicBezTo>
                  <a:pt x="95" y="545"/>
                  <a:pt x="95" y="545"/>
                  <a:pt x="94" y="545"/>
                </a:cubicBezTo>
                <a:cubicBezTo>
                  <a:pt x="94" y="546"/>
                  <a:pt x="93" y="547"/>
                  <a:pt x="92" y="548"/>
                </a:cubicBezTo>
                <a:cubicBezTo>
                  <a:pt x="96" y="552"/>
                  <a:pt x="100" y="556"/>
                  <a:pt x="104" y="560"/>
                </a:cubicBezTo>
                <a:cubicBezTo>
                  <a:pt x="105" y="558"/>
                  <a:pt x="106" y="557"/>
                  <a:pt x="108" y="556"/>
                </a:cubicBezTo>
                <a:cubicBezTo>
                  <a:pt x="116" y="550"/>
                  <a:pt x="125" y="549"/>
                  <a:pt x="130" y="553"/>
                </a:cubicBezTo>
                <a:cubicBezTo>
                  <a:pt x="136" y="558"/>
                  <a:pt x="136" y="567"/>
                  <a:pt x="132" y="577"/>
                </a:cubicBezTo>
                <a:cubicBezTo>
                  <a:pt x="132" y="577"/>
                  <a:pt x="132" y="577"/>
                  <a:pt x="131" y="578"/>
                </a:cubicBezTo>
                <a:cubicBezTo>
                  <a:pt x="131" y="579"/>
                  <a:pt x="130" y="580"/>
                  <a:pt x="130" y="581"/>
                </a:cubicBezTo>
                <a:cubicBezTo>
                  <a:pt x="134" y="584"/>
                  <a:pt x="138" y="587"/>
                  <a:pt x="143" y="590"/>
                </a:cubicBezTo>
                <a:cubicBezTo>
                  <a:pt x="144" y="589"/>
                  <a:pt x="145" y="588"/>
                  <a:pt x="146" y="586"/>
                </a:cubicBezTo>
                <a:cubicBezTo>
                  <a:pt x="153" y="579"/>
                  <a:pt x="162" y="576"/>
                  <a:pt x="168" y="580"/>
                </a:cubicBezTo>
                <a:cubicBezTo>
                  <a:pt x="174" y="583"/>
                  <a:pt x="176" y="593"/>
                  <a:pt x="173" y="603"/>
                </a:cubicBezTo>
                <a:cubicBezTo>
                  <a:pt x="173" y="603"/>
                  <a:pt x="173" y="604"/>
                  <a:pt x="173" y="604"/>
                </a:cubicBezTo>
                <a:cubicBezTo>
                  <a:pt x="173" y="605"/>
                  <a:pt x="172" y="607"/>
                  <a:pt x="172" y="608"/>
                </a:cubicBezTo>
                <a:cubicBezTo>
                  <a:pt x="176" y="610"/>
                  <a:pt x="181" y="613"/>
                  <a:pt x="186" y="615"/>
                </a:cubicBezTo>
                <a:cubicBezTo>
                  <a:pt x="187" y="613"/>
                  <a:pt x="188" y="612"/>
                  <a:pt x="189" y="610"/>
                </a:cubicBezTo>
                <a:cubicBezTo>
                  <a:pt x="195" y="602"/>
                  <a:pt x="203" y="598"/>
                  <a:pt x="210" y="600"/>
                </a:cubicBezTo>
                <a:cubicBezTo>
                  <a:pt x="217" y="603"/>
                  <a:pt x="220" y="612"/>
                  <a:pt x="218" y="622"/>
                </a:cubicBezTo>
                <a:cubicBezTo>
                  <a:pt x="218" y="623"/>
                  <a:pt x="218" y="623"/>
                  <a:pt x="218" y="624"/>
                </a:cubicBezTo>
                <a:cubicBezTo>
                  <a:pt x="218" y="625"/>
                  <a:pt x="218" y="626"/>
                  <a:pt x="217" y="628"/>
                </a:cubicBezTo>
                <a:cubicBezTo>
                  <a:pt x="222" y="629"/>
                  <a:pt x="228" y="631"/>
                  <a:pt x="233" y="632"/>
                </a:cubicBezTo>
                <a:cubicBezTo>
                  <a:pt x="233" y="631"/>
                  <a:pt x="234" y="629"/>
                  <a:pt x="235" y="627"/>
                </a:cubicBezTo>
                <a:cubicBezTo>
                  <a:pt x="235" y="627"/>
                  <a:pt x="235" y="627"/>
                  <a:pt x="235" y="627"/>
                </a:cubicBezTo>
                <a:cubicBezTo>
                  <a:pt x="239" y="618"/>
                  <a:pt x="247" y="612"/>
                  <a:pt x="254" y="614"/>
                </a:cubicBezTo>
                <a:cubicBezTo>
                  <a:pt x="261" y="615"/>
                  <a:pt x="266" y="624"/>
                  <a:pt x="266" y="635"/>
                </a:cubicBezTo>
                <a:cubicBezTo>
                  <a:pt x="266" y="636"/>
                  <a:pt x="266" y="638"/>
                  <a:pt x="266" y="640"/>
                </a:cubicBezTo>
                <a:cubicBezTo>
                  <a:pt x="271" y="641"/>
                  <a:pt x="276" y="642"/>
                  <a:pt x="282" y="642"/>
                </a:cubicBezTo>
                <a:cubicBezTo>
                  <a:pt x="282" y="640"/>
                  <a:pt x="282" y="639"/>
                  <a:pt x="283" y="637"/>
                </a:cubicBezTo>
                <a:cubicBezTo>
                  <a:pt x="283" y="637"/>
                  <a:pt x="283" y="637"/>
                  <a:pt x="283" y="637"/>
                </a:cubicBezTo>
                <a:cubicBezTo>
                  <a:pt x="286" y="627"/>
                  <a:pt x="292" y="620"/>
                  <a:pt x="300" y="620"/>
                </a:cubicBezTo>
                <a:cubicBezTo>
                  <a:pt x="307" y="621"/>
                  <a:pt x="313" y="628"/>
                  <a:pt x="315" y="639"/>
                </a:cubicBezTo>
                <a:cubicBezTo>
                  <a:pt x="315" y="639"/>
                  <a:pt x="315" y="639"/>
                  <a:pt x="315" y="639"/>
                </a:cubicBezTo>
                <a:cubicBezTo>
                  <a:pt x="315" y="641"/>
                  <a:pt x="315" y="643"/>
                  <a:pt x="316" y="645"/>
                </a:cubicBezTo>
                <a:cubicBezTo>
                  <a:pt x="321" y="645"/>
                  <a:pt x="326" y="645"/>
                  <a:pt x="332" y="645"/>
                </a:cubicBezTo>
                <a:cubicBezTo>
                  <a:pt x="332" y="643"/>
                  <a:pt x="332" y="641"/>
                  <a:pt x="332" y="639"/>
                </a:cubicBezTo>
                <a:cubicBezTo>
                  <a:pt x="332" y="639"/>
                  <a:pt x="332" y="639"/>
                  <a:pt x="332" y="639"/>
                </a:cubicBezTo>
                <a:cubicBezTo>
                  <a:pt x="333" y="628"/>
                  <a:pt x="338" y="620"/>
                  <a:pt x="346" y="619"/>
                </a:cubicBezTo>
                <a:cubicBezTo>
                  <a:pt x="353" y="619"/>
                  <a:pt x="361" y="626"/>
                  <a:pt x="364" y="637"/>
                </a:cubicBezTo>
                <a:cubicBezTo>
                  <a:pt x="364" y="637"/>
                  <a:pt x="364" y="637"/>
                  <a:pt x="364" y="637"/>
                </a:cubicBezTo>
                <a:cubicBezTo>
                  <a:pt x="365" y="638"/>
                  <a:pt x="365" y="640"/>
                  <a:pt x="366" y="642"/>
                </a:cubicBezTo>
                <a:cubicBezTo>
                  <a:pt x="371" y="641"/>
                  <a:pt x="376" y="640"/>
                  <a:pt x="381" y="639"/>
                </a:cubicBezTo>
                <a:cubicBezTo>
                  <a:pt x="381" y="638"/>
                  <a:pt x="381" y="636"/>
                  <a:pt x="381" y="634"/>
                </a:cubicBezTo>
                <a:cubicBezTo>
                  <a:pt x="380" y="623"/>
                  <a:pt x="384" y="614"/>
                  <a:pt x="391" y="612"/>
                </a:cubicBezTo>
                <a:cubicBezTo>
                  <a:pt x="399" y="609"/>
                  <a:pt x="407" y="616"/>
                  <a:pt x="413" y="626"/>
                </a:cubicBezTo>
                <a:cubicBezTo>
                  <a:pt x="413" y="628"/>
                  <a:pt x="414" y="630"/>
                  <a:pt x="415" y="631"/>
                </a:cubicBezTo>
                <a:cubicBezTo>
                  <a:pt x="420" y="630"/>
                  <a:pt x="425" y="628"/>
                  <a:pt x="430" y="626"/>
                </a:cubicBezTo>
                <a:cubicBezTo>
                  <a:pt x="429" y="625"/>
                  <a:pt x="429" y="623"/>
                  <a:pt x="428" y="621"/>
                </a:cubicBezTo>
                <a:cubicBezTo>
                  <a:pt x="426" y="610"/>
                  <a:pt x="428" y="600"/>
                  <a:pt x="435" y="597"/>
                </a:cubicBezTo>
                <a:cubicBezTo>
                  <a:pt x="442" y="593"/>
                  <a:pt x="452" y="598"/>
                  <a:pt x="459" y="609"/>
                </a:cubicBezTo>
                <a:cubicBezTo>
                  <a:pt x="460" y="610"/>
                  <a:pt x="461" y="612"/>
                  <a:pt x="462" y="613"/>
                </a:cubicBezTo>
                <a:cubicBezTo>
                  <a:pt x="466" y="611"/>
                  <a:pt x="471" y="608"/>
                  <a:pt x="476" y="606"/>
                </a:cubicBezTo>
                <a:cubicBezTo>
                  <a:pt x="475" y="604"/>
                  <a:pt x="474" y="603"/>
                  <a:pt x="473" y="601"/>
                </a:cubicBezTo>
                <a:cubicBezTo>
                  <a:pt x="469" y="590"/>
                  <a:pt x="469" y="579"/>
                  <a:pt x="476" y="575"/>
                </a:cubicBezTo>
                <a:cubicBezTo>
                  <a:pt x="483" y="570"/>
                  <a:pt x="493" y="574"/>
                  <a:pt x="502" y="584"/>
                </a:cubicBezTo>
                <a:cubicBezTo>
                  <a:pt x="503" y="585"/>
                  <a:pt x="504" y="586"/>
                  <a:pt x="505" y="588"/>
                </a:cubicBezTo>
                <a:cubicBezTo>
                  <a:pt x="510" y="585"/>
                  <a:pt x="514" y="582"/>
                  <a:pt x="518" y="578"/>
                </a:cubicBezTo>
                <a:cubicBezTo>
                  <a:pt x="517" y="577"/>
                  <a:pt x="516" y="575"/>
                  <a:pt x="515" y="574"/>
                </a:cubicBezTo>
                <a:cubicBezTo>
                  <a:pt x="508" y="564"/>
                  <a:pt x="507" y="553"/>
                  <a:pt x="513" y="547"/>
                </a:cubicBezTo>
                <a:cubicBezTo>
                  <a:pt x="519" y="542"/>
                  <a:pt x="531" y="544"/>
                  <a:pt x="540" y="552"/>
                </a:cubicBezTo>
                <a:cubicBezTo>
                  <a:pt x="540" y="552"/>
                  <a:pt x="540" y="552"/>
                  <a:pt x="540" y="552"/>
                </a:cubicBezTo>
                <a:cubicBezTo>
                  <a:pt x="542" y="553"/>
                  <a:pt x="543" y="555"/>
                  <a:pt x="544" y="556"/>
                </a:cubicBezTo>
                <a:cubicBezTo>
                  <a:pt x="548" y="552"/>
                  <a:pt x="552" y="548"/>
                  <a:pt x="556" y="544"/>
                </a:cubicBezTo>
                <a:cubicBezTo>
                  <a:pt x="554" y="543"/>
                  <a:pt x="553" y="542"/>
                  <a:pt x="552" y="541"/>
                </a:cubicBezTo>
                <a:cubicBezTo>
                  <a:pt x="543" y="532"/>
                  <a:pt x="540" y="520"/>
                  <a:pt x="545" y="514"/>
                </a:cubicBezTo>
                <a:cubicBezTo>
                  <a:pt x="551" y="507"/>
                  <a:pt x="566" y="508"/>
                  <a:pt x="578" y="518"/>
                </a:cubicBezTo>
                <a:cubicBezTo>
                  <a:pt x="578" y="518"/>
                  <a:pt x="578" y="518"/>
                  <a:pt x="578" y="518"/>
                </a:cubicBezTo>
                <a:cubicBezTo>
                  <a:pt x="581" y="514"/>
                  <a:pt x="585" y="510"/>
                  <a:pt x="588" y="505"/>
                </a:cubicBezTo>
                <a:cubicBezTo>
                  <a:pt x="588" y="505"/>
                  <a:pt x="587" y="505"/>
                  <a:pt x="587" y="505"/>
                </a:cubicBezTo>
                <a:cubicBezTo>
                  <a:pt x="586" y="504"/>
                  <a:pt x="584" y="503"/>
                  <a:pt x="583" y="502"/>
                </a:cubicBezTo>
                <a:cubicBezTo>
                  <a:pt x="583" y="502"/>
                  <a:pt x="583" y="502"/>
                  <a:pt x="583" y="502"/>
                </a:cubicBezTo>
                <a:cubicBezTo>
                  <a:pt x="573" y="494"/>
                  <a:pt x="568" y="484"/>
                  <a:pt x="572" y="476"/>
                </a:cubicBezTo>
                <a:cubicBezTo>
                  <a:pt x="576" y="469"/>
                  <a:pt x="589" y="468"/>
                  <a:pt x="601" y="473"/>
                </a:cubicBezTo>
                <a:cubicBezTo>
                  <a:pt x="602" y="474"/>
                  <a:pt x="603" y="474"/>
                  <a:pt x="604" y="475"/>
                </a:cubicBezTo>
                <a:cubicBezTo>
                  <a:pt x="605" y="475"/>
                  <a:pt x="605" y="475"/>
                  <a:pt x="606" y="476"/>
                </a:cubicBezTo>
                <a:cubicBezTo>
                  <a:pt x="608" y="471"/>
                  <a:pt x="611" y="466"/>
                  <a:pt x="613" y="461"/>
                </a:cubicBezTo>
                <a:cubicBezTo>
                  <a:pt x="613" y="461"/>
                  <a:pt x="612" y="461"/>
                  <a:pt x="612" y="461"/>
                </a:cubicBezTo>
                <a:cubicBezTo>
                  <a:pt x="611" y="460"/>
                  <a:pt x="609" y="459"/>
                  <a:pt x="608" y="459"/>
                </a:cubicBezTo>
                <a:cubicBezTo>
                  <a:pt x="596" y="453"/>
                  <a:pt x="589" y="443"/>
                  <a:pt x="592" y="435"/>
                </a:cubicBezTo>
                <a:cubicBezTo>
                  <a:pt x="595" y="426"/>
                  <a:pt x="608" y="423"/>
                  <a:pt x="621" y="427"/>
                </a:cubicBezTo>
                <a:cubicBezTo>
                  <a:pt x="621" y="427"/>
                  <a:pt x="621" y="427"/>
                  <a:pt x="621" y="427"/>
                </a:cubicBezTo>
                <a:cubicBezTo>
                  <a:pt x="622" y="428"/>
                  <a:pt x="623" y="428"/>
                  <a:pt x="624" y="428"/>
                </a:cubicBezTo>
                <a:cubicBezTo>
                  <a:pt x="625" y="429"/>
                  <a:pt x="626" y="429"/>
                  <a:pt x="626" y="429"/>
                </a:cubicBezTo>
                <a:cubicBezTo>
                  <a:pt x="628" y="424"/>
                  <a:pt x="630" y="419"/>
                  <a:pt x="631" y="413"/>
                </a:cubicBezTo>
                <a:cubicBezTo>
                  <a:pt x="631" y="413"/>
                  <a:pt x="630" y="413"/>
                  <a:pt x="629" y="413"/>
                </a:cubicBezTo>
                <a:cubicBezTo>
                  <a:pt x="628" y="413"/>
                  <a:pt x="627" y="412"/>
                  <a:pt x="626" y="412"/>
                </a:cubicBezTo>
                <a:cubicBezTo>
                  <a:pt x="626" y="412"/>
                  <a:pt x="626" y="412"/>
                  <a:pt x="626" y="412"/>
                </a:cubicBezTo>
                <a:cubicBezTo>
                  <a:pt x="613" y="408"/>
                  <a:pt x="604" y="399"/>
                  <a:pt x="606" y="390"/>
                </a:cubicBezTo>
                <a:cubicBezTo>
                  <a:pt x="607" y="382"/>
                  <a:pt x="620" y="377"/>
                  <a:pt x="634" y="379"/>
                </a:cubicBezTo>
                <a:cubicBezTo>
                  <a:pt x="634" y="379"/>
                  <a:pt x="634" y="379"/>
                  <a:pt x="634" y="379"/>
                </a:cubicBezTo>
                <a:cubicBezTo>
                  <a:pt x="635" y="379"/>
                  <a:pt x="635" y="379"/>
                  <a:pt x="636" y="379"/>
                </a:cubicBezTo>
                <a:cubicBezTo>
                  <a:pt x="637" y="379"/>
                  <a:pt x="638" y="380"/>
                  <a:pt x="639" y="380"/>
                </a:cubicBezTo>
                <a:cubicBezTo>
                  <a:pt x="640" y="374"/>
                  <a:pt x="641" y="369"/>
                  <a:pt x="642" y="363"/>
                </a:cubicBezTo>
                <a:cubicBezTo>
                  <a:pt x="641" y="363"/>
                  <a:pt x="640" y="363"/>
                  <a:pt x="639" y="363"/>
                </a:cubicBezTo>
                <a:cubicBezTo>
                  <a:pt x="638" y="363"/>
                  <a:pt x="637" y="363"/>
                  <a:pt x="636" y="363"/>
                </a:cubicBezTo>
                <a:cubicBezTo>
                  <a:pt x="622" y="361"/>
                  <a:pt x="612" y="354"/>
                  <a:pt x="612" y="345"/>
                </a:cubicBezTo>
                <a:cubicBezTo>
                  <a:pt x="613" y="336"/>
                  <a:pt x="624" y="329"/>
                  <a:pt x="639" y="329"/>
                </a:cubicBezTo>
                <a:close/>
                <a:moveTo>
                  <a:pt x="468" y="158"/>
                </a:moveTo>
                <a:cubicBezTo>
                  <a:pt x="477" y="149"/>
                  <a:pt x="492" y="150"/>
                  <a:pt x="501" y="160"/>
                </a:cubicBezTo>
                <a:cubicBezTo>
                  <a:pt x="510" y="169"/>
                  <a:pt x="509" y="184"/>
                  <a:pt x="499" y="193"/>
                </a:cubicBezTo>
                <a:cubicBezTo>
                  <a:pt x="497" y="195"/>
                  <a:pt x="495" y="196"/>
                  <a:pt x="492" y="197"/>
                </a:cubicBezTo>
                <a:cubicBezTo>
                  <a:pt x="483" y="185"/>
                  <a:pt x="474" y="175"/>
                  <a:pt x="463" y="165"/>
                </a:cubicBezTo>
                <a:cubicBezTo>
                  <a:pt x="464" y="162"/>
                  <a:pt x="466" y="160"/>
                  <a:pt x="468" y="158"/>
                </a:cubicBezTo>
                <a:close/>
                <a:moveTo>
                  <a:pt x="266" y="69"/>
                </a:moveTo>
                <a:cubicBezTo>
                  <a:pt x="351" y="50"/>
                  <a:pt x="441" y="74"/>
                  <a:pt x="451" y="118"/>
                </a:cubicBezTo>
                <a:cubicBezTo>
                  <a:pt x="453" y="129"/>
                  <a:pt x="450" y="140"/>
                  <a:pt x="444" y="150"/>
                </a:cubicBezTo>
                <a:cubicBezTo>
                  <a:pt x="409" y="125"/>
                  <a:pt x="367" y="111"/>
                  <a:pt x="322" y="111"/>
                </a:cubicBezTo>
                <a:cubicBezTo>
                  <a:pt x="244" y="111"/>
                  <a:pt x="176" y="154"/>
                  <a:pt x="139" y="217"/>
                </a:cubicBezTo>
                <a:cubicBezTo>
                  <a:pt x="129" y="210"/>
                  <a:pt x="122" y="202"/>
                  <a:pt x="120" y="191"/>
                </a:cubicBezTo>
                <a:cubicBezTo>
                  <a:pt x="110" y="147"/>
                  <a:pt x="182" y="88"/>
                  <a:pt x="266" y="69"/>
                </a:cubicBezTo>
                <a:close/>
                <a:moveTo>
                  <a:pt x="94" y="249"/>
                </a:moveTo>
                <a:cubicBezTo>
                  <a:pt x="98" y="237"/>
                  <a:pt x="111" y="230"/>
                  <a:pt x="124" y="234"/>
                </a:cubicBezTo>
                <a:cubicBezTo>
                  <a:pt x="126" y="234"/>
                  <a:pt x="127" y="235"/>
                  <a:pt x="129" y="236"/>
                </a:cubicBezTo>
                <a:cubicBezTo>
                  <a:pt x="123" y="250"/>
                  <a:pt x="118" y="264"/>
                  <a:pt x="115" y="279"/>
                </a:cubicBezTo>
                <a:cubicBezTo>
                  <a:pt x="113" y="279"/>
                  <a:pt x="111" y="279"/>
                  <a:pt x="110" y="278"/>
                </a:cubicBezTo>
                <a:cubicBezTo>
                  <a:pt x="97" y="274"/>
                  <a:pt x="90" y="261"/>
                  <a:pt x="94" y="249"/>
                </a:cubicBezTo>
                <a:close/>
                <a:moveTo>
                  <a:pt x="130" y="498"/>
                </a:moveTo>
                <a:cubicBezTo>
                  <a:pt x="72" y="434"/>
                  <a:pt x="47" y="344"/>
                  <a:pt x="81" y="314"/>
                </a:cubicBezTo>
                <a:cubicBezTo>
                  <a:pt x="89" y="306"/>
                  <a:pt x="99" y="303"/>
                  <a:pt x="111" y="304"/>
                </a:cubicBezTo>
                <a:cubicBezTo>
                  <a:pt x="111" y="310"/>
                  <a:pt x="111" y="316"/>
                  <a:pt x="111" y="323"/>
                </a:cubicBezTo>
                <a:cubicBezTo>
                  <a:pt x="111" y="439"/>
                  <a:pt x="205" y="534"/>
                  <a:pt x="322" y="534"/>
                </a:cubicBezTo>
                <a:cubicBezTo>
                  <a:pt x="321" y="546"/>
                  <a:pt x="317" y="557"/>
                  <a:pt x="309" y="564"/>
                </a:cubicBezTo>
                <a:cubicBezTo>
                  <a:pt x="276" y="595"/>
                  <a:pt x="188" y="562"/>
                  <a:pt x="130" y="498"/>
                </a:cubicBezTo>
                <a:close/>
                <a:moveTo>
                  <a:pt x="375" y="556"/>
                </a:moveTo>
                <a:cubicBezTo>
                  <a:pt x="362" y="559"/>
                  <a:pt x="350" y="551"/>
                  <a:pt x="347" y="538"/>
                </a:cubicBezTo>
                <a:cubicBezTo>
                  <a:pt x="347" y="536"/>
                  <a:pt x="347" y="535"/>
                  <a:pt x="347" y="533"/>
                </a:cubicBezTo>
                <a:cubicBezTo>
                  <a:pt x="362" y="531"/>
                  <a:pt x="377" y="527"/>
                  <a:pt x="391" y="523"/>
                </a:cubicBezTo>
                <a:cubicBezTo>
                  <a:pt x="392" y="524"/>
                  <a:pt x="392" y="526"/>
                  <a:pt x="393" y="528"/>
                </a:cubicBezTo>
                <a:cubicBezTo>
                  <a:pt x="396" y="541"/>
                  <a:pt x="388" y="554"/>
                  <a:pt x="375" y="556"/>
                </a:cubicBezTo>
                <a:close/>
                <a:moveTo>
                  <a:pt x="570" y="401"/>
                </a:moveTo>
                <a:cubicBezTo>
                  <a:pt x="544" y="484"/>
                  <a:pt x="478" y="550"/>
                  <a:pt x="435" y="537"/>
                </a:cubicBezTo>
                <a:cubicBezTo>
                  <a:pt x="425" y="533"/>
                  <a:pt x="417" y="525"/>
                  <a:pt x="411" y="514"/>
                </a:cubicBezTo>
                <a:cubicBezTo>
                  <a:pt x="483" y="481"/>
                  <a:pt x="533" y="408"/>
                  <a:pt x="533" y="323"/>
                </a:cubicBezTo>
                <a:cubicBezTo>
                  <a:pt x="533" y="284"/>
                  <a:pt x="523" y="248"/>
                  <a:pt x="505" y="217"/>
                </a:cubicBezTo>
                <a:cubicBezTo>
                  <a:pt x="516" y="212"/>
                  <a:pt x="527" y="210"/>
                  <a:pt x="538" y="213"/>
                </a:cubicBezTo>
                <a:cubicBezTo>
                  <a:pt x="581" y="227"/>
                  <a:pt x="596" y="319"/>
                  <a:pt x="570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EE626B5-8369-4F7C-B4D7-D25543274525}"/>
              </a:ext>
            </a:extLst>
          </p:cNvPr>
          <p:cNvSpPr txBox="1"/>
          <p:nvPr/>
        </p:nvSpPr>
        <p:spPr>
          <a:xfrm>
            <a:off x="9200284" y="6495195"/>
            <a:ext cx="2991716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r"/>
            <a:r>
              <a:rPr lang="en-GB" sz="1200" dirty="0">
                <a:solidFill>
                  <a:schemeClr val="bg1"/>
                </a:solidFill>
                <a:latin typeface="lato" panose="020F0502020204030203"/>
              </a:rPr>
              <a:t>PSYCHOGRAPHIC CRITERIA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6C7BDCE-D7B4-48DE-BDCC-4DA319FDA091}"/>
              </a:ext>
            </a:extLst>
          </p:cNvPr>
          <p:cNvSpPr txBox="1"/>
          <p:nvPr/>
        </p:nvSpPr>
        <p:spPr>
          <a:xfrm>
            <a:off x="9200284" y="4771"/>
            <a:ext cx="2991716" cy="369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r"/>
            <a:r>
              <a:rPr lang="en-GB" sz="1200" dirty="0">
                <a:solidFill>
                  <a:schemeClr val="bg1"/>
                </a:solidFill>
                <a:latin typeface="lato" panose="020F0502020204030203"/>
              </a:rPr>
              <a:t>GEOGRAPHIC CRITERIA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D5130E7-A2A9-4B41-A487-C2CFFC244D2C}"/>
              </a:ext>
            </a:extLst>
          </p:cNvPr>
          <p:cNvSpPr txBox="1"/>
          <p:nvPr/>
        </p:nvSpPr>
        <p:spPr>
          <a:xfrm>
            <a:off x="-3385" y="0"/>
            <a:ext cx="2991716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GB" sz="1200" dirty="0">
                <a:solidFill>
                  <a:schemeClr val="bg1"/>
                </a:solidFill>
                <a:latin typeface="lato" panose="020F0502020204030203"/>
              </a:rPr>
              <a:t>BEHAVIOUR CRITERIA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650ED4F-8ADA-47AC-9017-436F36521215}"/>
              </a:ext>
            </a:extLst>
          </p:cNvPr>
          <p:cNvGrpSpPr/>
          <p:nvPr/>
        </p:nvGrpSpPr>
        <p:grpSpPr>
          <a:xfrm>
            <a:off x="4347562" y="1108137"/>
            <a:ext cx="906202" cy="909046"/>
            <a:chOff x="4540166" y="1154142"/>
            <a:chExt cx="906202" cy="90904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71523BB0-63A7-45DF-8DB4-6AFD3A26A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0166" y="1154142"/>
              <a:ext cx="906202" cy="909046"/>
            </a:xfrm>
            <a:custGeom>
              <a:avLst/>
              <a:gdLst>
                <a:gd name="T0" fmla="*/ 380 w 402"/>
                <a:gd name="T1" fmla="*/ 242 h 403"/>
                <a:gd name="T2" fmla="*/ 385 w 402"/>
                <a:gd name="T3" fmla="*/ 209 h 403"/>
                <a:gd name="T4" fmla="*/ 383 w 402"/>
                <a:gd name="T5" fmla="*/ 175 h 403"/>
                <a:gd name="T6" fmla="*/ 375 w 402"/>
                <a:gd name="T7" fmla="*/ 142 h 403"/>
                <a:gd name="T8" fmla="*/ 361 w 402"/>
                <a:gd name="T9" fmla="*/ 111 h 403"/>
                <a:gd name="T10" fmla="*/ 342 w 402"/>
                <a:gd name="T11" fmla="*/ 83 h 403"/>
                <a:gd name="T12" fmla="*/ 318 w 402"/>
                <a:gd name="T13" fmla="*/ 59 h 403"/>
                <a:gd name="T14" fmla="*/ 289 w 402"/>
                <a:gd name="T15" fmla="*/ 40 h 403"/>
                <a:gd name="T16" fmla="*/ 258 w 402"/>
                <a:gd name="T17" fmla="*/ 26 h 403"/>
                <a:gd name="T18" fmla="*/ 225 w 402"/>
                <a:gd name="T19" fmla="*/ 19 h 403"/>
                <a:gd name="T20" fmla="*/ 191 w 402"/>
                <a:gd name="T21" fmla="*/ 18 h 403"/>
                <a:gd name="T22" fmla="*/ 158 w 402"/>
                <a:gd name="T23" fmla="*/ 23 h 403"/>
                <a:gd name="T24" fmla="*/ 125 w 402"/>
                <a:gd name="T25" fmla="*/ 34 h 403"/>
                <a:gd name="T26" fmla="*/ 96 w 402"/>
                <a:gd name="T27" fmla="*/ 50 h 403"/>
                <a:gd name="T28" fmla="*/ 70 w 402"/>
                <a:gd name="T29" fmla="*/ 72 h 403"/>
                <a:gd name="T30" fmla="*/ 48 w 402"/>
                <a:gd name="T31" fmla="*/ 98 h 403"/>
                <a:gd name="T32" fmla="*/ 32 w 402"/>
                <a:gd name="T33" fmla="*/ 128 h 403"/>
                <a:gd name="T34" fmla="*/ 21 w 402"/>
                <a:gd name="T35" fmla="*/ 161 h 403"/>
                <a:gd name="T36" fmla="*/ 17 w 402"/>
                <a:gd name="T37" fmla="*/ 194 h 403"/>
                <a:gd name="T38" fmla="*/ 19 w 402"/>
                <a:gd name="T39" fmla="*/ 228 h 403"/>
                <a:gd name="T40" fmla="*/ 27 w 402"/>
                <a:gd name="T41" fmla="*/ 261 h 403"/>
                <a:gd name="T42" fmla="*/ 41 w 402"/>
                <a:gd name="T43" fmla="*/ 292 h 403"/>
                <a:gd name="T44" fmla="*/ 60 w 402"/>
                <a:gd name="T45" fmla="*/ 320 h 403"/>
                <a:gd name="T46" fmla="*/ 84 w 402"/>
                <a:gd name="T47" fmla="*/ 344 h 403"/>
                <a:gd name="T48" fmla="*/ 112 w 402"/>
                <a:gd name="T49" fmla="*/ 363 h 403"/>
                <a:gd name="T50" fmla="*/ 144 w 402"/>
                <a:gd name="T51" fmla="*/ 376 h 403"/>
                <a:gd name="T52" fmla="*/ 177 w 402"/>
                <a:gd name="T53" fmla="*/ 384 h 403"/>
                <a:gd name="T54" fmla="*/ 211 w 402"/>
                <a:gd name="T55" fmla="*/ 385 h 403"/>
                <a:gd name="T56" fmla="*/ 244 w 402"/>
                <a:gd name="T57" fmla="*/ 380 h 403"/>
                <a:gd name="T58" fmla="*/ 276 w 402"/>
                <a:gd name="T59" fmla="*/ 369 h 403"/>
                <a:gd name="T60" fmla="*/ 306 w 402"/>
                <a:gd name="T61" fmla="*/ 353 h 403"/>
                <a:gd name="T62" fmla="*/ 332 w 402"/>
                <a:gd name="T63" fmla="*/ 331 h 403"/>
                <a:gd name="T64" fmla="*/ 354 w 402"/>
                <a:gd name="T65" fmla="*/ 304 h 403"/>
                <a:gd name="T66" fmla="*/ 370 w 402"/>
                <a:gd name="T67" fmla="*/ 275 h 403"/>
                <a:gd name="T68" fmla="*/ 119 w 402"/>
                <a:gd name="T69" fmla="*/ 71 h 403"/>
                <a:gd name="T70" fmla="*/ 213 w 402"/>
                <a:gd name="T71" fmla="*/ 69 h 403"/>
                <a:gd name="T72" fmla="*/ 80 w 402"/>
                <a:gd name="T73" fmla="*/ 257 h 403"/>
                <a:gd name="T74" fmla="*/ 337 w 402"/>
                <a:gd name="T75" fmla="*/ 272 h 403"/>
                <a:gd name="T76" fmla="*/ 98 w 402"/>
                <a:gd name="T77" fmla="*/ 294 h 403"/>
                <a:gd name="T78" fmla="*/ 324 w 402"/>
                <a:gd name="T79" fmla="*/ 253 h 403"/>
                <a:gd name="T80" fmla="*/ 339 w 402"/>
                <a:gd name="T81" fmla="*/ 214 h 403"/>
                <a:gd name="T82" fmla="*/ 252 w 402"/>
                <a:gd name="T83" fmla="*/ 79 h 403"/>
                <a:gd name="T84" fmla="*/ 331 w 402"/>
                <a:gd name="T85" fmla="*/ 12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2" h="403">
                  <a:moveTo>
                    <a:pt x="376" y="259"/>
                  </a:moveTo>
                  <a:cubicBezTo>
                    <a:pt x="396" y="256"/>
                    <a:pt x="396" y="256"/>
                    <a:pt x="396" y="256"/>
                  </a:cubicBezTo>
                  <a:cubicBezTo>
                    <a:pt x="380" y="242"/>
                    <a:pt x="380" y="242"/>
                    <a:pt x="380" y="242"/>
                  </a:cubicBezTo>
                  <a:cubicBezTo>
                    <a:pt x="375" y="238"/>
                    <a:pt x="377" y="229"/>
                    <a:pt x="383" y="226"/>
                  </a:cubicBezTo>
                  <a:cubicBezTo>
                    <a:pt x="402" y="219"/>
                    <a:pt x="402" y="219"/>
                    <a:pt x="402" y="219"/>
                  </a:cubicBezTo>
                  <a:cubicBezTo>
                    <a:pt x="385" y="209"/>
                    <a:pt x="385" y="209"/>
                    <a:pt x="385" y="209"/>
                  </a:cubicBezTo>
                  <a:cubicBezTo>
                    <a:pt x="379" y="205"/>
                    <a:pt x="379" y="196"/>
                    <a:pt x="385" y="192"/>
                  </a:cubicBezTo>
                  <a:cubicBezTo>
                    <a:pt x="402" y="182"/>
                    <a:pt x="402" y="182"/>
                    <a:pt x="402" y="182"/>
                  </a:cubicBezTo>
                  <a:cubicBezTo>
                    <a:pt x="383" y="175"/>
                    <a:pt x="383" y="175"/>
                    <a:pt x="383" y="175"/>
                  </a:cubicBezTo>
                  <a:cubicBezTo>
                    <a:pt x="376" y="172"/>
                    <a:pt x="375" y="163"/>
                    <a:pt x="380" y="158"/>
                  </a:cubicBezTo>
                  <a:cubicBezTo>
                    <a:pt x="395" y="145"/>
                    <a:pt x="395" y="145"/>
                    <a:pt x="395" y="145"/>
                  </a:cubicBezTo>
                  <a:cubicBezTo>
                    <a:pt x="375" y="142"/>
                    <a:pt x="375" y="142"/>
                    <a:pt x="375" y="142"/>
                  </a:cubicBezTo>
                  <a:cubicBezTo>
                    <a:pt x="368" y="141"/>
                    <a:pt x="365" y="132"/>
                    <a:pt x="369" y="126"/>
                  </a:cubicBezTo>
                  <a:cubicBezTo>
                    <a:pt x="381" y="110"/>
                    <a:pt x="381" y="110"/>
                    <a:pt x="381" y="110"/>
                  </a:cubicBezTo>
                  <a:cubicBezTo>
                    <a:pt x="361" y="111"/>
                    <a:pt x="361" y="111"/>
                    <a:pt x="361" y="111"/>
                  </a:cubicBezTo>
                  <a:cubicBezTo>
                    <a:pt x="354" y="111"/>
                    <a:pt x="349" y="103"/>
                    <a:pt x="352" y="97"/>
                  </a:cubicBezTo>
                  <a:cubicBezTo>
                    <a:pt x="361" y="79"/>
                    <a:pt x="361" y="79"/>
                    <a:pt x="361" y="79"/>
                  </a:cubicBezTo>
                  <a:cubicBezTo>
                    <a:pt x="342" y="83"/>
                    <a:pt x="342" y="83"/>
                    <a:pt x="342" y="83"/>
                  </a:cubicBezTo>
                  <a:cubicBezTo>
                    <a:pt x="335" y="84"/>
                    <a:pt x="328" y="78"/>
                    <a:pt x="330" y="71"/>
                  </a:cubicBezTo>
                  <a:cubicBezTo>
                    <a:pt x="336" y="51"/>
                    <a:pt x="336" y="51"/>
                    <a:pt x="336" y="51"/>
                  </a:cubicBezTo>
                  <a:cubicBezTo>
                    <a:pt x="318" y="59"/>
                    <a:pt x="318" y="59"/>
                    <a:pt x="318" y="59"/>
                  </a:cubicBezTo>
                  <a:cubicBezTo>
                    <a:pt x="311" y="62"/>
                    <a:pt x="303" y="56"/>
                    <a:pt x="304" y="49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3" y="44"/>
                    <a:pt x="275" y="40"/>
                    <a:pt x="274" y="33"/>
                  </a:cubicBezTo>
                  <a:cubicBezTo>
                    <a:pt x="273" y="13"/>
                    <a:pt x="273" y="13"/>
                    <a:pt x="273" y="13"/>
                  </a:cubicBezTo>
                  <a:cubicBezTo>
                    <a:pt x="258" y="26"/>
                    <a:pt x="258" y="26"/>
                    <a:pt x="258" y="26"/>
                  </a:cubicBezTo>
                  <a:cubicBezTo>
                    <a:pt x="253" y="32"/>
                    <a:pt x="244" y="29"/>
                    <a:pt x="242" y="22"/>
                  </a:cubicBezTo>
                  <a:cubicBezTo>
                    <a:pt x="237" y="3"/>
                    <a:pt x="237" y="3"/>
                    <a:pt x="237" y="3"/>
                  </a:cubicBezTo>
                  <a:cubicBezTo>
                    <a:pt x="225" y="19"/>
                    <a:pt x="225" y="19"/>
                    <a:pt x="225" y="19"/>
                  </a:cubicBezTo>
                  <a:cubicBezTo>
                    <a:pt x="221" y="25"/>
                    <a:pt x="212" y="24"/>
                    <a:pt x="209" y="17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88" y="24"/>
                    <a:pt x="179" y="25"/>
                    <a:pt x="175" y="19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6" y="30"/>
                    <a:pt x="147" y="32"/>
                    <a:pt x="142" y="27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41"/>
                    <a:pt x="117" y="45"/>
                    <a:pt x="111" y="41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7" y="58"/>
                    <a:pt x="89" y="63"/>
                    <a:pt x="83" y="60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2" y="79"/>
                    <a:pt x="66" y="86"/>
                    <a:pt x="59" y="85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2" y="105"/>
                    <a:pt x="47" y="113"/>
                    <a:pt x="40" y="113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7" y="134"/>
                    <a:pt x="33" y="143"/>
                    <a:pt x="26" y="144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7" y="165"/>
                    <a:pt x="25" y="174"/>
                    <a:pt x="18" y="177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23" y="198"/>
                    <a:pt x="23" y="207"/>
                    <a:pt x="17" y="21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19" y="228"/>
                    <a:pt x="19" y="228"/>
                    <a:pt x="19" y="228"/>
                  </a:cubicBezTo>
                  <a:cubicBezTo>
                    <a:pt x="26" y="231"/>
                    <a:pt x="27" y="240"/>
                    <a:pt x="22" y="245"/>
                  </a:cubicBezTo>
                  <a:cubicBezTo>
                    <a:pt x="7" y="258"/>
                    <a:pt x="7" y="258"/>
                    <a:pt x="7" y="258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34" y="262"/>
                    <a:pt x="37" y="271"/>
                    <a:pt x="33" y="277"/>
                  </a:cubicBezTo>
                  <a:cubicBezTo>
                    <a:pt x="21" y="293"/>
                    <a:pt x="21" y="293"/>
                    <a:pt x="21" y="293"/>
                  </a:cubicBezTo>
                  <a:cubicBezTo>
                    <a:pt x="41" y="292"/>
                    <a:pt x="41" y="292"/>
                    <a:pt x="41" y="292"/>
                  </a:cubicBezTo>
                  <a:cubicBezTo>
                    <a:pt x="48" y="292"/>
                    <a:pt x="53" y="300"/>
                    <a:pt x="50" y="306"/>
                  </a:cubicBezTo>
                  <a:cubicBezTo>
                    <a:pt x="41" y="324"/>
                    <a:pt x="41" y="324"/>
                    <a:pt x="41" y="324"/>
                  </a:cubicBezTo>
                  <a:cubicBezTo>
                    <a:pt x="60" y="320"/>
                    <a:pt x="60" y="320"/>
                    <a:pt x="60" y="320"/>
                  </a:cubicBezTo>
                  <a:cubicBezTo>
                    <a:pt x="67" y="319"/>
                    <a:pt x="73" y="325"/>
                    <a:pt x="71" y="332"/>
                  </a:cubicBezTo>
                  <a:cubicBezTo>
                    <a:pt x="66" y="352"/>
                    <a:pt x="66" y="352"/>
                    <a:pt x="66" y="352"/>
                  </a:cubicBezTo>
                  <a:cubicBezTo>
                    <a:pt x="84" y="344"/>
                    <a:pt x="84" y="344"/>
                    <a:pt x="84" y="344"/>
                  </a:cubicBezTo>
                  <a:cubicBezTo>
                    <a:pt x="91" y="341"/>
                    <a:pt x="98" y="347"/>
                    <a:pt x="98" y="354"/>
                  </a:cubicBezTo>
                  <a:cubicBezTo>
                    <a:pt x="96" y="374"/>
                    <a:pt x="96" y="374"/>
                    <a:pt x="96" y="374"/>
                  </a:cubicBezTo>
                  <a:cubicBezTo>
                    <a:pt x="112" y="363"/>
                    <a:pt x="112" y="363"/>
                    <a:pt x="112" y="363"/>
                  </a:cubicBezTo>
                  <a:cubicBezTo>
                    <a:pt x="119" y="359"/>
                    <a:pt x="127" y="363"/>
                    <a:pt x="127" y="370"/>
                  </a:cubicBezTo>
                  <a:cubicBezTo>
                    <a:pt x="129" y="390"/>
                    <a:pt x="129" y="390"/>
                    <a:pt x="129" y="390"/>
                  </a:cubicBezTo>
                  <a:cubicBezTo>
                    <a:pt x="144" y="376"/>
                    <a:pt x="144" y="376"/>
                    <a:pt x="144" y="376"/>
                  </a:cubicBezTo>
                  <a:cubicBezTo>
                    <a:pt x="149" y="371"/>
                    <a:pt x="158" y="374"/>
                    <a:pt x="160" y="381"/>
                  </a:cubicBezTo>
                  <a:cubicBezTo>
                    <a:pt x="165" y="400"/>
                    <a:pt x="165" y="400"/>
                    <a:pt x="165" y="400"/>
                  </a:cubicBezTo>
                  <a:cubicBezTo>
                    <a:pt x="177" y="384"/>
                    <a:pt x="177" y="384"/>
                    <a:pt x="177" y="384"/>
                  </a:cubicBezTo>
                  <a:cubicBezTo>
                    <a:pt x="181" y="378"/>
                    <a:pt x="190" y="379"/>
                    <a:pt x="193" y="385"/>
                  </a:cubicBezTo>
                  <a:cubicBezTo>
                    <a:pt x="202" y="403"/>
                    <a:pt x="202" y="403"/>
                    <a:pt x="202" y="403"/>
                  </a:cubicBezTo>
                  <a:cubicBezTo>
                    <a:pt x="211" y="385"/>
                    <a:pt x="211" y="385"/>
                    <a:pt x="211" y="385"/>
                  </a:cubicBezTo>
                  <a:cubicBezTo>
                    <a:pt x="214" y="379"/>
                    <a:pt x="223" y="378"/>
                    <a:pt x="227" y="384"/>
                  </a:cubicBezTo>
                  <a:cubicBezTo>
                    <a:pt x="239" y="400"/>
                    <a:pt x="239" y="400"/>
                    <a:pt x="239" y="40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6" y="373"/>
                    <a:pt x="255" y="371"/>
                    <a:pt x="260" y="376"/>
                  </a:cubicBezTo>
                  <a:cubicBezTo>
                    <a:pt x="275" y="389"/>
                    <a:pt x="275" y="389"/>
                    <a:pt x="275" y="389"/>
                  </a:cubicBezTo>
                  <a:cubicBezTo>
                    <a:pt x="276" y="369"/>
                    <a:pt x="276" y="369"/>
                    <a:pt x="276" y="369"/>
                  </a:cubicBezTo>
                  <a:cubicBezTo>
                    <a:pt x="277" y="362"/>
                    <a:pt x="285" y="358"/>
                    <a:pt x="291" y="362"/>
                  </a:cubicBezTo>
                  <a:cubicBezTo>
                    <a:pt x="308" y="373"/>
                    <a:pt x="308" y="373"/>
                    <a:pt x="308" y="373"/>
                  </a:cubicBezTo>
                  <a:cubicBezTo>
                    <a:pt x="306" y="353"/>
                    <a:pt x="306" y="353"/>
                    <a:pt x="306" y="353"/>
                  </a:cubicBezTo>
                  <a:cubicBezTo>
                    <a:pt x="305" y="345"/>
                    <a:pt x="312" y="340"/>
                    <a:pt x="319" y="343"/>
                  </a:cubicBezTo>
                  <a:cubicBezTo>
                    <a:pt x="338" y="350"/>
                    <a:pt x="338" y="350"/>
                    <a:pt x="338" y="350"/>
                  </a:cubicBezTo>
                  <a:cubicBezTo>
                    <a:pt x="332" y="331"/>
                    <a:pt x="332" y="331"/>
                    <a:pt x="332" y="331"/>
                  </a:cubicBezTo>
                  <a:cubicBezTo>
                    <a:pt x="330" y="324"/>
                    <a:pt x="336" y="317"/>
                    <a:pt x="343" y="318"/>
                  </a:cubicBezTo>
                  <a:cubicBezTo>
                    <a:pt x="363" y="322"/>
                    <a:pt x="363" y="322"/>
                    <a:pt x="363" y="322"/>
                  </a:cubicBezTo>
                  <a:cubicBezTo>
                    <a:pt x="354" y="304"/>
                    <a:pt x="354" y="304"/>
                    <a:pt x="354" y="304"/>
                  </a:cubicBezTo>
                  <a:cubicBezTo>
                    <a:pt x="350" y="298"/>
                    <a:pt x="355" y="290"/>
                    <a:pt x="362" y="290"/>
                  </a:cubicBezTo>
                  <a:cubicBezTo>
                    <a:pt x="382" y="290"/>
                    <a:pt x="382" y="290"/>
                    <a:pt x="382" y="290"/>
                  </a:cubicBezTo>
                  <a:cubicBezTo>
                    <a:pt x="370" y="275"/>
                    <a:pt x="370" y="275"/>
                    <a:pt x="370" y="275"/>
                  </a:cubicBezTo>
                  <a:cubicBezTo>
                    <a:pt x="365" y="269"/>
                    <a:pt x="369" y="260"/>
                    <a:pt x="376" y="259"/>
                  </a:cubicBezTo>
                  <a:close/>
                  <a:moveTo>
                    <a:pt x="56" y="253"/>
                  </a:moveTo>
                  <a:cubicBezTo>
                    <a:pt x="33" y="187"/>
                    <a:pt x="57" y="110"/>
                    <a:pt x="119" y="71"/>
                  </a:cubicBezTo>
                  <a:cubicBezTo>
                    <a:pt x="145" y="55"/>
                    <a:pt x="173" y="48"/>
                    <a:pt x="201" y="48"/>
                  </a:cubicBezTo>
                  <a:cubicBezTo>
                    <a:pt x="210" y="48"/>
                    <a:pt x="216" y="56"/>
                    <a:pt x="214" y="64"/>
                  </a:cubicBezTo>
                  <a:cubicBezTo>
                    <a:pt x="213" y="69"/>
                    <a:pt x="213" y="69"/>
                    <a:pt x="213" y="69"/>
                  </a:cubicBezTo>
                  <a:cubicBezTo>
                    <a:pt x="209" y="69"/>
                    <a:pt x="205" y="68"/>
                    <a:pt x="201" y="68"/>
                  </a:cubicBezTo>
                  <a:cubicBezTo>
                    <a:pt x="127" y="68"/>
                    <a:pt x="68" y="128"/>
                    <a:pt x="68" y="201"/>
                  </a:cubicBezTo>
                  <a:cubicBezTo>
                    <a:pt x="68" y="221"/>
                    <a:pt x="72" y="240"/>
                    <a:pt x="80" y="257"/>
                  </a:cubicBezTo>
                  <a:cubicBezTo>
                    <a:pt x="75" y="260"/>
                    <a:pt x="75" y="260"/>
                    <a:pt x="75" y="260"/>
                  </a:cubicBezTo>
                  <a:cubicBezTo>
                    <a:pt x="68" y="264"/>
                    <a:pt x="59" y="261"/>
                    <a:pt x="56" y="253"/>
                  </a:cubicBezTo>
                  <a:close/>
                  <a:moveTo>
                    <a:pt x="337" y="272"/>
                  </a:moveTo>
                  <a:cubicBezTo>
                    <a:pt x="325" y="296"/>
                    <a:pt x="307" y="316"/>
                    <a:pt x="283" y="332"/>
                  </a:cubicBezTo>
                  <a:cubicBezTo>
                    <a:pt x="222" y="369"/>
                    <a:pt x="146" y="360"/>
                    <a:pt x="97" y="314"/>
                  </a:cubicBezTo>
                  <a:cubicBezTo>
                    <a:pt x="90" y="308"/>
                    <a:pt x="91" y="298"/>
                    <a:pt x="98" y="294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27" y="318"/>
                    <a:pt x="162" y="335"/>
                    <a:pt x="201" y="335"/>
                  </a:cubicBezTo>
                  <a:cubicBezTo>
                    <a:pt x="256" y="335"/>
                    <a:pt x="304" y="301"/>
                    <a:pt x="324" y="253"/>
                  </a:cubicBezTo>
                  <a:cubicBezTo>
                    <a:pt x="329" y="254"/>
                    <a:pt x="329" y="254"/>
                    <a:pt x="329" y="254"/>
                  </a:cubicBezTo>
                  <a:cubicBezTo>
                    <a:pt x="337" y="256"/>
                    <a:pt x="341" y="265"/>
                    <a:pt x="337" y="272"/>
                  </a:cubicBezTo>
                  <a:close/>
                  <a:moveTo>
                    <a:pt x="339" y="214"/>
                  </a:moveTo>
                  <a:cubicBezTo>
                    <a:pt x="334" y="213"/>
                    <a:pt x="334" y="213"/>
                    <a:pt x="334" y="213"/>
                  </a:cubicBezTo>
                  <a:cubicBezTo>
                    <a:pt x="334" y="209"/>
                    <a:pt x="334" y="205"/>
                    <a:pt x="334" y="201"/>
                  </a:cubicBezTo>
                  <a:cubicBezTo>
                    <a:pt x="334" y="146"/>
                    <a:pt x="300" y="99"/>
                    <a:pt x="252" y="79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5" y="66"/>
                    <a:pt x="264" y="61"/>
                    <a:pt x="272" y="65"/>
                  </a:cubicBezTo>
                  <a:cubicBezTo>
                    <a:pt x="295" y="77"/>
                    <a:pt x="316" y="96"/>
                    <a:pt x="331" y="120"/>
                  </a:cubicBezTo>
                  <a:cubicBezTo>
                    <a:pt x="347" y="145"/>
                    <a:pt x="355" y="174"/>
                    <a:pt x="355" y="202"/>
                  </a:cubicBezTo>
                  <a:cubicBezTo>
                    <a:pt x="354" y="210"/>
                    <a:pt x="347" y="216"/>
                    <a:pt x="339" y="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F3F3F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EDCE24A-4BAE-4A63-876C-8109B22DBA3D}"/>
                </a:ext>
              </a:extLst>
            </p:cNvPr>
            <p:cNvSpPr txBox="1"/>
            <p:nvPr/>
          </p:nvSpPr>
          <p:spPr>
            <a:xfrm>
              <a:off x="4593125" y="1495798"/>
              <a:ext cx="808136" cy="1824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>
                <a:defRPr>
                  <a:solidFill>
                    <a:srgbClr val="3F3F3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defRPr>
              </a:lvl1pPr>
            </a:lstStyle>
            <a:p>
              <a:r>
                <a:rPr lang="en-US" sz="1100" dirty="0">
                  <a:solidFill>
                    <a:schemeClr val="bg1"/>
                  </a:solidFill>
                  <a:latin typeface="lato" panose="020F0502020204030203"/>
                </a:rPr>
                <a:t>Browsing</a:t>
              </a:r>
            </a:p>
          </p:txBody>
        </p: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0600614-E767-4C05-989C-3A18ABAE5164}"/>
              </a:ext>
            </a:extLst>
          </p:cNvPr>
          <p:cNvCxnSpPr>
            <a:cxnSpLocks/>
            <a:stCxn id="40" idx="6"/>
            <a:endCxn id="83" idx="24"/>
          </p:cNvCxnSpPr>
          <p:nvPr/>
        </p:nvCxnSpPr>
        <p:spPr>
          <a:xfrm flipV="1">
            <a:off x="4313464" y="1926955"/>
            <a:ext cx="286572" cy="68441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C21E7FA9-0B80-4E3F-9894-47BA714C26EF}"/>
              </a:ext>
            </a:extLst>
          </p:cNvPr>
          <p:cNvSpPr txBox="1"/>
          <p:nvPr/>
        </p:nvSpPr>
        <p:spPr>
          <a:xfrm>
            <a:off x="7813580" y="4702531"/>
            <a:ext cx="8723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/>
                <a:cs typeface="Segoe UI Light" panose="020B0502040204020203" pitchFamily="34" charset="0"/>
              </a:defRPr>
            </a:lvl1pPr>
          </a:lstStyle>
          <a:p>
            <a:r>
              <a:rPr lang="en-US" sz="900"/>
              <a:t>Demographic</a:t>
            </a:r>
            <a:endParaRPr lang="en-US" sz="900" dirty="0"/>
          </a:p>
        </p:txBody>
      </p:sp>
      <p:sp>
        <p:nvSpPr>
          <p:cNvPr id="89" name="Freeform 23">
            <a:extLst>
              <a:ext uri="{FF2B5EF4-FFF2-40B4-BE49-F238E27FC236}">
                <a16:creationId xmlns:a16="http://schemas.microsoft.com/office/drawing/2014/main" id="{2215F2D6-512C-4F6D-A1EA-7B32721D9556}"/>
              </a:ext>
            </a:extLst>
          </p:cNvPr>
          <p:cNvSpPr>
            <a:spLocks noEditPoints="1"/>
          </p:cNvSpPr>
          <p:nvPr/>
        </p:nvSpPr>
        <p:spPr bwMode="auto">
          <a:xfrm>
            <a:off x="8128025" y="2589716"/>
            <a:ext cx="905826" cy="909747"/>
          </a:xfrm>
          <a:custGeom>
            <a:avLst/>
            <a:gdLst>
              <a:gd name="T0" fmla="*/ 469 w 486"/>
              <a:gd name="T1" fmla="*/ 225 h 488"/>
              <a:gd name="T2" fmla="*/ 470 w 486"/>
              <a:gd name="T3" fmla="*/ 194 h 488"/>
              <a:gd name="T4" fmla="*/ 459 w 486"/>
              <a:gd name="T5" fmla="*/ 161 h 488"/>
              <a:gd name="T6" fmla="*/ 441 w 486"/>
              <a:gd name="T7" fmla="*/ 135 h 488"/>
              <a:gd name="T8" fmla="*/ 429 w 486"/>
              <a:gd name="T9" fmla="*/ 87 h 488"/>
              <a:gd name="T10" fmla="*/ 380 w 486"/>
              <a:gd name="T11" fmla="*/ 87 h 488"/>
              <a:gd name="T12" fmla="*/ 369 w 486"/>
              <a:gd name="T13" fmla="*/ 35 h 488"/>
              <a:gd name="T14" fmla="*/ 319 w 486"/>
              <a:gd name="T15" fmla="*/ 31 h 488"/>
              <a:gd name="T16" fmla="*/ 291 w 486"/>
              <a:gd name="T17" fmla="*/ 17 h 488"/>
              <a:gd name="T18" fmla="*/ 256 w 486"/>
              <a:gd name="T19" fmla="*/ 13 h 488"/>
              <a:gd name="T20" fmla="*/ 226 w 486"/>
              <a:gd name="T21" fmla="*/ 19 h 488"/>
              <a:gd name="T22" fmla="*/ 177 w 486"/>
              <a:gd name="T23" fmla="*/ 10 h 488"/>
              <a:gd name="T24" fmla="*/ 151 w 486"/>
              <a:gd name="T25" fmla="*/ 57 h 488"/>
              <a:gd name="T26" fmla="*/ 113 w 486"/>
              <a:gd name="T27" fmla="*/ 38 h 488"/>
              <a:gd name="T28" fmla="*/ 107 w 486"/>
              <a:gd name="T29" fmla="*/ 86 h 488"/>
              <a:gd name="T30" fmla="*/ 54 w 486"/>
              <a:gd name="T31" fmla="*/ 90 h 488"/>
              <a:gd name="T32" fmla="*/ 42 w 486"/>
              <a:gd name="T33" fmla="*/ 139 h 488"/>
              <a:gd name="T34" fmla="*/ 25 w 486"/>
              <a:gd name="T35" fmla="*/ 164 h 488"/>
              <a:gd name="T36" fmla="*/ 16 w 486"/>
              <a:gd name="T37" fmla="*/ 198 h 488"/>
              <a:gd name="T38" fmla="*/ 17 w 486"/>
              <a:gd name="T39" fmla="*/ 229 h 488"/>
              <a:gd name="T40" fmla="*/ 1 w 486"/>
              <a:gd name="T41" fmla="*/ 276 h 488"/>
              <a:gd name="T42" fmla="*/ 44 w 486"/>
              <a:gd name="T43" fmla="*/ 305 h 488"/>
              <a:gd name="T44" fmla="*/ 20 w 486"/>
              <a:gd name="T45" fmla="*/ 343 h 488"/>
              <a:gd name="T46" fmla="*/ 69 w 486"/>
              <a:gd name="T47" fmla="*/ 359 h 488"/>
              <a:gd name="T48" fmla="*/ 63 w 486"/>
              <a:gd name="T49" fmla="*/ 409 h 488"/>
              <a:gd name="T50" fmla="*/ 110 w 486"/>
              <a:gd name="T51" fmla="*/ 428 h 488"/>
              <a:gd name="T52" fmla="*/ 133 w 486"/>
              <a:gd name="T53" fmla="*/ 449 h 488"/>
              <a:gd name="T54" fmla="*/ 167 w 486"/>
              <a:gd name="T55" fmla="*/ 458 h 488"/>
              <a:gd name="T56" fmla="*/ 195 w 486"/>
              <a:gd name="T57" fmla="*/ 471 h 488"/>
              <a:gd name="T58" fmla="*/ 230 w 486"/>
              <a:gd name="T59" fmla="*/ 476 h 488"/>
              <a:gd name="T60" fmla="*/ 260 w 486"/>
              <a:gd name="T61" fmla="*/ 470 h 488"/>
              <a:gd name="T62" fmla="*/ 295 w 486"/>
              <a:gd name="T63" fmla="*/ 470 h 488"/>
              <a:gd name="T64" fmla="*/ 323 w 486"/>
              <a:gd name="T65" fmla="*/ 456 h 488"/>
              <a:gd name="T66" fmla="*/ 372 w 486"/>
              <a:gd name="T67" fmla="*/ 451 h 488"/>
              <a:gd name="T68" fmla="*/ 379 w 486"/>
              <a:gd name="T69" fmla="*/ 425 h 488"/>
              <a:gd name="T70" fmla="*/ 426 w 486"/>
              <a:gd name="T71" fmla="*/ 406 h 488"/>
              <a:gd name="T72" fmla="*/ 419 w 486"/>
              <a:gd name="T73" fmla="*/ 355 h 488"/>
              <a:gd name="T74" fmla="*/ 468 w 486"/>
              <a:gd name="T75" fmla="*/ 339 h 488"/>
              <a:gd name="T76" fmla="*/ 455 w 486"/>
              <a:gd name="T77" fmla="*/ 286 h 488"/>
              <a:gd name="T78" fmla="*/ 475 w 486"/>
              <a:gd name="T79" fmla="*/ 260 h 488"/>
              <a:gd name="T80" fmla="*/ 366 w 486"/>
              <a:gd name="T81" fmla="*/ 153 h 488"/>
              <a:gd name="T82" fmla="*/ 183 w 486"/>
              <a:gd name="T83" fmla="*/ 87 h 488"/>
              <a:gd name="T84" fmla="*/ 243 w 486"/>
              <a:gd name="T85" fmla="*/ 102 h 488"/>
              <a:gd name="T86" fmla="*/ 89 w 486"/>
              <a:gd name="T87" fmla="*/ 176 h 488"/>
              <a:gd name="T88" fmla="*/ 108 w 486"/>
              <a:gd name="T89" fmla="*/ 198 h 488"/>
              <a:gd name="T90" fmla="*/ 87 w 486"/>
              <a:gd name="T91" fmla="*/ 308 h 488"/>
              <a:gd name="T92" fmla="*/ 101 w 486"/>
              <a:gd name="T93" fmla="*/ 244 h 488"/>
              <a:gd name="T94" fmla="*/ 118 w 486"/>
              <a:gd name="T95" fmla="*/ 357 h 488"/>
              <a:gd name="T96" fmla="*/ 201 w 486"/>
              <a:gd name="T97" fmla="*/ 391 h 488"/>
              <a:gd name="T98" fmla="*/ 223 w 486"/>
              <a:gd name="T99" fmla="*/ 396 h 488"/>
              <a:gd name="T100" fmla="*/ 318 w 486"/>
              <a:gd name="T101" fmla="*/ 377 h 488"/>
              <a:gd name="T102" fmla="*/ 337 w 486"/>
              <a:gd name="T103" fmla="*/ 365 h 488"/>
              <a:gd name="T104" fmla="*/ 400 w 486"/>
              <a:gd name="T105" fmla="*/ 307 h 488"/>
              <a:gd name="T106" fmla="*/ 369 w 486"/>
              <a:gd name="T107" fmla="*/ 179 h 488"/>
              <a:gd name="T108" fmla="*/ 395 w 486"/>
              <a:gd name="T109" fmla="*/ 26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86" h="488">
                <a:moveTo>
                  <a:pt x="475" y="260"/>
                </a:moveTo>
                <a:cubicBezTo>
                  <a:pt x="469" y="260"/>
                  <a:pt x="469" y="260"/>
                  <a:pt x="469" y="260"/>
                </a:cubicBezTo>
                <a:cubicBezTo>
                  <a:pt x="460" y="260"/>
                  <a:pt x="453" y="254"/>
                  <a:pt x="451" y="245"/>
                </a:cubicBezTo>
                <a:cubicBezTo>
                  <a:pt x="450" y="234"/>
                  <a:pt x="458" y="225"/>
                  <a:pt x="469" y="225"/>
                </a:cubicBezTo>
                <a:cubicBezTo>
                  <a:pt x="474" y="225"/>
                  <a:pt x="474" y="225"/>
                  <a:pt x="474" y="225"/>
                </a:cubicBezTo>
                <a:cubicBezTo>
                  <a:pt x="480" y="225"/>
                  <a:pt x="486" y="219"/>
                  <a:pt x="485" y="212"/>
                </a:cubicBezTo>
                <a:cubicBezTo>
                  <a:pt x="484" y="209"/>
                  <a:pt x="484" y="206"/>
                  <a:pt x="483" y="203"/>
                </a:cubicBezTo>
                <a:cubicBezTo>
                  <a:pt x="482" y="196"/>
                  <a:pt x="476" y="192"/>
                  <a:pt x="470" y="194"/>
                </a:cubicBezTo>
                <a:cubicBezTo>
                  <a:pt x="464" y="195"/>
                  <a:pt x="464" y="195"/>
                  <a:pt x="464" y="195"/>
                </a:cubicBezTo>
                <a:cubicBezTo>
                  <a:pt x="456" y="198"/>
                  <a:pt x="447" y="194"/>
                  <a:pt x="443" y="187"/>
                </a:cubicBezTo>
                <a:cubicBezTo>
                  <a:pt x="438" y="176"/>
                  <a:pt x="444" y="165"/>
                  <a:pt x="454" y="162"/>
                </a:cubicBezTo>
                <a:cubicBezTo>
                  <a:pt x="459" y="161"/>
                  <a:pt x="459" y="161"/>
                  <a:pt x="459" y="161"/>
                </a:cubicBezTo>
                <a:cubicBezTo>
                  <a:pt x="465" y="159"/>
                  <a:pt x="469" y="152"/>
                  <a:pt x="466" y="146"/>
                </a:cubicBezTo>
                <a:cubicBezTo>
                  <a:pt x="465" y="143"/>
                  <a:pt x="463" y="140"/>
                  <a:pt x="462" y="137"/>
                </a:cubicBezTo>
                <a:cubicBezTo>
                  <a:pt x="459" y="131"/>
                  <a:pt x="452" y="129"/>
                  <a:pt x="446" y="132"/>
                </a:cubicBezTo>
                <a:cubicBezTo>
                  <a:pt x="441" y="135"/>
                  <a:pt x="441" y="135"/>
                  <a:pt x="441" y="135"/>
                </a:cubicBezTo>
                <a:cubicBezTo>
                  <a:pt x="433" y="140"/>
                  <a:pt x="422" y="138"/>
                  <a:pt x="417" y="130"/>
                </a:cubicBezTo>
                <a:cubicBezTo>
                  <a:pt x="412" y="122"/>
                  <a:pt x="414" y="111"/>
                  <a:pt x="422" y="106"/>
                </a:cubicBezTo>
                <a:cubicBezTo>
                  <a:pt x="426" y="103"/>
                  <a:pt x="426" y="103"/>
                  <a:pt x="426" y="103"/>
                </a:cubicBezTo>
                <a:cubicBezTo>
                  <a:pt x="432" y="100"/>
                  <a:pt x="433" y="92"/>
                  <a:pt x="429" y="87"/>
                </a:cubicBezTo>
                <a:cubicBezTo>
                  <a:pt x="427" y="84"/>
                  <a:pt x="425" y="82"/>
                  <a:pt x="423" y="79"/>
                </a:cubicBezTo>
                <a:cubicBezTo>
                  <a:pt x="418" y="75"/>
                  <a:pt x="411" y="75"/>
                  <a:pt x="406" y="79"/>
                </a:cubicBezTo>
                <a:cubicBezTo>
                  <a:pt x="403" y="84"/>
                  <a:pt x="403" y="84"/>
                  <a:pt x="403" y="84"/>
                </a:cubicBezTo>
                <a:cubicBezTo>
                  <a:pt x="397" y="90"/>
                  <a:pt x="387" y="92"/>
                  <a:pt x="380" y="87"/>
                </a:cubicBezTo>
                <a:cubicBezTo>
                  <a:pt x="371" y="81"/>
                  <a:pt x="369" y="69"/>
                  <a:pt x="376" y="61"/>
                </a:cubicBezTo>
                <a:cubicBezTo>
                  <a:pt x="379" y="57"/>
                  <a:pt x="379" y="57"/>
                  <a:pt x="379" y="57"/>
                </a:cubicBezTo>
                <a:cubicBezTo>
                  <a:pt x="384" y="52"/>
                  <a:pt x="383" y="44"/>
                  <a:pt x="377" y="41"/>
                </a:cubicBezTo>
                <a:cubicBezTo>
                  <a:pt x="374" y="39"/>
                  <a:pt x="372" y="37"/>
                  <a:pt x="369" y="35"/>
                </a:cubicBezTo>
                <a:cubicBezTo>
                  <a:pt x="363" y="32"/>
                  <a:pt x="356" y="34"/>
                  <a:pt x="353" y="40"/>
                </a:cubicBezTo>
                <a:cubicBezTo>
                  <a:pt x="351" y="45"/>
                  <a:pt x="351" y="45"/>
                  <a:pt x="351" y="45"/>
                </a:cubicBezTo>
                <a:cubicBezTo>
                  <a:pt x="347" y="53"/>
                  <a:pt x="338" y="57"/>
                  <a:pt x="330" y="55"/>
                </a:cubicBezTo>
                <a:cubicBezTo>
                  <a:pt x="319" y="52"/>
                  <a:pt x="314" y="40"/>
                  <a:pt x="319" y="31"/>
                </a:cubicBezTo>
                <a:cubicBezTo>
                  <a:pt x="321" y="26"/>
                  <a:pt x="321" y="26"/>
                  <a:pt x="321" y="26"/>
                </a:cubicBezTo>
                <a:cubicBezTo>
                  <a:pt x="324" y="20"/>
                  <a:pt x="321" y="13"/>
                  <a:pt x="314" y="11"/>
                </a:cubicBezTo>
                <a:cubicBezTo>
                  <a:pt x="311" y="10"/>
                  <a:pt x="308" y="9"/>
                  <a:pt x="305" y="8"/>
                </a:cubicBezTo>
                <a:cubicBezTo>
                  <a:pt x="298" y="7"/>
                  <a:pt x="292" y="11"/>
                  <a:pt x="291" y="17"/>
                </a:cubicBezTo>
                <a:cubicBezTo>
                  <a:pt x="290" y="23"/>
                  <a:pt x="290" y="23"/>
                  <a:pt x="290" y="23"/>
                </a:cubicBezTo>
                <a:cubicBezTo>
                  <a:pt x="289" y="31"/>
                  <a:pt x="282" y="38"/>
                  <a:pt x="273" y="38"/>
                </a:cubicBezTo>
                <a:cubicBezTo>
                  <a:pt x="262" y="38"/>
                  <a:pt x="254" y="28"/>
                  <a:pt x="256" y="18"/>
                </a:cubicBezTo>
                <a:cubicBezTo>
                  <a:pt x="256" y="13"/>
                  <a:pt x="256" y="13"/>
                  <a:pt x="256" y="13"/>
                </a:cubicBezTo>
                <a:cubicBezTo>
                  <a:pt x="257" y="7"/>
                  <a:pt x="252" y="1"/>
                  <a:pt x="246" y="0"/>
                </a:cubicBezTo>
                <a:cubicBezTo>
                  <a:pt x="242" y="0"/>
                  <a:pt x="239" y="0"/>
                  <a:pt x="236" y="1"/>
                </a:cubicBezTo>
                <a:cubicBezTo>
                  <a:pt x="229" y="1"/>
                  <a:pt x="224" y="7"/>
                  <a:pt x="225" y="13"/>
                </a:cubicBezTo>
                <a:cubicBezTo>
                  <a:pt x="226" y="19"/>
                  <a:pt x="226" y="19"/>
                  <a:pt x="226" y="19"/>
                </a:cubicBezTo>
                <a:cubicBezTo>
                  <a:pt x="227" y="28"/>
                  <a:pt x="220" y="37"/>
                  <a:pt x="211" y="39"/>
                </a:cubicBezTo>
                <a:cubicBezTo>
                  <a:pt x="203" y="43"/>
                  <a:pt x="193" y="39"/>
                  <a:pt x="192" y="30"/>
                </a:cubicBezTo>
                <a:cubicBezTo>
                  <a:pt x="191" y="19"/>
                  <a:pt x="191" y="19"/>
                  <a:pt x="191" y="19"/>
                </a:cubicBezTo>
                <a:cubicBezTo>
                  <a:pt x="190" y="12"/>
                  <a:pt x="183" y="8"/>
                  <a:pt x="177" y="10"/>
                </a:cubicBezTo>
                <a:cubicBezTo>
                  <a:pt x="174" y="10"/>
                  <a:pt x="170" y="11"/>
                  <a:pt x="167" y="12"/>
                </a:cubicBezTo>
                <a:cubicBezTo>
                  <a:pt x="161" y="14"/>
                  <a:pt x="158" y="21"/>
                  <a:pt x="161" y="27"/>
                </a:cubicBezTo>
                <a:cubicBezTo>
                  <a:pt x="163" y="33"/>
                  <a:pt x="163" y="33"/>
                  <a:pt x="163" y="33"/>
                </a:cubicBezTo>
                <a:cubicBezTo>
                  <a:pt x="167" y="42"/>
                  <a:pt x="162" y="54"/>
                  <a:pt x="151" y="57"/>
                </a:cubicBezTo>
                <a:cubicBezTo>
                  <a:pt x="143" y="59"/>
                  <a:pt x="134" y="54"/>
                  <a:pt x="131" y="47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26" y="37"/>
                  <a:pt x="119" y="34"/>
                  <a:pt x="113" y="38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110" y="40"/>
                  <a:pt x="108" y="41"/>
                  <a:pt x="105" y="43"/>
                </a:cubicBezTo>
                <a:cubicBezTo>
                  <a:pt x="100" y="47"/>
                  <a:pt x="99" y="54"/>
                  <a:pt x="103" y="59"/>
                </a:cubicBezTo>
                <a:cubicBezTo>
                  <a:pt x="106" y="63"/>
                  <a:pt x="106" y="63"/>
                  <a:pt x="106" y="63"/>
                </a:cubicBezTo>
                <a:cubicBezTo>
                  <a:pt x="112" y="70"/>
                  <a:pt x="112" y="80"/>
                  <a:pt x="107" y="86"/>
                </a:cubicBezTo>
                <a:cubicBezTo>
                  <a:pt x="100" y="95"/>
                  <a:pt x="87" y="95"/>
                  <a:pt x="80" y="86"/>
                </a:cubicBezTo>
                <a:cubicBezTo>
                  <a:pt x="77" y="83"/>
                  <a:pt x="77" y="83"/>
                  <a:pt x="77" y="83"/>
                </a:cubicBezTo>
                <a:cubicBezTo>
                  <a:pt x="73" y="78"/>
                  <a:pt x="65" y="78"/>
                  <a:pt x="60" y="83"/>
                </a:cubicBezTo>
                <a:cubicBezTo>
                  <a:pt x="58" y="85"/>
                  <a:pt x="56" y="88"/>
                  <a:pt x="54" y="90"/>
                </a:cubicBezTo>
                <a:cubicBezTo>
                  <a:pt x="50" y="95"/>
                  <a:pt x="51" y="103"/>
                  <a:pt x="56" y="106"/>
                </a:cubicBezTo>
                <a:cubicBezTo>
                  <a:pt x="61" y="109"/>
                  <a:pt x="61" y="109"/>
                  <a:pt x="61" y="109"/>
                </a:cubicBezTo>
                <a:cubicBezTo>
                  <a:pt x="68" y="114"/>
                  <a:pt x="71" y="123"/>
                  <a:pt x="68" y="131"/>
                </a:cubicBezTo>
                <a:cubicBezTo>
                  <a:pt x="63" y="141"/>
                  <a:pt x="51" y="145"/>
                  <a:pt x="42" y="139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3" y="132"/>
                  <a:pt x="25" y="135"/>
                  <a:pt x="22" y="141"/>
                </a:cubicBezTo>
                <a:cubicBezTo>
                  <a:pt x="21" y="144"/>
                  <a:pt x="19" y="147"/>
                  <a:pt x="18" y="150"/>
                </a:cubicBezTo>
                <a:cubicBezTo>
                  <a:pt x="16" y="156"/>
                  <a:pt x="19" y="162"/>
                  <a:pt x="25" y="164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40" y="169"/>
                  <a:pt x="45" y="179"/>
                  <a:pt x="42" y="188"/>
                </a:cubicBezTo>
                <a:cubicBezTo>
                  <a:pt x="47" y="196"/>
                  <a:pt x="40" y="206"/>
                  <a:pt x="31" y="203"/>
                </a:cubicBezTo>
                <a:cubicBezTo>
                  <a:pt x="16" y="198"/>
                  <a:pt x="16" y="198"/>
                  <a:pt x="16" y="198"/>
                </a:cubicBezTo>
                <a:cubicBezTo>
                  <a:pt x="10" y="196"/>
                  <a:pt x="3" y="200"/>
                  <a:pt x="2" y="207"/>
                </a:cubicBezTo>
                <a:cubicBezTo>
                  <a:pt x="1" y="210"/>
                  <a:pt x="1" y="214"/>
                  <a:pt x="1" y="217"/>
                </a:cubicBezTo>
                <a:cubicBezTo>
                  <a:pt x="0" y="223"/>
                  <a:pt x="5" y="229"/>
                  <a:pt x="11" y="229"/>
                </a:cubicBezTo>
                <a:cubicBezTo>
                  <a:pt x="17" y="229"/>
                  <a:pt x="17" y="229"/>
                  <a:pt x="17" y="229"/>
                </a:cubicBezTo>
                <a:cubicBezTo>
                  <a:pt x="27" y="229"/>
                  <a:pt x="35" y="237"/>
                  <a:pt x="35" y="247"/>
                </a:cubicBezTo>
                <a:cubicBezTo>
                  <a:pt x="35" y="256"/>
                  <a:pt x="27" y="264"/>
                  <a:pt x="17" y="264"/>
                </a:cubicBezTo>
                <a:cubicBezTo>
                  <a:pt x="12" y="264"/>
                  <a:pt x="12" y="264"/>
                  <a:pt x="12" y="264"/>
                </a:cubicBezTo>
                <a:cubicBezTo>
                  <a:pt x="5" y="264"/>
                  <a:pt x="0" y="270"/>
                  <a:pt x="1" y="276"/>
                </a:cubicBezTo>
                <a:cubicBezTo>
                  <a:pt x="1" y="280"/>
                  <a:pt x="2" y="283"/>
                  <a:pt x="3" y="286"/>
                </a:cubicBezTo>
                <a:cubicBezTo>
                  <a:pt x="4" y="293"/>
                  <a:pt x="10" y="297"/>
                  <a:pt x="16" y="295"/>
                </a:cubicBezTo>
                <a:cubicBezTo>
                  <a:pt x="22" y="293"/>
                  <a:pt x="22" y="293"/>
                  <a:pt x="22" y="293"/>
                </a:cubicBezTo>
                <a:cubicBezTo>
                  <a:pt x="31" y="291"/>
                  <a:pt x="41" y="296"/>
                  <a:pt x="44" y="305"/>
                </a:cubicBezTo>
                <a:cubicBezTo>
                  <a:pt x="44" y="305"/>
                  <a:pt x="44" y="305"/>
                  <a:pt x="44" y="305"/>
                </a:cubicBezTo>
                <a:cubicBezTo>
                  <a:pt x="46" y="315"/>
                  <a:pt x="41" y="324"/>
                  <a:pt x="32" y="327"/>
                </a:cubicBezTo>
                <a:cubicBezTo>
                  <a:pt x="27" y="328"/>
                  <a:pt x="27" y="328"/>
                  <a:pt x="27" y="328"/>
                </a:cubicBezTo>
                <a:cubicBezTo>
                  <a:pt x="21" y="330"/>
                  <a:pt x="17" y="337"/>
                  <a:pt x="20" y="343"/>
                </a:cubicBezTo>
                <a:cubicBezTo>
                  <a:pt x="21" y="346"/>
                  <a:pt x="23" y="349"/>
                  <a:pt x="24" y="352"/>
                </a:cubicBezTo>
                <a:cubicBezTo>
                  <a:pt x="27" y="358"/>
                  <a:pt x="34" y="360"/>
                  <a:pt x="40" y="357"/>
                </a:cubicBezTo>
                <a:cubicBezTo>
                  <a:pt x="45" y="353"/>
                  <a:pt x="45" y="353"/>
                  <a:pt x="45" y="353"/>
                </a:cubicBezTo>
                <a:cubicBezTo>
                  <a:pt x="53" y="348"/>
                  <a:pt x="64" y="351"/>
                  <a:pt x="69" y="359"/>
                </a:cubicBezTo>
                <a:cubicBezTo>
                  <a:pt x="74" y="367"/>
                  <a:pt x="72" y="378"/>
                  <a:pt x="63" y="383"/>
                </a:cubicBezTo>
                <a:cubicBezTo>
                  <a:pt x="59" y="386"/>
                  <a:pt x="59" y="386"/>
                  <a:pt x="59" y="386"/>
                </a:cubicBezTo>
                <a:cubicBezTo>
                  <a:pt x="54" y="389"/>
                  <a:pt x="52" y="397"/>
                  <a:pt x="57" y="402"/>
                </a:cubicBezTo>
                <a:cubicBezTo>
                  <a:pt x="59" y="405"/>
                  <a:pt x="61" y="407"/>
                  <a:pt x="63" y="409"/>
                </a:cubicBezTo>
                <a:cubicBezTo>
                  <a:pt x="68" y="414"/>
                  <a:pt x="75" y="414"/>
                  <a:pt x="80" y="409"/>
                </a:cubicBezTo>
                <a:cubicBezTo>
                  <a:pt x="83" y="405"/>
                  <a:pt x="83" y="405"/>
                  <a:pt x="83" y="405"/>
                </a:cubicBezTo>
                <a:cubicBezTo>
                  <a:pt x="89" y="399"/>
                  <a:pt x="99" y="397"/>
                  <a:pt x="106" y="402"/>
                </a:cubicBezTo>
                <a:cubicBezTo>
                  <a:pt x="115" y="407"/>
                  <a:pt x="117" y="420"/>
                  <a:pt x="110" y="428"/>
                </a:cubicBezTo>
                <a:cubicBezTo>
                  <a:pt x="107" y="432"/>
                  <a:pt x="107" y="432"/>
                  <a:pt x="107" y="432"/>
                </a:cubicBezTo>
                <a:cubicBezTo>
                  <a:pt x="102" y="437"/>
                  <a:pt x="103" y="445"/>
                  <a:pt x="109" y="448"/>
                </a:cubicBezTo>
                <a:cubicBezTo>
                  <a:pt x="112" y="450"/>
                  <a:pt x="114" y="452"/>
                  <a:pt x="117" y="453"/>
                </a:cubicBezTo>
                <a:cubicBezTo>
                  <a:pt x="123" y="457"/>
                  <a:pt x="130" y="455"/>
                  <a:pt x="133" y="449"/>
                </a:cubicBezTo>
                <a:cubicBezTo>
                  <a:pt x="135" y="443"/>
                  <a:pt x="135" y="443"/>
                  <a:pt x="135" y="443"/>
                </a:cubicBezTo>
                <a:cubicBezTo>
                  <a:pt x="139" y="435"/>
                  <a:pt x="150" y="431"/>
                  <a:pt x="159" y="435"/>
                </a:cubicBezTo>
                <a:cubicBezTo>
                  <a:pt x="159" y="435"/>
                  <a:pt x="159" y="435"/>
                  <a:pt x="159" y="435"/>
                </a:cubicBezTo>
                <a:cubicBezTo>
                  <a:pt x="167" y="439"/>
                  <a:pt x="171" y="449"/>
                  <a:pt x="167" y="458"/>
                </a:cubicBezTo>
                <a:cubicBezTo>
                  <a:pt x="165" y="463"/>
                  <a:pt x="165" y="463"/>
                  <a:pt x="165" y="463"/>
                </a:cubicBezTo>
                <a:cubicBezTo>
                  <a:pt x="162" y="469"/>
                  <a:pt x="165" y="476"/>
                  <a:pt x="172" y="478"/>
                </a:cubicBezTo>
                <a:cubicBezTo>
                  <a:pt x="175" y="479"/>
                  <a:pt x="178" y="480"/>
                  <a:pt x="181" y="480"/>
                </a:cubicBezTo>
                <a:cubicBezTo>
                  <a:pt x="187" y="482"/>
                  <a:pt x="194" y="478"/>
                  <a:pt x="195" y="471"/>
                </a:cubicBezTo>
                <a:cubicBezTo>
                  <a:pt x="196" y="466"/>
                  <a:pt x="196" y="466"/>
                  <a:pt x="196" y="466"/>
                </a:cubicBezTo>
                <a:cubicBezTo>
                  <a:pt x="197" y="456"/>
                  <a:pt x="206" y="449"/>
                  <a:pt x="216" y="451"/>
                </a:cubicBezTo>
                <a:cubicBezTo>
                  <a:pt x="225" y="452"/>
                  <a:pt x="232" y="461"/>
                  <a:pt x="230" y="471"/>
                </a:cubicBezTo>
                <a:cubicBezTo>
                  <a:pt x="230" y="476"/>
                  <a:pt x="230" y="476"/>
                  <a:pt x="230" y="476"/>
                </a:cubicBezTo>
                <a:cubicBezTo>
                  <a:pt x="229" y="482"/>
                  <a:pt x="234" y="488"/>
                  <a:pt x="240" y="488"/>
                </a:cubicBezTo>
                <a:cubicBezTo>
                  <a:pt x="244" y="488"/>
                  <a:pt x="247" y="488"/>
                  <a:pt x="250" y="488"/>
                </a:cubicBezTo>
                <a:cubicBezTo>
                  <a:pt x="257" y="488"/>
                  <a:pt x="261" y="482"/>
                  <a:pt x="261" y="476"/>
                </a:cubicBezTo>
                <a:cubicBezTo>
                  <a:pt x="260" y="470"/>
                  <a:pt x="260" y="470"/>
                  <a:pt x="260" y="470"/>
                </a:cubicBezTo>
                <a:cubicBezTo>
                  <a:pt x="259" y="460"/>
                  <a:pt x="265" y="452"/>
                  <a:pt x="275" y="450"/>
                </a:cubicBezTo>
                <a:cubicBezTo>
                  <a:pt x="275" y="450"/>
                  <a:pt x="275" y="450"/>
                  <a:pt x="275" y="450"/>
                </a:cubicBezTo>
                <a:cubicBezTo>
                  <a:pt x="284" y="449"/>
                  <a:pt x="293" y="456"/>
                  <a:pt x="295" y="465"/>
                </a:cubicBezTo>
                <a:cubicBezTo>
                  <a:pt x="295" y="470"/>
                  <a:pt x="295" y="470"/>
                  <a:pt x="295" y="470"/>
                </a:cubicBezTo>
                <a:cubicBezTo>
                  <a:pt x="296" y="477"/>
                  <a:pt x="303" y="481"/>
                  <a:pt x="309" y="479"/>
                </a:cubicBezTo>
                <a:cubicBezTo>
                  <a:pt x="312" y="478"/>
                  <a:pt x="315" y="477"/>
                  <a:pt x="318" y="476"/>
                </a:cubicBezTo>
                <a:cubicBezTo>
                  <a:pt x="325" y="474"/>
                  <a:pt x="328" y="467"/>
                  <a:pt x="325" y="461"/>
                </a:cubicBezTo>
                <a:cubicBezTo>
                  <a:pt x="323" y="456"/>
                  <a:pt x="323" y="456"/>
                  <a:pt x="323" y="456"/>
                </a:cubicBezTo>
                <a:cubicBezTo>
                  <a:pt x="319" y="447"/>
                  <a:pt x="323" y="437"/>
                  <a:pt x="332" y="433"/>
                </a:cubicBezTo>
                <a:cubicBezTo>
                  <a:pt x="340" y="429"/>
                  <a:pt x="351" y="433"/>
                  <a:pt x="355" y="442"/>
                </a:cubicBezTo>
                <a:cubicBezTo>
                  <a:pt x="357" y="446"/>
                  <a:pt x="357" y="446"/>
                  <a:pt x="357" y="446"/>
                </a:cubicBezTo>
                <a:cubicBezTo>
                  <a:pt x="359" y="452"/>
                  <a:pt x="367" y="455"/>
                  <a:pt x="372" y="451"/>
                </a:cubicBezTo>
                <a:cubicBezTo>
                  <a:pt x="373" y="451"/>
                  <a:pt x="373" y="451"/>
                  <a:pt x="373" y="451"/>
                </a:cubicBezTo>
                <a:cubicBezTo>
                  <a:pt x="375" y="449"/>
                  <a:pt x="378" y="447"/>
                  <a:pt x="381" y="446"/>
                </a:cubicBezTo>
                <a:cubicBezTo>
                  <a:pt x="386" y="442"/>
                  <a:pt x="387" y="434"/>
                  <a:pt x="383" y="430"/>
                </a:cubicBezTo>
                <a:cubicBezTo>
                  <a:pt x="379" y="425"/>
                  <a:pt x="379" y="425"/>
                  <a:pt x="379" y="425"/>
                </a:cubicBezTo>
                <a:cubicBezTo>
                  <a:pt x="373" y="418"/>
                  <a:pt x="374" y="407"/>
                  <a:pt x="381" y="400"/>
                </a:cubicBezTo>
                <a:cubicBezTo>
                  <a:pt x="388" y="394"/>
                  <a:pt x="400" y="395"/>
                  <a:pt x="406" y="402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13" y="411"/>
                  <a:pt x="421" y="411"/>
                  <a:pt x="426" y="406"/>
                </a:cubicBezTo>
                <a:cubicBezTo>
                  <a:pt x="428" y="404"/>
                  <a:pt x="430" y="401"/>
                  <a:pt x="432" y="399"/>
                </a:cubicBezTo>
                <a:cubicBezTo>
                  <a:pt x="436" y="394"/>
                  <a:pt x="435" y="386"/>
                  <a:pt x="429" y="383"/>
                </a:cubicBezTo>
                <a:cubicBezTo>
                  <a:pt x="424" y="379"/>
                  <a:pt x="424" y="379"/>
                  <a:pt x="424" y="379"/>
                </a:cubicBezTo>
                <a:cubicBezTo>
                  <a:pt x="416" y="374"/>
                  <a:pt x="414" y="363"/>
                  <a:pt x="419" y="355"/>
                </a:cubicBezTo>
                <a:cubicBezTo>
                  <a:pt x="425" y="347"/>
                  <a:pt x="436" y="345"/>
                  <a:pt x="444" y="350"/>
                </a:cubicBezTo>
                <a:cubicBezTo>
                  <a:pt x="448" y="353"/>
                  <a:pt x="448" y="353"/>
                  <a:pt x="448" y="353"/>
                </a:cubicBezTo>
                <a:cubicBezTo>
                  <a:pt x="453" y="356"/>
                  <a:pt x="461" y="354"/>
                  <a:pt x="464" y="348"/>
                </a:cubicBezTo>
                <a:cubicBezTo>
                  <a:pt x="465" y="345"/>
                  <a:pt x="466" y="342"/>
                  <a:pt x="468" y="339"/>
                </a:cubicBezTo>
                <a:cubicBezTo>
                  <a:pt x="470" y="333"/>
                  <a:pt x="467" y="326"/>
                  <a:pt x="461" y="324"/>
                </a:cubicBezTo>
                <a:cubicBezTo>
                  <a:pt x="455" y="323"/>
                  <a:pt x="455" y="323"/>
                  <a:pt x="455" y="323"/>
                </a:cubicBezTo>
                <a:cubicBezTo>
                  <a:pt x="446" y="320"/>
                  <a:pt x="441" y="310"/>
                  <a:pt x="443" y="301"/>
                </a:cubicBezTo>
                <a:cubicBezTo>
                  <a:pt x="439" y="293"/>
                  <a:pt x="446" y="283"/>
                  <a:pt x="455" y="286"/>
                </a:cubicBezTo>
                <a:cubicBezTo>
                  <a:pt x="470" y="291"/>
                  <a:pt x="470" y="291"/>
                  <a:pt x="470" y="291"/>
                </a:cubicBezTo>
                <a:cubicBezTo>
                  <a:pt x="476" y="293"/>
                  <a:pt x="483" y="288"/>
                  <a:pt x="484" y="282"/>
                </a:cubicBezTo>
                <a:cubicBezTo>
                  <a:pt x="484" y="279"/>
                  <a:pt x="485" y="275"/>
                  <a:pt x="485" y="272"/>
                </a:cubicBezTo>
                <a:cubicBezTo>
                  <a:pt x="486" y="266"/>
                  <a:pt x="481" y="260"/>
                  <a:pt x="475" y="260"/>
                </a:cubicBezTo>
                <a:close/>
                <a:moveTo>
                  <a:pt x="291" y="99"/>
                </a:moveTo>
                <a:cubicBezTo>
                  <a:pt x="294" y="90"/>
                  <a:pt x="303" y="85"/>
                  <a:pt x="311" y="90"/>
                </a:cubicBezTo>
                <a:cubicBezTo>
                  <a:pt x="368" y="131"/>
                  <a:pt x="368" y="131"/>
                  <a:pt x="368" y="131"/>
                </a:cubicBezTo>
                <a:cubicBezTo>
                  <a:pt x="375" y="138"/>
                  <a:pt x="374" y="148"/>
                  <a:pt x="366" y="153"/>
                </a:cubicBezTo>
                <a:cubicBezTo>
                  <a:pt x="357" y="159"/>
                  <a:pt x="357" y="159"/>
                  <a:pt x="357" y="159"/>
                </a:cubicBezTo>
                <a:cubicBezTo>
                  <a:pt x="340" y="137"/>
                  <a:pt x="316" y="119"/>
                  <a:pt x="289" y="110"/>
                </a:cubicBezTo>
                <a:lnTo>
                  <a:pt x="291" y="99"/>
                </a:lnTo>
                <a:close/>
                <a:moveTo>
                  <a:pt x="183" y="87"/>
                </a:moveTo>
                <a:cubicBezTo>
                  <a:pt x="255" y="76"/>
                  <a:pt x="255" y="76"/>
                  <a:pt x="255" y="76"/>
                </a:cubicBezTo>
                <a:cubicBezTo>
                  <a:pt x="265" y="76"/>
                  <a:pt x="271" y="84"/>
                  <a:pt x="269" y="94"/>
                </a:cubicBezTo>
                <a:cubicBezTo>
                  <a:pt x="266" y="104"/>
                  <a:pt x="266" y="104"/>
                  <a:pt x="266" y="104"/>
                </a:cubicBezTo>
                <a:cubicBezTo>
                  <a:pt x="259" y="103"/>
                  <a:pt x="251" y="102"/>
                  <a:pt x="243" y="102"/>
                </a:cubicBezTo>
                <a:cubicBezTo>
                  <a:pt x="221" y="102"/>
                  <a:pt x="200" y="107"/>
                  <a:pt x="181" y="116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0" y="99"/>
                  <a:pt x="174" y="89"/>
                  <a:pt x="183" y="87"/>
                </a:cubicBezTo>
                <a:close/>
                <a:moveTo>
                  <a:pt x="89" y="176"/>
                </a:moveTo>
                <a:cubicBezTo>
                  <a:pt x="133" y="116"/>
                  <a:pt x="133" y="116"/>
                  <a:pt x="133" y="116"/>
                </a:cubicBezTo>
                <a:cubicBezTo>
                  <a:pt x="140" y="109"/>
                  <a:pt x="151" y="111"/>
                  <a:pt x="156" y="119"/>
                </a:cubicBezTo>
                <a:cubicBezTo>
                  <a:pt x="161" y="128"/>
                  <a:pt x="161" y="128"/>
                  <a:pt x="161" y="128"/>
                </a:cubicBezTo>
                <a:cubicBezTo>
                  <a:pt x="137" y="145"/>
                  <a:pt x="118" y="170"/>
                  <a:pt x="108" y="198"/>
                </a:cubicBezTo>
                <a:cubicBezTo>
                  <a:pt x="98" y="196"/>
                  <a:pt x="98" y="196"/>
                  <a:pt x="98" y="196"/>
                </a:cubicBezTo>
                <a:cubicBezTo>
                  <a:pt x="88" y="194"/>
                  <a:pt x="84" y="185"/>
                  <a:pt x="89" y="176"/>
                </a:cubicBezTo>
                <a:close/>
                <a:moveTo>
                  <a:pt x="108" y="315"/>
                </a:moveTo>
                <a:cubicBezTo>
                  <a:pt x="99" y="321"/>
                  <a:pt x="90" y="317"/>
                  <a:pt x="87" y="308"/>
                </a:cubicBezTo>
                <a:cubicBezTo>
                  <a:pt x="75" y="233"/>
                  <a:pt x="75" y="233"/>
                  <a:pt x="75" y="233"/>
                </a:cubicBezTo>
                <a:cubicBezTo>
                  <a:pt x="75" y="223"/>
                  <a:pt x="83" y="216"/>
                  <a:pt x="92" y="219"/>
                </a:cubicBezTo>
                <a:cubicBezTo>
                  <a:pt x="103" y="221"/>
                  <a:pt x="103" y="221"/>
                  <a:pt x="103" y="221"/>
                </a:cubicBezTo>
                <a:cubicBezTo>
                  <a:pt x="101" y="229"/>
                  <a:pt x="101" y="236"/>
                  <a:pt x="101" y="244"/>
                </a:cubicBezTo>
                <a:cubicBezTo>
                  <a:pt x="101" y="268"/>
                  <a:pt x="107" y="290"/>
                  <a:pt x="117" y="310"/>
                </a:cubicBezTo>
                <a:lnTo>
                  <a:pt x="108" y="315"/>
                </a:lnTo>
                <a:close/>
                <a:moveTo>
                  <a:pt x="180" y="401"/>
                </a:moveTo>
                <a:cubicBezTo>
                  <a:pt x="118" y="357"/>
                  <a:pt x="118" y="357"/>
                  <a:pt x="118" y="357"/>
                </a:cubicBezTo>
                <a:cubicBezTo>
                  <a:pt x="111" y="350"/>
                  <a:pt x="112" y="340"/>
                  <a:pt x="120" y="335"/>
                </a:cubicBezTo>
                <a:cubicBezTo>
                  <a:pt x="129" y="330"/>
                  <a:pt x="129" y="330"/>
                  <a:pt x="129" y="330"/>
                </a:cubicBezTo>
                <a:cubicBezTo>
                  <a:pt x="147" y="354"/>
                  <a:pt x="173" y="372"/>
                  <a:pt x="203" y="381"/>
                </a:cubicBezTo>
                <a:cubicBezTo>
                  <a:pt x="201" y="391"/>
                  <a:pt x="201" y="391"/>
                  <a:pt x="201" y="391"/>
                </a:cubicBezTo>
                <a:cubicBezTo>
                  <a:pt x="198" y="401"/>
                  <a:pt x="189" y="405"/>
                  <a:pt x="180" y="401"/>
                </a:cubicBezTo>
                <a:close/>
                <a:moveTo>
                  <a:pt x="311" y="399"/>
                </a:moveTo>
                <a:cubicBezTo>
                  <a:pt x="237" y="413"/>
                  <a:pt x="237" y="413"/>
                  <a:pt x="237" y="413"/>
                </a:cubicBezTo>
                <a:cubicBezTo>
                  <a:pt x="228" y="413"/>
                  <a:pt x="221" y="406"/>
                  <a:pt x="223" y="396"/>
                </a:cubicBezTo>
                <a:cubicBezTo>
                  <a:pt x="226" y="386"/>
                  <a:pt x="226" y="386"/>
                  <a:pt x="226" y="386"/>
                </a:cubicBezTo>
                <a:cubicBezTo>
                  <a:pt x="231" y="386"/>
                  <a:pt x="237" y="387"/>
                  <a:pt x="243" y="387"/>
                </a:cubicBezTo>
                <a:cubicBezTo>
                  <a:pt x="268" y="387"/>
                  <a:pt x="292" y="380"/>
                  <a:pt x="312" y="368"/>
                </a:cubicBezTo>
                <a:cubicBezTo>
                  <a:pt x="318" y="377"/>
                  <a:pt x="318" y="377"/>
                  <a:pt x="318" y="377"/>
                </a:cubicBezTo>
                <a:cubicBezTo>
                  <a:pt x="323" y="386"/>
                  <a:pt x="320" y="395"/>
                  <a:pt x="311" y="399"/>
                </a:cubicBezTo>
                <a:close/>
                <a:moveTo>
                  <a:pt x="400" y="307"/>
                </a:moveTo>
                <a:cubicBezTo>
                  <a:pt x="359" y="367"/>
                  <a:pt x="359" y="367"/>
                  <a:pt x="359" y="367"/>
                </a:cubicBezTo>
                <a:cubicBezTo>
                  <a:pt x="352" y="374"/>
                  <a:pt x="343" y="373"/>
                  <a:pt x="337" y="365"/>
                </a:cubicBezTo>
                <a:cubicBezTo>
                  <a:pt x="332" y="355"/>
                  <a:pt x="332" y="355"/>
                  <a:pt x="332" y="355"/>
                </a:cubicBezTo>
                <a:cubicBezTo>
                  <a:pt x="354" y="337"/>
                  <a:pt x="371" y="313"/>
                  <a:pt x="379" y="284"/>
                </a:cubicBezTo>
                <a:cubicBezTo>
                  <a:pt x="390" y="287"/>
                  <a:pt x="390" y="287"/>
                  <a:pt x="390" y="287"/>
                </a:cubicBezTo>
                <a:cubicBezTo>
                  <a:pt x="400" y="289"/>
                  <a:pt x="404" y="298"/>
                  <a:pt x="400" y="307"/>
                </a:cubicBezTo>
                <a:close/>
                <a:moveTo>
                  <a:pt x="395" y="264"/>
                </a:moveTo>
                <a:cubicBezTo>
                  <a:pt x="384" y="262"/>
                  <a:pt x="384" y="262"/>
                  <a:pt x="384" y="262"/>
                </a:cubicBezTo>
                <a:cubicBezTo>
                  <a:pt x="385" y="256"/>
                  <a:pt x="385" y="250"/>
                  <a:pt x="385" y="244"/>
                </a:cubicBezTo>
                <a:cubicBezTo>
                  <a:pt x="385" y="221"/>
                  <a:pt x="379" y="199"/>
                  <a:pt x="369" y="179"/>
                </a:cubicBezTo>
                <a:cubicBezTo>
                  <a:pt x="378" y="173"/>
                  <a:pt x="378" y="173"/>
                  <a:pt x="378" y="173"/>
                </a:cubicBezTo>
                <a:cubicBezTo>
                  <a:pt x="387" y="168"/>
                  <a:pt x="396" y="171"/>
                  <a:pt x="399" y="181"/>
                </a:cubicBezTo>
                <a:cubicBezTo>
                  <a:pt x="412" y="250"/>
                  <a:pt x="412" y="250"/>
                  <a:pt x="412" y="250"/>
                </a:cubicBezTo>
                <a:cubicBezTo>
                  <a:pt x="412" y="260"/>
                  <a:pt x="404" y="266"/>
                  <a:pt x="395" y="2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F3F3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64A3472-0651-4793-9B8E-AB60100F7F2D}"/>
              </a:ext>
            </a:extLst>
          </p:cNvPr>
          <p:cNvCxnSpPr>
            <a:cxnSpLocks/>
            <a:stCxn id="39" idx="36"/>
          </p:cNvCxnSpPr>
          <p:nvPr/>
        </p:nvCxnSpPr>
        <p:spPr>
          <a:xfrm>
            <a:off x="7500985" y="2401511"/>
            <a:ext cx="627040" cy="55936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4F4FC788-983C-4365-B3D4-4C8389CCF752}"/>
              </a:ext>
            </a:extLst>
          </p:cNvPr>
          <p:cNvSpPr txBox="1"/>
          <p:nvPr/>
        </p:nvSpPr>
        <p:spPr>
          <a:xfrm>
            <a:off x="8031080" y="936564"/>
            <a:ext cx="808136" cy="18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>
                <a:solidFill>
                  <a:srgbClr val="3F3F3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  <a:latin typeface="lato" panose="020F0502020204030203"/>
              </a:rPr>
              <a:t>Weather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FEE76CC-2048-4109-B43A-2B348793D314}"/>
              </a:ext>
            </a:extLst>
          </p:cNvPr>
          <p:cNvSpPr txBox="1"/>
          <p:nvPr/>
        </p:nvSpPr>
        <p:spPr>
          <a:xfrm>
            <a:off x="8384524" y="1783213"/>
            <a:ext cx="808136" cy="18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>
                <a:solidFill>
                  <a:srgbClr val="3F3F3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900" dirty="0">
                <a:solidFill>
                  <a:schemeClr val="bg1"/>
                </a:solidFill>
                <a:latin typeface="lato" panose="020F0502020204030203"/>
              </a:rPr>
              <a:t>Geo Location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94D4F7A-1090-4676-97AC-6F2869AF7CC6}"/>
              </a:ext>
            </a:extLst>
          </p:cNvPr>
          <p:cNvSpPr txBox="1"/>
          <p:nvPr/>
        </p:nvSpPr>
        <p:spPr>
          <a:xfrm>
            <a:off x="8381297" y="2816777"/>
            <a:ext cx="808136" cy="18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>
                <a:solidFill>
                  <a:srgbClr val="3F3F3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sz="800" dirty="0">
                <a:solidFill>
                  <a:schemeClr val="bg1"/>
                </a:solidFill>
                <a:latin typeface="lato" panose="020F0502020204030203"/>
              </a:rPr>
              <a:t>Day</a:t>
            </a:r>
          </a:p>
          <a:p>
            <a:r>
              <a:rPr lang="en-US" sz="800" dirty="0">
                <a:solidFill>
                  <a:schemeClr val="bg1"/>
                </a:solidFill>
                <a:latin typeface="lato" panose="020F0502020204030203"/>
              </a:rPr>
              <a:t>Week</a:t>
            </a:r>
          </a:p>
          <a:p>
            <a:r>
              <a:rPr lang="en-US" sz="800" dirty="0">
                <a:solidFill>
                  <a:schemeClr val="bg1"/>
                </a:solidFill>
                <a:latin typeface="lato" panose="020F0502020204030203"/>
              </a:rPr>
              <a:t>Month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6F9496-2838-40D0-899F-D6A446B8DEF1}"/>
              </a:ext>
            </a:extLst>
          </p:cNvPr>
          <p:cNvSpPr txBox="1"/>
          <p:nvPr/>
        </p:nvSpPr>
        <p:spPr>
          <a:xfrm>
            <a:off x="4659051" y="100524"/>
            <a:ext cx="367662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435356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Segmentation</a:t>
            </a:r>
            <a:endParaRPr lang="en-US" sz="2800" b="1" dirty="0">
              <a:solidFill>
                <a:srgbClr val="002060"/>
              </a:solidFill>
              <a:latin typeface="Lato Light"/>
            </a:endParaRPr>
          </a:p>
          <a:p>
            <a:pPr lvl="0" defTabSz="435356">
              <a:defRPr/>
            </a:pPr>
            <a:r>
              <a:rPr lang="en-US" sz="1400" b="1" dirty="0">
                <a:solidFill>
                  <a:srgbClr val="002060"/>
                </a:solidFill>
                <a:latin typeface="Lato Light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605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D84930-16B7-435A-8A83-B2349B9DCCE6}"/>
              </a:ext>
            </a:extLst>
          </p:cNvPr>
          <p:cNvSpPr txBox="1"/>
          <p:nvPr/>
        </p:nvSpPr>
        <p:spPr>
          <a:xfrm>
            <a:off x="1013145" y="1062434"/>
            <a:ext cx="101657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b="0" u="none" strike="noStrike" baseline="0" dirty="0">
                <a:solidFill>
                  <a:srgbClr val="000000"/>
                </a:solidFill>
                <a:latin typeface="+mj-lt"/>
              </a:rPr>
              <a:t>Rating Segments To be useful, market segments must rate favourably on five key criteria.</a:t>
            </a:r>
          </a:p>
          <a:p>
            <a:pPr algn="l"/>
            <a:endParaRPr lang="en-GB" sz="1400" dirty="0">
              <a:latin typeface="+mj-lt"/>
            </a:endParaRPr>
          </a:p>
        </p:txBody>
      </p:sp>
      <p:pic>
        <p:nvPicPr>
          <p:cNvPr id="6146" name="Picture 2" descr="Economy Images | Free Vectors, Stock Photos &amp; PSD">
            <a:extLst>
              <a:ext uri="{FF2B5EF4-FFF2-40B4-BE49-F238E27FC236}">
                <a16:creationId xmlns:a16="http://schemas.microsoft.com/office/drawing/2014/main" id="{DBA40340-E87C-4AC3-AD20-12FE66803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37" y="1773367"/>
            <a:ext cx="1827385" cy="129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ofit Vector SVG Icon (12) - SVG Repo">
            <a:extLst>
              <a:ext uri="{FF2B5EF4-FFF2-40B4-BE49-F238E27FC236}">
                <a16:creationId xmlns:a16="http://schemas.microsoft.com/office/drawing/2014/main" id="{24465BA0-7837-4FB2-B60A-682F63272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237" y="1908528"/>
            <a:ext cx="1158381" cy="115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ew entry stamp illustration Stock Vector Image &amp; Art - Alamy">
            <a:extLst>
              <a:ext uri="{FF2B5EF4-FFF2-40B4-BE49-F238E27FC236}">
                <a16:creationId xmlns:a16="http://schemas.microsoft.com/office/drawing/2014/main" id="{03C9D95D-A4DD-4550-A314-B74BF0681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5" b="14817"/>
          <a:stretch/>
        </p:blipFill>
        <p:spPr bwMode="auto">
          <a:xfrm>
            <a:off x="5208539" y="1952136"/>
            <a:ext cx="1774921" cy="115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Opposite English Words Same And Different Vector Illustration. Royalty Free  Cliparts, Vectors, And Stock Illustration. Image 100186752.">
            <a:extLst>
              <a:ext uri="{FF2B5EF4-FFF2-40B4-BE49-F238E27FC236}">
                <a16:creationId xmlns:a16="http://schemas.microsoft.com/office/drawing/2014/main" id="{E19FC718-317A-478E-88B4-03317233F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8" t="12662" r="4675" b="12662"/>
          <a:stretch/>
        </p:blipFill>
        <p:spPr bwMode="auto">
          <a:xfrm>
            <a:off x="7295104" y="1802256"/>
            <a:ext cx="2042455" cy="14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Fill in the blank: Actionable insights can be described as explaining">
            <a:extLst>
              <a:ext uri="{FF2B5EF4-FFF2-40B4-BE49-F238E27FC236}">
                <a16:creationId xmlns:a16="http://schemas.microsoft.com/office/drawing/2014/main" id="{07069729-930B-4222-BEBC-603B9E013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46" y="1758648"/>
            <a:ext cx="1458139" cy="14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9E9A5C-D1A3-4579-B138-54C4C147C3F5}"/>
              </a:ext>
            </a:extLst>
          </p:cNvPr>
          <p:cNvSpPr txBox="1"/>
          <p:nvPr/>
        </p:nvSpPr>
        <p:spPr>
          <a:xfrm>
            <a:off x="704013" y="3543170"/>
            <a:ext cx="214103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i="0" u="none" strike="noStrike" baseline="0" dirty="0">
                <a:solidFill>
                  <a:srgbClr val="00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Measurable. </a:t>
            </a:r>
          </a:p>
          <a:p>
            <a:pPr algn="l"/>
            <a:endParaRPr lang="en-GB" sz="1050" b="0" i="0" u="none" strike="noStrike" baseline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en-GB" sz="1050" b="0" i="0" u="none" strike="noStrike" baseline="0" dirty="0">
                <a:solidFill>
                  <a:srgbClr val="00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 size, purchasing power, and characteristics of the segments can be measured.</a:t>
            </a:r>
          </a:p>
          <a:p>
            <a:endParaRPr lang="en-GB" sz="105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27C47-34C9-4BD0-8912-4EA7B0BE724A}"/>
              </a:ext>
            </a:extLst>
          </p:cNvPr>
          <p:cNvSpPr txBox="1"/>
          <p:nvPr/>
        </p:nvSpPr>
        <p:spPr>
          <a:xfrm>
            <a:off x="2933355" y="3556119"/>
            <a:ext cx="214103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u="none" strike="noStrike" baseline="0" dirty="0">
                <a:solidFill>
                  <a:srgbClr val="00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Substantial. </a:t>
            </a:r>
          </a:p>
          <a:p>
            <a:pPr algn="l"/>
            <a:endParaRPr lang="en-GB" sz="105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en-GB" sz="1050" b="0" i="0" u="none" strike="noStrike" baseline="0" dirty="0">
                <a:solidFill>
                  <a:srgbClr val="00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 segments are large and profitable enough to serve. A segment should be the largest possible homogeneous group worth going after with a tailored marketing program.</a:t>
            </a:r>
          </a:p>
          <a:p>
            <a:endParaRPr lang="en-GB" sz="105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81FE6-3CA7-4621-9B13-919A6B73ED9C}"/>
              </a:ext>
            </a:extLst>
          </p:cNvPr>
          <p:cNvSpPr txBox="1"/>
          <p:nvPr/>
        </p:nvSpPr>
        <p:spPr>
          <a:xfrm>
            <a:off x="5342692" y="3612995"/>
            <a:ext cx="177492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 u="none" strike="noStrike" baseline="0">
                <a:solidFill>
                  <a:srgbClr val="000000"/>
                </a:solidFill>
                <a:latin typeface="Lato" panose="020F0502020204030203"/>
              </a:defRPr>
            </a:lvl1pPr>
          </a:lstStyle>
          <a:p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Accessible.</a:t>
            </a:r>
          </a:p>
          <a:p>
            <a:endParaRPr lang="en-GB" sz="105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en-GB" sz="1050" b="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 segments can be effectively reached and 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466D6A-264A-4E4E-AF7D-7C657BD2780C}"/>
              </a:ext>
            </a:extLst>
          </p:cNvPr>
          <p:cNvSpPr txBox="1"/>
          <p:nvPr/>
        </p:nvSpPr>
        <p:spPr>
          <a:xfrm>
            <a:off x="7295104" y="3519748"/>
            <a:ext cx="236009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 u="none" strike="noStrike" baseline="0">
                <a:solidFill>
                  <a:srgbClr val="000000"/>
                </a:solidFill>
                <a:latin typeface="Lato" panose="020F0502020204030203"/>
              </a:defRPr>
            </a:lvl1pPr>
          </a:lstStyle>
          <a:p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Differentiable.</a:t>
            </a:r>
          </a:p>
          <a:p>
            <a:endParaRPr lang="en-GB" sz="105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en-GB" sz="1050" b="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The segments are conceptually distinguishable and respond differently to different marketing-mix elements and programs. </a:t>
            </a:r>
          </a:p>
          <a:p>
            <a:pPr algn="l"/>
            <a:endParaRPr lang="en-GB" sz="1050" b="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en-GB" sz="1050" b="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If married and single women respond similarly to a sale on perfume, they do not constitute separate segments.</a:t>
            </a:r>
          </a:p>
          <a:p>
            <a:endParaRPr lang="en-GB" sz="105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28C24A-8AE9-40F2-9A6F-275269E24722}"/>
              </a:ext>
            </a:extLst>
          </p:cNvPr>
          <p:cNvSpPr txBox="1"/>
          <p:nvPr/>
        </p:nvSpPr>
        <p:spPr>
          <a:xfrm>
            <a:off x="9890193" y="3567270"/>
            <a:ext cx="15977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 u="none" strike="noStrike" baseline="0">
                <a:solidFill>
                  <a:srgbClr val="000000"/>
                </a:solidFill>
                <a:latin typeface="Lato" panose="020F0502020204030203"/>
              </a:defRPr>
            </a:lvl1pPr>
          </a:lstStyle>
          <a:p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Actionable. </a:t>
            </a:r>
          </a:p>
          <a:p>
            <a:endParaRPr lang="en-GB" sz="105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en-GB" sz="1050" b="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Effective programs can be formulated for attracting and serving the segments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B58348-CB19-483E-B6F8-48864C88F3DF}"/>
              </a:ext>
            </a:extLst>
          </p:cNvPr>
          <p:cNvSpPr txBox="1"/>
          <p:nvPr/>
        </p:nvSpPr>
        <p:spPr>
          <a:xfrm>
            <a:off x="0" y="0"/>
            <a:ext cx="11038788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Segmentation</a:t>
            </a:r>
            <a:endParaRPr lang="en-US" sz="3200" b="1" dirty="0">
              <a:solidFill>
                <a:srgbClr val="2A4A8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defTabSz="435356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Rating Segment/s</a:t>
            </a:r>
          </a:p>
          <a:p>
            <a:pPr defTabSz="435356"/>
            <a:r>
              <a:rPr lang="en-US" sz="20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FF21A5B5-8557-4EF6-8799-63AB1EC056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828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Colors 10">
      <a:dk1>
        <a:srgbClr val="3F3F3F"/>
      </a:dk1>
      <a:lt1>
        <a:sysClr val="window" lastClr="FFFFFF"/>
      </a:lt1>
      <a:dk2>
        <a:srgbClr val="313C41"/>
      </a:dk2>
      <a:lt2>
        <a:srgbClr val="FFFFFF"/>
      </a:lt2>
      <a:accent1>
        <a:srgbClr val="2980B9"/>
      </a:accent1>
      <a:accent2>
        <a:srgbClr val="9BBB59"/>
      </a:accent2>
      <a:accent3>
        <a:srgbClr val="F39C12"/>
      </a:accent3>
      <a:accent4>
        <a:srgbClr val="C0392B"/>
      </a:accent4>
      <a:accent5>
        <a:srgbClr val="41B176"/>
      </a:accent5>
      <a:accent6>
        <a:srgbClr val="954F72"/>
      </a:accent6>
      <a:hlink>
        <a:srgbClr val="0563C1"/>
      </a:hlink>
      <a:folHlink>
        <a:srgbClr val="954F72"/>
      </a:folHlink>
    </a:clrScheme>
    <a:fontScheme name="Custom 11">
      <a:majorFont>
        <a:latin typeface="Poppi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UpskilPRO-2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2930</Words>
  <Application>Microsoft Office PowerPoint</Application>
  <PresentationFormat>Widescreen</PresentationFormat>
  <Paragraphs>606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57" baseType="lpstr">
      <vt:lpstr>-apple-system</vt:lpstr>
      <vt:lpstr>Arial</vt:lpstr>
      <vt:lpstr>Calibri</vt:lpstr>
      <vt:lpstr>Calibri Light</vt:lpstr>
      <vt:lpstr>Inter</vt:lpstr>
      <vt:lpstr>lato</vt:lpstr>
      <vt:lpstr>Lato Light</vt:lpstr>
      <vt:lpstr>Lato Light</vt:lpstr>
      <vt:lpstr>Open Sans</vt:lpstr>
      <vt:lpstr>Open Sans Light</vt:lpstr>
      <vt:lpstr>Plato</vt:lpstr>
      <vt:lpstr>Poppins</vt:lpstr>
      <vt:lpstr>Roboto</vt:lpstr>
      <vt:lpstr>Roboto Black</vt:lpstr>
      <vt:lpstr>Segoe UI</vt:lpstr>
      <vt:lpstr>Segoe UI Light</vt:lpstr>
      <vt:lpstr>1_Office Theme</vt:lpstr>
      <vt:lpstr>2_Office Theme</vt:lpstr>
      <vt:lpstr>3_Office Theme</vt:lpstr>
      <vt:lpstr>4_Office Theme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Sudarshan</dc:creator>
  <cp:lastModifiedBy>Sudarshan Raman</cp:lastModifiedBy>
  <cp:revision>86</cp:revision>
  <dcterms:created xsi:type="dcterms:W3CDTF">2020-07-29T08:21:47Z</dcterms:created>
  <dcterms:modified xsi:type="dcterms:W3CDTF">2023-07-05T09:26:33Z</dcterms:modified>
</cp:coreProperties>
</file>