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7" r:id="rId4"/>
  </p:sldMasterIdLst>
  <p:notesMasterIdLst>
    <p:notesMasterId r:id="rId21"/>
  </p:notesMasterIdLst>
  <p:sldIdLst>
    <p:sldId id="4568" r:id="rId5"/>
    <p:sldId id="4567" r:id="rId6"/>
    <p:sldId id="4412" r:id="rId7"/>
    <p:sldId id="3965" r:id="rId8"/>
    <p:sldId id="3968" r:id="rId9"/>
    <p:sldId id="4119" r:id="rId10"/>
    <p:sldId id="4115" r:id="rId11"/>
    <p:sldId id="4219" r:id="rId12"/>
    <p:sldId id="4138" r:id="rId13"/>
    <p:sldId id="4085" r:id="rId14"/>
    <p:sldId id="4216" r:id="rId15"/>
    <p:sldId id="4122" r:id="rId16"/>
    <p:sldId id="3839" r:id="rId17"/>
    <p:sldId id="4413" r:id="rId18"/>
    <p:sldId id="4414" r:id="rId19"/>
    <p:sldId id="44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arshan chakravarthi" initials="sc" lastIdx="2" clrIdx="0">
    <p:extLst>
      <p:ext uri="{19B8F6BF-5375-455C-9EA6-DF929625EA0E}">
        <p15:presenceInfo xmlns:p15="http://schemas.microsoft.com/office/powerpoint/2012/main" userId="d5120c10f3c850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9A3"/>
    <a:srgbClr val="2A4A8B"/>
    <a:srgbClr val="23CBB7"/>
    <a:srgbClr val="348E98"/>
    <a:srgbClr val="48C13F"/>
    <a:srgbClr val="215B61"/>
    <a:srgbClr val="3E8E4B"/>
    <a:srgbClr val="EC6540"/>
    <a:srgbClr val="E95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69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3D6F1D79-1BA5-4BE9-A7A7-FC11B6819B11}"/>
    <pc:docChg chg="custSel modSld">
      <pc:chgData name="Sudarshan Chakravarthi" userId="9632d19e-631d-46a5-9e9a-d9cc496f17d0" providerId="ADAL" clId="{3D6F1D79-1BA5-4BE9-A7A7-FC11B6819B11}" dt="2023-07-07T13:28:45.717" v="9" actId="6549"/>
      <pc:docMkLst>
        <pc:docMk/>
      </pc:docMkLst>
      <pc:sldChg chg="modSp mod">
        <pc:chgData name="Sudarshan Chakravarthi" userId="9632d19e-631d-46a5-9e9a-d9cc496f17d0" providerId="ADAL" clId="{3D6F1D79-1BA5-4BE9-A7A7-FC11B6819B11}" dt="2023-07-07T13:28:45.717" v="9" actId="6549"/>
        <pc:sldMkLst>
          <pc:docMk/>
          <pc:sldMk cId="4008473177" sldId="3839"/>
        </pc:sldMkLst>
        <pc:spChg chg="mod">
          <ac:chgData name="Sudarshan Chakravarthi" userId="9632d19e-631d-46a5-9e9a-d9cc496f17d0" providerId="ADAL" clId="{3D6F1D79-1BA5-4BE9-A7A7-FC11B6819B11}" dt="2023-07-07T13:28:45.717" v="9" actId="6549"/>
          <ac:spMkLst>
            <pc:docMk/>
            <pc:sldMk cId="4008473177" sldId="3839"/>
            <ac:spMk id="3" creationId="{FC2756C2-988D-49ED-9B73-31A63901B9B6}"/>
          </ac:spMkLst>
        </pc:spChg>
      </pc:sldChg>
    </pc:docChg>
  </pc:docChgLst>
  <pc:docChgLst>
    <pc:chgData name="Sudarshan Chakravarthi" userId="9632d19e-631d-46a5-9e9a-d9cc496f17d0" providerId="ADAL" clId="{F3EF37AE-1461-47EE-A0D2-2FB180F3F00F}"/>
    <pc:docChg chg="custSel addSld delSld modSld sldOrd delMainMaster">
      <pc:chgData name="Sudarshan Chakravarthi" userId="9632d19e-631d-46a5-9e9a-d9cc496f17d0" providerId="ADAL" clId="{F3EF37AE-1461-47EE-A0D2-2FB180F3F00F}" dt="2023-02-21T08:03:22.103" v="219" actId="47"/>
      <pc:docMkLst>
        <pc:docMk/>
      </pc:docMkLst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106920987" sldId="258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2357397246" sldId="259"/>
        </pc:sldMkLst>
      </pc:sldChg>
      <pc:sldChg chg="del">
        <pc:chgData name="Sudarshan Chakravarthi" userId="9632d19e-631d-46a5-9e9a-d9cc496f17d0" providerId="ADAL" clId="{F3EF37AE-1461-47EE-A0D2-2FB180F3F00F}" dt="2022-08-28T07:41:07.980" v="70" actId="47"/>
        <pc:sldMkLst>
          <pc:docMk/>
          <pc:sldMk cId="853109081" sldId="261"/>
        </pc:sldMkLst>
      </pc:sldChg>
      <pc:sldChg chg="modSp del mod">
        <pc:chgData name="Sudarshan Chakravarthi" userId="9632d19e-631d-46a5-9e9a-d9cc496f17d0" providerId="ADAL" clId="{F3EF37AE-1461-47EE-A0D2-2FB180F3F00F}" dt="2022-08-28T07:56:40.692" v="111" actId="47"/>
        <pc:sldMkLst>
          <pc:docMk/>
          <pc:sldMk cId="1049646376" sldId="3808"/>
        </pc:sldMkLst>
        <pc:spChg chg="mod">
          <ac:chgData name="Sudarshan Chakravarthi" userId="9632d19e-631d-46a5-9e9a-d9cc496f17d0" providerId="ADAL" clId="{F3EF37AE-1461-47EE-A0D2-2FB180F3F00F}" dt="2022-08-28T07:41:56.847" v="101" actId="108"/>
          <ac:spMkLst>
            <pc:docMk/>
            <pc:sldMk cId="1049646376" sldId="3808"/>
            <ac:spMk id="7" creationId="{75611E0B-0240-4776-802D-A27C412AF2E8}"/>
          </ac:spMkLst>
        </pc:spChg>
      </pc:sldChg>
      <pc:sldChg chg="modSp mod ord">
        <pc:chgData name="Sudarshan Chakravarthi" userId="9632d19e-631d-46a5-9e9a-d9cc496f17d0" providerId="ADAL" clId="{F3EF37AE-1461-47EE-A0D2-2FB180F3F00F}" dt="2022-08-28T07:42:22.209" v="107" actId="14100"/>
        <pc:sldMkLst>
          <pc:docMk/>
          <pc:sldMk cId="4008473177" sldId="3839"/>
        </pc:sldMkLst>
        <pc:spChg chg="mod">
          <ac:chgData name="Sudarshan Chakravarthi" userId="9632d19e-631d-46a5-9e9a-d9cc496f17d0" providerId="ADAL" clId="{F3EF37AE-1461-47EE-A0D2-2FB180F3F00F}" dt="2022-08-28T07:42:22.209" v="107" actId="14100"/>
          <ac:spMkLst>
            <pc:docMk/>
            <pc:sldMk cId="4008473177" sldId="3839"/>
            <ac:spMk id="2" creationId="{A73B0CA7-AD4C-4C35-ABC8-1D0A277A23AC}"/>
          </ac:spMkLst>
        </pc:spChg>
      </pc:sldChg>
      <pc:sldChg chg="del">
        <pc:chgData name="Sudarshan Chakravarthi" userId="9632d19e-631d-46a5-9e9a-d9cc496f17d0" providerId="ADAL" clId="{F3EF37AE-1461-47EE-A0D2-2FB180F3F00F}" dt="2022-08-28T07:41:03.472" v="67" actId="47"/>
        <pc:sldMkLst>
          <pc:docMk/>
          <pc:sldMk cId="4210629588" sldId="3849"/>
        </pc:sldMkLst>
      </pc:sldChg>
      <pc:sldChg chg="del">
        <pc:chgData name="Sudarshan Chakravarthi" userId="9632d19e-631d-46a5-9e9a-d9cc496f17d0" providerId="ADAL" clId="{F3EF37AE-1461-47EE-A0D2-2FB180F3F00F}" dt="2022-08-28T07:40:43.813" v="61" actId="47"/>
        <pc:sldMkLst>
          <pc:docMk/>
          <pc:sldMk cId="2866303775" sldId="3858"/>
        </pc:sldMkLst>
      </pc:sldChg>
      <pc:sldChg chg="del">
        <pc:chgData name="Sudarshan Chakravarthi" userId="9632d19e-631d-46a5-9e9a-d9cc496f17d0" providerId="ADAL" clId="{F3EF37AE-1461-47EE-A0D2-2FB180F3F00F}" dt="2022-08-28T07:41:14.188" v="74" actId="47"/>
        <pc:sldMkLst>
          <pc:docMk/>
          <pc:sldMk cId="3061831939" sldId="3861"/>
        </pc:sldMkLst>
      </pc:sldChg>
      <pc:sldChg chg="del">
        <pc:chgData name="Sudarshan Chakravarthi" userId="9632d19e-631d-46a5-9e9a-d9cc496f17d0" providerId="ADAL" clId="{F3EF37AE-1461-47EE-A0D2-2FB180F3F00F}" dt="2022-08-28T07:41:14.787" v="75" actId="47"/>
        <pc:sldMkLst>
          <pc:docMk/>
          <pc:sldMk cId="1677576713" sldId="3862"/>
        </pc:sldMkLst>
      </pc:sldChg>
      <pc:sldChg chg="del">
        <pc:chgData name="Sudarshan Chakravarthi" userId="9632d19e-631d-46a5-9e9a-d9cc496f17d0" providerId="ADAL" clId="{F3EF37AE-1461-47EE-A0D2-2FB180F3F00F}" dt="2022-08-28T07:41:11.654" v="72" actId="47"/>
        <pc:sldMkLst>
          <pc:docMk/>
          <pc:sldMk cId="3871989677" sldId="3863"/>
        </pc:sldMkLst>
      </pc:sldChg>
      <pc:sldChg chg="add del">
        <pc:chgData name="Sudarshan Chakravarthi" userId="9632d19e-631d-46a5-9e9a-d9cc496f17d0" providerId="ADAL" clId="{F3EF37AE-1461-47EE-A0D2-2FB180F3F00F}" dt="2022-08-28T07:40:16.840" v="47" actId="47"/>
        <pc:sldMkLst>
          <pc:docMk/>
          <pc:sldMk cId="2812969886" sldId="3964"/>
        </pc:sldMkLst>
      </pc:sldChg>
      <pc:sldChg chg="add">
        <pc:chgData name="Sudarshan Chakravarthi" userId="9632d19e-631d-46a5-9e9a-d9cc496f17d0" providerId="ADAL" clId="{F3EF37AE-1461-47EE-A0D2-2FB180F3F00F}" dt="2023-01-20T19:05:49.485" v="112"/>
        <pc:sldMkLst>
          <pc:docMk/>
          <pc:sldMk cId="3097043110" sldId="3965"/>
        </pc:sldMkLst>
      </pc:sldChg>
      <pc:sldChg chg="add">
        <pc:chgData name="Sudarshan Chakravarthi" userId="9632d19e-631d-46a5-9e9a-d9cc496f17d0" providerId="ADAL" clId="{F3EF37AE-1461-47EE-A0D2-2FB180F3F00F}" dt="2023-01-20T19:05:49.485" v="112"/>
        <pc:sldMkLst>
          <pc:docMk/>
          <pc:sldMk cId="4149201057" sldId="3968"/>
        </pc:sldMkLst>
      </pc:sldChg>
      <pc:sldChg chg="del">
        <pc:chgData name="Sudarshan Chakravarthi" userId="9632d19e-631d-46a5-9e9a-d9cc496f17d0" providerId="ADAL" clId="{F3EF37AE-1461-47EE-A0D2-2FB180F3F00F}" dt="2022-08-28T07:41:15.410" v="76" actId="47"/>
        <pc:sldMkLst>
          <pc:docMk/>
          <pc:sldMk cId="2608341058" sldId="4047"/>
        </pc:sldMkLst>
      </pc:sldChg>
      <pc:sldChg chg="del">
        <pc:chgData name="Sudarshan Chakravarthi" userId="9632d19e-631d-46a5-9e9a-d9cc496f17d0" providerId="ADAL" clId="{F3EF37AE-1461-47EE-A0D2-2FB180F3F00F}" dt="2022-08-28T07:41:06.223" v="69" actId="47"/>
        <pc:sldMkLst>
          <pc:docMk/>
          <pc:sldMk cId="3729215013" sldId="4049"/>
        </pc:sldMkLst>
      </pc:sldChg>
      <pc:sldChg chg="del">
        <pc:chgData name="Sudarshan Chakravarthi" userId="9632d19e-631d-46a5-9e9a-d9cc496f17d0" providerId="ADAL" clId="{F3EF37AE-1461-47EE-A0D2-2FB180F3F00F}" dt="2022-08-28T07:41:04.927" v="68" actId="47"/>
        <pc:sldMkLst>
          <pc:docMk/>
          <pc:sldMk cId="3301685939" sldId="4050"/>
        </pc:sldMkLst>
      </pc:sldChg>
      <pc:sldChg chg="del">
        <pc:chgData name="Sudarshan Chakravarthi" userId="9632d19e-631d-46a5-9e9a-d9cc496f17d0" providerId="ADAL" clId="{F3EF37AE-1461-47EE-A0D2-2FB180F3F00F}" dt="2022-08-28T07:41:01.906" v="66" actId="47"/>
        <pc:sldMkLst>
          <pc:docMk/>
          <pc:sldMk cId="2492135582" sldId="4051"/>
        </pc:sldMkLst>
      </pc:sldChg>
      <pc:sldChg chg="del">
        <pc:chgData name="Sudarshan Chakravarthi" userId="9632d19e-631d-46a5-9e9a-d9cc496f17d0" providerId="ADAL" clId="{F3EF37AE-1461-47EE-A0D2-2FB180F3F00F}" dt="2022-08-28T07:40:53.294" v="64" actId="47"/>
        <pc:sldMkLst>
          <pc:docMk/>
          <pc:sldMk cId="2745653430" sldId="4057"/>
        </pc:sldMkLst>
      </pc:sldChg>
      <pc:sldChg chg="modSp add del mod ord">
        <pc:chgData name="Sudarshan Chakravarthi" userId="9632d19e-631d-46a5-9e9a-d9cc496f17d0" providerId="ADAL" clId="{F3EF37AE-1461-47EE-A0D2-2FB180F3F00F}" dt="2022-08-28T07:56:36.163" v="110" actId="47"/>
        <pc:sldMkLst>
          <pc:docMk/>
          <pc:sldMk cId="562381161" sldId="4058"/>
        </pc:sldMkLst>
        <pc:spChg chg="mod">
          <ac:chgData name="Sudarshan Chakravarthi" userId="9632d19e-631d-46a5-9e9a-d9cc496f17d0" providerId="ADAL" clId="{F3EF37AE-1461-47EE-A0D2-2FB180F3F00F}" dt="2022-08-28T07:42:02.414" v="102"/>
          <ac:spMkLst>
            <pc:docMk/>
            <pc:sldMk cId="562381161" sldId="4058"/>
            <ac:spMk id="4" creationId="{801C7D87-5461-4790-8514-49B0409AEAFA}"/>
          </ac:spMkLst>
        </pc:spChg>
      </pc:sldChg>
      <pc:sldChg chg="del">
        <pc:chgData name="Sudarshan Chakravarthi" userId="9632d19e-631d-46a5-9e9a-d9cc496f17d0" providerId="ADAL" clId="{F3EF37AE-1461-47EE-A0D2-2FB180F3F00F}" dt="2022-08-28T07:40:28.799" v="53" actId="47"/>
        <pc:sldMkLst>
          <pc:docMk/>
          <pc:sldMk cId="1379040972" sldId="4060"/>
        </pc:sldMkLst>
      </pc:sldChg>
      <pc:sldChg chg="del">
        <pc:chgData name="Sudarshan Chakravarthi" userId="9632d19e-631d-46a5-9e9a-d9cc496f17d0" providerId="ADAL" clId="{F3EF37AE-1461-47EE-A0D2-2FB180F3F00F}" dt="2022-08-28T07:40:42.232" v="60" actId="47"/>
        <pc:sldMkLst>
          <pc:docMk/>
          <pc:sldMk cId="4006499500" sldId="4062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1875476284" sldId="4063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140684896" sldId="4065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1883383201" sldId="4066"/>
        </pc:sldMkLst>
      </pc:sldChg>
      <pc:sldChg chg="del">
        <pc:chgData name="Sudarshan Chakravarthi" userId="9632d19e-631d-46a5-9e9a-d9cc496f17d0" providerId="ADAL" clId="{F3EF37AE-1461-47EE-A0D2-2FB180F3F00F}" dt="2022-08-28T07:40:29.776" v="54" actId="47"/>
        <pc:sldMkLst>
          <pc:docMk/>
          <pc:sldMk cId="2132400876" sldId="4069"/>
        </pc:sldMkLst>
      </pc:sldChg>
      <pc:sldChg chg="del">
        <pc:chgData name="Sudarshan Chakravarthi" userId="9632d19e-631d-46a5-9e9a-d9cc496f17d0" providerId="ADAL" clId="{F3EF37AE-1461-47EE-A0D2-2FB180F3F00F}" dt="2022-08-28T07:40:31.679" v="55" actId="47"/>
        <pc:sldMkLst>
          <pc:docMk/>
          <pc:sldMk cId="2575818051" sldId="4070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59903502" sldId="4072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2102761946" sldId="4073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76825831" sldId="4074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1195371069" sldId="4075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684208034" sldId="4078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1308166260" sldId="4079"/>
        </pc:sldMkLst>
      </pc:sldChg>
      <pc:sldChg chg="del">
        <pc:chgData name="Sudarshan Chakravarthi" userId="9632d19e-631d-46a5-9e9a-d9cc496f17d0" providerId="ADAL" clId="{F3EF37AE-1461-47EE-A0D2-2FB180F3F00F}" dt="2022-08-28T07:41:13.500" v="73" actId="47"/>
        <pc:sldMkLst>
          <pc:docMk/>
          <pc:sldMk cId="2932159274" sldId="4084"/>
        </pc:sldMkLst>
      </pc:sldChg>
      <pc:sldChg chg="addSp delSp modSp mod ord">
        <pc:chgData name="Sudarshan Chakravarthi" userId="9632d19e-631d-46a5-9e9a-d9cc496f17d0" providerId="ADAL" clId="{F3EF37AE-1461-47EE-A0D2-2FB180F3F00F}" dt="2022-08-28T07:55:42.379" v="109"/>
        <pc:sldMkLst>
          <pc:docMk/>
          <pc:sldMk cId="3492172806" sldId="4085"/>
        </pc:sldMkLst>
        <pc:spChg chg="mod">
          <ac:chgData name="Sudarshan Chakravarthi" userId="9632d19e-631d-46a5-9e9a-d9cc496f17d0" providerId="ADAL" clId="{F3EF37AE-1461-47EE-A0D2-2FB180F3F00F}" dt="2022-08-28T07:42:06.183" v="103"/>
          <ac:spMkLst>
            <pc:docMk/>
            <pc:sldMk cId="3492172806" sldId="4085"/>
            <ac:spMk id="4" creationId="{801C7D87-5461-4790-8514-49B0409AEAFA}"/>
          </ac:spMkLst>
        </pc:spChg>
        <pc:picChg chg="add">
          <ac:chgData name="Sudarshan Chakravarthi" userId="9632d19e-631d-46a5-9e9a-d9cc496f17d0" providerId="ADAL" clId="{F3EF37AE-1461-47EE-A0D2-2FB180F3F00F}" dt="2022-08-28T07:55:42.379" v="109"/>
          <ac:picMkLst>
            <pc:docMk/>
            <pc:sldMk cId="3492172806" sldId="4085"/>
            <ac:picMk id="3" creationId="{4A1773CA-1ECA-58F7-45BF-FD6AF67DBE50}"/>
          </ac:picMkLst>
        </pc:picChg>
        <pc:picChg chg="del">
          <ac:chgData name="Sudarshan Chakravarthi" userId="9632d19e-631d-46a5-9e9a-d9cc496f17d0" providerId="ADAL" clId="{F3EF37AE-1461-47EE-A0D2-2FB180F3F00F}" dt="2022-08-28T07:55:39.839" v="108" actId="478"/>
          <ac:picMkLst>
            <pc:docMk/>
            <pc:sldMk cId="3492172806" sldId="4085"/>
            <ac:picMk id="10" creationId="{55635E3C-370B-11B8-4554-D3B1DC6F1043}"/>
          </ac:picMkLst>
        </pc:picChg>
      </pc:sldChg>
      <pc:sldChg chg="del">
        <pc:chgData name="Sudarshan Chakravarthi" userId="9632d19e-631d-46a5-9e9a-d9cc496f17d0" providerId="ADAL" clId="{F3EF37AE-1461-47EE-A0D2-2FB180F3F00F}" dt="2022-08-28T07:40:27.181" v="52" actId="47"/>
        <pc:sldMkLst>
          <pc:docMk/>
          <pc:sldMk cId="3912022826" sldId="4089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477475639" sldId="4090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078498460" sldId="4091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1461779578" sldId="4092"/>
        </pc:sldMkLst>
      </pc:sldChg>
      <pc:sldChg chg="del">
        <pc:chgData name="Sudarshan Chakravarthi" userId="9632d19e-631d-46a5-9e9a-d9cc496f17d0" providerId="ADAL" clId="{F3EF37AE-1461-47EE-A0D2-2FB180F3F00F}" dt="2022-08-28T07:41:09.461" v="71" actId="47"/>
        <pc:sldMkLst>
          <pc:docMk/>
          <pc:sldMk cId="4072696984" sldId="4093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2274739118" sldId="4094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199368495" sldId="4095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690485492" sldId="4096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2321121989" sldId="4097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2518307607" sldId="4098"/>
        </pc:sldMkLst>
      </pc:sldChg>
      <pc:sldChg chg="del">
        <pc:chgData name="Sudarshan Chakravarthi" userId="9632d19e-631d-46a5-9e9a-d9cc496f17d0" providerId="ADAL" clId="{F3EF37AE-1461-47EE-A0D2-2FB180F3F00F}" dt="2022-08-28T07:40:54.001" v="65" actId="47"/>
        <pc:sldMkLst>
          <pc:docMk/>
          <pc:sldMk cId="1502480127" sldId="4099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920536445" sldId="4100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1414165438" sldId="4101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123977460" sldId="4102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2818410628" sldId="4103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702800006" sldId="4105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090221608" sldId="4106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600369966" sldId="4107"/>
        </pc:sldMkLst>
      </pc:sldChg>
      <pc:sldChg chg="add del">
        <pc:chgData name="Sudarshan Chakravarthi" userId="9632d19e-631d-46a5-9e9a-d9cc496f17d0" providerId="ADAL" clId="{F3EF37AE-1461-47EE-A0D2-2FB180F3F00F}" dt="2023-01-20T19:06:02.796" v="118" actId="47"/>
        <pc:sldMkLst>
          <pc:docMk/>
          <pc:sldMk cId="2411745767" sldId="4117"/>
        </pc:sldMkLst>
      </pc:sldChg>
      <pc:sldChg chg="del">
        <pc:chgData name="Sudarshan Chakravarthi" userId="9632d19e-631d-46a5-9e9a-d9cc496f17d0" providerId="ADAL" clId="{F3EF37AE-1461-47EE-A0D2-2FB180F3F00F}" dt="2022-08-28T07:40:39.196" v="58" actId="47"/>
        <pc:sldMkLst>
          <pc:docMk/>
          <pc:sldMk cId="535978000" sldId="4120"/>
        </pc:sldMkLst>
      </pc:sldChg>
      <pc:sldChg chg="modSp mod ord">
        <pc:chgData name="Sudarshan Chakravarthi" userId="9632d19e-631d-46a5-9e9a-d9cc496f17d0" providerId="ADAL" clId="{F3EF37AE-1461-47EE-A0D2-2FB180F3F00F}" dt="2022-08-28T07:42:13.122" v="105"/>
        <pc:sldMkLst>
          <pc:docMk/>
          <pc:sldMk cId="2642570372" sldId="4122"/>
        </pc:sldMkLst>
        <pc:spChg chg="mod">
          <ac:chgData name="Sudarshan Chakravarthi" userId="9632d19e-631d-46a5-9e9a-d9cc496f17d0" providerId="ADAL" clId="{F3EF37AE-1461-47EE-A0D2-2FB180F3F00F}" dt="2022-08-28T07:42:13.122" v="105"/>
          <ac:spMkLst>
            <pc:docMk/>
            <pc:sldMk cId="2642570372" sldId="4122"/>
            <ac:spMk id="21" creationId="{939AF779-A084-4581-AC53-E961B2190BFB}"/>
          </ac:spMkLst>
        </pc:spChg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211762815" sldId="4130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984933861" sldId="4131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027625433" sldId="4132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1139853986" sldId="4133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4272959180" sldId="4134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467804582" sldId="4135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1065029311" sldId="4136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1042429621" sldId="4137"/>
        </pc:sldMkLst>
      </pc:sldChg>
      <pc:sldChg chg="add ord">
        <pc:chgData name="Sudarshan Chakravarthi" userId="9632d19e-631d-46a5-9e9a-d9cc496f17d0" providerId="ADAL" clId="{F3EF37AE-1461-47EE-A0D2-2FB180F3F00F}" dt="2022-08-28T07:39:39.412" v="37"/>
        <pc:sldMkLst>
          <pc:docMk/>
          <pc:sldMk cId="2674624554" sldId="4138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495994252" sldId="4145"/>
        </pc:sldMkLst>
      </pc:sldChg>
      <pc:sldChg chg="del">
        <pc:chgData name="Sudarshan Chakravarthi" userId="9632d19e-631d-46a5-9e9a-d9cc496f17d0" providerId="ADAL" clId="{F3EF37AE-1461-47EE-A0D2-2FB180F3F00F}" dt="2022-08-28T07:39:14.765" v="35" actId="47"/>
        <pc:sldMkLst>
          <pc:docMk/>
          <pc:sldMk cId="4286229765" sldId="4151"/>
        </pc:sldMkLst>
      </pc:sldChg>
      <pc:sldChg chg="del ord">
        <pc:chgData name="Sudarshan Chakravarthi" userId="9632d19e-631d-46a5-9e9a-d9cc496f17d0" providerId="ADAL" clId="{F3EF37AE-1461-47EE-A0D2-2FB180F3F00F}" dt="2023-01-20T19:06:28.394" v="124" actId="47"/>
        <pc:sldMkLst>
          <pc:docMk/>
          <pc:sldMk cId="1745666334" sldId="4155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208584127" sldId="4207"/>
        </pc:sldMkLst>
      </pc:sldChg>
      <pc:sldChg chg="del">
        <pc:chgData name="Sudarshan Chakravarthi" userId="9632d19e-631d-46a5-9e9a-d9cc496f17d0" providerId="ADAL" clId="{F3EF37AE-1461-47EE-A0D2-2FB180F3F00F}" dt="2022-08-28T07:40:35.640" v="57" actId="47"/>
        <pc:sldMkLst>
          <pc:docMk/>
          <pc:sldMk cId="793497703" sldId="4208"/>
        </pc:sldMkLst>
      </pc:sldChg>
      <pc:sldChg chg="del">
        <pc:chgData name="Sudarshan Chakravarthi" userId="9632d19e-631d-46a5-9e9a-d9cc496f17d0" providerId="ADAL" clId="{F3EF37AE-1461-47EE-A0D2-2FB180F3F00F}" dt="2022-08-28T07:40:34.483" v="56" actId="47"/>
        <pc:sldMkLst>
          <pc:docMk/>
          <pc:sldMk cId="2919126768" sldId="4209"/>
        </pc:sldMkLst>
      </pc:sldChg>
      <pc:sldChg chg="del">
        <pc:chgData name="Sudarshan Chakravarthi" userId="9632d19e-631d-46a5-9e9a-d9cc496f17d0" providerId="ADAL" clId="{F3EF37AE-1461-47EE-A0D2-2FB180F3F00F}" dt="2022-08-28T07:40:25.165" v="51" actId="47"/>
        <pc:sldMkLst>
          <pc:docMk/>
          <pc:sldMk cId="2873297445" sldId="4210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717579445" sldId="4211"/>
        </pc:sldMkLst>
      </pc:sldChg>
      <pc:sldChg chg="addSp modSp del mod">
        <pc:chgData name="Sudarshan Chakravarthi" userId="9632d19e-631d-46a5-9e9a-d9cc496f17d0" providerId="ADAL" clId="{F3EF37AE-1461-47EE-A0D2-2FB180F3F00F}" dt="2023-02-21T08:03:22.103" v="219" actId="47"/>
        <pc:sldMkLst>
          <pc:docMk/>
          <pc:sldMk cId="43270218" sldId="4212"/>
        </pc:sldMkLst>
        <pc:spChg chg="mod">
          <ac:chgData name="Sudarshan Chakravarthi" userId="9632d19e-631d-46a5-9e9a-d9cc496f17d0" providerId="ADAL" clId="{F3EF37AE-1461-47EE-A0D2-2FB180F3F00F}" dt="2023-02-21T08:02:45.602" v="213"/>
          <ac:spMkLst>
            <pc:docMk/>
            <pc:sldMk cId="43270218" sldId="4212"/>
            <ac:spMk id="5" creationId="{1CFFD3E3-6E2E-5A93-2572-88677838F05C}"/>
          </ac:spMkLst>
        </pc:spChg>
        <pc:spChg chg="mod">
          <ac:chgData name="Sudarshan Chakravarthi" userId="9632d19e-631d-46a5-9e9a-d9cc496f17d0" providerId="ADAL" clId="{F3EF37AE-1461-47EE-A0D2-2FB180F3F00F}" dt="2023-01-25T11:30:23.960" v="207" actId="20577"/>
          <ac:spMkLst>
            <pc:docMk/>
            <pc:sldMk cId="43270218" sldId="4212"/>
            <ac:spMk id="6" creationId="{E69E2D50-2E0A-18DD-E4B0-74E4520C3162}"/>
          </ac:spMkLst>
        </pc:spChg>
        <pc:spChg chg="mod">
          <ac:chgData name="Sudarshan Chakravarthi" userId="9632d19e-631d-46a5-9e9a-d9cc496f17d0" providerId="ADAL" clId="{F3EF37AE-1461-47EE-A0D2-2FB180F3F00F}" dt="2023-02-21T08:02:45.602" v="213"/>
          <ac:spMkLst>
            <pc:docMk/>
            <pc:sldMk cId="43270218" sldId="4212"/>
            <ac:spMk id="7" creationId="{4388124A-F781-8662-1062-CC59765CEE09}"/>
          </ac:spMkLst>
        </pc:spChg>
        <pc:spChg chg="mod">
          <ac:chgData name="Sudarshan Chakravarthi" userId="9632d19e-631d-46a5-9e9a-d9cc496f17d0" providerId="ADAL" clId="{F3EF37AE-1461-47EE-A0D2-2FB180F3F00F}" dt="2022-08-12T13:48:01.560" v="33" actId="6549"/>
          <ac:spMkLst>
            <pc:docMk/>
            <pc:sldMk cId="43270218" sldId="4212"/>
            <ac:spMk id="8" creationId="{DA32DBBD-D3E4-453E-AFA1-C79D34C915C9}"/>
          </ac:spMkLst>
        </pc:spChg>
        <pc:grpChg chg="add mod">
          <ac:chgData name="Sudarshan Chakravarthi" userId="9632d19e-631d-46a5-9e9a-d9cc496f17d0" providerId="ADAL" clId="{F3EF37AE-1461-47EE-A0D2-2FB180F3F00F}" dt="2023-02-21T08:02:54.641" v="214" actId="1076"/>
          <ac:grpSpMkLst>
            <pc:docMk/>
            <pc:sldMk cId="43270218" sldId="4212"/>
            <ac:grpSpMk id="2" creationId="{2D7E5D2F-462B-5E5B-D6D6-F36EC41A7253}"/>
          </ac:grpSpMkLst>
        </pc:grpChg>
        <pc:picChg chg="add mod modCrop">
          <ac:chgData name="Sudarshan Chakravarthi" userId="9632d19e-631d-46a5-9e9a-d9cc496f17d0" providerId="ADAL" clId="{F3EF37AE-1461-47EE-A0D2-2FB180F3F00F}" dt="2023-01-20T19:07:08.171" v="129" actId="1076"/>
          <ac:picMkLst>
            <pc:docMk/>
            <pc:sldMk cId="43270218" sldId="4212"/>
            <ac:picMk id="4" creationId="{6CC1DAA8-03AD-126D-BF92-75B8192B5F8A}"/>
          </ac:picMkLst>
        </pc:picChg>
      </pc:sldChg>
      <pc:sldChg chg="del">
        <pc:chgData name="Sudarshan Chakravarthi" userId="9632d19e-631d-46a5-9e9a-d9cc496f17d0" providerId="ADAL" clId="{F3EF37AE-1461-47EE-A0D2-2FB180F3F00F}" dt="2023-01-20T19:06:05.449" v="119" actId="47"/>
        <pc:sldMkLst>
          <pc:docMk/>
          <pc:sldMk cId="1075031120" sldId="4213"/>
        </pc:sldMkLst>
      </pc:sldChg>
      <pc:sldChg chg="del">
        <pc:chgData name="Sudarshan Chakravarthi" userId="9632d19e-631d-46a5-9e9a-d9cc496f17d0" providerId="ADAL" clId="{F3EF37AE-1461-47EE-A0D2-2FB180F3F00F}" dt="2022-08-28T07:40:41.273" v="59" actId="47"/>
        <pc:sldMkLst>
          <pc:docMk/>
          <pc:sldMk cId="2710360716" sldId="4215"/>
        </pc:sldMkLst>
      </pc:sldChg>
      <pc:sldChg chg="modSp mod ord">
        <pc:chgData name="Sudarshan Chakravarthi" userId="9632d19e-631d-46a5-9e9a-d9cc496f17d0" providerId="ADAL" clId="{F3EF37AE-1461-47EE-A0D2-2FB180F3F00F}" dt="2022-08-28T07:42:09.200" v="104"/>
        <pc:sldMkLst>
          <pc:docMk/>
          <pc:sldMk cId="2297158093" sldId="4216"/>
        </pc:sldMkLst>
        <pc:spChg chg="mod">
          <ac:chgData name="Sudarshan Chakravarthi" userId="9632d19e-631d-46a5-9e9a-d9cc496f17d0" providerId="ADAL" clId="{F3EF37AE-1461-47EE-A0D2-2FB180F3F00F}" dt="2022-08-28T07:42:09.200" v="104"/>
          <ac:spMkLst>
            <pc:docMk/>
            <pc:sldMk cId="2297158093" sldId="4216"/>
            <ac:spMk id="45" creationId="{B4165D2D-8945-E2C4-3D8B-9EE6DB1BBF51}"/>
          </ac:spMkLst>
        </pc:spChg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4284320446" sldId="4217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253330991" sldId="4218"/>
        </pc:sldMkLst>
      </pc:sldChg>
      <pc:sldChg chg="modSp add mod ord">
        <pc:chgData name="Sudarshan Chakravarthi" userId="9632d19e-631d-46a5-9e9a-d9cc496f17d0" providerId="ADAL" clId="{F3EF37AE-1461-47EE-A0D2-2FB180F3F00F}" dt="2022-08-28T07:41:40.752" v="98" actId="404"/>
        <pc:sldMkLst>
          <pc:docMk/>
          <pc:sldMk cId="1351819468" sldId="4219"/>
        </pc:sldMkLst>
        <pc:spChg chg="mod">
          <ac:chgData name="Sudarshan Chakravarthi" userId="9632d19e-631d-46a5-9e9a-d9cc496f17d0" providerId="ADAL" clId="{F3EF37AE-1461-47EE-A0D2-2FB180F3F00F}" dt="2022-08-28T07:41:40.752" v="98" actId="404"/>
          <ac:spMkLst>
            <pc:docMk/>
            <pc:sldMk cId="1351819468" sldId="4219"/>
            <ac:spMk id="7" creationId="{75611E0B-0240-4776-802D-A27C412AF2E8}"/>
          </ac:spMkLst>
        </pc:spChg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1366388426" sldId="4220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3574797531" sldId="4221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4165427814" sldId="4222"/>
        </pc:sldMkLst>
      </pc:sldChg>
      <pc:sldChg chg="add del">
        <pc:chgData name="Sudarshan Chakravarthi" userId="9632d19e-631d-46a5-9e9a-d9cc496f17d0" providerId="ADAL" clId="{F3EF37AE-1461-47EE-A0D2-2FB180F3F00F}" dt="2022-08-28T07:40:14.779" v="46" actId="47"/>
        <pc:sldMkLst>
          <pc:docMk/>
          <pc:sldMk cId="2983359590" sldId="4223"/>
        </pc:sldMkLst>
      </pc:sldChg>
      <pc:sldChg chg="add del">
        <pc:chgData name="Sudarshan Chakravarthi" userId="9632d19e-631d-46a5-9e9a-d9cc496f17d0" providerId="ADAL" clId="{F3EF37AE-1461-47EE-A0D2-2FB180F3F00F}" dt="2023-01-20T19:05:58.618" v="115" actId="47"/>
        <pc:sldMkLst>
          <pc:docMk/>
          <pc:sldMk cId="2856572585" sldId="4224"/>
        </pc:sldMkLst>
      </pc:sldChg>
      <pc:sldChg chg="add del">
        <pc:chgData name="Sudarshan Chakravarthi" userId="9632d19e-631d-46a5-9e9a-d9cc496f17d0" providerId="ADAL" clId="{F3EF37AE-1461-47EE-A0D2-2FB180F3F00F}" dt="2022-08-28T07:40:19.698" v="48" actId="47"/>
        <pc:sldMkLst>
          <pc:docMk/>
          <pc:sldMk cId="3237624263" sldId="4225"/>
        </pc:sldMkLst>
      </pc:sldChg>
      <pc:sldChg chg="add del">
        <pc:chgData name="Sudarshan Chakravarthi" userId="9632d19e-631d-46a5-9e9a-d9cc496f17d0" providerId="ADAL" clId="{F3EF37AE-1461-47EE-A0D2-2FB180F3F00F}" dt="2023-02-21T08:02:39.961" v="211" actId="47"/>
        <pc:sldMkLst>
          <pc:docMk/>
          <pc:sldMk cId="683501595" sldId="4411"/>
        </pc:sldMkLst>
      </pc:sldChg>
      <pc:sldChg chg="add">
        <pc:chgData name="Sudarshan Chakravarthi" userId="9632d19e-631d-46a5-9e9a-d9cc496f17d0" providerId="ADAL" clId="{F3EF37AE-1461-47EE-A0D2-2FB180F3F00F}" dt="2023-01-20T19:05:49.485" v="112"/>
        <pc:sldMkLst>
          <pc:docMk/>
          <pc:sldMk cId="2434400758" sldId="4412"/>
        </pc:sldMkLst>
      </pc:sldChg>
      <pc:sldChg chg="add ord">
        <pc:chgData name="Sudarshan Chakravarthi" userId="9632d19e-631d-46a5-9e9a-d9cc496f17d0" providerId="ADAL" clId="{F3EF37AE-1461-47EE-A0D2-2FB180F3F00F}" dt="2023-01-20T19:05:56.820" v="114"/>
        <pc:sldMkLst>
          <pc:docMk/>
          <pc:sldMk cId="2586001998" sldId="4413"/>
        </pc:sldMkLst>
      </pc:sldChg>
      <pc:sldChg chg="add ord">
        <pc:chgData name="Sudarshan Chakravarthi" userId="9632d19e-631d-46a5-9e9a-d9cc496f17d0" providerId="ADAL" clId="{F3EF37AE-1461-47EE-A0D2-2FB180F3F00F}" dt="2023-01-20T19:06:01.351" v="117"/>
        <pc:sldMkLst>
          <pc:docMk/>
          <pc:sldMk cId="842485834" sldId="4414"/>
        </pc:sldMkLst>
      </pc:sldChg>
      <pc:sldChg chg="addSp modSp add del">
        <pc:chgData name="Sudarshan Chakravarthi" userId="9632d19e-631d-46a5-9e9a-d9cc496f17d0" providerId="ADAL" clId="{F3EF37AE-1461-47EE-A0D2-2FB180F3F00F}" dt="2023-01-25T11:30:37.132" v="209" actId="47"/>
        <pc:sldMkLst>
          <pc:docMk/>
          <pc:sldMk cId="1363546166" sldId="4415"/>
        </pc:sldMkLst>
        <pc:picChg chg="add mod">
          <ac:chgData name="Sudarshan Chakravarthi" userId="9632d19e-631d-46a5-9e9a-d9cc496f17d0" providerId="ADAL" clId="{F3EF37AE-1461-47EE-A0D2-2FB180F3F00F}" dt="2023-01-20T19:07:13.580" v="130"/>
          <ac:picMkLst>
            <pc:docMk/>
            <pc:sldMk cId="1363546166" sldId="4415"/>
            <ac:picMk id="2" creationId="{08A2A1DC-057D-75D9-56D2-882D2FC6696B}"/>
          </ac:picMkLst>
        </pc:picChg>
      </pc:sldChg>
      <pc:sldChg chg="addSp modSp add mod">
        <pc:chgData name="Sudarshan Chakravarthi" userId="9632d19e-631d-46a5-9e9a-d9cc496f17d0" providerId="ADAL" clId="{F3EF37AE-1461-47EE-A0D2-2FB180F3F00F}" dt="2023-02-21T08:03:11.060" v="217" actId="1076"/>
        <pc:sldMkLst>
          <pc:docMk/>
          <pc:sldMk cId="4041013740" sldId="4416"/>
        </pc:sldMkLst>
        <pc:spChg chg="mod">
          <ac:chgData name="Sudarshan Chakravarthi" userId="9632d19e-631d-46a5-9e9a-d9cc496f17d0" providerId="ADAL" clId="{F3EF37AE-1461-47EE-A0D2-2FB180F3F00F}" dt="2023-02-21T08:03:01.725" v="215"/>
          <ac:spMkLst>
            <pc:docMk/>
            <pc:sldMk cId="4041013740" sldId="4416"/>
            <ac:spMk id="5" creationId="{CED9B9FB-20B6-6B57-BAF5-B31D2E373FEA}"/>
          </ac:spMkLst>
        </pc:spChg>
        <pc:spChg chg="mod">
          <ac:chgData name="Sudarshan Chakravarthi" userId="9632d19e-631d-46a5-9e9a-d9cc496f17d0" providerId="ADAL" clId="{F3EF37AE-1461-47EE-A0D2-2FB180F3F00F}" dt="2023-02-21T08:03:11.060" v="217" actId="1076"/>
          <ac:spMkLst>
            <pc:docMk/>
            <pc:sldMk cId="4041013740" sldId="4416"/>
            <ac:spMk id="6" creationId="{E69E2D50-2E0A-18DD-E4B0-74E4520C3162}"/>
          </ac:spMkLst>
        </pc:spChg>
        <pc:spChg chg="mod">
          <ac:chgData name="Sudarshan Chakravarthi" userId="9632d19e-631d-46a5-9e9a-d9cc496f17d0" providerId="ADAL" clId="{F3EF37AE-1461-47EE-A0D2-2FB180F3F00F}" dt="2023-02-21T08:03:01.725" v="215"/>
          <ac:spMkLst>
            <pc:docMk/>
            <pc:sldMk cId="4041013740" sldId="4416"/>
            <ac:spMk id="7" creationId="{5C675960-7CF8-CDE2-33E4-9BF1653A15A6}"/>
          </ac:spMkLst>
        </pc:spChg>
        <pc:spChg chg="mod">
          <ac:chgData name="Sudarshan Chakravarthi" userId="9632d19e-631d-46a5-9e9a-d9cc496f17d0" providerId="ADAL" clId="{F3EF37AE-1461-47EE-A0D2-2FB180F3F00F}" dt="2023-02-21T08:03:07.329" v="216" actId="1076"/>
          <ac:spMkLst>
            <pc:docMk/>
            <pc:sldMk cId="4041013740" sldId="4416"/>
            <ac:spMk id="8" creationId="{DA32DBBD-D3E4-453E-AFA1-C79D34C915C9}"/>
          </ac:spMkLst>
        </pc:spChg>
        <pc:grpChg chg="add mod">
          <ac:chgData name="Sudarshan Chakravarthi" userId="9632d19e-631d-46a5-9e9a-d9cc496f17d0" providerId="ADAL" clId="{F3EF37AE-1461-47EE-A0D2-2FB180F3F00F}" dt="2023-02-21T08:03:01.725" v="215"/>
          <ac:grpSpMkLst>
            <pc:docMk/>
            <pc:sldMk cId="4041013740" sldId="4416"/>
            <ac:grpSpMk id="2" creationId="{A1481ADE-5949-0D6F-F1ED-F0F08543DD0A}"/>
          </ac:grpSpMkLst>
        </pc:grpChg>
      </pc:sldChg>
      <pc:sldChg chg="add del ord">
        <pc:chgData name="Sudarshan Chakravarthi" userId="9632d19e-631d-46a5-9e9a-d9cc496f17d0" providerId="ADAL" clId="{F3EF37AE-1461-47EE-A0D2-2FB180F3F00F}" dt="2023-01-20T19:06:12.710" v="122" actId="47"/>
        <pc:sldMkLst>
          <pc:docMk/>
          <pc:sldMk cId="3881748987" sldId="4566"/>
        </pc:sldMkLst>
      </pc:sldChg>
      <pc:sldChg chg="delSp add mod">
        <pc:chgData name="Sudarshan Chakravarthi" userId="9632d19e-631d-46a5-9e9a-d9cc496f17d0" providerId="ADAL" clId="{F3EF37AE-1461-47EE-A0D2-2FB180F3F00F}" dt="2023-02-21T08:02:43.224" v="212" actId="21"/>
        <pc:sldMkLst>
          <pc:docMk/>
          <pc:sldMk cId="3891827800" sldId="4567"/>
        </pc:sldMkLst>
        <pc:grpChg chg="del">
          <ac:chgData name="Sudarshan Chakravarthi" userId="9632d19e-631d-46a5-9e9a-d9cc496f17d0" providerId="ADAL" clId="{F3EF37AE-1461-47EE-A0D2-2FB180F3F00F}" dt="2023-02-21T08:02:43.224" v="212" actId="21"/>
          <ac:grpSpMkLst>
            <pc:docMk/>
            <pc:sldMk cId="3891827800" sldId="4567"/>
            <ac:grpSpMk id="5" creationId="{F70E3177-37E3-8A75-8359-EC31CD1B9406}"/>
          </ac:grpSpMkLst>
        </pc:grpChg>
      </pc:sldChg>
      <pc:sldChg chg="add">
        <pc:chgData name="Sudarshan Chakravarthi" userId="9632d19e-631d-46a5-9e9a-d9cc496f17d0" providerId="ADAL" clId="{F3EF37AE-1461-47EE-A0D2-2FB180F3F00F}" dt="2023-02-21T08:03:19.773" v="218"/>
        <pc:sldMkLst>
          <pc:docMk/>
          <pc:sldMk cId="4271543592" sldId="4568"/>
        </pc:sldMkLst>
      </pc:sldChg>
      <pc:sldMasterChg chg="delSldLayout">
        <pc:chgData name="Sudarshan Chakravarthi" userId="9632d19e-631d-46a5-9e9a-d9cc496f17d0" providerId="ADAL" clId="{F3EF37AE-1461-47EE-A0D2-2FB180F3F00F}" dt="2023-01-20T19:05:58.618" v="115" actId="47"/>
        <pc:sldMasterMkLst>
          <pc:docMk/>
          <pc:sldMasterMk cId="284913485" sldId="2147483660"/>
        </pc:sldMasterMkLst>
        <pc:sldLayoutChg chg="del">
          <pc:chgData name="Sudarshan Chakravarthi" userId="9632d19e-631d-46a5-9e9a-d9cc496f17d0" providerId="ADAL" clId="{F3EF37AE-1461-47EE-A0D2-2FB180F3F00F}" dt="2023-01-20T19:05:58.618" v="115" actId="47"/>
          <pc:sldLayoutMkLst>
            <pc:docMk/>
            <pc:sldMasterMk cId="284913485" sldId="2147483660"/>
            <pc:sldLayoutMk cId="2576283247" sldId="2147483722"/>
          </pc:sldLayoutMkLst>
        </pc:sldLayoutChg>
      </pc:sldMasterChg>
      <pc:sldMasterChg chg="del delSldLayout">
        <pc:chgData name="Sudarshan Chakravarthi" userId="9632d19e-631d-46a5-9e9a-d9cc496f17d0" providerId="ADAL" clId="{F3EF37AE-1461-47EE-A0D2-2FB180F3F00F}" dt="2022-08-28T07:41:01.906" v="66" actId="47"/>
        <pc:sldMasterMkLst>
          <pc:docMk/>
          <pc:sldMasterMk cId="2283391547" sldId="2147483684"/>
        </pc:sldMasterMkLst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2318914735" sldId="2147483685"/>
          </pc:sldLayoutMkLst>
        </pc:sldLayoutChg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4120735226" sldId="2147483686"/>
          </pc:sldLayoutMkLst>
        </pc:sldLayoutChg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2836030059" sldId="2147483687"/>
          </pc:sldLayoutMkLst>
        </pc:sldLayoutChg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322078946" sldId="2147483688"/>
          </pc:sldLayoutMkLst>
        </pc:sldLayoutChg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3366699564" sldId="2147483689"/>
          </pc:sldLayoutMkLst>
        </pc:sldLayoutChg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2168631215" sldId="2147483690"/>
          </pc:sldLayoutMkLst>
        </pc:sldLayoutChg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3496945766" sldId="2147483691"/>
          </pc:sldLayoutMkLst>
        </pc:sldLayoutChg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1737128801" sldId="2147483692"/>
          </pc:sldLayoutMkLst>
        </pc:sldLayoutChg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1936559686" sldId="2147483693"/>
          </pc:sldLayoutMkLst>
        </pc:sldLayoutChg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3756552583" sldId="2147483694"/>
          </pc:sldLayoutMkLst>
        </pc:sldLayoutChg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3292696759" sldId="2147483695"/>
          </pc:sldLayoutMkLst>
        </pc:sldLayoutChg>
        <pc:sldLayoutChg chg="del">
          <pc:chgData name="Sudarshan Chakravarthi" userId="9632d19e-631d-46a5-9e9a-d9cc496f17d0" providerId="ADAL" clId="{F3EF37AE-1461-47EE-A0D2-2FB180F3F00F}" dt="2022-08-28T07:41:01.906" v="66" actId="47"/>
          <pc:sldLayoutMkLst>
            <pc:docMk/>
            <pc:sldMasterMk cId="2283391547" sldId="2147483684"/>
            <pc:sldLayoutMk cId="3501798866" sldId="2147483696"/>
          </pc:sldLayoutMkLst>
        </pc:sldLayoutChg>
      </pc:sldMasterChg>
      <pc:sldMasterChg chg="del delSldLayout">
        <pc:chgData name="Sudarshan Chakravarthi" userId="9632d19e-631d-46a5-9e9a-d9cc496f17d0" providerId="ADAL" clId="{F3EF37AE-1461-47EE-A0D2-2FB180F3F00F}" dt="2022-08-28T07:56:40.692" v="111" actId="47"/>
        <pc:sldMasterMkLst>
          <pc:docMk/>
          <pc:sldMasterMk cId="3661812732" sldId="2147483709"/>
        </pc:sldMasterMkLst>
        <pc:sldLayoutChg chg="del">
          <pc:chgData name="Sudarshan Chakravarthi" userId="9632d19e-631d-46a5-9e9a-d9cc496f17d0" providerId="ADAL" clId="{F3EF37AE-1461-47EE-A0D2-2FB180F3F00F}" dt="2022-08-28T07:56:40.692" v="111" actId="47"/>
          <pc:sldLayoutMkLst>
            <pc:docMk/>
            <pc:sldMasterMk cId="3661812732" sldId="2147483709"/>
            <pc:sldLayoutMk cId="1474649637" sldId="2147483710"/>
          </pc:sldLayoutMkLst>
        </pc:sldLayoutChg>
        <pc:sldLayoutChg chg="del">
          <pc:chgData name="Sudarshan Chakravarthi" userId="9632d19e-631d-46a5-9e9a-d9cc496f17d0" providerId="ADAL" clId="{F3EF37AE-1461-47EE-A0D2-2FB180F3F00F}" dt="2022-08-28T07:56:40.692" v="111" actId="47"/>
          <pc:sldLayoutMkLst>
            <pc:docMk/>
            <pc:sldMasterMk cId="3661812732" sldId="2147483709"/>
            <pc:sldLayoutMk cId="727727958" sldId="2147483711"/>
          </pc:sldLayoutMkLst>
        </pc:sldLayoutChg>
        <pc:sldLayoutChg chg="del">
          <pc:chgData name="Sudarshan Chakravarthi" userId="9632d19e-631d-46a5-9e9a-d9cc496f17d0" providerId="ADAL" clId="{F3EF37AE-1461-47EE-A0D2-2FB180F3F00F}" dt="2022-08-28T07:56:40.692" v="111" actId="47"/>
          <pc:sldLayoutMkLst>
            <pc:docMk/>
            <pc:sldMasterMk cId="3661812732" sldId="2147483709"/>
            <pc:sldLayoutMk cId="902967102" sldId="2147483712"/>
          </pc:sldLayoutMkLst>
        </pc:sldLayoutChg>
        <pc:sldLayoutChg chg="del">
          <pc:chgData name="Sudarshan Chakravarthi" userId="9632d19e-631d-46a5-9e9a-d9cc496f17d0" providerId="ADAL" clId="{F3EF37AE-1461-47EE-A0D2-2FB180F3F00F}" dt="2022-08-28T07:56:40.692" v="111" actId="47"/>
          <pc:sldLayoutMkLst>
            <pc:docMk/>
            <pc:sldMasterMk cId="3661812732" sldId="2147483709"/>
            <pc:sldLayoutMk cId="4157027739" sldId="2147483713"/>
          </pc:sldLayoutMkLst>
        </pc:sldLayoutChg>
        <pc:sldLayoutChg chg="del">
          <pc:chgData name="Sudarshan Chakravarthi" userId="9632d19e-631d-46a5-9e9a-d9cc496f17d0" providerId="ADAL" clId="{F3EF37AE-1461-47EE-A0D2-2FB180F3F00F}" dt="2022-08-28T07:56:40.692" v="111" actId="47"/>
          <pc:sldLayoutMkLst>
            <pc:docMk/>
            <pc:sldMasterMk cId="3661812732" sldId="2147483709"/>
            <pc:sldLayoutMk cId="1865799776" sldId="2147483714"/>
          </pc:sldLayoutMkLst>
        </pc:sldLayoutChg>
        <pc:sldLayoutChg chg="del">
          <pc:chgData name="Sudarshan Chakravarthi" userId="9632d19e-631d-46a5-9e9a-d9cc496f17d0" providerId="ADAL" clId="{F3EF37AE-1461-47EE-A0D2-2FB180F3F00F}" dt="2022-08-28T07:56:40.692" v="111" actId="47"/>
          <pc:sldLayoutMkLst>
            <pc:docMk/>
            <pc:sldMasterMk cId="3661812732" sldId="2147483709"/>
            <pc:sldLayoutMk cId="3482611973" sldId="2147483715"/>
          </pc:sldLayoutMkLst>
        </pc:sldLayoutChg>
        <pc:sldLayoutChg chg="del">
          <pc:chgData name="Sudarshan Chakravarthi" userId="9632d19e-631d-46a5-9e9a-d9cc496f17d0" providerId="ADAL" clId="{F3EF37AE-1461-47EE-A0D2-2FB180F3F00F}" dt="2022-08-28T07:56:40.692" v="111" actId="47"/>
          <pc:sldLayoutMkLst>
            <pc:docMk/>
            <pc:sldMasterMk cId="3661812732" sldId="2147483709"/>
            <pc:sldLayoutMk cId="1233505706" sldId="2147483716"/>
          </pc:sldLayoutMkLst>
        </pc:sldLayoutChg>
        <pc:sldLayoutChg chg="del">
          <pc:chgData name="Sudarshan Chakravarthi" userId="9632d19e-631d-46a5-9e9a-d9cc496f17d0" providerId="ADAL" clId="{F3EF37AE-1461-47EE-A0D2-2FB180F3F00F}" dt="2022-08-28T07:56:40.692" v="111" actId="47"/>
          <pc:sldLayoutMkLst>
            <pc:docMk/>
            <pc:sldMasterMk cId="3661812732" sldId="2147483709"/>
            <pc:sldLayoutMk cId="477849497" sldId="2147483717"/>
          </pc:sldLayoutMkLst>
        </pc:sldLayoutChg>
        <pc:sldLayoutChg chg="del">
          <pc:chgData name="Sudarshan Chakravarthi" userId="9632d19e-631d-46a5-9e9a-d9cc496f17d0" providerId="ADAL" clId="{F3EF37AE-1461-47EE-A0D2-2FB180F3F00F}" dt="2022-08-28T07:56:40.692" v="111" actId="47"/>
          <pc:sldLayoutMkLst>
            <pc:docMk/>
            <pc:sldMasterMk cId="3661812732" sldId="2147483709"/>
            <pc:sldLayoutMk cId="323410059" sldId="2147483718"/>
          </pc:sldLayoutMkLst>
        </pc:sldLayoutChg>
        <pc:sldLayoutChg chg="del">
          <pc:chgData name="Sudarshan Chakravarthi" userId="9632d19e-631d-46a5-9e9a-d9cc496f17d0" providerId="ADAL" clId="{F3EF37AE-1461-47EE-A0D2-2FB180F3F00F}" dt="2022-08-28T07:56:40.692" v="111" actId="47"/>
          <pc:sldLayoutMkLst>
            <pc:docMk/>
            <pc:sldMasterMk cId="3661812732" sldId="2147483709"/>
            <pc:sldLayoutMk cId="2778066267" sldId="2147483719"/>
          </pc:sldLayoutMkLst>
        </pc:sldLayoutChg>
        <pc:sldLayoutChg chg="del">
          <pc:chgData name="Sudarshan Chakravarthi" userId="9632d19e-631d-46a5-9e9a-d9cc496f17d0" providerId="ADAL" clId="{F3EF37AE-1461-47EE-A0D2-2FB180F3F00F}" dt="2022-08-28T07:56:40.692" v="111" actId="47"/>
          <pc:sldLayoutMkLst>
            <pc:docMk/>
            <pc:sldMasterMk cId="3661812732" sldId="2147483709"/>
            <pc:sldLayoutMk cId="19193069" sldId="214748372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D89FB-E4E9-449F-BA2C-BA895B3EF3E3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7B47-8BC4-4976-90AE-14711341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7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1826-D498-48E5-AA9B-B4EBC0C52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FE3DD-E93F-4D2E-987A-64593EA3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0842C-D550-4498-A4CC-71EF6789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FAE-29F2-4B7C-BD2E-44618AAB42A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D9E25-94C3-4FF2-9C18-98F28514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5330-FCDA-4116-9D35-1E83D378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5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3A99-E009-4945-B351-03199421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CF56F-F8FE-4BF0-8C96-808155C41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D1B4-1FC3-409B-8927-C766462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DD4C-5CF2-4E00-ADE3-BD76004A7614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86E2-8AE0-4558-9C7F-92601EED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0FFB-AB6C-4009-88C7-BCAD5909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CE00F-1BB6-45A0-8A80-54011B372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8400-5A9C-472E-98B6-503B5FE0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B60D-D55D-4CF6-BA9F-9594896E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1A64-7BAE-4108-879C-CB86D1A26F41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63FE3-3E09-47C9-927C-9AE17CFB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06D9-2621-4CBF-A1C2-609D0CB3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78E1-BD64-4D02-872E-13D2F41A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639BB-B7B7-4E1A-BA64-64C73C63C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FBEF-B580-4B1A-9402-F9DEB948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48E-2DF6-4EEA-AD23-8D2F7B8C6FFC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C7C43-F65F-4F5E-AA41-10AE0217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EC41F-45A9-4F5D-81A3-B706BF85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2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364F-67B8-4D12-84DC-0B3CEA0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6CF8-0890-4471-BBA0-DF92B2A6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DE0A1-11CD-4AF7-9F6A-234F44D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C70-34E7-4A8D-98DA-6B1F750968A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CF7B-40DF-4612-9EA9-8EEBFC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6BF-B5C9-486E-9601-D4577622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9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1C08-65A7-4C69-90A3-8F2948BE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E2C82-E78F-4D3D-8FFF-9F9E1465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F75D-9D11-415F-B564-05704D14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E652-6F17-412A-953B-D3F725D6A1E4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1F54-1715-4F6F-9A0A-2F24C48B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F593-FA2A-4281-BCF0-D4D57FBE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69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2C87-1185-42CB-8E93-7C187E7C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ECAC-B632-477E-94C7-66AEF168A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213E3-BD8D-4CC2-9A92-7B7A55627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A0EAC-1828-421E-9D6A-46AA6366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8C15-8D42-40F2-90BB-F321ED796121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88414-DE33-48EF-ABE0-845D03F9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D3D64-A330-42FE-B449-55314ECF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6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6C22-1F0E-4A65-88BA-EE5058E8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006FB-8B87-4C31-A706-401E64C7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B784A-6221-4735-BEEA-82A4073A3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7BEBD-C4D3-4091-B852-551F33866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88BF9-30C5-48C6-A99F-F41093879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B859E-5BE6-4BBA-8103-99B1C232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25E-2A3D-4C81-BFB5-5E64859E51F6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CB5BE-6779-44F5-9068-95EC34A8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91A1D-59DC-40CE-85C5-BEF0BD9E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0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2F4D-85FB-46B4-931B-DBDEBA1C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726AB-2D9E-4D9E-8A65-9180AF18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D0B3-A35C-4946-86AB-FDC56E3F3F02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3FD1E-D9F3-4322-A96A-AE2ACBD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CB34B-09CF-47BA-BB93-A96524F8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70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0AF9B-F37F-41C1-87F2-30E36065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46EC-D239-4026-AB33-6781825DB9A6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2F08-DBF8-4AC5-A48F-64580C42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4512A-924B-4128-92C4-E78ED4F5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3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5D20-B717-4F12-B603-402C0123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3B36-41F7-44D4-BC2D-4F4A6196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23CE-CB82-4319-91E1-C97EFE3D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F989-D1AA-4B31-A159-19512ADB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8DEB-0B33-4325-AAD2-93CCE233016F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62B80-11CE-457B-9F0F-668D385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56147-73CB-4165-BD4C-7BD61E44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2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3093-5215-4745-8918-148085D9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5212-F30A-4AC4-8EE2-9D937884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0807-1962-4A71-AD85-E38BA081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D90E-8816-4E4C-8337-84EB2D1C84AA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719D-F69A-4C6A-AE96-7CA916F9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54BB-19C3-4DF3-BBF8-F0AD5786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90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379D-8372-4AC9-BCF4-AA469AD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E7A35-0BA4-408E-A4C2-DBADB1FC9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724F4-7688-4D83-85F5-0DEA63C1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09FCE-6E19-44A6-9001-FB344E8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DC91-4850-4898-8B67-CF60FB04EDD1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9DFF6-D42C-42A3-BFBB-C821D1C9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8F604-83CC-4EFA-848F-6BA024CD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25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0363-ABD3-4D04-AE10-82A9A1FA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36DC-90A7-4079-9A75-9FE7EF51B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11502-D3A2-4E24-81F3-E2DDA0C6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61C9-4B06-4FF1-B690-493545F3E3B1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F5E4-9F08-4890-BDA5-F4D22D9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8FB1-D854-489F-9E6A-00726FFD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1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731D4-176C-4990-BF36-0B4F1CD96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038E3-A86E-4F7E-BD1D-9007D5B70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DCE8-C757-4733-9DAD-3678836A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61F-5CE4-4014-8408-D9D5A5C8A4CC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AB865-8B90-4411-9392-F1382184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78F2-F877-4BC8-B520-1EA40C5A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6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4464-739A-4331-B732-5F351C0D0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4D075-BA42-4D89-AFB8-5CC7C4566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699A-D1BB-4333-A8DD-DAF15271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123-B92A-4B03-A91C-8957B50F6ED5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DA8B-DFA5-4334-B5B1-EC27ED5F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7B623-63BF-41F7-9E63-7D6A2EFF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9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0BD0-F81C-4DFB-925A-E6FF8120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BB4F-0DC0-4F42-8E89-C8C6344C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8F7F-B391-4456-85F8-54D52A7C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15-D19C-4B37-8F98-8AF1B1448AD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634E-C744-4794-B849-05B9E2CA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BF11-51C9-44B3-BB63-49760C5B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4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6849-8337-4C9A-882E-2A69723A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7721-5B0D-4E64-A15E-162DF7FF5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B504-F5C9-42F9-9E6E-3F9133BC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616E-9F32-4294-B127-A1A5328AE9B6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1C9D-F373-4C42-A4C6-A0CB8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DA84-6231-4DDB-A080-E8FF0137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21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D0E2-A2A8-4B57-8C20-F6D76816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6072-3689-4CC2-9351-48F7C4F04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7656-D15C-44A1-BA86-CE058894F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42B6-8193-4BEB-B6C3-1FEA7CF1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1CC3-96EF-4A3B-BCDE-5C796DA55F20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624F4-63BF-490D-9AC6-E5BB31CC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9A43B-1B05-4CAB-8278-C3414C30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55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6B68-A73B-4FB8-ADAA-E7C7935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DDE8-D294-4C8A-A178-3976CB5E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3A928-D7F2-43B4-822D-D3EAE40B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0E0E5-4857-49BE-9EF4-5F473FB3C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84204-C7FB-4AFD-95F5-9FEAF9915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6A1B4-338F-4F8F-BDAB-40EB576F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4B73-96BC-4D6D-AC14-7B9119C322F6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B1102-F590-4C07-8B41-AC8F693F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72DE0-7435-44E2-985C-5A34878F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40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476B-E253-414B-B7B1-E79E948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56643-4EA6-4D69-B19C-9C20701F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99A1-3226-4F32-899D-B8467C50D8FB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DF0EE-00B8-48DE-9DFB-AF0C1B37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61947-CF87-4FA4-A9A2-EE61D187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12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26B29-EAAE-40C9-B8C4-4ED2BE0F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873F-BE15-4625-860E-0D29FD8E07CA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91D00-BEBD-4EF8-A8B1-84919EC4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964C0-1DD3-45AE-98F3-8F66F584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5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2231-71DD-482F-A320-560670B5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FBA56-15E6-4E8D-A1AD-22B4528E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3087-8483-4C13-87E6-A22D46E9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1BE-00E8-446E-B488-C1202A93A603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50501-E5E9-41E8-A44E-7E76705E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2938-D099-4B7B-B184-CC6DD966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BEA5-0586-4352-A3E2-39D23C3C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7D6E-F5FA-4DFE-9C0A-47CCDAC6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6BE45-BB6D-4DDD-B9D0-81D6BF05D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F1F2A-C4BA-4885-B165-FE5E577C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9772-5E24-4DAE-8746-39E64DC167C9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2723A-E134-4F8A-8557-D8841695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5A26A-4B65-44CC-80F9-A4989E1F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31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BCB6-27D6-4E68-B5F0-D72A9CCA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35C37-CDC3-45C0-ADF0-2FCE5A397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0B46A-A4D3-4B9D-8B06-42B39DE79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F7BA4-2F99-445D-A87B-EE204B4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8E56-C475-418D-9506-855CB38FC0D4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E9FA5-F67D-4680-9026-747C87C5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462F-DD43-432B-909D-F92F7745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1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A18F-7FC9-4B20-85D9-3B434E1D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3970-01A9-4EF3-BC3E-B4F8EA2B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53A-693A-4ACB-BA98-A3B1FCE8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D5A5-F8B7-42B3-BEB3-CCCC25E513D5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39D0-660E-4A7C-912B-0D48561A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DDFF6-6117-47B9-8B20-5490D2A6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42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272CA-68DA-45CF-B78B-F07364409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1E5E5-1ECC-4102-889C-CAC28F714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D2C9-048B-4608-91BC-331689D7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40DF-2AC2-4EBA-AA6D-F338A5610D37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5A06-2ED3-4161-8368-3264437E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EF63-63FF-400C-9EFA-78951555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7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0DB8-BDBC-4332-BF86-42FBD7BC7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BDA0F-E45B-48F7-BED7-4EE511812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F21E-D4F1-46BC-AD27-6AA9743A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3F-7DD6-48AA-B938-8332A015CA1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2E00-5F3E-4FB8-9EB4-58E0762E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B8355-1527-4C40-BC89-2544912B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99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3389-FF9E-439E-8FCF-D54791AC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1F81-B524-420C-80CC-6352684F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D02E-9367-4D56-9E6E-17ED6941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35B6-0B88-4E53-9794-17A94BDF665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51D4-002F-4E6D-9BA7-5FE67C65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50A66-28CF-473B-B156-36ECE51A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16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1DAF-8DC6-4770-AA16-6E507309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ABC4-5DDD-499D-99C4-230ADA04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D5EFC-AB6B-404B-8BF1-D172DFFA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7B95-C99C-4644-B7EF-E0ADC31C962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A337-71E7-46C0-AF0A-E106D34E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2DA0-6146-43B8-AC3F-A328203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60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2F01-3F28-4D63-A1B9-093FF31F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E8AA-3965-4AA9-B203-844B579FB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C1AA4-F1EB-4B21-B481-7D022E7AE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68F4A-EBEE-43EE-8736-7D998323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2B4-8039-4F73-BE20-37154A83E925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4D44E-7D1C-4917-ACCB-68FA2243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C2D74-CEA9-4D4B-A056-5EC5EA8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13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BA84-CC0E-42AF-AC3E-0C522A04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060B6-AD83-4640-B413-7AE85962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D719D-BF3C-4A48-9053-7B777FC73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6AF5C-3C47-4EB2-80A9-D34498D3C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EFD3E-02A7-4B05-AE6F-F518AAE98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41706-DA6B-4CF8-94D4-F996F7EF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B330-E0AB-49C9-BC8A-32BDF4889583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DE866-E251-4912-B62D-B36B6348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CD2CD-DA37-41A0-BF9F-A54D07B9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6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B620-8115-40FF-BEFE-CBFF235F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127A-4964-4E3D-A3E9-7863DFBC3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25D7-E04A-48E6-AC95-814B9998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D35AB-A2F4-44D2-869E-8A4C4F4F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0A4-0B9B-4652-9887-5F7CA26DF82F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6E1DB-EC16-48CE-BC6B-CDF28232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69554-9227-4544-A2FC-8B74672B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67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B3AC-7D38-442D-B8A8-DFDE4622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F04C5-C4B9-44CA-B4D9-C0EF4114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19E-F006-451F-948E-3749C302C0BA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D08B6-F547-4D72-9FA6-DDB5AC40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B8E12-D71F-412E-ABD7-C6405B0E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02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EF36A-781E-46FC-B760-3BA7A384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2AB9-1053-4EFD-8D12-61D56574631F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14FFB-06CA-4665-A3D5-B09593A8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E9129-0C7C-4BF3-9256-3705FAC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47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8618-0C2B-4D5E-AA0E-C8FFFF08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BA7F-FB81-4A88-AAE4-78C84120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A159C-94E9-46B2-9A79-231D50BCA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C61C-F5C7-42BA-AC66-7FA57D19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9D90-D6B1-40A5-80B0-7DDADB5CFF32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C5560-8C08-4268-BA2F-83497AF9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A8C58-2405-42D7-8D42-7193702A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69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D920-0759-4D58-A85A-D8ADD872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9862C-F40E-48F9-8411-7252CA8F9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D2075-847E-46FA-9ABD-85CE82689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6AED4-9EB2-48DA-8BAD-589DC3C6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8C1B-D954-4347-BCF1-0077D6DD05E4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29E93-846D-48BB-A83F-F3810DD3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86F9-AAB9-46CC-8513-854869A9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24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A0E8-C2C1-48E8-A4F9-E0BEF70E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3AFDB-97A6-42AE-A024-3BCE4CA1A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658B8-EC3E-4D59-89AF-4CD8FD9B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12A-7764-4024-8FD9-06E18F608DB3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3FAD-E698-49C9-B63E-866A1FA2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B9D21-0E83-49A8-B384-1415FDE0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3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71B0F-3CD5-4E0F-AE22-03E27D3FC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7E39C-EBE6-4095-AE2E-DC9D547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99CE0-15D7-42D4-AA1F-6C95F94E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DA9-5F5E-45A2-9F0E-09275A8C448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145A-5DA4-46B4-A3B4-BF10376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8CF3-EB3E-4B78-94A5-2D0C1E7E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8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34E9-8C56-46D3-BA0D-FFC5CF53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4F21-8383-4855-9E71-4EC3A65F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466C-D993-4582-868A-5A2449F1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A067E-66AC-4937-BDA8-6B4EB2643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6EBB8-B3BB-4749-8D17-B0A46531C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02AAE-BE61-4FFF-940A-DAA134E0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6B06-2F26-480C-A255-D4EDF6290C52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C93EC-3631-4CD8-A4BB-C7316ED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5701B-90F8-4200-A927-0E52DA36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5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18AA-1011-4C4A-B976-121AE10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D369-124A-47C0-ACE5-3B2F7150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99-DDAB-4E8A-99D8-C93516B60AAE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85D96-C2B7-4445-8E29-E6C7EE9B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0F9AC-532B-418F-B395-D5A92E16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2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6517D-15F4-4E0C-9D1B-4E4B122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E2B4-BC45-4F02-9973-B580E88C5FC2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DAA54-968A-41A4-B72D-6231ECF2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91E5-785B-45FA-BC79-63C744F7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4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62F8-0E68-4FC0-AF6E-B817529A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18E6-56BB-41E2-BC59-697EDC95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7A0B-A5C9-4710-874D-8F8EC6419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114A4-9BE5-4E60-9581-BA7DD6C7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EC-E894-445A-B669-460D286ED73D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50D87-6BD4-4F07-B2BB-E19858C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422D3-6E7F-45E6-8BE7-A5C9BE45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A26-D884-4BAD-A070-BFF3C4A3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09122-6F40-4D2A-B8E1-2578895EA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E97E1-A822-4FAC-BA57-B41BF1799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5EAAC-05AF-479D-95A8-000889B5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92D3-D794-4B34-B6D2-95E2579A96AE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1FF2-4C56-4084-A35C-D6C43DE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D1756-EFC5-44B1-A5E8-C8046244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7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3B58B-866D-4682-8065-86792E4E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0794-91F5-4083-B136-8DC543D3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44BE9-9587-4F0B-961C-B719CC625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0594-6232-4BD2-A19C-52D7565771AB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730C-230B-4DB9-AF47-7E637BC5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73D1D-4DBA-431C-B9B9-062DA817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57CC-3B9E-4E60-B549-D0CB5586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BB0B-E5BD-4343-87DC-B1E9A25B5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21B3-C091-4900-AB89-A3D63EE09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4BB0-F75A-4876-8E0C-E18B9937F52F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C249-B0EE-4651-924D-58F2CEE39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6DA9-8B30-418D-894F-4331A4A2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1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D5497-720E-4D7D-9E49-992F9FE6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F88E8-1143-49A6-8847-2D2F0655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F45C3-9961-4E7E-912B-4D61C9232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A58C-92CB-4646-A412-B43EB5BFC389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3022-FF64-4F7E-B6F8-94292178D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B03A0-3373-40EB-9FC5-139297F29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EB41A-CB62-40CA-80FA-33A0EEA7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FC4E9-7DB1-4CDF-8114-E1193D089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F7AB8-ACF2-4FBA-91D3-DCFA10D12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3A35-2C09-4D23-A28D-09E55F88973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2E5D2-2E83-450B-9EEC-2442CF0A0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3E03-E5B9-4222-849F-9279B44FE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9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3009207"/>
            <a:ext cx="590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 Scorecards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221130" y="3451127"/>
            <a:ext cx="546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000" dirty="0">
                <a:solidFill>
                  <a:schemeClr val="bg1"/>
                </a:solidFill>
                <a:latin typeface="Lato Light" panose="020F0502020204030203"/>
              </a:rPr>
              <a:t>Core scorecards to evaluate and measure progress in channel development.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1DAA8-03AD-126D-BF92-75B8192B5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69" t="29753" r="14931" b="17284"/>
          <a:stretch/>
        </p:blipFill>
        <p:spPr>
          <a:xfrm>
            <a:off x="6095999" y="2072922"/>
            <a:ext cx="5418667" cy="29351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481ADE-5949-0D6F-F1ED-F0F08543DD0A}"/>
              </a:ext>
            </a:extLst>
          </p:cNvPr>
          <p:cNvGrpSpPr/>
          <p:nvPr/>
        </p:nvGrpSpPr>
        <p:grpSpPr>
          <a:xfrm>
            <a:off x="5239796" y="4654431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ED9B9FB-20B6-6B57-BAF5-B31D2E373FEA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" name="Google Shape;104;p13">
              <a:extLst>
                <a:ext uri="{FF2B5EF4-FFF2-40B4-BE49-F238E27FC236}">
                  <a16:creationId xmlns:a16="http://schemas.microsoft.com/office/drawing/2014/main" id="{5C675960-7CF8-CDE2-33E4-9BF1653A15A6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54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C7D87-5461-4790-8514-49B0409AEAFA}"/>
              </a:ext>
            </a:extLst>
          </p:cNvPr>
          <p:cNvSpPr txBox="1"/>
          <p:nvPr/>
        </p:nvSpPr>
        <p:spPr>
          <a:xfrm>
            <a:off x="-1" y="19076"/>
            <a:ext cx="415722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Scorecards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- How to find the right channel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B9EFE-6132-41E7-B60C-284F149A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10</a:t>
            </a:fld>
            <a:endParaRPr lang="en-GB"/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0EBE27B2-DD40-4D54-802A-B5B6BF9E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E30863F-868C-94A7-210E-5751316D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773CA-1ECA-58F7-45BF-FD6AF67DB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31" y="761769"/>
            <a:ext cx="8888738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DFA80-3AE0-AB9B-FE16-6C00600A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11</a:t>
            </a:fld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DAE54F8-C3BA-11DE-7CC2-4900BB7A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" y="927665"/>
            <a:ext cx="9693835" cy="542089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4165D2D-8945-E2C4-3D8B-9EE6DB1BBF51}"/>
              </a:ext>
            </a:extLst>
          </p:cNvPr>
          <p:cNvSpPr txBox="1"/>
          <p:nvPr/>
        </p:nvSpPr>
        <p:spPr>
          <a:xfrm>
            <a:off x="-1" y="19076"/>
            <a:ext cx="415722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Scorecards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- What to do and not to do 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286D4EB-A87D-7DF1-A893-C2A7846DB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A4BD6B47-B18F-C8E0-FAC2-6E8AF9E2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29715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693D1-FB87-4C2A-8E0D-EFC4E9E6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83774F7-2AC7-4568-9CC0-300334475E4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AF779-A084-4581-AC53-E961B2190BFB}"/>
              </a:ext>
            </a:extLst>
          </p:cNvPr>
          <p:cNvSpPr txBox="1"/>
          <p:nvPr/>
        </p:nvSpPr>
        <p:spPr>
          <a:xfrm>
            <a:off x="-1" y="19076"/>
            <a:ext cx="52695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Scorecards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- Channel Baseline Management Areas.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4ACD01D-EB25-4056-A495-EA626332D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5BD7A57-A0CF-89B5-E819-08231EDB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C6DA2-13A2-7EE5-DCF3-9C6AB4D6F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19" y="892834"/>
            <a:ext cx="10906689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B0CA7-AD4C-4C35-ABC8-1D0A277A23AC}"/>
              </a:ext>
            </a:extLst>
          </p:cNvPr>
          <p:cNvSpPr txBox="1"/>
          <p:nvPr/>
        </p:nvSpPr>
        <p:spPr>
          <a:xfrm>
            <a:off x="-1" y="19076"/>
            <a:ext cx="408622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Scorecards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evaluation criteria.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756C2-988D-49ED-9B73-31A63901B9B6}"/>
              </a:ext>
            </a:extLst>
          </p:cNvPr>
          <p:cNvSpPr txBox="1"/>
          <p:nvPr/>
        </p:nvSpPr>
        <p:spPr>
          <a:xfrm>
            <a:off x="237109" y="5866036"/>
            <a:ext cx="9934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Market evaluation criteria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start with identifying drivers to weight the 9 important drivers indicating importance ( cost to serve to barriers 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then weight the drivers to reflect the intensity and importance of the driver in  the decision-making process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Drivers are situational in both identification and importance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recommend identifying the drivers closer to the decision-making </a:t>
            </a:r>
            <a:r>
              <a:rPr lang="en-GB" sz="800">
                <a:solidFill>
                  <a:schemeClr val="bg1">
                    <a:lumMod val="50000"/>
                  </a:schemeClr>
                </a:solidFill>
              </a:rPr>
              <a:t>process and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working back from there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Sources in this context are for data and intelligence sources gathering.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F1069-E98D-45B0-AD4D-0714DA62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13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8A1488E-FEF8-4BD6-9512-8463D9F8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D9D95-3E91-E2A7-5694-65880F1C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14" y="877541"/>
            <a:ext cx="10769760" cy="4990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8756C5-28E9-7FFD-CB53-3722879938BD}"/>
              </a:ext>
            </a:extLst>
          </p:cNvPr>
          <p:cNvSpPr txBox="1"/>
          <p:nvPr/>
        </p:nvSpPr>
        <p:spPr>
          <a:xfrm>
            <a:off x="5615192" y="5939477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F0228FE-A8C5-0CB5-00B3-3FD12FA8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6304" y="6492875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00847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E6765-9B7D-A731-9F54-77C150D53576}"/>
              </a:ext>
            </a:extLst>
          </p:cNvPr>
          <p:cNvSpPr txBox="1"/>
          <p:nvPr/>
        </p:nvSpPr>
        <p:spPr>
          <a:xfrm>
            <a:off x="3292743" y="2725182"/>
            <a:ext cx="46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58600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84248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3009207"/>
            <a:ext cx="590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 Scorecards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221130" y="3451127"/>
            <a:ext cx="546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000" dirty="0">
                <a:solidFill>
                  <a:schemeClr val="bg1"/>
                </a:solidFill>
                <a:latin typeface="Lato Light" panose="020F0502020204030203"/>
              </a:rPr>
              <a:t>Core scorecards to evaluate and measure progress in channel development.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1DAA8-03AD-126D-BF92-75B8192B5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69" t="29753" r="14931" b="17284"/>
          <a:stretch/>
        </p:blipFill>
        <p:spPr>
          <a:xfrm>
            <a:off x="6095999" y="2072922"/>
            <a:ext cx="5418667" cy="29351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481ADE-5949-0D6F-F1ED-F0F08543DD0A}"/>
              </a:ext>
            </a:extLst>
          </p:cNvPr>
          <p:cNvGrpSpPr/>
          <p:nvPr/>
        </p:nvGrpSpPr>
        <p:grpSpPr>
          <a:xfrm>
            <a:off x="5239796" y="4654431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ED9B9FB-20B6-6B57-BAF5-B31D2E373FEA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" name="Google Shape;104;p13">
              <a:extLst>
                <a:ext uri="{FF2B5EF4-FFF2-40B4-BE49-F238E27FC236}">
                  <a16:creationId xmlns:a16="http://schemas.microsoft.com/office/drawing/2014/main" id="{5C675960-7CF8-CDE2-33E4-9BF1653A15A6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01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89182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1E1A1A4-84C1-A0B6-F684-4C7EFDC53DB3}"/>
              </a:ext>
            </a:extLst>
          </p:cNvPr>
          <p:cNvSpPr txBox="1"/>
          <p:nvPr/>
        </p:nvSpPr>
        <p:spPr>
          <a:xfrm>
            <a:off x="8077842" y="2991069"/>
            <a:ext cx="4114158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Created UpskilPRO for the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Sales Professional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Trade Marketer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Marketing Executive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Operations Manager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VP/Director/Manager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5FBC2-87F4-C9D1-D315-DE19EC3C9736}"/>
              </a:ext>
            </a:extLst>
          </p:cNvPr>
          <p:cNvSpPr/>
          <p:nvPr/>
        </p:nvSpPr>
        <p:spPr>
          <a:xfrm>
            <a:off x="6496980" y="5376705"/>
            <a:ext cx="326347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SAVE THOUSANDS OF DOLLARS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 average company will save 1000’s of $ per employee in time &amp; effort using our ready tools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3E5D50-6A58-1AC9-0C09-D3F625B87940}"/>
              </a:ext>
            </a:extLst>
          </p:cNvPr>
          <p:cNvSpPr/>
          <p:nvPr/>
        </p:nvSpPr>
        <p:spPr>
          <a:xfrm>
            <a:off x="3357665" y="539326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All tools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are based on topics and subject based situations  and are simple and easy to use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5388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4DAE25-6C5F-3494-F64C-741ABE1C03FF}"/>
              </a:ext>
            </a:extLst>
          </p:cNvPr>
          <p:cNvSpPr/>
          <p:nvPr/>
        </p:nvSpPr>
        <p:spPr>
          <a:xfrm>
            <a:off x="7830607" y="1956265"/>
            <a:ext cx="3337401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YOUR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&amp; utilize the knowledge and  processes and enhance your capabilities  as the other companies have</a:t>
            </a:r>
          </a:p>
        </p:txBody>
      </p:sp>
      <p:pic>
        <p:nvPicPr>
          <p:cNvPr id="103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F37EE7CD-C229-CDF2-39F2-6C252DB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4" y="1897420"/>
            <a:ext cx="590319" cy="5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8E332B7-B7E1-B248-F475-7B8D5F897C26}"/>
              </a:ext>
            </a:extLst>
          </p:cNvPr>
          <p:cNvSpPr/>
          <p:nvPr/>
        </p:nvSpPr>
        <p:spPr>
          <a:xfrm>
            <a:off x="6277006" y="886897"/>
            <a:ext cx="3144395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your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professional Strategic Tools , Templates and planning documents for any business situation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!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0" name="Picture 4" descr="Learn icon Icons PNG - Free PNG and Icons Downloads">
            <a:extLst>
              <a:ext uri="{FF2B5EF4-FFF2-40B4-BE49-F238E27FC236}">
                <a16:creationId xmlns:a16="http://schemas.microsoft.com/office/drawing/2014/main" id="{17E3F676-CEEC-B059-1406-339AEFF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6" y="1012242"/>
            <a:ext cx="610069" cy="5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B7572A61-3D16-2FF2-7007-2C55805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6875" y="1969502"/>
            <a:ext cx="662581" cy="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9D4F0335-D83F-9DE6-A01B-0DE8E2C0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5811332" y="5387897"/>
            <a:ext cx="709472" cy="7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9CC267-64BE-B908-C1DB-27BE7B6B9F54}"/>
              </a:ext>
            </a:extLst>
          </p:cNvPr>
          <p:cNvSpPr/>
          <p:nvPr/>
        </p:nvSpPr>
        <p:spPr>
          <a:xfrm>
            <a:off x="1749884" y="477862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all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world class sales and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business professionals. </a:t>
            </a:r>
          </a:p>
        </p:txBody>
      </p:sp>
      <p:pic>
        <p:nvPicPr>
          <p:cNvPr id="85" name="Picture 10" descr="Consultation Icon">
            <a:extLst>
              <a:ext uri="{FF2B5EF4-FFF2-40B4-BE49-F238E27FC236}">
                <a16:creationId xmlns:a16="http://schemas.microsoft.com/office/drawing/2014/main" id="{6645D959-C975-81C9-81C2-B5A09A38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2" y="4954325"/>
            <a:ext cx="639512" cy="6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9451BE40-AB2E-11A1-B0D1-AA49BF12AE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9328" r="21644" b="22223"/>
          <a:stretch/>
        </p:blipFill>
        <p:spPr>
          <a:xfrm>
            <a:off x="7646466" y="4922416"/>
            <a:ext cx="642211" cy="690035"/>
          </a:xfrm>
          <a:prstGeom prst="rect">
            <a:avLst/>
          </a:pr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864CF7-24A3-3B94-B422-2AD66106B8EE}"/>
              </a:ext>
            </a:extLst>
          </p:cNvPr>
          <p:cNvSpPr/>
          <p:nvPr/>
        </p:nvSpPr>
        <p:spPr>
          <a:xfrm>
            <a:off x="5432777" y="160053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C4C54A-73DF-E83B-986F-C836D627D18C}"/>
              </a:ext>
            </a:extLst>
          </p:cNvPr>
          <p:cNvSpPr/>
          <p:nvPr/>
        </p:nvSpPr>
        <p:spPr>
          <a:xfrm rot="2700000">
            <a:off x="5428994" y="1598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7F91A-5C53-A643-243D-EEC550C799E9}"/>
              </a:ext>
            </a:extLst>
          </p:cNvPr>
          <p:cNvSpPr/>
          <p:nvPr/>
        </p:nvSpPr>
        <p:spPr>
          <a:xfrm rot="18900000">
            <a:off x="5445056" y="1598963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9C2471-DBEC-8886-99F4-D0B564E3A51A}"/>
              </a:ext>
            </a:extLst>
          </p:cNvPr>
          <p:cNvSpPr/>
          <p:nvPr/>
        </p:nvSpPr>
        <p:spPr>
          <a:xfrm rot="16200000">
            <a:off x="5438127" y="159518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A69157-44DF-88CE-64A8-F88C4190F02C}"/>
              </a:ext>
            </a:extLst>
          </p:cNvPr>
          <p:cNvSpPr/>
          <p:nvPr/>
        </p:nvSpPr>
        <p:spPr>
          <a:xfrm>
            <a:off x="863029" y="1587399"/>
            <a:ext cx="3262843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ready made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filled in examples and ready to print &amp; edit at your convenience . Just edit and fill-in the blanks !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D8FB7-D191-5C19-D54D-737D65DC34A1}"/>
              </a:ext>
            </a:extLst>
          </p:cNvPr>
          <p:cNvSpPr/>
          <p:nvPr/>
        </p:nvSpPr>
        <p:spPr>
          <a:xfrm>
            <a:off x="981598" y="3289253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100’s of tools 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TEMPLATES &amp; 	documents</a:t>
            </a:r>
          </a:p>
        </p:txBody>
      </p:sp>
      <p:pic>
        <p:nvPicPr>
          <p:cNvPr id="91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6D019537-5315-7A0C-25E1-AB43D31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4" y="3565135"/>
            <a:ext cx="461016" cy="3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778BE2-FE51-772A-3E0C-9B72E460DB91}"/>
              </a:ext>
            </a:extLst>
          </p:cNvPr>
          <p:cNvGrpSpPr/>
          <p:nvPr/>
        </p:nvGrpSpPr>
        <p:grpSpPr>
          <a:xfrm>
            <a:off x="2346067" y="6098477"/>
            <a:ext cx="8219335" cy="663120"/>
            <a:chOff x="1750166" y="5512849"/>
            <a:chExt cx="8219335" cy="6631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FAA1BF-3660-16D9-751A-5D38FF0E5289}"/>
                </a:ext>
              </a:extLst>
            </p:cNvPr>
            <p:cNvSpPr txBox="1"/>
            <p:nvPr/>
          </p:nvSpPr>
          <p:spPr>
            <a:xfrm>
              <a:off x="1811867" y="5557981"/>
              <a:ext cx="8157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Top Quality Tools &amp; Templates for developing both you and your business.</a:t>
              </a:r>
            </a:p>
          </p:txBody>
        </p:sp>
        <p:pic>
          <p:nvPicPr>
            <p:cNvPr id="107" name="Picture 6" descr="Productivity Icons - Download Free Vector Icons | Noun Project">
              <a:extLst>
                <a:ext uri="{FF2B5EF4-FFF2-40B4-BE49-F238E27FC236}">
                  <a16:creationId xmlns:a16="http://schemas.microsoft.com/office/drawing/2014/main" id="{580A944C-DCAF-86DC-B58C-6478FD3A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66" y="5512849"/>
              <a:ext cx="663120" cy="66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AA3F540-B22F-A9E9-CBE6-3EF3719E654E}"/>
              </a:ext>
            </a:extLst>
          </p:cNvPr>
          <p:cNvSpPr txBox="1"/>
          <p:nvPr/>
        </p:nvSpPr>
        <p:spPr>
          <a:xfrm>
            <a:off x="2793364" y="294829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to"/>
                <a:ea typeface="+mn-ea"/>
                <a:cs typeface="Poppins" pitchFamily="2" charset="77"/>
              </a:rPr>
              <a:t>7 Benefits of using UpskilPRO :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2CC18E73-53FD-68F6-E45E-1B5B6BFDF921}"/>
              </a:ext>
            </a:extLst>
          </p:cNvPr>
          <p:cNvSpPr/>
          <p:nvPr/>
        </p:nvSpPr>
        <p:spPr>
          <a:xfrm>
            <a:off x="8198778" y="3472665"/>
            <a:ext cx="359595" cy="4828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4084C4-B220-6BFE-77C2-3C960BFCDF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001FF7-069F-DCA4-8097-811B3C9C50D6}"/>
              </a:ext>
            </a:extLst>
          </p:cNvPr>
          <p:cNvSpPr txBox="1">
            <a:spLocks/>
          </p:cNvSpPr>
          <p:nvPr/>
        </p:nvSpPr>
        <p:spPr>
          <a:xfrm>
            <a:off x="3764280" y="64935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92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B3D605-4A59-47BE-949F-6D1C0A5DF6BD}"/>
              </a:ext>
            </a:extLst>
          </p:cNvPr>
          <p:cNvSpPr txBox="1"/>
          <p:nvPr/>
        </p:nvSpPr>
        <p:spPr>
          <a:xfrm>
            <a:off x="481870" y="2289510"/>
            <a:ext cx="1103878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35356"/>
            <a:r>
              <a:rPr lang="en-US" sz="3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I </a:t>
            </a:r>
          </a:p>
          <a:p>
            <a:pPr algn="ctr" defTabSz="435356"/>
            <a:r>
              <a:rPr lang="en-US" sz="20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Module</a:t>
            </a:r>
            <a:endParaRPr lang="en-US" sz="3600" b="1" dirty="0">
              <a:solidFill>
                <a:srgbClr val="2A4A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328DB16-7FCF-41EC-82F9-75E71A27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DEDF884-BD40-1E30-8F88-40BF44CD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57872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E3B73-F732-4A02-8204-0F7346674109}"/>
              </a:ext>
            </a:extLst>
          </p:cNvPr>
          <p:cNvSpPr/>
          <p:nvPr/>
        </p:nvSpPr>
        <p:spPr>
          <a:xfrm>
            <a:off x="0" y="2170611"/>
            <a:ext cx="6729984" cy="2024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2E605-02B4-4CFA-8C8A-EA27AB990E7D}"/>
              </a:ext>
            </a:extLst>
          </p:cNvPr>
          <p:cNvSpPr txBox="1"/>
          <p:nvPr/>
        </p:nvSpPr>
        <p:spPr>
          <a:xfrm>
            <a:off x="6803136" y="2820788"/>
            <a:ext cx="50831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Distribution channels</a:t>
            </a:r>
            <a:r>
              <a:rPr lang="en-GB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are responsible to create a two-sided connection from the manufacturer to the customer. </a:t>
            </a:r>
          </a:p>
          <a:p>
            <a:pPr algn="l" fontAlgn="base"/>
            <a:r>
              <a:rPr lang="en-GB" sz="1400" dirty="0">
                <a:solidFill>
                  <a:srgbClr val="4D5156"/>
                </a:solidFill>
                <a:latin typeface="arial" panose="020B0604020202020204" pitchFamily="34" charset="0"/>
              </a:rPr>
              <a:t>Most organisations </a:t>
            </a:r>
            <a:r>
              <a:rPr lang="en-GB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focus on one direction.</a:t>
            </a:r>
            <a:endParaRPr lang="en-GB" sz="1400" b="0" i="0" dirty="0">
              <a:solidFill>
                <a:srgbClr val="212121"/>
              </a:solidFill>
              <a:effectLst/>
              <a:latin typeface="Plat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AD13C-601A-4443-B805-FEF59BF2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A349A-9466-47DC-A1ED-0FA6F46F42D3}"/>
              </a:ext>
            </a:extLst>
          </p:cNvPr>
          <p:cNvSpPr txBox="1"/>
          <p:nvPr/>
        </p:nvSpPr>
        <p:spPr>
          <a:xfrm>
            <a:off x="133350" y="71329"/>
            <a:ext cx="78763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D85A966-13C6-4790-9524-1C16204BE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8C8D2-33C7-D17A-D886-5954816B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63216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43962DE-A83C-47FB-832D-D652E211A1F7}"/>
              </a:ext>
            </a:extLst>
          </p:cNvPr>
          <p:cNvGraphicFramePr>
            <a:graphicFrameLocks noGrp="1"/>
          </p:cNvGraphicFramePr>
          <p:nvPr/>
        </p:nvGraphicFramePr>
        <p:xfrm>
          <a:off x="380997" y="914973"/>
          <a:ext cx="11442703" cy="570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675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1738853937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693173139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337464591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3351396746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1299096974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291292614"/>
                    </a:ext>
                  </a:extLst>
                </a:gridCol>
              </a:tblGrid>
              <a:tr h="877632">
                <a:tc gridSpan="7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Channel Management Summary  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Channel management strategy and appropriate choice of channels based on data and customer throughput will be the 2 elements of our decision making capabilities in choosing channels 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9714"/>
                  </a:ext>
                </a:extLst>
              </a:tr>
              <a:tr h="597940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solidFill>
                          <a:schemeClr val="bg1"/>
                        </a:solidFill>
                        <a:latin typeface="Lato Light" panose="020F0502020204030203"/>
                      </a:endParaRPr>
                    </a:p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 Light" panose="020F0502020204030203"/>
                        </a:rPr>
                        <a:t>Mission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700" b="1" kern="1200" dirty="0">
                        <a:solidFill>
                          <a:schemeClr val="bg1"/>
                        </a:solidFill>
                        <a:latin typeface="Lato" panose="020F0502020204030203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Lato" panose="020F0502020204030203"/>
                          <a:ea typeface="+mn-ea"/>
                          <a:cs typeface="+mn-cs"/>
                        </a:rPr>
                        <a:t>Vision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262830"/>
                  </a:ext>
                </a:extLst>
              </a:tr>
              <a:tr h="1036683">
                <a:tc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chemeClr val="bg1"/>
                        </a:solidFill>
                        <a:latin typeface="Lato Light" panose="020F0502020204030203"/>
                      </a:endParaRPr>
                    </a:p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 Light" panose="020F0502020204030203"/>
                        </a:rPr>
                        <a:t>Financials </a:t>
                      </a:r>
                    </a:p>
                    <a:p>
                      <a:pPr algn="l"/>
                      <a:endParaRPr lang="en-GB" sz="1600" dirty="0">
                        <a:solidFill>
                          <a:schemeClr val="bg1"/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</a:rPr>
                        <a:t>Top line </a:t>
                      </a:r>
                    </a:p>
                    <a:p>
                      <a:pPr algn="ctr"/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</a:rPr>
                        <a:t>from X Mn $ to Y Mn $ in 3 years </a:t>
                      </a:r>
                    </a:p>
                    <a:p>
                      <a:pPr algn="ctr"/>
                      <a:endParaRPr lang="en-GB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Contribution gross margins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 increase from 46% to 48%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Contribution income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to increase from 19% to 23%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48595"/>
                  </a:ext>
                </a:extLst>
              </a:tr>
              <a:tr h="270647">
                <a:tc rowSpan="5"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chemeClr val="bg1"/>
                        </a:solidFill>
                        <a:latin typeface="Lato Light" panose="020F0502020204030203"/>
                      </a:endParaRPr>
                    </a:p>
                    <a:p>
                      <a:pPr algn="l"/>
                      <a:endParaRPr lang="en-GB" sz="1600" b="1" dirty="0">
                        <a:solidFill>
                          <a:schemeClr val="bg1"/>
                        </a:solidFill>
                        <a:latin typeface="Lato Light" panose="020F0502020204030203"/>
                      </a:endParaRPr>
                    </a:p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 Light" panose="020F0502020204030203"/>
                        </a:rPr>
                        <a:t>Channel Data  </a:t>
                      </a:r>
                    </a:p>
                    <a:p>
                      <a:pPr algn="l"/>
                      <a:endParaRPr lang="en-GB" sz="1600" dirty="0">
                        <a:solidFill>
                          <a:schemeClr val="bg1"/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</a:rPr>
                        <a:t>LY Sales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</a:rPr>
                        <a:t>TY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</a:rPr>
                        <a:t>TY Sales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</a:rPr>
                        <a:t>TY vs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</a:rPr>
                        <a:t>LY vs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1402"/>
                  </a:ext>
                </a:extLst>
              </a:tr>
              <a:tr h="2706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</a:rPr>
                        <a:t>Channel 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66252"/>
                  </a:ext>
                </a:extLst>
              </a:tr>
              <a:tr h="2706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</a:rPr>
                        <a:t>Channel 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083465"/>
                  </a:ext>
                </a:extLst>
              </a:tr>
              <a:tr h="2706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</a:rPr>
                        <a:t>Channel C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24501"/>
                  </a:ext>
                </a:extLst>
              </a:tr>
              <a:tr h="2596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Light" panose="020F0502020204030203"/>
                        </a:rPr>
                        <a:t>Channel D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52470"/>
                  </a:ext>
                </a:extLst>
              </a:tr>
              <a:tr h="932782">
                <a:tc>
                  <a:txBody>
                    <a:bodyPr/>
                    <a:lstStyle/>
                    <a:p>
                      <a:pPr algn="l"/>
                      <a:endParaRPr lang="en-GB" sz="1600" b="1" dirty="0">
                        <a:solidFill>
                          <a:schemeClr val="bg1"/>
                        </a:solidFill>
                        <a:latin typeface="Lato Light" panose="020F0502020204030203"/>
                      </a:endParaRPr>
                    </a:p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 Light" panose="020F0502020204030203"/>
                        </a:rPr>
                        <a:t>Initiatives </a:t>
                      </a:r>
                      <a:endParaRPr lang="en-GB" sz="1600" dirty="0">
                        <a:solidFill>
                          <a:schemeClr val="bg1"/>
                        </a:solidFill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Budgets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Technologies  </a:t>
                      </a:r>
                    </a:p>
                    <a:p>
                      <a:pPr algn="ctr"/>
                      <a:endParaRPr lang="en-GB" sz="105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Strategic Channel Programs </a:t>
                      </a:r>
                    </a:p>
                    <a:p>
                      <a:pPr algn="ctr"/>
                      <a:endParaRPr lang="en-GB" sz="105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81591"/>
                  </a:ext>
                </a:extLst>
              </a:tr>
              <a:tr h="920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b="1" kern="1200" dirty="0">
                        <a:solidFill>
                          <a:schemeClr val="bg1"/>
                        </a:solidFill>
                        <a:latin typeface="Lato Light" panose="020F0502020204030203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Teams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dirty="0">
                          <a:latin typeface="Lato Light" panose="020F0502020204030203"/>
                        </a:rPr>
                        <a:t>Lead team</a:t>
                      </a:r>
                    </a:p>
                    <a:p>
                      <a:pPr marL="0" algn="ctr" defTabSz="914400" rtl="0" eaLnBrk="1" latinLnBrk="0" hangingPunct="1"/>
                      <a:endParaRPr lang="en-GB" sz="1050" dirty="0">
                        <a:latin typeface="Lato Light" panose="020F0502020204030203"/>
                      </a:endParaRPr>
                    </a:p>
                    <a:p>
                      <a:pPr marL="0" algn="ctr" defTabSz="914400" rtl="0" eaLnBrk="1" latinLnBrk="0" hangingPunct="1"/>
                      <a:endParaRPr lang="en-GB" sz="1050" dirty="0">
                        <a:latin typeface="Lato Light" panose="020F0502020204030203"/>
                      </a:endParaRPr>
                    </a:p>
                    <a:p>
                      <a:pPr marL="0" algn="ctr" defTabSz="914400" rtl="0" eaLnBrk="1" latinLnBrk="0" hangingPunct="1"/>
                      <a:endParaRPr lang="en-GB" sz="1050" dirty="0">
                        <a:latin typeface="Lato Light" panose="020F0502020204030203"/>
                      </a:endParaRPr>
                    </a:p>
                    <a:p>
                      <a:pPr marL="0" algn="ctr" defTabSz="914400" rtl="0" eaLnBrk="1" latinLnBrk="0" hangingPunct="1"/>
                      <a:endParaRPr lang="en-GB" sz="105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New Hires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TY Initiatives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305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611E0B-0240-4776-802D-A27C412AF2E8}"/>
              </a:ext>
            </a:extLst>
          </p:cNvPr>
          <p:cNvSpPr txBox="1"/>
          <p:nvPr/>
        </p:nvSpPr>
        <p:spPr>
          <a:xfrm>
            <a:off x="116268" y="53199"/>
            <a:ext cx="705059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2A4A8B"/>
                </a:solidFill>
                <a:latin typeface="Lato Light"/>
              </a:defRPr>
            </a:lvl1pPr>
          </a:lstStyle>
          <a:p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Channel Scorecards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Management Summary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C2189-A471-405C-86C6-492DFDA0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C7A4E64-8F42-42B5-A9A0-F1852E5B7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1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F2CD04-2193-49DF-B0BD-9634B753B78B}"/>
              </a:ext>
            </a:extLst>
          </p:cNvPr>
          <p:cNvSpPr txBox="1"/>
          <p:nvPr/>
        </p:nvSpPr>
        <p:spPr>
          <a:xfrm>
            <a:off x="481870" y="2922198"/>
            <a:ext cx="11038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Scorecard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3CDDF1-D7CF-46EE-ABF7-446BAC507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24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1253</Words>
  <Application>Microsoft Office PowerPoint</Application>
  <PresentationFormat>Widescreen</PresentationFormat>
  <Paragraphs>282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-apple-system</vt:lpstr>
      <vt:lpstr>Arial</vt:lpstr>
      <vt:lpstr>Arial</vt:lpstr>
      <vt:lpstr>Calibri</vt:lpstr>
      <vt:lpstr>Calibri Light</vt:lpstr>
      <vt:lpstr>Inter</vt:lpstr>
      <vt:lpstr>Lato</vt:lpstr>
      <vt:lpstr>Lato light</vt:lpstr>
      <vt:lpstr>Lato light</vt:lpstr>
      <vt:lpstr>Plato</vt:lpstr>
      <vt:lpstr>Poppins</vt:lpstr>
      <vt:lpstr>Office Theme</vt:lpstr>
      <vt:lpstr>1_Office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Raman</cp:lastModifiedBy>
  <cp:revision>184</cp:revision>
  <dcterms:created xsi:type="dcterms:W3CDTF">2020-11-05T09:36:38Z</dcterms:created>
  <dcterms:modified xsi:type="dcterms:W3CDTF">2023-07-07T13:28:47Z</dcterms:modified>
</cp:coreProperties>
</file>