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8" r:id="rId3"/>
    <p:sldMasterId id="2147483711" r:id="rId4"/>
  </p:sldMasterIdLst>
  <p:sldIdLst>
    <p:sldId id="4224" r:id="rId5"/>
    <p:sldId id="4411" r:id="rId6"/>
    <p:sldId id="4412" r:id="rId7"/>
    <p:sldId id="3965" r:id="rId8"/>
    <p:sldId id="4413" r:id="rId9"/>
    <p:sldId id="4115" r:id="rId10"/>
    <p:sldId id="1420" r:id="rId11"/>
    <p:sldId id="1421" r:id="rId12"/>
    <p:sldId id="1424" r:id="rId13"/>
    <p:sldId id="1422" r:id="rId14"/>
    <p:sldId id="4416" r:id="rId15"/>
    <p:sldId id="441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92221-1BFE-4E9C-896D-ECE4C0472178}" v="9" dt="2023-07-11T12:21:11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7C292221-1BFE-4E9C-896D-ECE4C0472178}"/>
    <pc:docChg chg="custSel addSld modSld">
      <pc:chgData name="Sudarshan Chakravarthi" userId="9632d19e-631d-46a5-9e9a-d9cc496f17d0" providerId="ADAL" clId="{7C292221-1BFE-4E9C-896D-ECE4C0472178}" dt="2023-07-11T12:21:13.024" v="40" actId="478"/>
      <pc:docMkLst>
        <pc:docMk/>
      </pc:docMkLst>
      <pc:sldChg chg="addSp modSp">
        <pc:chgData name="Sudarshan Chakravarthi" userId="9632d19e-631d-46a5-9e9a-d9cc496f17d0" providerId="ADAL" clId="{7C292221-1BFE-4E9C-896D-ECE4C0472178}" dt="2023-07-11T12:21:07.641" v="35"/>
        <pc:sldMkLst>
          <pc:docMk/>
          <pc:sldMk cId="1462834307" sldId="1420"/>
        </pc:sldMkLst>
        <pc:spChg chg="add mod">
          <ac:chgData name="Sudarshan Chakravarthi" userId="9632d19e-631d-46a5-9e9a-d9cc496f17d0" providerId="ADAL" clId="{7C292221-1BFE-4E9C-896D-ECE4C0472178}" dt="2023-07-11T12:21:07.641" v="35"/>
          <ac:spMkLst>
            <pc:docMk/>
            <pc:sldMk cId="1462834307" sldId="1420"/>
            <ac:spMk id="4" creationId="{07943377-6891-4EA0-A5F2-FCE3D7996E0B}"/>
          </ac:spMkLst>
        </pc:spChg>
      </pc:sldChg>
      <pc:sldChg chg="addSp modSp">
        <pc:chgData name="Sudarshan Chakravarthi" userId="9632d19e-631d-46a5-9e9a-d9cc496f17d0" providerId="ADAL" clId="{7C292221-1BFE-4E9C-896D-ECE4C0472178}" dt="2023-07-11T12:21:08.655" v="36"/>
        <pc:sldMkLst>
          <pc:docMk/>
          <pc:sldMk cId="730983499" sldId="1421"/>
        </pc:sldMkLst>
        <pc:spChg chg="add mod">
          <ac:chgData name="Sudarshan Chakravarthi" userId="9632d19e-631d-46a5-9e9a-d9cc496f17d0" providerId="ADAL" clId="{7C292221-1BFE-4E9C-896D-ECE4C0472178}" dt="2023-07-11T12:21:08.655" v="36"/>
          <ac:spMkLst>
            <pc:docMk/>
            <pc:sldMk cId="730983499" sldId="1421"/>
            <ac:spMk id="2" creationId="{A11B8095-C88F-BCAF-2DFF-4087B0E0FA63}"/>
          </ac:spMkLst>
        </pc:spChg>
      </pc:sldChg>
      <pc:sldChg chg="addSp modSp">
        <pc:chgData name="Sudarshan Chakravarthi" userId="9632d19e-631d-46a5-9e9a-d9cc496f17d0" providerId="ADAL" clId="{7C292221-1BFE-4E9C-896D-ECE4C0472178}" dt="2023-07-11T12:21:10.729" v="38"/>
        <pc:sldMkLst>
          <pc:docMk/>
          <pc:sldMk cId="3746302679" sldId="1422"/>
        </pc:sldMkLst>
        <pc:spChg chg="add mod">
          <ac:chgData name="Sudarshan Chakravarthi" userId="9632d19e-631d-46a5-9e9a-d9cc496f17d0" providerId="ADAL" clId="{7C292221-1BFE-4E9C-896D-ECE4C0472178}" dt="2023-07-11T12:21:10.729" v="38"/>
          <ac:spMkLst>
            <pc:docMk/>
            <pc:sldMk cId="3746302679" sldId="1422"/>
            <ac:spMk id="2" creationId="{4B52A18D-CCC4-611A-F4E2-A85896CD5F5B}"/>
          </ac:spMkLst>
        </pc:spChg>
      </pc:sldChg>
      <pc:sldChg chg="addSp modSp">
        <pc:chgData name="Sudarshan Chakravarthi" userId="9632d19e-631d-46a5-9e9a-d9cc496f17d0" providerId="ADAL" clId="{7C292221-1BFE-4E9C-896D-ECE4C0472178}" dt="2023-07-11T12:21:09.720" v="37"/>
        <pc:sldMkLst>
          <pc:docMk/>
          <pc:sldMk cId="3313309634" sldId="1424"/>
        </pc:sldMkLst>
        <pc:spChg chg="add mod">
          <ac:chgData name="Sudarshan Chakravarthi" userId="9632d19e-631d-46a5-9e9a-d9cc496f17d0" providerId="ADAL" clId="{7C292221-1BFE-4E9C-896D-ECE4C0472178}" dt="2023-07-11T12:21:09.720" v="37"/>
          <ac:spMkLst>
            <pc:docMk/>
            <pc:sldMk cId="3313309634" sldId="1424"/>
            <ac:spMk id="4" creationId="{E06B0738-B46F-1C94-CA4C-9172D20B068C}"/>
          </ac:spMkLst>
        </pc:spChg>
      </pc:sldChg>
      <pc:sldChg chg="addSp modSp mod">
        <pc:chgData name="Sudarshan Chakravarthi" userId="9632d19e-631d-46a5-9e9a-d9cc496f17d0" providerId="ADAL" clId="{7C292221-1BFE-4E9C-896D-ECE4C0472178}" dt="2023-07-11T12:21:03.118" v="34" actId="403"/>
        <pc:sldMkLst>
          <pc:docMk/>
          <pc:sldMk cId="3632167565" sldId="4115"/>
        </pc:sldMkLst>
        <pc:spChg chg="add mod">
          <ac:chgData name="Sudarshan Chakravarthi" userId="9632d19e-631d-46a5-9e9a-d9cc496f17d0" providerId="ADAL" clId="{7C292221-1BFE-4E9C-896D-ECE4C0472178}" dt="2023-07-11T12:21:03.118" v="34" actId="403"/>
          <ac:spMkLst>
            <pc:docMk/>
            <pc:sldMk cId="3632167565" sldId="4115"/>
            <ac:spMk id="4" creationId="{3F115B7F-C055-E2AE-9A2E-ECAAF695493B}"/>
          </ac:spMkLst>
        </pc:spChg>
      </pc:sldChg>
      <pc:sldChg chg="addSp modSp">
        <pc:chgData name="Sudarshan Chakravarthi" userId="9632d19e-631d-46a5-9e9a-d9cc496f17d0" providerId="ADAL" clId="{7C292221-1BFE-4E9C-896D-ECE4C0472178}" dt="2023-07-11T12:18:49.926" v="0"/>
        <pc:sldMkLst>
          <pc:docMk/>
          <pc:sldMk cId="1731059062" sldId="4224"/>
        </pc:sldMkLst>
        <pc:spChg chg="mod">
          <ac:chgData name="Sudarshan Chakravarthi" userId="9632d19e-631d-46a5-9e9a-d9cc496f17d0" providerId="ADAL" clId="{7C292221-1BFE-4E9C-896D-ECE4C0472178}" dt="2023-07-11T12:18:49.926" v="0"/>
          <ac:spMkLst>
            <pc:docMk/>
            <pc:sldMk cId="1731059062" sldId="4224"/>
            <ac:spMk id="6" creationId="{72813081-7562-1052-0732-CD6E5D454772}"/>
          </ac:spMkLst>
        </pc:spChg>
        <pc:spChg chg="mod">
          <ac:chgData name="Sudarshan Chakravarthi" userId="9632d19e-631d-46a5-9e9a-d9cc496f17d0" providerId="ADAL" clId="{7C292221-1BFE-4E9C-896D-ECE4C0472178}" dt="2023-07-11T12:18:49.926" v="0"/>
          <ac:spMkLst>
            <pc:docMk/>
            <pc:sldMk cId="1731059062" sldId="4224"/>
            <ac:spMk id="7" creationId="{CC7B90C0-0040-E5BF-D611-F33EB8CA92A4}"/>
          </ac:spMkLst>
        </pc:spChg>
        <pc:grpChg chg="add mod">
          <ac:chgData name="Sudarshan Chakravarthi" userId="9632d19e-631d-46a5-9e9a-d9cc496f17d0" providerId="ADAL" clId="{7C292221-1BFE-4E9C-896D-ECE4C0472178}" dt="2023-07-11T12:18:49.926" v="0"/>
          <ac:grpSpMkLst>
            <pc:docMk/>
            <pc:sldMk cId="1731059062" sldId="4224"/>
            <ac:grpSpMk id="4" creationId="{91CA01E1-B78B-F961-F97B-250F557B6A3F}"/>
          </ac:grpSpMkLst>
        </pc:grpChg>
      </pc:sldChg>
      <pc:sldChg chg="addSp modSp">
        <pc:chgData name="Sudarshan Chakravarthi" userId="9632d19e-631d-46a5-9e9a-d9cc496f17d0" providerId="ADAL" clId="{7C292221-1BFE-4E9C-896D-ECE4C0472178}" dt="2023-07-11T12:18:54.062" v="1"/>
        <pc:sldMkLst>
          <pc:docMk/>
          <pc:sldMk cId="1134279322" sldId="4415"/>
        </pc:sldMkLst>
        <pc:spChg chg="mod">
          <ac:chgData name="Sudarshan Chakravarthi" userId="9632d19e-631d-46a5-9e9a-d9cc496f17d0" providerId="ADAL" clId="{7C292221-1BFE-4E9C-896D-ECE4C0472178}" dt="2023-07-11T12:18:54.062" v="1"/>
          <ac:spMkLst>
            <pc:docMk/>
            <pc:sldMk cId="1134279322" sldId="4415"/>
            <ac:spMk id="6" creationId="{24D1F033-7A35-F885-8BEF-9ED77ABA81F3}"/>
          </ac:spMkLst>
        </pc:spChg>
        <pc:spChg chg="mod">
          <ac:chgData name="Sudarshan Chakravarthi" userId="9632d19e-631d-46a5-9e9a-d9cc496f17d0" providerId="ADAL" clId="{7C292221-1BFE-4E9C-896D-ECE4C0472178}" dt="2023-07-11T12:18:54.062" v="1"/>
          <ac:spMkLst>
            <pc:docMk/>
            <pc:sldMk cId="1134279322" sldId="4415"/>
            <ac:spMk id="7" creationId="{511AC42B-9AF6-334B-E2CB-6EAFB3AED570}"/>
          </ac:spMkLst>
        </pc:spChg>
        <pc:grpChg chg="add mod">
          <ac:chgData name="Sudarshan Chakravarthi" userId="9632d19e-631d-46a5-9e9a-d9cc496f17d0" providerId="ADAL" clId="{7C292221-1BFE-4E9C-896D-ECE4C0472178}" dt="2023-07-11T12:18:54.062" v="1"/>
          <ac:grpSpMkLst>
            <pc:docMk/>
            <pc:sldMk cId="1134279322" sldId="4415"/>
            <ac:grpSpMk id="4" creationId="{4AC9DE70-1298-FB4A-0FD6-B0C70B80649B}"/>
          </ac:grpSpMkLst>
        </pc:grpChg>
      </pc:sldChg>
      <pc:sldChg chg="addSp delSp modSp add mod">
        <pc:chgData name="Sudarshan Chakravarthi" userId="9632d19e-631d-46a5-9e9a-d9cc496f17d0" providerId="ADAL" clId="{7C292221-1BFE-4E9C-896D-ECE4C0472178}" dt="2023-07-11T12:21:13.024" v="40" actId="478"/>
        <pc:sldMkLst>
          <pc:docMk/>
          <pc:sldMk cId="2802214454" sldId="4416"/>
        </pc:sldMkLst>
        <pc:spChg chg="add del mod">
          <ac:chgData name="Sudarshan Chakravarthi" userId="9632d19e-631d-46a5-9e9a-d9cc496f17d0" providerId="ADAL" clId="{7C292221-1BFE-4E9C-896D-ECE4C0472178}" dt="2023-07-11T12:21:13.024" v="40" actId="478"/>
          <ac:spMkLst>
            <pc:docMk/>
            <pc:sldMk cId="2802214454" sldId="4416"/>
            <ac:spMk id="3" creationId="{17A5F59C-6E08-B3BE-9160-D75653F58AB6}"/>
          </ac:spMkLst>
        </pc:spChg>
      </pc:sldChg>
    </pc:docChg>
  </pc:docChgLst>
  <pc:docChgLst>
    <pc:chgData name="Sudarshan Chakravarthi" userId="9632d19e-631d-46a5-9e9a-d9cc496f17d0" providerId="ADAL" clId="{DE05F5AD-5DA6-4565-8C16-280AD9351E08}"/>
    <pc:docChg chg="custSel addSld delSld modSld delMainMaster">
      <pc:chgData name="Sudarshan Chakravarthi" userId="9632d19e-631d-46a5-9e9a-d9cc496f17d0" providerId="ADAL" clId="{DE05F5AD-5DA6-4565-8C16-280AD9351E08}" dt="2023-02-14T16:24:03.892" v="306" actId="404"/>
      <pc:docMkLst>
        <pc:docMk/>
      </pc:docMkLst>
      <pc:sldChg chg="addSp delSp modSp mod">
        <pc:chgData name="Sudarshan Chakravarthi" userId="9632d19e-631d-46a5-9e9a-d9cc496f17d0" providerId="ADAL" clId="{DE05F5AD-5DA6-4565-8C16-280AD9351E08}" dt="2023-02-13T08:30:26.543" v="269" actId="1076"/>
        <pc:sldMkLst>
          <pc:docMk/>
          <pc:sldMk cId="1462834307" sldId="1420"/>
        </pc:sldMkLst>
        <pc:spChg chg="mod">
          <ac:chgData name="Sudarshan Chakravarthi" userId="9632d19e-631d-46a5-9e9a-d9cc496f17d0" providerId="ADAL" clId="{DE05F5AD-5DA6-4565-8C16-280AD9351E08}" dt="2023-02-13T08:30:26.543" v="269" actId="1076"/>
          <ac:spMkLst>
            <pc:docMk/>
            <pc:sldMk cId="1462834307" sldId="1420"/>
            <ac:spMk id="3" creationId="{340F1830-2851-421B-981D-1CD5FBEFDF88}"/>
          </ac:spMkLst>
        </pc:spChg>
        <pc:spChg chg="mod">
          <ac:chgData name="Sudarshan Chakravarthi" userId="9632d19e-631d-46a5-9e9a-d9cc496f17d0" providerId="ADAL" clId="{DE05F5AD-5DA6-4565-8C16-280AD9351E08}" dt="2021-09-29T13:26:15.065" v="79" actId="2711"/>
          <ac:spMkLst>
            <pc:docMk/>
            <pc:sldMk cId="1462834307" sldId="1420"/>
            <ac:spMk id="9" creationId="{459BEBB6-4F6E-4915-AC61-E550BF89887D}"/>
          </ac:spMkLst>
        </pc:spChg>
        <pc:spChg chg="mod">
          <ac:chgData name="Sudarshan Chakravarthi" userId="9632d19e-631d-46a5-9e9a-d9cc496f17d0" providerId="ADAL" clId="{DE05F5AD-5DA6-4565-8C16-280AD9351E08}" dt="2021-09-29T13:26:15.065" v="79" actId="2711"/>
          <ac:spMkLst>
            <pc:docMk/>
            <pc:sldMk cId="1462834307" sldId="1420"/>
            <ac:spMk id="11" creationId="{C77D24D9-050E-4045-9718-3E2CA2DF89DF}"/>
          </ac:spMkLst>
        </pc:spChg>
        <pc:spChg chg="del">
          <ac:chgData name="Sudarshan Chakravarthi" userId="9632d19e-631d-46a5-9e9a-d9cc496f17d0" providerId="ADAL" clId="{DE05F5AD-5DA6-4565-8C16-280AD9351E08}" dt="2021-09-29T13:24:50.990" v="66" actId="478"/>
          <ac:spMkLst>
            <pc:docMk/>
            <pc:sldMk cId="1462834307" sldId="1420"/>
            <ac:spMk id="12" creationId="{C5E11F20-A07B-42DE-A26C-E9C210510548}"/>
          </ac:spMkLst>
        </pc:spChg>
        <pc:graphicFrameChg chg="modGraphic">
          <ac:chgData name="Sudarshan Chakravarthi" userId="9632d19e-631d-46a5-9e9a-d9cc496f17d0" providerId="ADAL" clId="{DE05F5AD-5DA6-4565-8C16-280AD9351E08}" dt="2021-10-04T11:02:18.006" v="96" actId="404"/>
          <ac:graphicFrameMkLst>
            <pc:docMk/>
            <pc:sldMk cId="1462834307" sldId="1420"/>
            <ac:graphicFrameMk id="2" creationId="{83BD4065-0C95-44E2-A61D-51E02FABAC40}"/>
          </ac:graphicFrameMkLst>
        </pc:graphicFrameChg>
        <pc:picChg chg="add mod">
          <ac:chgData name="Sudarshan Chakravarthi" userId="9632d19e-631d-46a5-9e9a-d9cc496f17d0" providerId="ADAL" clId="{DE05F5AD-5DA6-4565-8C16-280AD9351E08}" dt="2021-10-05T11:22:58.459" v="214"/>
          <ac:picMkLst>
            <pc:docMk/>
            <pc:sldMk cId="1462834307" sldId="1420"/>
            <ac:picMk id="6" creationId="{F0D800E6-DC5C-4F43-A579-A8CF5A82EFDA}"/>
          </ac:picMkLst>
        </pc:picChg>
      </pc:sldChg>
      <pc:sldChg chg="addSp delSp modSp mod">
        <pc:chgData name="Sudarshan Chakravarthi" userId="9632d19e-631d-46a5-9e9a-d9cc496f17d0" providerId="ADAL" clId="{DE05F5AD-5DA6-4565-8C16-280AD9351E08}" dt="2023-02-13T08:30:30.264" v="270" actId="1076"/>
        <pc:sldMkLst>
          <pc:docMk/>
          <pc:sldMk cId="730983499" sldId="1421"/>
        </pc:sldMkLst>
        <pc:spChg chg="mod">
          <ac:chgData name="Sudarshan Chakravarthi" userId="9632d19e-631d-46a5-9e9a-d9cc496f17d0" providerId="ADAL" clId="{DE05F5AD-5DA6-4565-8C16-280AD9351E08}" dt="2021-09-29T13:26:08.711" v="78" actId="2711"/>
          <ac:spMkLst>
            <pc:docMk/>
            <pc:sldMk cId="730983499" sldId="1421"/>
            <ac:spMk id="11" creationId="{67E4DCB6-2117-495E-B4E7-BEB53E390C41}"/>
          </ac:spMkLst>
        </pc:spChg>
        <pc:spChg chg="mod">
          <ac:chgData name="Sudarshan Chakravarthi" userId="9632d19e-631d-46a5-9e9a-d9cc496f17d0" providerId="ADAL" clId="{DE05F5AD-5DA6-4565-8C16-280AD9351E08}" dt="2023-02-13T08:30:30.264" v="270" actId="1076"/>
          <ac:spMkLst>
            <pc:docMk/>
            <pc:sldMk cId="730983499" sldId="1421"/>
            <ac:spMk id="12" creationId="{91BA3AFF-E56D-47E2-B53F-E177CAD26103}"/>
          </ac:spMkLst>
        </pc:spChg>
        <pc:spChg chg="mod">
          <ac:chgData name="Sudarshan Chakravarthi" userId="9632d19e-631d-46a5-9e9a-d9cc496f17d0" providerId="ADAL" clId="{DE05F5AD-5DA6-4565-8C16-280AD9351E08}" dt="2021-10-04T11:00:16.180" v="82" actId="1076"/>
          <ac:spMkLst>
            <pc:docMk/>
            <pc:sldMk cId="730983499" sldId="1421"/>
            <ac:spMk id="13" creationId="{B8F2BD04-0EE1-42B6-B860-5B324632936A}"/>
          </ac:spMkLst>
        </pc:spChg>
        <pc:spChg chg="del">
          <ac:chgData name="Sudarshan Chakravarthi" userId="9632d19e-631d-46a5-9e9a-d9cc496f17d0" providerId="ADAL" clId="{DE05F5AD-5DA6-4565-8C16-280AD9351E08}" dt="2021-09-29T13:24:52.663" v="67" actId="478"/>
          <ac:spMkLst>
            <pc:docMk/>
            <pc:sldMk cId="730983499" sldId="1421"/>
            <ac:spMk id="14" creationId="{8EDB9F82-E3E9-434F-BE1A-9D7F5669DD1E}"/>
          </ac:spMkLst>
        </pc:spChg>
        <pc:graphicFrameChg chg="modGraphic">
          <ac:chgData name="Sudarshan Chakravarthi" userId="9632d19e-631d-46a5-9e9a-d9cc496f17d0" providerId="ADAL" clId="{DE05F5AD-5DA6-4565-8C16-280AD9351E08}" dt="2021-10-04T11:01:55.756" v="93" actId="404"/>
          <ac:graphicFrameMkLst>
            <pc:docMk/>
            <pc:sldMk cId="730983499" sldId="1421"/>
            <ac:graphicFrameMk id="3" creationId="{83F7AB00-33BA-4FAB-96DA-AA90EE58F05A}"/>
          </ac:graphicFrameMkLst>
        </pc:graphicFrameChg>
        <pc:picChg chg="add mod">
          <ac:chgData name="Sudarshan Chakravarthi" userId="9632d19e-631d-46a5-9e9a-d9cc496f17d0" providerId="ADAL" clId="{DE05F5AD-5DA6-4565-8C16-280AD9351E08}" dt="2021-10-05T11:22:59.078" v="215"/>
          <ac:picMkLst>
            <pc:docMk/>
            <pc:sldMk cId="730983499" sldId="1421"/>
            <ac:picMk id="6" creationId="{37B53EB6-1A02-4AC6-8471-47B70EA99D30}"/>
          </ac:picMkLst>
        </pc:picChg>
      </pc:sldChg>
      <pc:sldChg chg="addSp delSp modSp mod">
        <pc:chgData name="Sudarshan Chakravarthi" userId="9632d19e-631d-46a5-9e9a-d9cc496f17d0" providerId="ADAL" clId="{DE05F5AD-5DA6-4565-8C16-280AD9351E08}" dt="2023-02-13T08:30:37.802" v="272" actId="1076"/>
        <pc:sldMkLst>
          <pc:docMk/>
          <pc:sldMk cId="3746302679" sldId="1422"/>
        </pc:sldMkLst>
        <pc:spChg chg="mod">
          <ac:chgData name="Sudarshan Chakravarthi" userId="9632d19e-631d-46a5-9e9a-d9cc496f17d0" providerId="ADAL" clId="{DE05F5AD-5DA6-4565-8C16-280AD9351E08}" dt="2021-09-29T13:25:48.458" v="76" actId="2711"/>
          <ac:spMkLst>
            <pc:docMk/>
            <pc:sldMk cId="3746302679" sldId="1422"/>
            <ac:spMk id="11" creationId="{D6CD68A4-7F27-4E8F-A05A-0FC7A692586B}"/>
          </ac:spMkLst>
        </pc:spChg>
        <pc:spChg chg="mod">
          <ac:chgData name="Sudarshan Chakravarthi" userId="9632d19e-631d-46a5-9e9a-d9cc496f17d0" providerId="ADAL" clId="{DE05F5AD-5DA6-4565-8C16-280AD9351E08}" dt="2023-02-13T08:30:37.802" v="272" actId="1076"/>
          <ac:spMkLst>
            <pc:docMk/>
            <pc:sldMk cId="3746302679" sldId="1422"/>
            <ac:spMk id="12" creationId="{5EDB1670-A1AC-4696-A861-EEE1F816DC16}"/>
          </ac:spMkLst>
        </pc:spChg>
        <pc:spChg chg="mod">
          <ac:chgData name="Sudarshan Chakravarthi" userId="9632d19e-631d-46a5-9e9a-d9cc496f17d0" providerId="ADAL" clId="{DE05F5AD-5DA6-4565-8C16-280AD9351E08}" dt="2021-10-04T11:00:26.381" v="84" actId="1076"/>
          <ac:spMkLst>
            <pc:docMk/>
            <pc:sldMk cId="3746302679" sldId="1422"/>
            <ac:spMk id="13" creationId="{347B15BB-7211-490E-93B3-509A39D93870}"/>
          </ac:spMkLst>
        </pc:spChg>
        <pc:spChg chg="del">
          <ac:chgData name="Sudarshan Chakravarthi" userId="9632d19e-631d-46a5-9e9a-d9cc496f17d0" providerId="ADAL" clId="{DE05F5AD-5DA6-4565-8C16-280AD9351E08}" dt="2021-09-29T13:24:56.106" v="69" actId="478"/>
          <ac:spMkLst>
            <pc:docMk/>
            <pc:sldMk cId="3746302679" sldId="1422"/>
            <ac:spMk id="14" creationId="{4ABF81ED-87C5-43AA-BA9C-CB521434FBE0}"/>
          </ac:spMkLst>
        </pc:spChg>
        <pc:graphicFrameChg chg="modGraphic">
          <ac:chgData name="Sudarshan Chakravarthi" userId="9632d19e-631d-46a5-9e9a-d9cc496f17d0" providerId="ADAL" clId="{DE05F5AD-5DA6-4565-8C16-280AD9351E08}" dt="2021-10-04T11:01:27.001" v="87" actId="113"/>
          <ac:graphicFrameMkLst>
            <pc:docMk/>
            <pc:sldMk cId="3746302679" sldId="1422"/>
            <ac:graphicFrameMk id="3" creationId="{2091D0E9-168F-4C89-8F4B-D8EF6E6DEC74}"/>
          </ac:graphicFrameMkLst>
        </pc:graphicFrameChg>
        <pc:picChg chg="add mod">
          <ac:chgData name="Sudarshan Chakravarthi" userId="9632d19e-631d-46a5-9e9a-d9cc496f17d0" providerId="ADAL" clId="{DE05F5AD-5DA6-4565-8C16-280AD9351E08}" dt="2021-10-05T11:23:00.132" v="217"/>
          <ac:picMkLst>
            <pc:docMk/>
            <pc:sldMk cId="3746302679" sldId="1422"/>
            <ac:picMk id="6" creationId="{27D2F570-A408-435D-8E3D-D663DB32B12A}"/>
          </ac:picMkLst>
        </pc:picChg>
      </pc:sldChg>
      <pc:sldChg chg="addSp delSp modSp mod">
        <pc:chgData name="Sudarshan Chakravarthi" userId="9632d19e-631d-46a5-9e9a-d9cc496f17d0" providerId="ADAL" clId="{DE05F5AD-5DA6-4565-8C16-280AD9351E08}" dt="2023-02-13T08:30:33.391" v="271" actId="1076"/>
        <pc:sldMkLst>
          <pc:docMk/>
          <pc:sldMk cId="3313309634" sldId="1424"/>
        </pc:sldMkLst>
        <pc:spChg chg="mod">
          <ac:chgData name="Sudarshan Chakravarthi" userId="9632d19e-631d-46a5-9e9a-d9cc496f17d0" providerId="ADAL" clId="{DE05F5AD-5DA6-4565-8C16-280AD9351E08}" dt="2023-02-13T08:30:33.391" v="271" actId="1076"/>
          <ac:spMkLst>
            <pc:docMk/>
            <pc:sldMk cId="3313309634" sldId="1424"/>
            <ac:spMk id="2" creationId="{F627A3CB-9565-487D-B993-2A46426B157C}"/>
          </ac:spMkLst>
        </pc:spChg>
        <pc:spChg chg="mod">
          <ac:chgData name="Sudarshan Chakravarthi" userId="9632d19e-631d-46a5-9e9a-d9cc496f17d0" providerId="ADAL" clId="{DE05F5AD-5DA6-4565-8C16-280AD9351E08}" dt="2021-09-29T13:26:02.425" v="77" actId="2711"/>
          <ac:spMkLst>
            <pc:docMk/>
            <pc:sldMk cId="3313309634" sldId="1424"/>
            <ac:spMk id="10" creationId="{156BA995-32C4-4BC7-A740-86FBDD4B0BCC}"/>
          </ac:spMkLst>
        </pc:spChg>
        <pc:spChg chg="mod">
          <ac:chgData name="Sudarshan Chakravarthi" userId="9632d19e-631d-46a5-9e9a-d9cc496f17d0" providerId="ADAL" clId="{DE05F5AD-5DA6-4565-8C16-280AD9351E08}" dt="2021-10-04T11:00:21.455" v="83" actId="1076"/>
          <ac:spMkLst>
            <pc:docMk/>
            <pc:sldMk cId="3313309634" sldId="1424"/>
            <ac:spMk id="11" creationId="{56F98CDA-B054-4AF8-80CB-DA4F2DEAA05B}"/>
          </ac:spMkLst>
        </pc:spChg>
        <pc:spChg chg="del">
          <ac:chgData name="Sudarshan Chakravarthi" userId="9632d19e-631d-46a5-9e9a-d9cc496f17d0" providerId="ADAL" clId="{DE05F5AD-5DA6-4565-8C16-280AD9351E08}" dt="2021-09-29T13:24:54.186" v="68" actId="478"/>
          <ac:spMkLst>
            <pc:docMk/>
            <pc:sldMk cId="3313309634" sldId="1424"/>
            <ac:spMk id="12" creationId="{68B306E8-920E-4A63-9E72-C288AFCC222E}"/>
          </ac:spMkLst>
        </pc:spChg>
        <pc:graphicFrameChg chg="modGraphic">
          <ac:chgData name="Sudarshan Chakravarthi" userId="9632d19e-631d-46a5-9e9a-d9cc496f17d0" providerId="ADAL" clId="{DE05F5AD-5DA6-4565-8C16-280AD9351E08}" dt="2021-10-04T11:01:42.740" v="90" actId="113"/>
          <ac:graphicFrameMkLst>
            <pc:docMk/>
            <pc:sldMk cId="3313309634" sldId="1424"/>
            <ac:graphicFrameMk id="3" creationId="{83F7AB00-33BA-4FAB-96DA-AA90EE58F05A}"/>
          </ac:graphicFrameMkLst>
        </pc:graphicFrameChg>
        <pc:picChg chg="add mod">
          <ac:chgData name="Sudarshan Chakravarthi" userId="9632d19e-631d-46a5-9e9a-d9cc496f17d0" providerId="ADAL" clId="{DE05F5AD-5DA6-4565-8C16-280AD9351E08}" dt="2021-10-05T11:22:59.600" v="216"/>
          <ac:picMkLst>
            <pc:docMk/>
            <pc:sldMk cId="3313309634" sldId="1424"/>
            <ac:picMk id="6" creationId="{794A12B0-5B0A-4A06-ADC2-D0A5041B06A3}"/>
          </ac:picMkLst>
        </pc:picChg>
      </pc:sldChg>
      <pc:sldChg chg="del">
        <pc:chgData name="Sudarshan Chakravarthi" userId="9632d19e-631d-46a5-9e9a-d9cc496f17d0" providerId="ADAL" clId="{DE05F5AD-5DA6-4565-8C16-280AD9351E08}" dt="2021-09-29T13:24:34.599" v="62" actId="47"/>
        <pc:sldMkLst>
          <pc:docMk/>
          <pc:sldMk cId="4228249004" sldId="3819"/>
        </pc:sldMkLst>
      </pc:sldChg>
      <pc:sldChg chg="del">
        <pc:chgData name="Sudarshan Chakravarthi" userId="9632d19e-631d-46a5-9e9a-d9cc496f17d0" providerId="ADAL" clId="{DE05F5AD-5DA6-4565-8C16-280AD9351E08}" dt="2021-09-29T13:24:42.586" v="63" actId="47"/>
        <pc:sldMkLst>
          <pc:docMk/>
          <pc:sldMk cId="489093041" sldId="3931"/>
        </pc:sldMkLst>
      </pc:sldChg>
      <pc:sldChg chg="add del">
        <pc:chgData name="Sudarshan Chakravarthi" userId="9632d19e-631d-46a5-9e9a-d9cc496f17d0" providerId="ADAL" clId="{DE05F5AD-5DA6-4565-8C16-280AD9351E08}" dt="2023-02-13T08:29:47.384" v="264"/>
        <pc:sldMkLst>
          <pc:docMk/>
          <pc:sldMk cId="3097043110" sldId="3965"/>
        </pc:sldMkLst>
      </pc:sldChg>
      <pc:sldChg chg="addSp delSp modSp mod">
        <pc:chgData name="Sudarshan Chakravarthi" userId="9632d19e-631d-46a5-9e9a-d9cc496f17d0" providerId="ADAL" clId="{DE05F5AD-5DA6-4565-8C16-280AD9351E08}" dt="2021-10-05T11:22:57.595" v="213"/>
        <pc:sldMkLst>
          <pc:docMk/>
          <pc:sldMk cId="3632167565" sldId="4115"/>
        </pc:sldMkLst>
        <pc:spChg chg="mod">
          <ac:chgData name="Sudarshan Chakravarthi" userId="9632d19e-631d-46a5-9e9a-d9cc496f17d0" providerId="ADAL" clId="{DE05F5AD-5DA6-4565-8C16-280AD9351E08}" dt="2021-09-29T13:26:20.994" v="80" actId="2711"/>
          <ac:spMkLst>
            <pc:docMk/>
            <pc:sldMk cId="3632167565" sldId="4115"/>
            <ac:spMk id="2" creationId="{4FFE3B73-F732-4A02-8204-0F7346674109}"/>
          </ac:spMkLst>
        </pc:spChg>
        <pc:spChg chg="mod">
          <ac:chgData name="Sudarshan Chakravarthi" userId="9632d19e-631d-46a5-9e9a-d9cc496f17d0" providerId="ADAL" clId="{DE05F5AD-5DA6-4565-8C16-280AD9351E08}" dt="2021-09-29T13:26:20.994" v="80" actId="2711"/>
          <ac:spMkLst>
            <pc:docMk/>
            <pc:sldMk cId="3632167565" sldId="4115"/>
            <ac:spMk id="3" creationId="{9ED2E605-02B4-4CFA-8C8A-EA27AB990E7D}"/>
          </ac:spMkLst>
        </pc:spChg>
        <pc:spChg chg="del">
          <ac:chgData name="Sudarshan Chakravarthi" userId="9632d19e-631d-46a5-9e9a-d9cc496f17d0" providerId="ADAL" clId="{DE05F5AD-5DA6-4565-8C16-280AD9351E08}" dt="2021-09-29T13:24:49.537" v="65" actId="478"/>
          <ac:spMkLst>
            <pc:docMk/>
            <pc:sldMk cId="3632167565" sldId="4115"/>
            <ac:spMk id="4" creationId="{494BDCCD-E2F6-49A5-B143-A6E873868C07}"/>
          </ac:spMkLst>
        </pc:spChg>
        <pc:spChg chg="mod">
          <ac:chgData name="Sudarshan Chakravarthi" userId="9632d19e-631d-46a5-9e9a-d9cc496f17d0" providerId="ADAL" clId="{DE05F5AD-5DA6-4565-8C16-280AD9351E08}" dt="2021-09-29T13:26:20.994" v="80" actId="2711"/>
          <ac:spMkLst>
            <pc:docMk/>
            <pc:sldMk cId="3632167565" sldId="4115"/>
            <ac:spMk id="6" creationId="{C0C00F9D-4486-4A24-B68C-8FF6765FE837}"/>
          </ac:spMkLst>
        </pc:spChg>
        <pc:picChg chg="add mod">
          <ac:chgData name="Sudarshan Chakravarthi" userId="9632d19e-631d-46a5-9e9a-d9cc496f17d0" providerId="ADAL" clId="{DE05F5AD-5DA6-4565-8C16-280AD9351E08}" dt="2021-10-05T11:22:57.595" v="213"/>
          <ac:picMkLst>
            <pc:docMk/>
            <pc:sldMk cId="3632167565" sldId="4115"/>
            <ac:picMk id="5" creationId="{C96786E8-A8F6-4B53-AB73-A6B9464FDE11}"/>
          </ac:picMkLst>
        </pc:picChg>
      </pc:sldChg>
      <pc:sldChg chg="del">
        <pc:chgData name="Sudarshan Chakravarthi" userId="9632d19e-631d-46a5-9e9a-d9cc496f17d0" providerId="ADAL" clId="{DE05F5AD-5DA6-4565-8C16-280AD9351E08}" dt="2021-09-29T13:25:01.074" v="71" actId="47"/>
        <pc:sldMkLst>
          <pc:docMk/>
          <pc:sldMk cId="728274885" sldId="4116"/>
        </pc:sldMkLst>
      </pc:sldChg>
      <pc:sldChg chg="del">
        <pc:chgData name="Sudarshan Chakravarthi" userId="9632d19e-631d-46a5-9e9a-d9cc496f17d0" providerId="ADAL" clId="{DE05F5AD-5DA6-4565-8C16-280AD9351E08}" dt="2021-09-29T13:25:00.029" v="70" actId="47"/>
        <pc:sldMkLst>
          <pc:docMk/>
          <pc:sldMk cId="1039360078" sldId="4117"/>
        </pc:sldMkLst>
      </pc:sldChg>
      <pc:sldChg chg="delSp del mod">
        <pc:chgData name="Sudarshan Chakravarthi" userId="9632d19e-631d-46a5-9e9a-d9cc496f17d0" providerId="ADAL" clId="{DE05F5AD-5DA6-4565-8C16-280AD9351E08}" dt="2021-09-29T13:25:23.493" v="75" actId="47"/>
        <pc:sldMkLst>
          <pc:docMk/>
          <pc:sldMk cId="2707478121" sldId="4118"/>
        </pc:sldMkLst>
        <pc:spChg chg="del">
          <ac:chgData name="Sudarshan Chakravarthi" userId="9632d19e-631d-46a5-9e9a-d9cc496f17d0" providerId="ADAL" clId="{DE05F5AD-5DA6-4565-8C16-280AD9351E08}" dt="2021-09-29T13:24:47.497" v="64" actId="478"/>
          <ac:spMkLst>
            <pc:docMk/>
            <pc:sldMk cId="2707478121" sldId="4118"/>
            <ac:spMk id="6" creationId="{AE947666-C5A2-4AFE-91D4-8092795C36F8}"/>
          </ac:spMkLst>
        </pc:spChg>
      </pc:sldChg>
      <pc:sldChg chg="add del">
        <pc:chgData name="Sudarshan Chakravarthi" userId="9632d19e-631d-46a5-9e9a-d9cc496f17d0" providerId="ADAL" clId="{DE05F5AD-5DA6-4565-8C16-280AD9351E08}" dt="2023-02-13T08:29:50.499" v="265" actId="47"/>
        <pc:sldMkLst>
          <pc:docMk/>
          <pc:sldMk cId="43270218" sldId="4212"/>
        </pc:sldMkLst>
      </pc:sldChg>
      <pc:sldChg chg="addSp modSp add del mod">
        <pc:chgData name="Sudarshan Chakravarthi" userId="9632d19e-631d-46a5-9e9a-d9cc496f17d0" providerId="ADAL" clId="{DE05F5AD-5DA6-4565-8C16-280AD9351E08}" dt="2023-02-13T08:29:31.211" v="261" actId="47"/>
        <pc:sldMkLst>
          <pc:docMk/>
          <pc:sldMk cId="3859267428" sldId="4222"/>
        </pc:sldMkLst>
        <pc:spChg chg="mod">
          <ac:chgData name="Sudarshan Chakravarthi" userId="9632d19e-631d-46a5-9e9a-d9cc496f17d0" providerId="ADAL" clId="{DE05F5AD-5DA6-4565-8C16-280AD9351E08}" dt="2021-10-05T11:22:30.887" v="212" actId="2711"/>
          <ac:spMkLst>
            <pc:docMk/>
            <pc:sldMk cId="3859267428" sldId="4222"/>
            <ac:spMk id="8" creationId="{DA32DBBD-D3E4-453E-AFA1-C79D34C915C9}"/>
          </ac:spMkLst>
        </pc:spChg>
        <pc:spChg chg="add mod">
          <ac:chgData name="Sudarshan Chakravarthi" userId="9632d19e-631d-46a5-9e9a-d9cc496f17d0" providerId="ADAL" clId="{DE05F5AD-5DA6-4565-8C16-280AD9351E08}" dt="2021-10-05T11:22:30.887" v="212" actId="2711"/>
          <ac:spMkLst>
            <pc:docMk/>
            <pc:sldMk cId="3859267428" sldId="4222"/>
            <ac:spMk id="11" creationId="{C67182E3-D9E9-4745-97DD-15B727B6919F}"/>
          </ac:spMkLst>
        </pc:spChg>
        <pc:spChg chg="mod">
          <ac:chgData name="Sudarshan Chakravarthi" userId="9632d19e-631d-46a5-9e9a-d9cc496f17d0" providerId="ADAL" clId="{DE05F5AD-5DA6-4565-8C16-280AD9351E08}" dt="2021-10-05T11:22:30.887" v="212" actId="2711"/>
          <ac:spMkLst>
            <pc:docMk/>
            <pc:sldMk cId="3859267428" sldId="4222"/>
            <ac:spMk id="19" creationId="{FC99AB42-5D80-4C08-9F96-4CAE16A0CB61}"/>
          </ac:spMkLst>
        </pc:spChg>
        <pc:picChg chg="add mod">
          <ac:chgData name="Sudarshan Chakravarthi" userId="9632d19e-631d-46a5-9e9a-d9cc496f17d0" providerId="ADAL" clId="{DE05F5AD-5DA6-4565-8C16-280AD9351E08}" dt="2021-10-04T11:04:33.401" v="210"/>
          <ac:picMkLst>
            <pc:docMk/>
            <pc:sldMk cId="3859267428" sldId="4222"/>
            <ac:picMk id="12" creationId="{D3F0E5FD-CC57-4483-9901-1A1CF026567D}"/>
          </ac:picMkLst>
        </pc:picChg>
      </pc:sldChg>
      <pc:sldChg chg="addSp delSp modSp add del mod">
        <pc:chgData name="Sudarshan Chakravarthi" userId="9632d19e-631d-46a5-9e9a-d9cc496f17d0" providerId="ADAL" clId="{DE05F5AD-5DA6-4565-8C16-280AD9351E08}" dt="2023-02-13T08:30:42.334" v="273" actId="47"/>
        <pc:sldMkLst>
          <pc:docMk/>
          <pc:sldMk cId="343754245" sldId="4223"/>
        </pc:sldMkLst>
        <pc:spChg chg="add mod">
          <ac:chgData name="Sudarshan Chakravarthi" userId="9632d19e-631d-46a5-9e9a-d9cc496f17d0" providerId="ADAL" clId="{DE05F5AD-5DA6-4565-8C16-280AD9351E08}" dt="2021-10-04T11:04:06.831" v="204"/>
          <ac:spMkLst>
            <pc:docMk/>
            <pc:sldMk cId="343754245" sldId="4223"/>
            <ac:spMk id="11" creationId="{CDA35AA3-01A0-4267-89D5-4CB5E01EC33A}"/>
          </ac:spMkLst>
        </pc:spChg>
        <pc:picChg chg="add mod">
          <ac:chgData name="Sudarshan Chakravarthi" userId="9632d19e-631d-46a5-9e9a-d9cc496f17d0" providerId="ADAL" clId="{DE05F5AD-5DA6-4565-8C16-280AD9351E08}" dt="2021-10-04T11:04:29.298" v="209" actId="1076"/>
          <ac:picMkLst>
            <pc:docMk/>
            <pc:sldMk cId="343754245" sldId="4223"/>
            <ac:picMk id="2" creationId="{E3D80C9C-8F8C-4484-9806-B0EAE54F5CC9}"/>
          </ac:picMkLst>
        </pc:picChg>
        <pc:picChg chg="add del mod">
          <ac:chgData name="Sudarshan Chakravarthi" userId="9632d19e-631d-46a5-9e9a-d9cc496f17d0" providerId="ADAL" clId="{DE05F5AD-5DA6-4565-8C16-280AD9351E08}" dt="2021-10-05T11:23:02.194" v="219" actId="478"/>
          <ac:picMkLst>
            <pc:docMk/>
            <pc:sldMk cId="343754245" sldId="4223"/>
            <ac:picMk id="15" creationId="{9DC12991-37AA-4AD8-B563-630557ED9E4D}"/>
          </ac:picMkLst>
        </pc:picChg>
      </pc:sldChg>
      <pc:sldChg chg="add del">
        <pc:chgData name="Sudarshan Chakravarthi" userId="9632d19e-631d-46a5-9e9a-d9cc496f17d0" providerId="ADAL" clId="{DE05F5AD-5DA6-4565-8C16-280AD9351E08}" dt="2021-09-29T13:25:10.988" v="73"/>
        <pc:sldMkLst>
          <pc:docMk/>
          <pc:sldMk cId="3192773521" sldId="4223"/>
        </pc:sldMkLst>
      </pc:sldChg>
      <pc:sldChg chg="addSp delSp modSp add mod">
        <pc:chgData name="Sudarshan Chakravarthi" userId="9632d19e-631d-46a5-9e9a-d9cc496f17d0" providerId="ADAL" clId="{DE05F5AD-5DA6-4565-8C16-280AD9351E08}" dt="2023-02-14T16:24:03.892" v="306" actId="404"/>
        <pc:sldMkLst>
          <pc:docMk/>
          <pc:sldMk cId="1731059062" sldId="4224"/>
        </pc:sldMkLst>
        <pc:spChg chg="add mod">
          <ac:chgData name="Sudarshan Chakravarthi" userId="9632d19e-631d-46a5-9e9a-d9cc496f17d0" providerId="ADAL" clId="{DE05F5AD-5DA6-4565-8C16-280AD9351E08}" dt="2023-02-14T16:23:37.050" v="300" actId="207"/>
          <ac:spMkLst>
            <pc:docMk/>
            <pc:sldMk cId="1731059062" sldId="4224"/>
            <ac:spMk id="2" creationId="{2E5D4DC1-2063-6443-7CBC-1D5005EA569F}"/>
          </ac:spMkLst>
        </pc:spChg>
        <pc:spChg chg="mod">
          <ac:chgData name="Sudarshan Chakravarthi" userId="9632d19e-631d-46a5-9e9a-d9cc496f17d0" providerId="ADAL" clId="{DE05F5AD-5DA6-4565-8C16-280AD9351E08}" dt="2023-02-14T16:23:31.492" v="299" actId="207"/>
          <ac:spMkLst>
            <pc:docMk/>
            <pc:sldMk cId="1731059062" sldId="4224"/>
            <ac:spMk id="3" creationId="{F34DA4CE-ABCE-2F6D-B94E-A68057C7C955}"/>
          </ac:spMkLst>
        </pc:spChg>
        <pc:spChg chg="mod">
          <ac:chgData name="Sudarshan Chakravarthi" userId="9632d19e-631d-46a5-9e9a-d9cc496f17d0" providerId="ADAL" clId="{DE05F5AD-5DA6-4565-8C16-280AD9351E08}" dt="2023-02-14T16:24:03.892" v="306" actId="404"/>
          <ac:spMkLst>
            <pc:docMk/>
            <pc:sldMk cId="1731059062" sldId="4224"/>
            <ac:spMk id="22" creationId="{257944EF-C325-87E6-F497-106A27C993F0}"/>
          </ac:spMkLst>
        </pc:spChg>
        <pc:spChg chg="mod">
          <ac:chgData name="Sudarshan Chakravarthi" userId="9632d19e-631d-46a5-9e9a-d9cc496f17d0" providerId="ADAL" clId="{DE05F5AD-5DA6-4565-8C16-280AD9351E08}" dt="2023-02-14T16:23:37.050" v="300" actId="207"/>
          <ac:spMkLst>
            <pc:docMk/>
            <pc:sldMk cId="1731059062" sldId="4224"/>
            <ac:spMk id="23" creationId="{835E8B50-E3AF-B133-2E1A-DAD76F64E6D3}"/>
          </ac:spMkLst>
        </pc:spChg>
        <pc:picChg chg="del">
          <ac:chgData name="Sudarshan Chakravarthi" userId="9632d19e-631d-46a5-9e9a-d9cc496f17d0" providerId="ADAL" clId="{DE05F5AD-5DA6-4565-8C16-280AD9351E08}" dt="2023-02-13T08:29:10.661" v="259" actId="478"/>
          <ac:picMkLst>
            <pc:docMk/>
            <pc:sldMk cId="1731059062" sldId="4224"/>
            <ac:picMk id="4" creationId="{F2672AA4-6D27-E430-C6D6-FD729D8830C5}"/>
          </ac:picMkLst>
        </pc:picChg>
        <pc:picChg chg="add mod">
          <ac:chgData name="Sudarshan Chakravarthi" userId="9632d19e-631d-46a5-9e9a-d9cc496f17d0" providerId="ADAL" clId="{DE05F5AD-5DA6-4565-8C16-280AD9351E08}" dt="2023-02-13T08:29:11.879" v="260"/>
          <ac:picMkLst>
            <pc:docMk/>
            <pc:sldMk cId="1731059062" sldId="4224"/>
            <ac:picMk id="5" creationId="{4D7C4A39-FB65-8E20-06C2-D6B25F7D4B62}"/>
          </ac:picMkLst>
        </pc:picChg>
      </pc:sldChg>
      <pc:sldChg chg="add del">
        <pc:chgData name="Sudarshan Chakravarthi" userId="9632d19e-631d-46a5-9e9a-d9cc496f17d0" providerId="ADAL" clId="{DE05F5AD-5DA6-4565-8C16-280AD9351E08}" dt="2023-02-13T08:29:47.384" v="264"/>
        <pc:sldMkLst>
          <pc:docMk/>
          <pc:sldMk cId="683501595" sldId="4411"/>
        </pc:sldMkLst>
      </pc:sldChg>
      <pc:sldChg chg="add del">
        <pc:chgData name="Sudarshan Chakravarthi" userId="9632d19e-631d-46a5-9e9a-d9cc496f17d0" providerId="ADAL" clId="{DE05F5AD-5DA6-4565-8C16-280AD9351E08}" dt="2023-02-13T08:29:47.384" v="264"/>
        <pc:sldMkLst>
          <pc:docMk/>
          <pc:sldMk cId="2434400758" sldId="4412"/>
        </pc:sldMkLst>
      </pc:sldChg>
      <pc:sldChg chg="addSp modSp new mod">
        <pc:chgData name="Sudarshan Chakravarthi" userId="9632d19e-631d-46a5-9e9a-d9cc496f17d0" providerId="ADAL" clId="{DE05F5AD-5DA6-4565-8C16-280AD9351E08}" dt="2023-02-13T08:31:14.179" v="295" actId="1076"/>
        <pc:sldMkLst>
          <pc:docMk/>
          <pc:sldMk cId="3007153012" sldId="4413"/>
        </pc:sldMkLst>
        <pc:spChg chg="add mod">
          <ac:chgData name="Sudarshan Chakravarthi" userId="9632d19e-631d-46a5-9e9a-d9cc496f17d0" providerId="ADAL" clId="{DE05F5AD-5DA6-4565-8C16-280AD9351E08}" dt="2023-02-13T08:31:00.035" v="293" actId="20577"/>
          <ac:spMkLst>
            <pc:docMk/>
            <pc:sldMk cId="3007153012" sldId="4413"/>
            <ac:spMk id="2" creationId="{719DC4D0-0477-B8A3-7E83-A87C261EB239}"/>
          </ac:spMkLst>
        </pc:spChg>
        <pc:spChg chg="add mod">
          <ac:chgData name="Sudarshan Chakravarthi" userId="9632d19e-631d-46a5-9e9a-d9cc496f17d0" providerId="ADAL" clId="{DE05F5AD-5DA6-4565-8C16-280AD9351E08}" dt="2023-02-13T08:31:14.179" v="295" actId="1076"/>
          <ac:spMkLst>
            <pc:docMk/>
            <pc:sldMk cId="3007153012" sldId="4413"/>
            <ac:spMk id="3" creationId="{EBB76173-F9C5-5232-9064-0A8CA049A323}"/>
          </ac:spMkLst>
        </pc:spChg>
      </pc:sldChg>
      <pc:sldChg chg="add del">
        <pc:chgData name="Sudarshan Chakravarthi" userId="9632d19e-631d-46a5-9e9a-d9cc496f17d0" providerId="ADAL" clId="{DE05F5AD-5DA6-4565-8C16-280AD9351E08}" dt="2023-02-13T08:31:28.827" v="297"/>
        <pc:sldMkLst>
          <pc:docMk/>
          <pc:sldMk cId="730874316" sldId="4414"/>
        </pc:sldMkLst>
      </pc:sldChg>
      <pc:sldChg chg="add del">
        <pc:chgData name="Sudarshan Chakravarthi" userId="9632d19e-631d-46a5-9e9a-d9cc496f17d0" providerId="ADAL" clId="{DE05F5AD-5DA6-4565-8C16-280AD9351E08}" dt="2023-02-14T16:23:48.224" v="304" actId="47"/>
        <pc:sldMkLst>
          <pc:docMk/>
          <pc:sldMk cId="2398853940" sldId="4414"/>
        </pc:sldMkLst>
      </pc:sldChg>
      <pc:sldChg chg="add">
        <pc:chgData name="Sudarshan Chakravarthi" userId="9632d19e-631d-46a5-9e9a-d9cc496f17d0" providerId="ADAL" clId="{DE05F5AD-5DA6-4565-8C16-280AD9351E08}" dt="2023-02-14T16:23:45.805" v="303"/>
        <pc:sldMkLst>
          <pc:docMk/>
          <pc:sldMk cId="1134279322" sldId="4415"/>
        </pc:sldMkLst>
      </pc:sldChg>
      <pc:sldChg chg="add del">
        <pc:chgData name="Sudarshan Chakravarthi" userId="9632d19e-631d-46a5-9e9a-d9cc496f17d0" providerId="ADAL" clId="{DE05F5AD-5DA6-4565-8C16-280AD9351E08}" dt="2023-02-14T16:23:45.782" v="302"/>
        <pc:sldMkLst>
          <pc:docMk/>
          <pc:sldMk cId="1597967857" sldId="4415"/>
        </pc:sldMkLst>
      </pc:sldChg>
      <pc:sldMasterChg chg="del delSldLayout">
        <pc:chgData name="Sudarshan Chakravarthi" userId="9632d19e-631d-46a5-9e9a-d9cc496f17d0" providerId="ADAL" clId="{DE05F5AD-5DA6-4565-8C16-280AD9351E08}" dt="2023-02-13T08:29:50.499" v="265" actId="47"/>
        <pc:sldMasterMkLst>
          <pc:docMk/>
          <pc:sldMasterMk cId="3602968858" sldId="2147483686"/>
        </pc:sldMasterMkLst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3297188428" sldId="2147483687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3812402826" sldId="2147483688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2956373126" sldId="2147483689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3897526873" sldId="2147483690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1068480872" sldId="2147483691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4272031579" sldId="2147483692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4029574272" sldId="2147483693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1607667523" sldId="2147483694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2332547697" sldId="2147483695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4079674637" sldId="2147483696"/>
          </pc:sldLayoutMkLst>
        </pc:sldLayoutChg>
        <pc:sldLayoutChg chg="del">
          <pc:chgData name="Sudarshan Chakravarthi" userId="9632d19e-631d-46a5-9e9a-d9cc496f17d0" providerId="ADAL" clId="{DE05F5AD-5DA6-4565-8C16-280AD9351E08}" dt="2023-02-13T08:29:50.499" v="265" actId="47"/>
          <pc:sldLayoutMkLst>
            <pc:docMk/>
            <pc:sldMasterMk cId="3602968858" sldId="2147483686"/>
            <pc:sldLayoutMk cId="94031495" sldId="214748369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BEB10-E1FE-4DE9-A4A8-94E050601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8241D-48BF-466D-B975-72A90F2C5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92278-CE73-4484-88D1-F184D5D7B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D7493-904E-407B-9E3D-8D34EF87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8D5C2-7270-43AE-873F-25A6D1CD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4617-4EA9-4FEB-990F-E2B006D6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1D9B5-66C7-4E22-88C1-A96A92C64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17740-C1FB-44A8-B743-73EA6F09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991B0-2811-4BC2-9AF5-E3AE20F0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2E69F-A634-4FD1-BB9D-78216A7A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4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88BDA0-2AB3-4740-A072-30682DABE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AA92-8023-4C22-84D4-9EC9431C6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CF15D-1066-40A7-B7BB-6B3583392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4DE97-E09A-488E-AF9D-795994F3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AFD3-708E-4DFD-9253-392CB0F9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76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63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1CA9-A5B2-4004-A05D-1386D6D3CA1B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91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B4B-B265-41F1-B331-A46E229A665B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8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FC82-2CDD-443C-9F64-8035CE83765C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34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3B3-5BFD-4AF6-96C9-40263BAA5CD1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9DC-37FA-4F77-8658-638485413CB4}" type="datetime1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465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9DB1-8AC5-427C-B904-D1A6DB07D0F4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51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DA1F-4094-4C95-8139-6D7572B3FFB0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DDF1C1-446B-4596-8FEC-4642E44B77F0}"/>
              </a:ext>
            </a:extLst>
          </p:cNvPr>
          <p:cNvSpPr txBox="1">
            <a:spLocks/>
          </p:cNvSpPr>
          <p:nvPr userDrawn="1"/>
        </p:nvSpPr>
        <p:spPr>
          <a:xfrm>
            <a:off x="9448800" y="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55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3D1E-A35E-411D-B596-C1FCCB09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64026-498A-4F9B-8556-82FFD501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B43B0-851F-49C6-9FE9-F06CBC51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4A1B-47DC-477E-B1BF-4131D940F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79D0A-49F2-4A48-B282-DBCCF57D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488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E27F9-69DF-424C-876F-05881921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69A-DE61-4AA6-9468-126D7A7D654F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C8212-8094-49DC-9E28-1E402AA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5AC0F-1E39-47B9-8D1E-CF474F9A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93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0BCE-0E2C-4536-B418-8574A4E7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21F61-807E-4106-B50B-801773EC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6FA0-89A6-48DA-9809-9104A5B08061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9D2A0-CB04-4202-BF42-2101DE93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E1C0A-A58A-4E0D-95B4-1D4269A65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887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14C0-FCFE-48DF-B643-46A39448301D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304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7F8D-38FD-4273-9D7B-1E1C36535A69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44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1BF2-F826-4721-AD4C-F52E75F39D98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57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F695-C670-42C2-896E-5B77BE2A29C7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100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67DD-F73F-CAE5-F325-3F6006374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D63D3-AA72-389A-4ED6-9E767602D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DD0AF-5A66-AB1A-3A94-4046D46A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CE6F-0ACB-7A70-1941-CB30BA81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5BFF0-EE3D-39F3-4F56-A6939C3A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3210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946-9B08-9C4A-69AC-5F407ADB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2CAE8-EF22-92A1-0AD1-8612F7C6E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40AB0-BC3E-DF50-ADB0-C680F160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4C201-C3C8-989E-1177-6B970AA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27D8-BE55-F8A0-72CD-3BD30B74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82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355A-913B-2387-09AA-F0FD9132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E49ED-D81A-99E5-10F7-9A99D26E3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AC30-4686-79E8-3040-4AA953DF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B583-AA79-662A-1815-399BD4AD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513CD-D500-234C-6252-7E045808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26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6B76-0F50-4D2F-4DA9-A06854D9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D2E1D-BF93-B365-B991-353210E75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FF946-5974-1379-52C7-5E197C587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E551B-A662-722E-CFD7-E62F111E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AA349-0BC9-1221-1764-FADB2910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BA6B4-4C97-35DE-432B-5607FBCC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92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2B3E-FF8B-474D-8F1E-E127205B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5A80F-02B1-4D5A-86C0-E15508CDE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81E42-3CCB-47D9-AA43-176E0BB7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0DF80-6C1C-48D7-8FEC-72F1E7D4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F607E-CAD5-4562-896E-472DDD43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535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0ED3-D493-C3DB-532A-39ED90D2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64F44-5B11-F53F-8DAC-9F34D584A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13A68-EFCE-54D4-07C2-A727B4AE5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66FB-0E95-EC49-A163-60175D232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FDBF4-D87D-5C9F-19C4-D666C1611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38874-DAC4-6C61-C947-AD9774C7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8607D-3FE7-1DB1-97B1-0E9700A2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3A4CC-E926-E7C8-D3E1-5799C22F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636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437E-132E-CC88-1B68-4639DA12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CED2E-97A6-2832-A35C-03BF3E23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BD27F-6B42-0D77-9BEF-87F9B4A6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3083F-4BAE-1158-0303-353BD4FE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5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A496C-79B2-EFAB-DD2C-E3B80D07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DF779-298B-FAA7-AE29-755DF0C9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7C315-AC97-8A11-720E-342C8424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388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A902-1304-B98A-3676-C49BFD79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31ED-7586-1178-86D1-B0AA8B28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F05A1-798F-5117-E008-E405447A4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77961-4AD2-FA8D-6C9D-BDD18960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D99F4-1760-9E02-9C56-9601101F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8F7F9-AD55-3E62-5DDB-EAEDB990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756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F64C-A79D-DCEF-C6D3-4EA6A152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9CF54-E5BD-1A44-568A-715513B65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1CDD5-7B7B-EE43-CEE3-372BEED4F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1CFF5-B353-4E19-5B39-48E6B13D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8EE1-E38D-BA4F-F82D-5CF3C14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334AB-F545-44E6-98AF-9351108D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860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5C36-C726-E489-6D38-31111EEC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23EAF-5BC2-263E-5353-A90B383D2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544FE-DBC4-B631-BAAF-B73410A2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238E-CC12-E59D-4CF3-0D896579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8944-7057-CCAD-CE6D-0CC462ED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349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ED4CD-170F-29DB-A7F1-71367B43F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798F7-BF46-CECF-FAD5-00BA0635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E535-3BF6-46B2-4919-A229939E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B2552-04F9-E402-914B-8CBC4639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4DA66-B39F-E200-6823-159A12E9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039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781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2110-62F5-CBC7-6451-CEB9BE1F4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BA88C-1F28-BA95-9FFF-AED3FE741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158B7-8DF5-8008-32A2-292CAA4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B5A1-3844-9D7A-646C-E15FCEE3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4822-46A9-E0D4-05A8-E13A727A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533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2440-99F3-1E3F-39BF-6A092B2D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67619-ED99-882C-0FFA-1C402EDCF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B5EB-7B7D-3C7C-C015-640C830A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37F05-0180-4AF8-BADD-34CDCCF5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B070-6F91-46B4-5083-7945E18F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B1EE-4761-4D1E-ABD3-909AE24F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E9CD-929E-42EF-909A-5AA9B2598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20A85-4B9E-40B3-88F5-24AB94929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4A71D-8D9E-4D76-9CF7-2DDD84BA0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B6145-29D4-49C5-8503-A4E58F55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F20B5-8A5C-4CCD-A58D-49D8D829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2096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9DAD-6D85-0909-7E1C-E5F15B730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C6A60-24F5-B177-CF0D-5C074A18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80B2-DCB7-ECB4-EC98-153567C5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E825-5EEA-FCCD-843D-5C1CD6FB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37239-6A66-AA83-5B22-19A03819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122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6825-0952-7974-F71C-F77C4FEA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237F-3AA4-EEC6-E97B-33DFA9893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08A7E-E73D-AE0B-358C-C54FD94F1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7734E-CA8B-C855-D23C-B3BD5B48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1E788-6C45-182A-54BE-9F862225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62868-C8DA-02A5-63EC-67F74660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129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C6D-1F74-6816-64B5-48C959C2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73289-CF5A-EB9B-DA65-8C9D2065B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76DA7-3DBE-5CEF-DF22-4105D8275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E996E-7155-39CE-86BC-465300DD4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2D8B9-2C8F-34DF-5D51-C27EC0126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98D16-140E-ABCC-AA77-05729419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72DFD-0E32-F9F8-AC1B-9B04E9D3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A7AF4-5343-DDEC-379F-D2F6591A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294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F3C1-0410-759A-0E61-CA2510AC9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32340-CA40-0FC4-1AD9-EFECF799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C0CC5-FE80-EAD7-53AE-AAE48E0B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71E7E-4EB5-380E-C3C7-C11EF2E3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142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0283D-FC17-EB66-B76A-01165415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4F76D-282C-645E-12A8-32E6CBEF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F55BF-A28C-3862-F53C-79795BED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822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ADB5-E884-86EF-7C4E-9398B510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AD1C3-6771-9149-9EBA-C1F1F8454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7B17-370D-8C2A-A6BD-FAD507DF1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F7D32-DC6D-5F6C-6CF2-AC63BEE8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5973E-AFE8-148D-EE6B-498ACFB9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94723-7F8E-100B-024B-97782B06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897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D76C-A59B-8637-54B2-F767CAC8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6B3BE-B678-2E3F-9392-CBFB5AB6A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23843-DC17-BF59-DB44-C7BD28E9B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44ECB-3280-7411-D6DE-8726B485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08228-D48C-7DBC-6C4E-EDD69DEF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DBA7-22CF-0A6D-D335-0EA7843A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1141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79EF-7F2B-C955-8B05-AC525D48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57BA8-CD10-1808-17B7-8A0B408D7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6E473-B7E6-81D4-57C8-3BDC4FA2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356AE-CF64-7D96-EED8-AC72A494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F19C-E413-ACCE-4D20-983FC802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6140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73AB6-82F7-A741-65C2-8072DB09A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00DE5-0E2B-6661-D2EA-14F8B1D8D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1605C-D7AA-7F78-E5B0-1A12448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98ABD-0479-3658-07A9-53E61D0B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E85DE-3B16-2B56-CE05-1A86964A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0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372A-257E-491D-937A-0FFBB9AB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C53F6-9F05-4241-AB53-6F28EDB71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1C0A-8634-4651-B084-15F2D422D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B7472-F97F-4C56-8430-84F044CED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1C2A9-9C9D-4689-AFC5-3730B2E6B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10EBE-37AB-443E-80DF-84234B11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B2E1D-C7F8-43D5-B366-642A7C4B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818FE-AC89-4B0F-8465-4771DD4D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2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84FA-57E1-487D-B164-51E11465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35510-9A42-4D0B-9C35-50608337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50C79-5F7E-4E40-9575-FAB56632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A2EC85-9B67-41E9-B2AD-A8AB65CB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2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D8E91-0E54-4FBA-871F-12A752EE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31768-122A-4A93-8BD2-FFAF16EB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5F6FA-9EB7-4601-AD0A-1965D83F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77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8987-2635-48A2-A7ED-5A5E3DFD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DE936-5DE0-4AFA-92E0-0514A342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AD43A-865D-449D-8C82-0A76EF565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17C33-B1B8-42E8-9DBD-1502BBC9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2ED1D-975E-42D5-85BF-A59AA5A6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48E7E-587D-4234-93C7-049A21E4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0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47537-96CD-49CE-B48A-A81019971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A82C53-19D5-4A64-B297-F20A9F698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87475-3039-4DDD-AF27-931C92259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736B9-DFA9-4C85-92B5-734D05EB3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5BEEF-4042-4C74-8E58-8AFF94F6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5C025-8F8A-4005-9D89-E3F9864C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7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CF03E-9957-4B95-AC33-F60A66B3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DFB50-7972-48A8-A45F-E1F718AF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1DB6-BED7-40A1-BF62-2EA17BA07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FBDA-5DF1-42A4-90EE-2BEC4BDC22C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8CB62-4FB9-48DF-8558-138A59490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592FA-6C8A-4431-B328-1601FE93E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47669-05B3-4288-A463-8524BEEC7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2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A9C17-F3C0-46DA-ADB4-8773B374A782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05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2203D0-EBBA-1B6A-ECA8-D3821634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92C50-DDB8-45DF-DD33-1FFECC0E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73341-B16E-234D-D1CD-A6F1BC7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E506-9346-03B2-BF2A-27BDEF44D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BF6CA-8846-54D7-282F-88A869D8F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1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205D5-9899-A166-96AC-C2DE9166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7037B-FB2D-7D13-8B6F-132A08F64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62EA-B7EE-E2F2-1C40-B2FA44F79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74802-488F-446C-6141-A5CBE9C4B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1C9E-92E9-5E27-277C-209368528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92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file:///\\tools" TargetMode="Externa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0" y="3437952"/>
            <a:ext cx="575546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i="0" dirty="0">
                <a:solidFill>
                  <a:schemeClr val="bg1"/>
                </a:solidFill>
                <a:effectLst/>
                <a:latin typeface="+mn-lt"/>
              </a:rPr>
              <a:t>The </a:t>
            </a:r>
            <a:r>
              <a:rPr lang="en-GB" sz="1000" b="1" i="0" dirty="0">
                <a:solidFill>
                  <a:schemeClr val="bg1"/>
                </a:solidFill>
                <a:effectLst/>
                <a:latin typeface="+mn-lt"/>
              </a:rPr>
              <a:t>scorecard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+mn-lt"/>
              </a:rPr>
              <a:t> puts strategy and vision, not control, at the centre. It establishes goals and assumes that people will adopt whatever behaviours and take whatever actions are required.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0" y="2876860"/>
            <a:ext cx="590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Balanced SCORECARD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5D4DC1-2063-6443-7CBC-1D5005EA569F}"/>
              </a:ext>
            </a:extLst>
          </p:cNvPr>
          <p:cNvSpPr txBox="1"/>
          <p:nvPr/>
        </p:nvSpPr>
        <p:spPr>
          <a:xfrm>
            <a:off x="1100831" y="4618624"/>
            <a:ext cx="4003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Financial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Learning &amp; Innovation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Internal Business Perspective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Customer Perspective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C4A39-FB65-8E20-06C2-D6B25F7D4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258" y="2935671"/>
            <a:ext cx="3503771" cy="14216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1CA01E1-B78B-F961-F97B-250F557B6A3F}"/>
              </a:ext>
            </a:extLst>
          </p:cNvPr>
          <p:cNvGrpSpPr/>
          <p:nvPr/>
        </p:nvGrpSpPr>
        <p:grpSpPr>
          <a:xfrm>
            <a:off x="5239797" y="4096166"/>
            <a:ext cx="1055370" cy="1055370"/>
            <a:chOff x="7108613" y="4124330"/>
            <a:chExt cx="1055370" cy="105537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2813081-7562-1052-0732-CD6E5D454772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7" name="Google Shape;104;p13">
              <a:extLst>
                <a:ext uri="{FF2B5EF4-FFF2-40B4-BE49-F238E27FC236}">
                  <a16:creationId xmlns:a16="http://schemas.microsoft.com/office/drawing/2014/main" id="{CC7B90C0-0040-E5BF-D611-F33EB8CA92A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105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91D0E9-168F-4C89-8F4B-D8EF6E6DE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88126"/>
              </p:ext>
            </p:extLst>
          </p:nvPr>
        </p:nvGraphicFramePr>
        <p:xfrm>
          <a:off x="694453" y="1662166"/>
          <a:ext cx="10803093" cy="4332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650">
                  <a:extLst>
                    <a:ext uri="{9D8B030D-6E8A-4147-A177-3AD203B41FA5}">
                      <a16:colId xmlns:a16="http://schemas.microsoft.com/office/drawing/2014/main" val="2853450042"/>
                    </a:ext>
                  </a:extLst>
                </a:gridCol>
                <a:gridCol w="2647199">
                  <a:extLst>
                    <a:ext uri="{9D8B030D-6E8A-4147-A177-3AD203B41FA5}">
                      <a16:colId xmlns:a16="http://schemas.microsoft.com/office/drawing/2014/main" val="3025079408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2383947624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1923114999"/>
                    </a:ext>
                  </a:extLst>
                </a:gridCol>
              </a:tblGrid>
              <a:tr h="508163">
                <a:tc gridSpan="4"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VIEW – CUSTOMER PERSPECTIVE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7672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Objectives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Reference Measurement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Objectives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Measurement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25908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New Products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Sales of new product as a percentage of sales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206796"/>
                  </a:ext>
                </a:extLst>
              </a:tr>
              <a:tr h="646782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Proprietary product sales as a percentage of sales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247499"/>
                  </a:ext>
                </a:extLst>
              </a:tr>
              <a:tr h="61714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Preferred supplier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Share of key accounts purchase program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26090"/>
                  </a:ext>
                </a:extLst>
              </a:tr>
              <a:tr h="5155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Engaged supply chain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As defined by customer and used as a measure , “on time delivery 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2281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Customer intimacy and partnership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Number of partnership efforts at business strengthening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8918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7537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EDB1670-A1AC-4696-A861-EEE1F816DC16}"/>
              </a:ext>
            </a:extLst>
          </p:cNvPr>
          <p:cNvSpPr txBox="1"/>
          <p:nvPr/>
        </p:nvSpPr>
        <p:spPr>
          <a:xfrm>
            <a:off x="7743642" y="1138742"/>
            <a:ext cx="3711006" cy="5129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Objectives : Please insert agreed corporate objectives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Measurement : Please enter your measures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CD68A4-7F27-4E8F-A05A-0FC7A692586B}"/>
              </a:ext>
            </a:extLst>
          </p:cNvPr>
          <p:cNvSpPr txBox="1"/>
          <p:nvPr/>
        </p:nvSpPr>
        <p:spPr>
          <a:xfrm>
            <a:off x="157910" y="124665"/>
            <a:ext cx="47534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Balanced Scorecard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7B15BB-7211-490E-93B3-509A39D93870}"/>
              </a:ext>
            </a:extLst>
          </p:cNvPr>
          <p:cNvSpPr txBox="1"/>
          <p:nvPr/>
        </p:nvSpPr>
        <p:spPr>
          <a:xfrm>
            <a:off x="157910" y="666071"/>
            <a:ext cx="3557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5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VIEW – CUSTOMER PERSPECTIVE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7D2F570-A408-435D-8E3D-D663DB32B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52A18D-CCC4-611A-F4E2-A85896CD5F5B}"/>
              </a:ext>
            </a:extLst>
          </p:cNvPr>
          <p:cNvSpPr txBox="1"/>
          <p:nvPr/>
        </p:nvSpPr>
        <p:spPr>
          <a:xfrm>
            <a:off x="5237018" y="6488668"/>
            <a:ext cx="2660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</p:spTree>
    <p:extLst>
      <p:ext uri="{BB962C8B-B14F-4D97-AF65-F5344CB8AC3E}">
        <p14:creationId xmlns:p14="http://schemas.microsoft.com/office/powerpoint/2010/main" val="374630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stomers &amp; Users / Color Wheel">
            <a:extLst>
              <a:ext uri="{FF2B5EF4-FFF2-40B4-BE49-F238E27FC236}">
                <a16:creationId xmlns:a16="http://schemas.microsoft.com/office/drawing/2014/main" id="{235BF9F6-8FB8-4102-B600-1BA25DA75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763404"/>
            <a:ext cx="2839408" cy="18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Yellow and Black Letter T-letter Blocks">
            <a:extLst>
              <a:ext uri="{FF2B5EF4-FFF2-40B4-BE49-F238E27FC236}">
                <a16:creationId xmlns:a16="http://schemas.microsoft.com/office/drawing/2014/main" id="{B0B09F9C-79B3-4CC7-89A4-00ED763C7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65" y="4319939"/>
            <a:ext cx="2911852" cy="18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White and Yellow Dice on Green Surface">
            <a:extLst>
              <a:ext uri="{FF2B5EF4-FFF2-40B4-BE49-F238E27FC236}">
                <a16:creationId xmlns:a16="http://schemas.microsoft.com/office/drawing/2014/main" id="{05C760EA-A3E9-4BAD-93E9-60A6E1CC9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4319939"/>
            <a:ext cx="2850294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ayscale Photo of People at Market">
            <a:extLst>
              <a:ext uri="{FF2B5EF4-FFF2-40B4-BE49-F238E27FC236}">
                <a16:creationId xmlns:a16="http://schemas.microsoft.com/office/drawing/2014/main" id="{33360189-70B2-4227-B44B-51871A89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04" y="754717"/>
            <a:ext cx="2911851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07D0B562-11DB-4F24-BB09-D018A7ACE6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73" y="123575"/>
            <a:ext cx="1570594" cy="3655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5C8D1-EABD-447B-B8E8-294ED42B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www.upskilpro.com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3B2F05-B9A4-42FA-9DE1-4E4B120E90EB}"/>
              </a:ext>
            </a:extLst>
          </p:cNvPr>
          <p:cNvSpPr/>
          <p:nvPr/>
        </p:nvSpPr>
        <p:spPr>
          <a:xfrm>
            <a:off x="7114140" y="2596903"/>
            <a:ext cx="4574866" cy="18004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tools are designed in easy-to-use solutions, all you need to do is download the tool and get to work immediately . All UpskilPRO material has taken 100’s of hours and many 1000’s of $ to build , all this expertise and content is brought to you for a fraction of the cost to help professionals enhance their capability.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	core areas which are best suited to improve using our tools: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Subject matter expertise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Best practices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Analytical output &amp; charting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Prioritization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Process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95F606-B854-479A-B445-F7B07576866F}"/>
              </a:ext>
            </a:extLst>
          </p:cNvPr>
          <p:cNvSpPr/>
          <p:nvPr/>
        </p:nvSpPr>
        <p:spPr>
          <a:xfrm>
            <a:off x="6426689" y="6003111"/>
            <a:ext cx="582123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Tools in one place to get 10X productive now.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AFB392-4E20-49CF-9184-35A7319B2A1C}"/>
              </a:ext>
            </a:extLst>
          </p:cNvPr>
          <p:cNvSpPr txBox="1"/>
          <p:nvPr/>
        </p:nvSpPr>
        <p:spPr>
          <a:xfrm>
            <a:off x="6278017" y="864932"/>
            <a:ext cx="5913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Created by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ex-Procter &amp; Gamble, Rothmans,  BAT, Gillette, Nokia,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Microsoft &amp; 3M managers.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C534D-7CD7-4D0F-89BB-7C9F18C0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8828D9-3E6A-477F-A491-AADAE3613D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528628-B5A8-4E7B-A422-CED3ACEC85CE}"/>
              </a:ext>
            </a:extLst>
          </p:cNvPr>
          <p:cNvSpPr/>
          <p:nvPr/>
        </p:nvSpPr>
        <p:spPr>
          <a:xfrm>
            <a:off x="891731" y="2994752"/>
            <a:ext cx="5312338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Capability enhancement tools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Consumer Marketing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Trade Marketing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&amp;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Sales excellence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professionals.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DB5000"/>
              </a:solidFill>
              <a:effectLst/>
              <a:uLnTx/>
              <a:uFillTx/>
              <a:latin typeface="Lato Light" panose="020F0502020204030203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1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0" y="3437952"/>
            <a:ext cx="575546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The 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scorecard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 puts strategy and vision, not control, at the centre. It establishes goals and assumes that people will adopt whatever behaviours and take whatever actions are required.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0" y="2876860"/>
            <a:ext cx="590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Balanced SCORECARD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5D4DC1-2063-6443-7CBC-1D5005EA569F}"/>
              </a:ext>
            </a:extLst>
          </p:cNvPr>
          <p:cNvSpPr txBox="1"/>
          <p:nvPr/>
        </p:nvSpPr>
        <p:spPr>
          <a:xfrm>
            <a:off x="1100831" y="4618624"/>
            <a:ext cx="4003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Financial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Learning &amp; Innovation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Internal Business Perspective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Customer Perspective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C4A39-FB65-8E20-06C2-D6B25F7D4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258" y="2935671"/>
            <a:ext cx="3503771" cy="14216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AC9DE70-1298-FB4A-0FD6-B0C70B80649B}"/>
              </a:ext>
            </a:extLst>
          </p:cNvPr>
          <p:cNvGrpSpPr/>
          <p:nvPr/>
        </p:nvGrpSpPr>
        <p:grpSpPr>
          <a:xfrm>
            <a:off x="5239797" y="4096166"/>
            <a:ext cx="1055370" cy="1055370"/>
            <a:chOff x="7108613" y="4124330"/>
            <a:chExt cx="1055370" cy="105537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4D1F033-7A35-F885-8BEF-9ED77ABA81F3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7" name="Google Shape;104;p13">
              <a:extLst>
                <a:ext uri="{FF2B5EF4-FFF2-40B4-BE49-F238E27FC236}">
                  <a16:creationId xmlns:a16="http://schemas.microsoft.com/office/drawing/2014/main" id="{511AC42B-9AF6-334B-E2CB-6EAFB3AED570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27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stomers &amp; Users / Color Wheel">
            <a:extLst>
              <a:ext uri="{FF2B5EF4-FFF2-40B4-BE49-F238E27FC236}">
                <a16:creationId xmlns:a16="http://schemas.microsoft.com/office/drawing/2014/main" id="{235BF9F6-8FB8-4102-B600-1BA25DA75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763404"/>
            <a:ext cx="2839408" cy="18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Yellow and Black Letter T-letter Blocks">
            <a:extLst>
              <a:ext uri="{FF2B5EF4-FFF2-40B4-BE49-F238E27FC236}">
                <a16:creationId xmlns:a16="http://schemas.microsoft.com/office/drawing/2014/main" id="{B0B09F9C-79B3-4CC7-89A4-00ED763C7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65" y="4319939"/>
            <a:ext cx="2911852" cy="18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White and Yellow Dice on Green Surface">
            <a:extLst>
              <a:ext uri="{FF2B5EF4-FFF2-40B4-BE49-F238E27FC236}">
                <a16:creationId xmlns:a16="http://schemas.microsoft.com/office/drawing/2014/main" id="{05C760EA-A3E9-4BAD-93E9-60A6E1CC9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4319939"/>
            <a:ext cx="2850294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ayscale Photo of People at Market">
            <a:extLst>
              <a:ext uri="{FF2B5EF4-FFF2-40B4-BE49-F238E27FC236}">
                <a16:creationId xmlns:a16="http://schemas.microsoft.com/office/drawing/2014/main" id="{33360189-70B2-4227-B44B-51871A89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04" y="754717"/>
            <a:ext cx="2911851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07D0B562-11DB-4F24-BB09-D018A7ACE6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73" y="123575"/>
            <a:ext cx="1570594" cy="3655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5C8D1-EABD-447B-B8E8-294ED42B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www.upskilpro.com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3B2F05-B9A4-42FA-9DE1-4E4B120E90EB}"/>
              </a:ext>
            </a:extLst>
          </p:cNvPr>
          <p:cNvSpPr/>
          <p:nvPr/>
        </p:nvSpPr>
        <p:spPr>
          <a:xfrm>
            <a:off x="7114140" y="2596903"/>
            <a:ext cx="4574866" cy="18004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tools are designed in easy-to-use solutions, all you need to do is download the tool and get to work immediately . All UpskilPRO material has taken 100’s of hours and many 1000’s of $ to build , all this expertise and content is brought to you for a fraction of the cost to help professionals enhance their capability.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	core areas which are best suited to improve using our tools: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Subject matter expertise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Best practices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Analytical output &amp; charting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Prioritization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Process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95F606-B854-479A-B445-F7B07576866F}"/>
              </a:ext>
            </a:extLst>
          </p:cNvPr>
          <p:cNvSpPr/>
          <p:nvPr/>
        </p:nvSpPr>
        <p:spPr>
          <a:xfrm>
            <a:off x="6426689" y="6003111"/>
            <a:ext cx="582123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Tools in one place to get 10X productive now.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AFB392-4E20-49CF-9184-35A7319B2A1C}"/>
              </a:ext>
            </a:extLst>
          </p:cNvPr>
          <p:cNvSpPr txBox="1"/>
          <p:nvPr/>
        </p:nvSpPr>
        <p:spPr>
          <a:xfrm>
            <a:off x="6278017" y="864932"/>
            <a:ext cx="5913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Created by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ex-Procter &amp; Gamble, Rothmans,  BAT, Gillette, Nokia,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Microsoft &amp; 3M managers.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C534D-7CD7-4D0F-89BB-7C9F18C0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8828D9-3E6A-477F-A491-AADAE3613D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528628-B5A8-4E7B-A422-CED3ACEC85CE}"/>
              </a:ext>
            </a:extLst>
          </p:cNvPr>
          <p:cNvSpPr/>
          <p:nvPr/>
        </p:nvSpPr>
        <p:spPr>
          <a:xfrm>
            <a:off x="891731" y="2994752"/>
            <a:ext cx="5312338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Capability enhancement tools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Consumer Marketing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Trade Marketing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&amp;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Sales excellence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professionals.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DB5000"/>
              </a:solidFill>
              <a:effectLst/>
              <a:uLnTx/>
              <a:uFillTx/>
              <a:latin typeface="Lato Light" panose="020F0502020204030203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0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0"/>
          <p:cNvSpPr>
            <a:spLocks/>
          </p:cNvSpPr>
          <p:nvPr/>
        </p:nvSpPr>
        <p:spPr bwMode="auto">
          <a:xfrm>
            <a:off x="6964890" y="0"/>
            <a:ext cx="5227110" cy="2595385"/>
          </a:xfrm>
          <a:custGeom>
            <a:avLst/>
            <a:gdLst>
              <a:gd name="T0" fmla="*/ 719 w 3287"/>
              <a:gd name="T1" fmla="*/ 0 h 1633"/>
              <a:gd name="T2" fmla="*/ 3287 w 3287"/>
              <a:gd name="T3" fmla="*/ 0 h 1633"/>
              <a:gd name="T4" fmla="*/ 3287 w 3287"/>
              <a:gd name="T5" fmla="*/ 0 h 1633"/>
              <a:gd name="T6" fmla="*/ 394 w 3287"/>
              <a:gd name="T7" fmla="*/ 1633 h 1633"/>
              <a:gd name="T8" fmla="*/ 334 w 3287"/>
              <a:gd name="T9" fmla="*/ 1538 h 1633"/>
              <a:gd name="T10" fmla="*/ 262 w 3287"/>
              <a:gd name="T11" fmla="*/ 1450 h 1633"/>
              <a:gd name="T12" fmla="*/ 183 w 3287"/>
              <a:gd name="T13" fmla="*/ 1369 h 1633"/>
              <a:gd name="T14" fmla="*/ 95 w 3287"/>
              <a:gd name="T15" fmla="*/ 1297 h 1633"/>
              <a:gd name="T16" fmla="*/ 0 w 3287"/>
              <a:gd name="T17" fmla="*/ 1234 h 1633"/>
              <a:gd name="T18" fmla="*/ 719 w 3287"/>
              <a:gd name="T19" fmla="*/ 0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7" h="1633">
                <a:moveTo>
                  <a:pt x="719" y="0"/>
                </a:moveTo>
                <a:lnTo>
                  <a:pt x="3287" y="0"/>
                </a:lnTo>
                <a:lnTo>
                  <a:pt x="3287" y="0"/>
                </a:lnTo>
                <a:lnTo>
                  <a:pt x="394" y="1633"/>
                </a:lnTo>
                <a:lnTo>
                  <a:pt x="334" y="1538"/>
                </a:lnTo>
                <a:lnTo>
                  <a:pt x="262" y="1450"/>
                </a:lnTo>
                <a:lnTo>
                  <a:pt x="183" y="1369"/>
                </a:lnTo>
                <a:lnTo>
                  <a:pt x="95" y="1297"/>
                </a:lnTo>
                <a:lnTo>
                  <a:pt x="0" y="1234"/>
                </a:lnTo>
                <a:lnTo>
                  <a:pt x="719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123396" y="0"/>
            <a:ext cx="1969432" cy="1953294"/>
          </a:xfrm>
          <a:custGeom>
            <a:avLst/>
            <a:gdLst>
              <a:gd name="T0" fmla="*/ 0 w 1238"/>
              <a:gd name="T1" fmla="*/ 0 h 1229"/>
              <a:gd name="T2" fmla="*/ 1238 w 1238"/>
              <a:gd name="T3" fmla="*/ 0 h 1229"/>
              <a:gd name="T4" fmla="*/ 1238 w 1238"/>
              <a:gd name="T5" fmla="*/ 1088 h 1229"/>
              <a:gd name="T6" fmla="*/ 1238 w 1238"/>
              <a:gd name="T7" fmla="*/ 1088 h 1229"/>
              <a:gd name="T8" fmla="*/ 1121 w 1238"/>
              <a:gd name="T9" fmla="*/ 1095 h 1229"/>
              <a:gd name="T10" fmla="*/ 1012 w 1238"/>
              <a:gd name="T11" fmla="*/ 1113 h 1229"/>
              <a:gd name="T12" fmla="*/ 903 w 1238"/>
              <a:gd name="T13" fmla="*/ 1141 h 1229"/>
              <a:gd name="T14" fmla="*/ 801 w 1238"/>
              <a:gd name="T15" fmla="*/ 1181 h 1229"/>
              <a:gd name="T16" fmla="*/ 703 w 1238"/>
              <a:gd name="T17" fmla="*/ 1229 h 1229"/>
              <a:gd name="T18" fmla="*/ 0 w 1238"/>
              <a:gd name="T19" fmla="*/ 0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38" h="1229">
                <a:moveTo>
                  <a:pt x="0" y="0"/>
                </a:moveTo>
                <a:lnTo>
                  <a:pt x="1238" y="0"/>
                </a:lnTo>
                <a:lnTo>
                  <a:pt x="1238" y="1088"/>
                </a:lnTo>
                <a:lnTo>
                  <a:pt x="1238" y="1088"/>
                </a:lnTo>
                <a:lnTo>
                  <a:pt x="1121" y="1095"/>
                </a:lnTo>
                <a:lnTo>
                  <a:pt x="1012" y="1113"/>
                </a:lnTo>
                <a:lnTo>
                  <a:pt x="903" y="1141"/>
                </a:lnTo>
                <a:lnTo>
                  <a:pt x="801" y="1181"/>
                </a:lnTo>
                <a:lnTo>
                  <a:pt x="703" y="12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1589" y="3436144"/>
            <a:ext cx="4602235" cy="3437733"/>
          </a:xfrm>
          <a:custGeom>
            <a:avLst/>
            <a:gdLst>
              <a:gd name="T0" fmla="*/ 0 w 2893"/>
              <a:gd name="T1" fmla="*/ 0 h 2163"/>
              <a:gd name="T2" fmla="*/ 2753 w 2893"/>
              <a:gd name="T3" fmla="*/ 0 h 2163"/>
              <a:gd name="T4" fmla="*/ 2760 w 2893"/>
              <a:gd name="T5" fmla="*/ 114 h 2163"/>
              <a:gd name="T6" fmla="*/ 2777 w 2893"/>
              <a:gd name="T7" fmla="*/ 225 h 2163"/>
              <a:gd name="T8" fmla="*/ 2805 w 2893"/>
              <a:gd name="T9" fmla="*/ 330 h 2163"/>
              <a:gd name="T10" fmla="*/ 2844 w 2893"/>
              <a:gd name="T11" fmla="*/ 432 h 2163"/>
              <a:gd name="T12" fmla="*/ 2893 w 2893"/>
              <a:gd name="T13" fmla="*/ 529 h 2163"/>
              <a:gd name="T14" fmla="*/ 0 w 2893"/>
              <a:gd name="T15" fmla="*/ 2163 h 2163"/>
              <a:gd name="T16" fmla="*/ 0 w 2893"/>
              <a:gd name="T17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3">
                <a:moveTo>
                  <a:pt x="0" y="0"/>
                </a:moveTo>
                <a:lnTo>
                  <a:pt x="2753" y="0"/>
                </a:lnTo>
                <a:lnTo>
                  <a:pt x="2760" y="114"/>
                </a:lnTo>
                <a:lnTo>
                  <a:pt x="2777" y="225"/>
                </a:lnTo>
                <a:lnTo>
                  <a:pt x="2805" y="330"/>
                </a:lnTo>
                <a:lnTo>
                  <a:pt x="2844" y="432"/>
                </a:lnTo>
                <a:lnTo>
                  <a:pt x="2893" y="529"/>
                </a:lnTo>
                <a:lnTo>
                  <a:pt x="0" y="21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0" y="0"/>
            <a:ext cx="4602235" cy="3432964"/>
          </a:xfrm>
          <a:custGeom>
            <a:avLst/>
            <a:gdLst>
              <a:gd name="T0" fmla="*/ 0 w 2893"/>
              <a:gd name="T1" fmla="*/ 0 h 2160"/>
              <a:gd name="T2" fmla="*/ 2893 w 2893"/>
              <a:gd name="T3" fmla="*/ 1634 h 2160"/>
              <a:gd name="T4" fmla="*/ 2844 w 2893"/>
              <a:gd name="T5" fmla="*/ 1729 h 2160"/>
              <a:gd name="T6" fmla="*/ 2805 w 2893"/>
              <a:gd name="T7" fmla="*/ 1831 h 2160"/>
              <a:gd name="T8" fmla="*/ 2777 w 2893"/>
              <a:gd name="T9" fmla="*/ 1938 h 2160"/>
              <a:gd name="T10" fmla="*/ 2760 w 2893"/>
              <a:gd name="T11" fmla="*/ 2047 h 2160"/>
              <a:gd name="T12" fmla="*/ 2753 w 2893"/>
              <a:gd name="T13" fmla="*/ 2160 h 2160"/>
              <a:gd name="T14" fmla="*/ 0 w 2893"/>
              <a:gd name="T15" fmla="*/ 2160 h 2160"/>
              <a:gd name="T16" fmla="*/ 0 w 2893"/>
              <a:gd name="T1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0">
                <a:moveTo>
                  <a:pt x="0" y="0"/>
                </a:moveTo>
                <a:lnTo>
                  <a:pt x="2893" y="1634"/>
                </a:lnTo>
                <a:lnTo>
                  <a:pt x="2844" y="1729"/>
                </a:lnTo>
                <a:lnTo>
                  <a:pt x="2805" y="1831"/>
                </a:lnTo>
                <a:lnTo>
                  <a:pt x="2777" y="1938"/>
                </a:lnTo>
                <a:lnTo>
                  <a:pt x="2760" y="2047"/>
                </a:lnTo>
                <a:lnTo>
                  <a:pt x="2753" y="216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1588" y="1"/>
            <a:ext cx="5240152" cy="2600153"/>
          </a:xfrm>
          <a:custGeom>
            <a:avLst/>
            <a:gdLst>
              <a:gd name="T0" fmla="*/ 0 w 3294"/>
              <a:gd name="T1" fmla="*/ 0 h 1636"/>
              <a:gd name="T2" fmla="*/ 2591 w 3294"/>
              <a:gd name="T3" fmla="*/ 0 h 1636"/>
              <a:gd name="T4" fmla="*/ 3294 w 3294"/>
              <a:gd name="T5" fmla="*/ 1229 h 1636"/>
              <a:gd name="T6" fmla="*/ 3197 w 3294"/>
              <a:gd name="T7" fmla="*/ 1292 h 1636"/>
              <a:gd name="T8" fmla="*/ 3109 w 3294"/>
              <a:gd name="T9" fmla="*/ 1366 h 1636"/>
              <a:gd name="T10" fmla="*/ 3027 w 3294"/>
              <a:gd name="T11" fmla="*/ 1448 h 1636"/>
              <a:gd name="T12" fmla="*/ 2955 w 3294"/>
              <a:gd name="T13" fmla="*/ 1538 h 1636"/>
              <a:gd name="T14" fmla="*/ 2893 w 3294"/>
              <a:gd name="T15" fmla="*/ 1636 h 1636"/>
              <a:gd name="T16" fmla="*/ 0 w 3294"/>
              <a:gd name="T17" fmla="*/ 2 h 1636"/>
              <a:gd name="T18" fmla="*/ 0 w 3294"/>
              <a:gd name="T19" fmla="*/ 0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6">
                <a:moveTo>
                  <a:pt x="0" y="0"/>
                </a:moveTo>
                <a:lnTo>
                  <a:pt x="2591" y="0"/>
                </a:lnTo>
                <a:lnTo>
                  <a:pt x="3294" y="1229"/>
                </a:lnTo>
                <a:lnTo>
                  <a:pt x="3197" y="1292"/>
                </a:lnTo>
                <a:lnTo>
                  <a:pt x="3109" y="1366"/>
                </a:lnTo>
                <a:lnTo>
                  <a:pt x="3027" y="1448"/>
                </a:lnTo>
                <a:lnTo>
                  <a:pt x="2955" y="1538"/>
                </a:lnTo>
                <a:lnTo>
                  <a:pt x="2893" y="1636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6092828" y="0"/>
            <a:ext cx="2004430" cy="1961240"/>
          </a:xfrm>
          <a:custGeom>
            <a:avLst/>
            <a:gdLst>
              <a:gd name="T0" fmla="*/ 0 w 1260"/>
              <a:gd name="T1" fmla="*/ 0 h 1234"/>
              <a:gd name="T2" fmla="*/ 1260 w 1260"/>
              <a:gd name="T3" fmla="*/ 0 h 1234"/>
              <a:gd name="T4" fmla="*/ 541 w 1260"/>
              <a:gd name="T5" fmla="*/ 1234 h 1234"/>
              <a:gd name="T6" fmla="*/ 443 w 1260"/>
              <a:gd name="T7" fmla="*/ 1183 h 1234"/>
              <a:gd name="T8" fmla="*/ 339 w 1260"/>
              <a:gd name="T9" fmla="*/ 1144 h 1234"/>
              <a:gd name="T10" fmla="*/ 229 w 1260"/>
              <a:gd name="T11" fmla="*/ 1113 h 1234"/>
              <a:gd name="T12" fmla="*/ 116 w 1260"/>
              <a:gd name="T13" fmla="*/ 1095 h 1234"/>
              <a:gd name="T14" fmla="*/ 0 w 1260"/>
              <a:gd name="T15" fmla="*/ 1088 h 1234"/>
              <a:gd name="T16" fmla="*/ 0 w 1260"/>
              <a:gd name="T17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0" h="1234">
                <a:moveTo>
                  <a:pt x="0" y="0"/>
                </a:moveTo>
                <a:lnTo>
                  <a:pt x="1260" y="0"/>
                </a:lnTo>
                <a:lnTo>
                  <a:pt x="541" y="1234"/>
                </a:lnTo>
                <a:lnTo>
                  <a:pt x="443" y="1183"/>
                </a:lnTo>
                <a:lnTo>
                  <a:pt x="339" y="1144"/>
                </a:lnTo>
                <a:lnTo>
                  <a:pt x="229" y="1113"/>
                </a:lnTo>
                <a:lnTo>
                  <a:pt x="116" y="1095"/>
                </a:lnTo>
                <a:lnTo>
                  <a:pt x="0" y="10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1589" y="4276901"/>
            <a:ext cx="5230607" cy="2596974"/>
          </a:xfrm>
          <a:custGeom>
            <a:avLst/>
            <a:gdLst>
              <a:gd name="T0" fmla="*/ 2893 w 3288"/>
              <a:gd name="T1" fmla="*/ 0 h 1634"/>
              <a:gd name="T2" fmla="*/ 2953 w 3288"/>
              <a:gd name="T3" fmla="*/ 96 h 1634"/>
              <a:gd name="T4" fmla="*/ 3025 w 3288"/>
              <a:gd name="T5" fmla="*/ 184 h 1634"/>
              <a:gd name="T6" fmla="*/ 3104 w 3288"/>
              <a:gd name="T7" fmla="*/ 265 h 1634"/>
              <a:gd name="T8" fmla="*/ 3192 w 3288"/>
              <a:gd name="T9" fmla="*/ 337 h 1634"/>
              <a:gd name="T10" fmla="*/ 3288 w 3288"/>
              <a:gd name="T11" fmla="*/ 400 h 1634"/>
              <a:gd name="T12" fmla="*/ 2568 w 3288"/>
              <a:gd name="T13" fmla="*/ 1634 h 1634"/>
              <a:gd name="T14" fmla="*/ 0 w 3288"/>
              <a:gd name="T15" fmla="*/ 1634 h 1634"/>
              <a:gd name="T16" fmla="*/ 0 w 3288"/>
              <a:gd name="T17" fmla="*/ 1634 h 1634"/>
              <a:gd name="T18" fmla="*/ 2893 w 3288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8" h="1634">
                <a:moveTo>
                  <a:pt x="2893" y="0"/>
                </a:moveTo>
                <a:lnTo>
                  <a:pt x="2953" y="96"/>
                </a:lnTo>
                <a:lnTo>
                  <a:pt x="3025" y="184"/>
                </a:lnTo>
                <a:lnTo>
                  <a:pt x="3104" y="265"/>
                </a:lnTo>
                <a:lnTo>
                  <a:pt x="3192" y="337"/>
                </a:lnTo>
                <a:lnTo>
                  <a:pt x="3288" y="400"/>
                </a:lnTo>
                <a:lnTo>
                  <a:pt x="2568" y="1634"/>
                </a:lnTo>
                <a:lnTo>
                  <a:pt x="0" y="1634"/>
                </a:lnTo>
                <a:lnTo>
                  <a:pt x="0" y="1634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Freeform 53"/>
          <p:cNvSpPr>
            <a:spLocks/>
          </p:cNvSpPr>
          <p:nvPr/>
        </p:nvSpPr>
        <p:spPr bwMode="auto">
          <a:xfrm>
            <a:off x="7589765" y="0"/>
            <a:ext cx="4602235" cy="3436143"/>
          </a:xfrm>
          <a:custGeom>
            <a:avLst/>
            <a:gdLst>
              <a:gd name="T0" fmla="*/ 2893 w 2893"/>
              <a:gd name="T1" fmla="*/ 0 h 2162"/>
              <a:gd name="T2" fmla="*/ 2893 w 2893"/>
              <a:gd name="T3" fmla="*/ 2162 h 2162"/>
              <a:gd name="T4" fmla="*/ 140 w 2893"/>
              <a:gd name="T5" fmla="*/ 2162 h 2162"/>
              <a:gd name="T6" fmla="*/ 133 w 2893"/>
              <a:gd name="T7" fmla="*/ 2049 h 2162"/>
              <a:gd name="T8" fmla="*/ 116 w 2893"/>
              <a:gd name="T9" fmla="*/ 1940 h 2162"/>
              <a:gd name="T10" fmla="*/ 86 w 2893"/>
              <a:gd name="T11" fmla="*/ 1833 h 2162"/>
              <a:gd name="T12" fmla="*/ 49 w 2893"/>
              <a:gd name="T13" fmla="*/ 1731 h 2162"/>
              <a:gd name="T14" fmla="*/ 0 w 2893"/>
              <a:gd name="T15" fmla="*/ 1633 h 2162"/>
              <a:gd name="T16" fmla="*/ 2893 w 2893"/>
              <a:gd name="T17" fmla="*/ 0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2">
                <a:moveTo>
                  <a:pt x="2893" y="0"/>
                </a:moveTo>
                <a:lnTo>
                  <a:pt x="2893" y="2162"/>
                </a:lnTo>
                <a:lnTo>
                  <a:pt x="140" y="2162"/>
                </a:lnTo>
                <a:lnTo>
                  <a:pt x="133" y="2049"/>
                </a:lnTo>
                <a:lnTo>
                  <a:pt x="116" y="1940"/>
                </a:lnTo>
                <a:lnTo>
                  <a:pt x="86" y="1833"/>
                </a:lnTo>
                <a:lnTo>
                  <a:pt x="49" y="1731"/>
                </a:lnTo>
                <a:lnTo>
                  <a:pt x="0" y="1633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6942324" y="4276901"/>
            <a:ext cx="5240152" cy="2596974"/>
          </a:xfrm>
          <a:custGeom>
            <a:avLst/>
            <a:gdLst>
              <a:gd name="T0" fmla="*/ 401 w 3294"/>
              <a:gd name="T1" fmla="*/ 0 h 1634"/>
              <a:gd name="T2" fmla="*/ 3294 w 3294"/>
              <a:gd name="T3" fmla="*/ 1632 h 1634"/>
              <a:gd name="T4" fmla="*/ 3294 w 3294"/>
              <a:gd name="T5" fmla="*/ 1634 h 1634"/>
              <a:gd name="T6" fmla="*/ 703 w 3294"/>
              <a:gd name="T7" fmla="*/ 1634 h 1634"/>
              <a:gd name="T8" fmla="*/ 0 w 3294"/>
              <a:gd name="T9" fmla="*/ 404 h 1634"/>
              <a:gd name="T10" fmla="*/ 97 w 3294"/>
              <a:gd name="T11" fmla="*/ 341 h 1634"/>
              <a:gd name="T12" fmla="*/ 185 w 3294"/>
              <a:gd name="T13" fmla="*/ 270 h 1634"/>
              <a:gd name="T14" fmla="*/ 267 w 3294"/>
              <a:gd name="T15" fmla="*/ 186 h 1634"/>
              <a:gd name="T16" fmla="*/ 339 w 3294"/>
              <a:gd name="T17" fmla="*/ 98 h 1634"/>
              <a:gd name="T18" fmla="*/ 401 w 3294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4">
                <a:moveTo>
                  <a:pt x="401" y="0"/>
                </a:moveTo>
                <a:lnTo>
                  <a:pt x="3294" y="1632"/>
                </a:lnTo>
                <a:lnTo>
                  <a:pt x="3294" y="1634"/>
                </a:lnTo>
                <a:lnTo>
                  <a:pt x="703" y="1634"/>
                </a:lnTo>
                <a:lnTo>
                  <a:pt x="0" y="404"/>
                </a:lnTo>
                <a:lnTo>
                  <a:pt x="97" y="341"/>
                </a:lnTo>
                <a:lnTo>
                  <a:pt x="185" y="270"/>
                </a:lnTo>
                <a:lnTo>
                  <a:pt x="267" y="186"/>
                </a:lnTo>
                <a:lnTo>
                  <a:pt x="339" y="98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7580242" y="3436143"/>
            <a:ext cx="4602235" cy="3434554"/>
          </a:xfrm>
          <a:custGeom>
            <a:avLst/>
            <a:gdLst>
              <a:gd name="T0" fmla="*/ 140 w 2893"/>
              <a:gd name="T1" fmla="*/ 0 h 2161"/>
              <a:gd name="T2" fmla="*/ 2893 w 2893"/>
              <a:gd name="T3" fmla="*/ 0 h 2161"/>
              <a:gd name="T4" fmla="*/ 2893 w 2893"/>
              <a:gd name="T5" fmla="*/ 2161 h 2161"/>
              <a:gd name="T6" fmla="*/ 0 w 2893"/>
              <a:gd name="T7" fmla="*/ 529 h 2161"/>
              <a:gd name="T8" fmla="*/ 49 w 2893"/>
              <a:gd name="T9" fmla="*/ 432 h 2161"/>
              <a:gd name="T10" fmla="*/ 86 w 2893"/>
              <a:gd name="T11" fmla="*/ 330 h 2161"/>
              <a:gd name="T12" fmla="*/ 116 w 2893"/>
              <a:gd name="T13" fmla="*/ 225 h 2161"/>
              <a:gd name="T14" fmla="*/ 133 w 2893"/>
              <a:gd name="T15" fmla="*/ 114 h 2161"/>
              <a:gd name="T16" fmla="*/ 140 w 2893"/>
              <a:gd name="T17" fmla="*/ 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1">
                <a:moveTo>
                  <a:pt x="140" y="0"/>
                </a:moveTo>
                <a:lnTo>
                  <a:pt x="2893" y="0"/>
                </a:lnTo>
                <a:lnTo>
                  <a:pt x="2893" y="2161"/>
                </a:lnTo>
                <a:lnTo>
                  <a:pt x="0" y="529"/>
                </a:lnTo>
                <a:lnTo>
                  <a:pt x="49" y="432"/>
                </a:lnTo>
                <a:lnTo>
                  <a:pt x="86" y="330"/>
                </a:lnTo>
                <a:lnTo>
                  <a:pt x="116" y="225"/>
                </a:lnTo>
                <a:lnTo>
                  <a:pt x="133" y="114"/>
                </a:lnTo>
                <a:lnTo>
                  <a:pt x="14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6092829" y="4918993"/>
            <a:ext cx="1967841" cy="1954883"/>
          </a:xfrm>
          <a:custGeom>
            <a:avLst/>
            <a:gdLst>
              <a:gd name="T0" fmla="*/ 534 w 1237"/>
              <a:gd name="T1" fmla="*/ 0 h 1230"/>
              <a:gd name="T2" fmla="*/ 1237 w 1237"/>
              <a:gd name="T3" fmla="*/ 1230 h 1230"/>
              <a:gd name="T4" fmla="*/ 0 w 1237"/>
              <a:gd name="T5" fmla="*/ 1230 h 1230"/>
              <a:gd name="T6" fmla="*/ 0 w 1237"/>
              <a:gd name="T7" fmla="*/ 142 h 1230"/>
              <a:gd name="T8" fmla="*/ 113 w 1237"/>
              <a:gd name="T9" fmla="*/ 135 h 1230"/>
              <a:gd name="T10" fmla="*/ 225 w 1237"/>
              <a:gd name="T11" fmla="*/ 118 h 1230"/>
              <a:gd name="T12" fmla="*/ 334 w 1237"/>
              <a:gd name="T13" fmla="*/ 88 h 1230"/>
              <a:gd name="T14" fmla="*/ 436 w 1237"/>
              <a:gd name="T15" fmla="*/ 49 h 1230"/>
              <a:gd name="T16" fmla="*/ 534 w 1237"/>
              <a:gd name="T17" fmla="*/ 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7" h="1230">
                <a:moveTo>
                  <a:pt x="534" y="0"/>
                </a:moveTo>
                <a:lnTo>
                  <a:pt x="1237" y="1230"/>
                </a:lnTo>
                <a:lnTo>
                  <a:pt x="0" y="1230"/>
                </a:lnTo>
                <a:lnTo>
                  <a:pt x="0" y="142"/>
                </a:lnTo>
                <a:lnTo>
                  <a:pt x="113" y="135"/>
                </a:lnTo>
                <a:lnTo>
                  <a:pt x="225" y="118"/>
                </a:lnTo>
                <a:lnTo>
                  <a:pt x="334" y="88"/>
                </a:lnTo>
                <a:lnTo>
                  <a:pt x="436" y="49"/>
                </a:lnTo>
                <a:lnTo>
                  <a:pt x="534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 57"/>
          <p:cNvSpPr>
            <a:spLocks/>
          </p:cNvSpPr>
          <p:nvPr/>
        </p:nvSpPr>
        <p:spPr bwMode="auto">
          <a:xfrm>
            <a:off x="4086808" y="4912635"/>
            <a:ext cx="2006021" cy="1961240"/>
          </a:xfrm>
          <a:custGeom>
            <a:avLst/>
            <a:gdLst>
              <a:gd name="T0" fmla="*/ 720 w 1261"/>
              <a:gd name="T1" fmla="*/ 0 h 1234"/>
              <a:gd name="T2" fmla="*/ 817 w 1261"/>
              <a:gd name="T3" fmla="*/ 51 h 1234"/>
              <a:gd name="T4" fmla="*/ 922 w 1261"/>
              <a:gd name="T5" fmla="*/ 90 h 1234"/>
              <a:gd name="T6" fmla="*/ 1031 w 1261"/>
              <a:gd name="T7" fmla="*/ 120 h 1234"/>
              <a:gd name="T8" fmla="*/ 1144 w 1261"/>
              <a:gd name="T9" fmla="*/ 139 h 1234"/>
              <a:gd name="T10" fmla="*/ 1261 w 1261"/>
              <a:gd name="T11" fmla="*/ 146 h 1234"/>
              <a:gd name="T12" fmla="*/ 1261 w 1261"/>
              <a:gd name="T13" fmla="*/ 146 h 1234"/>
              <a:gd name="T14" fmla="*/ 1261 w 1261"/>
              <a:gd name="T15" fmla="*/ 1234 h 1234"/>
              <a:gd name="T16" fmla="*/ 0 w 1261"/>
              <a:gd name="T17" fmla="*/ 1234 h 1234"/>
              <a:gd name="T18" fmla="*/ 720 w 1261"/>
              <a:gd name="T19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61" h="1234">
                <a:moveTo>
                  <a:pt x="720" y="0"/>
                </a:moveTo>
                <a:lnTo>
                  <a:pt x="817" y="51"/>
                </a:lnTo>
                <a:lnTo>
                  <a:pt x="922" y="90"/>
                </a:lnTo>
                <a:lnTo>
                  <a:pt x="1031" y="120"/>
                </a:lnTo>
                <a:lnTo>
                  <a:pt x="1144" y="139"/>
                </a:lnTo>
                <a:lnTo>
                  <a:pt x="1261" y="146"/>
                </a:lnTo>
                <a:lnTo>
                  <a:pt x="1261" y="146"/>
                </a:lnTo>
                <a:lnTo>
                  <a:pt x="1261" y="1234"/>
                </a:lnTo>
                <a:lnTo>
                  <a:pt x="0" y="1234"/>
                </a:lnTo>
                <a:lnTo>
                  <a:pt x="72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81138" y="459917"/>
            <a:ext cx="25979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Performance indicator, a quantifiable measure of performance over time versus a specific objective.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033933" y="1927613"/>
            <a:ext cx="298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Strategic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tools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These tools are  recognised the world over in business schools, consulting firms and companies who plan strategically.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144000" y="3826646"/>
            <a:ext cx="292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 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as functional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or subject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indicators across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variety off situation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to enable performance 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situational evaluation versus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aligned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standards.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06267" y="5371356"/>
            <a:ext cx="28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Assessments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are designed around specific areas to conduct reviews  and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will center around a benchmark reviewing individuals or functions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59300" y="5782503"/>
            <a:ext cx="161290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66D7F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around achieving milestones in a sequential manner.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74799" y="5464198"/>
            <a:ext cx="2709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calculate the right ratios for businesses looking for benchmarks in a variety of situations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1422" y="3850604"/>
            <a:ext cx="3089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Tools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Interactive excel tools on specific business areas based on your data inputs delivered in a workbook model with instructions.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58535" y="500688"/>
            <a:ext cx="25049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Templates are designed based gather information in a structured manner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1693" y="1966208"/>
            <a:ext cx="27550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Content </a:t>
            </a: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Modules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Best practice material in power point for use as a knowledge base in business training , planning and execution 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521201" y="196208"/>
            <a:ext cx="1756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Descriptions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Develop roles clearly and completely  across varying levels of experience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95967" y="1429565"/>
            <a:ext cx="4011612" cy="4019514"/>
            <a:chOff x="4379520" y="1716091"/>
            <a:chExt cx="3421848" cy="3428588"/>
          </a:xfrm>
        </p:grpSpPr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83" name="Group 282"/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19" name="Freeform 63"/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6129867" y="204676"/>
            <a:ext cx="1502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Draft your business agreements across a variety of areas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952071" y="5769804"/>
            <a:ext cx="17907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Research tools for sales and marketing engagement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5593B7-A4B8-69EB-2850-670375FC25FD}"/>
              </a:ext>
            </a:extLst>
          </p:cNvPr>
          <p:cNvGrpSpPr/>
          <p:nvPr/>
        </p:nvGrpSpPr>
        <p:grpSpPr>
          <a:xfrm>
            <a:off x="6327232" y="1649485"/>
            <a:ext cx="405418" cy="446818"/>
            <a:chOff x="-1206500" y="2587625"/>
            <a:chExt cx="1133475" cy="1247776"/>
          </a:xfrm>
        </p:grpSpPr>
        <p:sp>
          <p:nvSpPr>
            <p:cNvPr id="4" name="Freeform 68">
              <a:extLst>
                <a:ext uri="{FF2B5EF4-FFF2-40B4-BE49-F238E27FC236}">
                  <a16:creationId xmlns:a16="http://schemas.microsoft.com/office/drawing/2014/main" id="{F7F5750A-8ABE-4386-BD71-BDCC31B20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4738" y="2587625"/>
              <a:ext cx="268288" cy="268288"/>
            </a:xfrm>
            <a:custGeom>
              <a:avLst/>
              <a:gdLst>
                <a:gd name="T0" fmla="*/ 423 w 847"/>
                <a:gd name="T1" fmla="*/ 0 h 845"/>
                <a:gd name="T2" fmla="*/ 423 w 847"/>
                <a:gd name="T3" fmla="*/ 0 h 845"/>
                <a:gd name="T4" fmla="*/ 476 w 847"/>
                <a:gd name="T5" fmla="*/ 3 h 845"/>
                <a:gd name="T6" fmla="*/ 527 w 847"/>
                <a:gd name="T7" fmla="*/ 13 h 845"/>
                <a:gd name="T8" fmla="*/ 577 w 847"/>
                <a:gd name="T9" fmla="*/ 29 h 845"/>
                <a:gd name="T10" fmla="*/ 623 w 847"/>
                <a:gd name="T11" fmla="*/ 49 h 845"/>
                <a:gd name="T12" fmla="*/ 665 w 847"/>
                <a:gd name="T13" fmla="*/ 76 h 845"/>
                <a:gd name="T14" fmla="*/ 705 w 847"/>
                <a:gd name="T15" fmla="*/ 106 h 845"/>
                <a:gd name="T16" fmla="*/ 740 w 847"/>
                <a:gd name="T17" fmla="*/ 142 h 845"/>
                <a:gd name="T18" fmla="*/ 770 w 847"/>
                <a:gd name="T19" fmla="*/ 181 h 845"/>
                <a:gd name="T20" fmla="*/ 797 w 847"/>
                <a:gd name="T21" fmla="*/ 223 h 845"/>
                <a:gd name="T22" fmla="*/ 819 w 847"/>
                <a:gd name="T23" fmla="*/ 269 h 845"/>
                <a:gd name="T24" fmla="*/ 833 w 847"/>
                <a:gd name="T25" fmla="*/ 319 h 845"/>
                <a:gd name="T26" fmla="*/ 843 w 847"/>
                <a:gd name="T27" fmla="*/ 370 h 845"/>
                <a:gd name="T28" fmla="*/ 847 w 847"/>
                <a:gd name="T29" fmla="*/ 423 h 845"/>
                <a:gd name="T30" fmla="*/ 843 w 847"/>
                <a:gd name="T31" fmla="*/ 476 h 845"/>
                <a:gd name="T32" fmla="*/ 833 w 847"/>
                <a:gd name="T33" fmla="*/ 527 h 845"/>
                <a:gd name="T34" fmla="*/ 819 w 847"/>
                <a:gd name="T35" fmla="*/ 575 h 845"/>
                <a:gd name="T36" fmla="*/ 797 w 847"/>
                <a:gd name="T37" fmla="*/ 621 h 845"/>
                <a:gd name="T38" fmla="*/ 770 w 847"/>
                <a:gd name="T39" fmla="*/ 665 h 845"/>
                <a:gd name="T40" fmla="*/ 740 w 847"/>
                <a:gd name="T41" fmla="*/ 703 h 845"/>
                <a:gd name="T42" fmla="*/ 705 w 847"/>
                <a:gd name="T43" fmla="*/ 739 h 845"/>
                <a:gd name="T44" fmla="*/ 665 w 847"/>
                <a:gd name="T45" fmla="*/ 770 h 845"/>
                <a:gd name="T46" fmla="*/ 623 w 847"/>
                <a:gd name="T47" fmla="*/ 797 h 845"/>
                <a:gd name="T48" fmla="*/ 577 w 847"/>
                <a:gd name="T49" fmla="*/ 817 h 845"/>
                <a:gd name="T50" fmla="*/ 527 w 847"/>
                <a:gd name="T51" fmla="*/ 833 h 845"/>
                <a:gd name="T52" fmla="*/ 476 w 847"/>
                <a:gd name="T53" fmla="*/ 843 h 845"/>
                <a:gd name="T54" fmla="*/ 423 w 847"/>
                <a:gd name="T55" fmla="*/ 845 h 845"/>
                <a:gd name="T56" fmla="*/ 369 w 847"/>
                <a:gd name="T57" fmla="*/ 843 h 845"/>
                <a:gd name="T58" fmla="*/ 318 w 847"/>
                <a:gd name="T59" fmla="*/ 833 h 845"/>
                <a:gd name="T60" fmla="*/ 270 w 847"/>
                <a:gd name="T61" fmla="*/ 817 h 845"/>
                <a:gd name="T62" fmla="*/ 224 w 847"/>
                <a:gd name="T63" fmla="*/ 797 h 845"/>
                <a:gd name="T64" fmla="*/ 181 w 847"/>
                <a:gd name="T65" fmla="*/ 770 h 845"/>
                <a:gd name="T66" fmla="*/ 141 w 847"/>
                <a:gd name="T67" fmla="*/ 739 h 845"/>
                <a:gd name="T68" fmla="*/ 106 w 847"/>
                <a:gd name="T69" fmla="*/ 703 h 845"/>
                <a:gd name="T70" fmla="*/ 75 w 847"/>
                <a:gd name="T71" fmla="*/ 665 h 845"/>
                <a:gd name="T72" fmla="*/ 49 w 847"/>
                <a:gd name="T73" fmla="*/ 621 h 845"/>
                <a:gd name="T74" fmla="*/ 27 w 847"/>
                <a:gd name="T75" fmla="*/ 575 h 845"/>
                <a:gd name="T76" fmla="*/ 12 w 847"/>
                <a:gd name="T77" fmla="*/ 527 h 845"/>
                <a:gd name="T78" fmla="*/ 2 w 847"/>
                <a:gd name="T79" fmla="*/ 476 h 845"/>
                <a:gd name="T80" fmla="*/ 0 w 847"/>
                <a:gd name="T81" fmla="*/ 423 h 845"/>
                <a:gd name="T82" fmla="*/ 2 w 847"/>
                <a:gd name="T83" fmla="*/ 370 h 845"/>
                <a:gd name="T84" fmla="*/ 12 w 847"/>
                <a:gd name="T85" fmla="*/ 319 h 845"/>
                <a:gd name="T86" fmla="*/ 27 w 847"/>
                <a:gd name="T87" fmla="*/ 269 h 845"/>
                <a:gd name="T88" fmla="*/ 49 w 847"/>
                <a:gd name="T89" fmla="*/ 223 h 845"/>
                <a:gd name="T90" fmla="*/ 75 w 847"/>
                <a:gd name="T91" fmla="*/ 181 h 845"/>
                <a:gd name="T92" fmla="*/ 106 w 847"/>
                <a:gd name="T93" fmla="*/ 142 h 845"/>
                <a:gd name="T94" fmla="*/ 141 w 847"/>
                <a:gd name="T95" fmla="*/ 106 h 845"/>
                <a:gd name="T96" fmla="*/ 181 w 847"/>
                <a:gd name="T97" fmla="*/ 76 h 845"/>
                <a:gd name="T98" fmla="*/ 224 w 847"/>
                <a:gd name="T99" fmla="*/ 49 h 845"/>
                <a:gd name="T100" fmla="*/ 270 w 847"/>
                <a:gd name="T101" fmla="*/ 29 h 845"/>
                <a:gd name="T102" fmla="*/ 318 w 847"/>
                <a:gd name="T103" fmla="*/ 13 h 845"/>
                <a:gd name="T104" fmla="*/ 369 w 847"/>
                <a:gd name="T105" fmla="*/ 3 h 845"/>
                <a:gd name="T106" fmla="*/ 423 w 847"/>
                <a:gd name="T107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845">
                  <a:moveTo>
                    <a:pt x="423" y="0"/>
                  </a:moveTo>
                  <a:lnTo>
                    <a:pt x="423" y="0"/>
                  </a:lnTo>
                  <a:lnTo>
                    <a:pt x="476" y="3"/>
                  </a:lnTo>
                  <a:lnTo>
                    <a:pt x="527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5" y="76"/>
                  </a:lnTo>
                  <a:lnTo>
                    <a:pt x="705" y="106"/>
                  </a:lnTo>
                  <a:lnTo>
                    <a:pt x="740" y="142"/>
                  </a:lnTo>
                  <a:lnTo>
                    <a:pt x="770" y="181"/>
                  </a:lnTo>
                  <a:lnTo>
                    <a:pt x="797" y="223"/>
                  </a:lnTo>
                  <a:lnTo>
                    <a:pt x="819" y="269"/>
                  </a:lnTo>
                  <a:lnTo>
                    <a:pt x="833" y="319"/>
                  </a:lnTo>
                  <a:lnTo>
                    <a:pt x="843" y="370"/>
                  </a:lnTo>
                  <a:lnTo>
                    <a:pt x="847" y="423"/>
                  </a:lnTo>
                  <a:lnTo>
                    <a:pt x="843" y="476"/>
                  </a:lnTo>
                  <a:lnTo>
                    <a:pt x="833" y="527"/>
                  </a:lnTo>
                  <a:lnTo>
                    <a:pt x="819" y="575"/>
                  </a:lnTo>
                  <a:lnTo>
                    <a:pt x="797" y="621"/>
                  </a:lnTo>
                  <a:lnTo>
                    <a:pt x="770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5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7" y="833"/>
                  </a:lnTo>
                  <a:lnTo>
                    <a:pt x="476" y="843"/>
                  </a:lnTo>
                  <a:lnTo>
                    <a:pt x="423" y="845"/>
                  </a:lnTo>
                  <a:lnTo>
                    <a:pt x="369" y="843"/>
                  </a:lnTo>
                  <a:lnTo>
                    <a:pt x="318" y="833"/>
                  </a:lnTo>
                  <a:lnTo>
                    <a:pt x="270" y="817"/>
                  </a:lnTo>
                  <a:lnTo>
                    <a:pt x="224" y="797"/>
                  </a:lnTo>
                  <a:lnTo>
                    <a:pt x="181" y="770"/>
                  </a:lnTo>
                  <a:lnTo>
                    <a:pt x="141" y="739"/>
                  </a:lnTo>
                  <a:lnTo>
                    <a:pt x="106" y="703"/>
                  </a:lnTo>
                  <a:lnTo>
                    <a:pt x="75" y="665"/>
                  </a:lnTo>
                  <a:lnTo>
                    <a:pt x="49" y="621"/>
                  </a:lnTo>
                  <a:lnTo>
                    <a:pt x="27" y="575"/>
                  </a:lnTo>
                  <a:lnTo>
                    <a:pt x="12" y="527"/>
                  </a:lnTo>
                  <a:lnTo>
                    <a:pt x="2" y="476"/>
                  </a:lnTo>
                  <a:lnTo>
                    <a:pt x="0" y="423"/>
                  </a:lnTo>
                  <a:lnTo>
                    <a:pt x="2" y="370"/>
                  </a:lnTo>
                  <a:lnTo>
                    <a:pt x="12" y="319"/>
                  </a:lnTo>
                  <a:lnTo>
                    <a:pt x="27" y="269"/>
                  </a:lnTo>
                  <a:lnTo>
                    <a:pt x="49" y="223"/>
                  </a:lnTo>
                  <a:lnTo>
                    <a:pt x="75" y="181"/>
                  </a:lnTo>
                  <a:lnTo>
                    <a:pt x="106" y="142"/>
                  </a:lnTo>
                  <a:lnTo>
                    <a:pt x="141" y="106"/>
                  </a:lnTo>
                  <a:lnTo>
                    <a:pt x="181" y="76"/>
                  </a:lnTo>
                  <a:lnTo>
                    <a:pt x="224" y="49"/>
                  </a:lnTo>
                  <a:lnTo>
                    <a:pt x="270" y="29"/>
                  </a:lnTo>
                  <a:lnTo>
                    <a:pt x="318" y="13"/>
                  </a:lnTo>
                  <a:lnTo>
                    <a:pt x="369" y="3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Freeform 69">
              <a:extLst>
                <a:ext uri="{FF2B5EF4-FFF2-40B4-BE49-F238E27FC236}">
                  <a16:creationId xmlns:a16="http://schemas.microsoft.com/office/drawing/2014/main" id="{575D9F6A-0DE7-4DAB-5725-08047A52C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30238" y="2587625"/>
              <a:ext cx="269875" cy="269875"/>
            </a:xfrm>
            <a:custGeom>
              <a:avLst/>
              <a:gdLst>
                <a:gd name="T0" fmla="*/ 424 w 848"/>
                <a:gd name="T1" fmla="*/ 0 h 846"/>
                <a:gd name="T2" fmla="*/ 477 w 848"/>
                <a:gd name="T3" fmla="*/ 3 h 846"/>
                <a:gd name="T4" fmla="*/ 528 w 848"/>
                <a:gd name="T5" fmla="*/ 13 h 846"/>
                <a:gd name="T6" fmla="*/ 577 w 848"/>
                <a:gd name="T7" fmla="*/ 29 h 846"/>
                <a:gd name="T8" fmla="*/ 623 w 848"/>
                <a:gd name="T9" fmla="*/ 49 h 846"/>
                <a:gd name="T10" fmla="*/ 666 w 848"/>
                <a:gd name="T11" fmla="*/ 76 h 846"/>
                <a:gd name="T12" fmla="*/ 705 w 848"/>
                <a:gd name="T13" fmla="*/ 107 h 846"/>
                <a:gd name="T14" fmla="*/ 740 w 848"/>
                <a:gd name="T15" fmla="*/ 142 h 846"/>
                <a:gd name="T16" fmla="*/ 772 w 848"/>
                <a:gd name="T17" fmla="*/ 181 h 846"/>
                <a:gd name="T18" fmla="*/ 798 w 848"/>
                <a:gd name="T19" fmla="*/ 225 h 846"/>
                <a:gd name="T20" fmla="*/ 819 w 848"/>
                <a:gd name="T21" fmla="*/ 271 h 846"/>
                <a:gd name="T22" fmla="*/ 835 w 848"/>
                <a:gd name="T23" fmla="*/ 319 h 846"/>
                <a:gd name="T24" fmla="*/ 844 w 848"/>
                <a:gd name="T25" fmla="*/ 370 h 846"/>
                <a:gd name="T26" fmla="*/ 848 w 848"/>
                <a:gd name="T27" fmla="*/ 423 h 846"/>
                <a:gd name="T28" fmla="*/ 844 w 848"/>
                <a:gd name="T29" fmla="*/ 476 h 846"/>
                <a:gd name="T30" fmla="*/ 835 w 848"/>
                <a:gd name="T31" fmla="*/ 527 h 846"/>
                <a:gd name="T32" fmla="*/ 819 w 848"/>
                <a:gd name="T33" fmla="*/ 575 h 846"/>
                <a:gd name="T34" fmla="*/ 798 w 848"/>
                <a:gd name="T35" fmla="*/ 621 h 846"/>
                <a:gd name="T36" fmla="*/ 772 w 848"/>
                <a:gd name="T37" fmla="*/ 665 h 846"/>
                <a:gd name="T38" fmla="*/ 740 w 848"/>
                <a:gd name="T39" fmla="*/ 703 h 846"/>
                <a:gd name="T40" fmla="*/ 705 w 848"/>
                <a:gd name="T41" fmla="*/ 739 h 846"/>
                <a:gd name="T42" fmla="*/ 666 w 848"/>
                <a:gd name="T43" fmla="*/ 770 h 846"/>
                <a:gd name="T44" fmla="*/ 623 w 848"/>
                <a:gd name="T45" fmla="*/ 797 h 846"/>
                <a:gd name="T46" fmla="*/ 577 w 848"/>
                <a:gd name="T47" fmla="*/ 817 h 846"/>
                <a:gd name="T48" fmla="*/ 528 w 848"/>
                <a:gd name="T49" fmla="*/ 833 h 846"/>
                <a:gd name="T50" fmla="*/ 477 w 848"/>
                <a:gd name="T51" fmla="*/ 843 h 846"/>
                <a:gd name="T52" fmla="*/ 424 w 848"/>
                <a:gd name="T53" fmla="*/ 846 h 846"/>
                <a:gd name="T54" fmla="*/ 370 w 848"/>
                <a:gd name="T55" fmla="*/ 843 h 846"/>
                <a:gd name="T56" fmla="*/ 320 w 848"/>
                <a:gd name="T57" fmla="*/ 833 h 846"/>
                <a:gd name="T58" fmla="*/ 271 w 848"/>
                <a:gd name="T59" fmla="*/ 817 h 846"/>
                <a:gd name="T60" fmla="*/ 225 w 848"/>
                <a:gd name="T61" fmla="*/ 797 h 846"/>
                <a:gd name="T62" fmla="*/ 181 w 848"/>
                <a:gd name="T63" fmla="*/ 770 h 846"/>
                <a:gd name="T64" fmla="*/ 143 w 848"/>
                <a:gd name="T65" fmla="*/ 739 h 846"/>
                <a:gd name="T66" fmla="*/ 107 w 848"/>
                <a:gd name="T67" fmla="*/ 703 h 846"/>
                <a:gd name="T68" fmla="*/ 76 w 848"/>
                <a:gd name="T69" fmla="*/ 665 h 846"/>
                <a:gd name="T70" fmla="*/ 49 w 848"/>
                <a:gd name="T71" fmla="*/ 621 h 846"/>
                <a:gd name="T72" fmla="*/ 29 w 848"/>
                <a:gd name="T73" fmla="*/ 575 h 846"/>
                <a:gd name="T74" fmla="*/ 13 w 848"/>
                <a:gd name="T75" fmla="*/ 527 h 846"/>
                <a:gd name="T76" fmla="*/ 3 w 848"/>
                <a:gd name="T77" fmla="*/ 476 h 846"/>
                <a:gd name="T78" fmla="*/ 0 w 848"/>
                <a:gd name="T79" fmla="*/ 423 h 846"/>
                <a:gd name="T80" fmla="*/ 3 w 848"/>
                <a:gd name="T81" fmla="*/ 370 h 846"/>
                <a:gd name="T82" fmla="*/ 13 w 848"/>
                <a:gd name="T83" fmla="*/ 319 h 846"/>
                <a:gd name="T84" fmla="*/ 29 w 848"/>
                <a:gd name="T85" fmla="*/ 271 h 846"/>
                <a:gd name="T86" fmla="*/ 49 w 848"/>
                <a:gd name="T87" fmla="*/ 225 h 846"/>
                <a:gd name="T88" fmla="*/ 76 w 848"/>
                <a:gd name="T89" fmla="*/ 181 h 846"/>
                <a:gd name="T90" fmla="*/ 107 w 848"/>
                <a:gd name="T91" fmla="*/ 142 h 846"/>
                <a:gd name="T92" fmla="*/ 143 w 848"/>
                <a:gd name="T93" fmla="*/ 107 h 846"/>
                <a:gd name="T94" fmla="*/ 181 w 848"/>
                <a:gd name="T95" fmla="*/ 76 h 846"/>
                <a:gd name="T96" fmla="*/ 225 w 848"/>
                <a:gd name="T97" fmla="*/ 49 h 846"/>
                <a:gd name="T98" fmla="*/ 271 w 848"/>
                <a:gd name="T99" fmla="*/ 29 h 846"/>
                <a:gd name="T100" fmla="*/ 320 w 848"/>
                <a:gd name="T101" fmla="*/ 13 h 846"/>
                <a:gd name="T102" fmla="*/ 370 w 848"/>
                <a:gd name="T103" fmla="*/ 3 h 846"/>
                <a:gd name="T104" fmla="*/ 424 w 848"/>
                <a:gd name="T10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8" h="846">
                  <a:moveTo>
                    <a:pt x="424" y="0"/>
                  </a:moveTo>
                  <a:lnTo>
                    <a:pt x="477" y="3"/>
                  </a:lnTo>
                  <a:lnTo>
                    <a:pt x="528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6" y="76"/>
                  </a:lnTo>
                  <a:lnTo>
                    <a:pt x="705" y="107"/>
                  </a:lnTo>
                  <a:lnTo>
                    <a:pt x="740" y="142"/>
                  </a:lnTo>
                  <a:lnTo>
                    <a:pt x="772" y="181"/>
                  </a:lnTo>
                  <a:lnTo>
                    <a:pt x="798" y="225"/>
                  </a:lnTo>
                  <a:lnTo>
                    <a:pt x="819" y="271"/>
                  </a:lnTo>
                  <a:lnTo>
                    <a:pt x="835" y="319"/>
                  </a:lnTo>
                  <a:lnTo>
                    <a:pt x="844" y="370"/>
                  </a:lnTo>
                  <a:lnTo>
                    <a:pt x="848" y="423"/>
                  </a:lnTo>
                  <a:lnTo>
                    <a:pt x="844" y="476"/>
                  </a:lnTo>
                  <a:lnTo>
                    <a:pt x="835" y="527"/>
                  </a:lnTo>
                  <a:lnTo>
                    <a:pt x="819" y="575"/>
                  </a:lnTo>
                  <a:lnTo>
                    <a:pt x="798" y="621"/>
                  </a:lnTo>
                  <a:lnTo>
                    <a:pt x="772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6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8" y="833"/>
                  </a:lnTo>
                  <a:lnTo>
                    <a:pt x="477" y="843"/>
                  </a:lnTo>
                  <a:lnTo>
                    <a:pt x="424" y="846"/>
                  </a:lnTo>
                  <a:lnTo>
                    <a:pt x="370" y="843"/>
                  </a:lnTo>
                  <a:lnTo>
                    <a:pt x="320" y="833"/>
                  </a:lnTo>
                  <a:lnTo>
                    <a:pt x="271" y="817"/>
                  </a:lnTo>
                  <a:lnTo>
                    <a:pt x="225" y="797"/>
                  </a:lnTo>
                  <a:lnTo>
                    <a:pt x="181" y="770"/>
                  </a:lnTo>
                  <a:lnTo>
                    <a:pt x="143" y="739"/>
                  </a:lnTo>
                  <a:lnTo>
                    <a:pt x="107" y="703"/>
                  </a:lnTo>
                  <a:lnTo>
                    <a:pt x="76" y="665"/>
                  </a:lnTo>
                  <a:lnTo>
                    <a:pt x="49" y="621"/>
                  </a:lnTo>
                  <a:lnTo>
                    <a:pt x="29" y="575"/>
                  </a:lnTo>
                  <a:lnTo>
                    <a:pt x="13" y="527"/>
                  </a:lnTo>
                  <a:lnTo>
                    <a:pt x="3" y="476"/>
                  </a:lnTo>
                  <a:lnTo>
                    <a:pt x="0" y="423"/>
                  </a:lnTo>
                  <a:lnTo>
                    <a:pt x="3" y="370"/>
                  </a:lnTo>
                  <a:lnTo>
                    <a:pt x="13" y="319"/>
                  </a:lnTo>
                  <a:lnTo>
                    <a:pt x="29" y="271"/>
                  </a:lnTo>
                  <a:lnTo>
                    <a:pt x="49" y="225"/>
                  </a:lnTo>
                  <a:lnTo>
                    <a:pt x="76" y="181"/>
                  </a:lnTo>
                  <a:lnTo>
                    <a:pt x="107" y="142"/>
                  </a:lnTo>
                  <a:lnTo>
                    <a:pt x="143" y="107"/>
                  </a:lnTo>
                  <a:lnTo>
                    <a:pt x="181" y="76"/>
                  </a:lnTo>
                  <a:lnTo>
                    <a:pt x="225" y="49"/>
                  </a:lnTo>
                  <a:lnTo>
                    <a:pt x="271" y="29"/>
                  </a:lnTo>
                  <a:lnTo>
                    <a:pt x="320" y="13"/>
                  </a:lnTo>
                  <a:lnTo>
                    <a:pt x="370" y="3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70">
              <a:extLst>
                <a:ext uri="{FF2B5EF4-FFF2-40B4-BE49-F238E27FC236}">
                  <a16:creationId xmlns:a16="http://schemas.microsoft.com/office/drawing/2014/main" id="{1E0702D2-6D43-B3D5-6E8B-9A3C04F89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1163" y="3667125"/>
              <a:ext cx="142875" cy="168275"/>
            </a:xfrm>
            <a:custGeom>
              <a:avLst/>
              <a:gdLst>
                <a:gd name="T0" fmla="*/ 0 w 449"/>
                <a:gd name="T1" fmla="*/ 0 h 529"/>
                <a:gd name="T2" fmla="*/ 449 w 449"/>
                <a:gd name="T3" fmla="*/ 0 h 529"/>
                <a:gd name="T4" fmla="*/ 449 w 449"/>
                <a:gd name="T5" fmla="*/ 305 h 529"/>
                <a:gd name="T6" fmla="*/ 445 w 449"/>
                <a:gd name="T7" fmla="*/ 345 h 529"/>
                <a:gd name="T8" fmla="*/ 436 w 449"/>
                <a:gd name="T9" fmla="*/ 383 h 529"/>
                <a:gd name="T10" fmla="*/ 419 w 449"/>
                <a:gd name="T11" fmla="*/ 418 h 529"/>
                <a:gd name="T12" fmla="*/ 397 w 449"/>
                <a:gd name="T13" fmla="*/ 449 h 529"/>
                <a:gd name="T14" fmla="*/ 369 w 449"/>
                <a:gd name="T15" fmla="*/ 476 h 529"/>
                <a:gd name="T16" fmla="*/ 339 w 449"/>
                <a:gd name="T17" fmla="*/ 499 h 529"/>
                <a:gd name="T18" fmla="*/ 303 w 449"/>
                <a:gd name="T19" fmla="*/ 515 h 529"/>
                <a:gd name="T20" fmla="*/ 265 w 449"/>
                <a:gd name="T21" fmla="*/ 525 h 529"/>
                <a:gd name="T22" fmla="*/ 225 w 449"/>
                <a:gd name="T23" fmla="*/ 529 h 529"/>
                <a:gd name="T24" fmla="*/ 225 w 449"/>
                <a:gd name="T25" fmla="*/ 529 h 529"/>
                <a:gd name="T26" fmla="*/ 185 w 449"/>
                <a:gd name="T27" fmla="*/ 525 h 529"/>
                <a:gd name="T28" fmla="*/ 147 w 449"/>
                <a:gd name="T29" fmla="*/ 515 h 529"/>
                <a:gd name="T30" fmla="*/ 112 w 449"/>
                <a:gd name="T31" fmla="*/ 499 h 529"/>
                <a:gd name="T32" fmla="*/ 80 w 449"/>
                <a:gd name="T33" fmla="*/ 477 h 529"/>
                <a:gd name="T34" fmla="*/ 54 w 449"/>
                <a:gd name="T35" fmla="*/ 449 h 529"/>
                <a:gd name="T36" fmla="*/ 31 w 449"/>
                <a:gd name="T37" fmla="*/ 418 h 529"/>
                <a:gd name="T38" fmla="*/ 15 w 449"/>
                <a:gd name="T39" fmla="*/ 384 h 529"/>
                <a:gd name="T40" fmla="*/ 4 w 449"/>
                <a:gd name="T41" fmla="*/ 345 h 529"/>
                <a:gd name="T42" fmla="*/ 0 w 449"/>
                <a:gd name="T43" fmla="*/ 305 h 529"/>
                <a:gd name="T44" fmla="*/ 0 w 449"/>
                <a:gd name="T45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529">
                  <a:moveTo>
                    <a:pt x="0" y="0"/>
                  </a:moveTo>
                  <a:lnTo>
                    <a:pt x="449" y="0"/>
                  </a:lnTo>
                  <a:lnTo>
                    <a:pt x="449" y="305"/>
                  </a:lnTo>
                  <a:lnTo>
                    <a:pt x="445" y="345"/>
                  </a:lnTo>
                  <a:lnTo>
                    <a:pt x="436" y="383"/>
                  </a:lnTo>
                  <a:lnTo>
                    <a:pt x="419" y="418"/>
                  </a:lnTo>
                  <a:lnTo>
                    <a:pt x="397" y="449"/>
                  </a:lnTo>
                  <a:lnTo>
                    <a:pt x="369" y="476"/>
                  </a:lnTo>
                  <a:lnTo>
                    <a:pt x="339" y="499"/>
                  </a:lnTo>
                  <a:lnTo>
                    <a:pt x="303" y="515"/>
                  </a:lnTo>
                  <a:lnTo>
                    <a:pt x="265" y="525"/>
                  </a:lnTo>
                  <a:lnTo>
                    <a:pt x="225" y="529"/>
                  </a:lnTo>
                  <a:lnTo>
                    <a:pt x="225" y="529"/>
                  </a:lnTo>
                  <a:lnTo>
                    <a:pt x="185" y="525"/>
                  </a:lnTo>
                  <a:lnTo>
                    <a:pt x="147" y="515"/>
                  </a:lnTo>
                  <a:lnTo>
                    <a:pt x="112" y="499"/>
                  </a:lnTo>
                  <a:lnTo>
                    <a:pt x="80" y="477"/>
                  </a:lnTo>
                  <a:lnTo>
                    <a:pt x="54" y="449"/>
                  </a:lnTo>
                  <a:lnTo>
                    <a:pt x="31" y="418"/>
                  </a:lnTo>
                  <a:lnTo>
                    <a:pt x="15" y="384"/>
                  </a:lnTo>
                  <a:lnTo>
                    <a:pt x="4" y="345"/>
                  </a:lnTo>
                  <a:lnTo>
                    <a:pt x="0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reeform 71">
              <a:extLst>
                <a:ext uri="{FF2B5EF4-FFF2-40B4-BE49-F238E27FC236}">
                  <a16:creationId xmlns:a16="http://schemas.microsoft.com/office/drawing/2014/main" id="{8D3BEEBA-7A98-87D8-D5C6-C21245071B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06500" y="2849563"/>
              <a:ext cx="1133475" cy="985838"/>
            </a:xfrm>
            <a:custGeom>
              <a:avLst/>
              <a:gdLst>
                <a:gd name="T0" fmla="*/ 2967 w 3570"/>
                <a:gd name="T1" fmla="*/ 1562 h 3106"/>
                <a:gd name="T2" fmla="*/ 2816 w 3570"/>
                <a:gd name="T3" fmla="*/ 1513 h 3106"/>
                <a:gd name="T4" fmla="*/ 2732 w 3570"/>
                <a:gd name="T5" fmla="*/ 1583 h 3106"/>
                <a:gd name="T6" fmla="*/ 3079 w 3570"/>
                <a:gd name="T7" fmla="*/ 1519 h 3106"/>
                <a:gd name="T8" fmla="*/ 575 w 3570"/>
                <a:gd name="T9" fmla="*/ 0 h 3106"/>
                <a:gd name="T10" fmla="*/ 675 w 3570"/>
                <a:gd name="T11" fmla="*/ 13 h 3106"/>
                <a:gd name="T12" fmla="*/ 742 w 3570"/>
                <a:gd name="T13" fmla="*/ 39 h 3106"/>
                <a:gd name="T14" fmla="*/ 878 w 3570"/>
                <a:gd name="T15" fmla="*/ 140 h 3106"/>
                <a:gd name="T16" fmla="*/ 968 w 3570"/>
                <a:gd name="T17" fmla="*/ 331 h 3106"/>
                <a:gd name="T18" fmla="*/ 995 w 3570"/>
                <a:gd name="T19" fmla="*/ 496 h 3106"/>
                <a:gd name="T20" fmla="*/ 1067 w 3570"/>
                <a:gd name="T21" fmla="*/ 739 h 3106"/>
                <a:gd name="T22" fmla="*/ 1217 w 3570"/>
                <a:gd name="T23" fmla="*/ 851 h 3106"/>
                <a:gd name="T24" fmla="*/ 1428 w 3570"/>
                <a:gd name="T25" fmla="*/ 849 h 3106"/>
                <a:gd name="T26" fmla="*/ 1663 w 3570"/>
                <a:gd name="T27" fmla="*/ 815 h 3106"/>
                <a:gd name="T28" fmla="*/ 1905 w 3570"/>
                <a:gd name="T29" fmla="*/ 777 h 3106"/>
                <a:gd name="T30" fmla="*/ 2022 w 3570"/>
                <a:gd name="T31" fmla="*/ 687 h 3106"/>
                <a:gd name="T32" fmla="*/ 2085 w 3570"/>
                <a:gd name="T33" fmla="*/ 474 h 3106"/>
                <a:gd name="T34" fmla="*/ 2109 w 3570"/>
                <a:gd name="T35" fmla="*/ 331 h 3106"/>
                <a:gd name="T36" fmla="*/ 2199 w 3570"/>
                <a:gd name="T37" fmla="*/ 140 h 3106"/>
                <a:gd name="T38" fmla="*/ 2336 w 3570"/>
                <a:gd name="T39" fmla="*/ 39 h 3106"/>
                <a:gd name="T40" fmla="*/ 2401 w 3570"/>
                <a:gd name="T41" fmla="*/ 13 h 3106"/>
                <a:gd name="T42" fmla="*/ 2502 w 3570"/>
                <a:gd name="T43" fmla="*/ 0 h 3106"/>
                <a:gd name="T44" fmla="*/ 2595 w 3570"/>
                <a:gd name="T45" fmla="*/ 10 h 3106"/>
                <a:gd name="T46" fmla="*/ 2750 w 3570"/>
                <a:gd name="T47" fmla="*/ 105 h 3106"/>
                <a:gd name="T48" fmla="*/ 2821 w 3570"/>
                <a:gd name="T49" fmla="*/ 259 h 3106"/>
                <a:gd name="T50" fmla="*/ 2848 w 3570"/>
                <a:gd name="T51" fmla="*/ 368 h 3106"/>
                <a:gd name="T52" fmla="*/ 2903 w 3570"/>
                <a:gd name="T53" fmla="*/ 586 h 3106"/>
                <a:gd name="T54" fmla="*/ 2971 w 3570"/>
                <a:gd name="T55" fmla="*/ 855 h 3106"/>
                <a:gd name="T56" fmla="*/ 3036 w 3570"/>
                <a:gd name="T57" fmla="*/ 1116 h 3106"/>
                <a:gd name="T58" fmla="*/ 3084 w 3570"/>
                <a:gd name="T59" fmla="*/ 1309 h 3106"/>
                <a:gd name="T60" fmla="*/ 3099 w 3570"/>
                <a:gd name="T61" fmla="*/ 1411 h 3106"/>
                <a:gd name="T62" fmla="*/ 3230 w 3570"/>
                <a:gd name="T63" fmla="*/ 1516 h 3106"/>
                <a:gd name="T64" fmla="*/ 2302 w 3570"/>
                <a:gd name="T65" fmla="*/ 2516 h 3106"/>
                <a:gd name="T66" fmla="*/ 2659 w 3570"/>
                <a:gd name="T67" fmla="*/ 1488 h 3106"/>
                <a:gd name="T68" fmla="*/ 2760 w 3570"/>
                <a:gd name="T69" fmla="*/ 1361 h 3106"/>
                <a:gd name="T70" fmla="*/ 2690 w 3570"/>
                <a:gd name="T71" fmla="*/ 1088 h 3106"/>
                <a:gd name="T72" fmla="*/ 2612 w 3570"/>
                <a:gd name="T73" fmla="*/ 833 h 3106"/>
                <a:gd name="T74" fmla="*/ 2559 w 3570"/>
                <a:gd name="T75" fmla="*/ 676 h 3106"/>
                <a:gd name="T76" fmla="*/ 2508 w 3570"/>
                <a:gd name="T77" fmla="*/ 624 h 3106"/>
                <a:gd name="T78" fmla="*/ 2497 w 3570"/>
                <a:gd name="T79" fmla="*/ 679 h 3106"/>
                <a:gd name="T80" fmla="*/ 2599 w 3570"/>
                <a:gd name="T81" fmla="*/ 964 h 3106"/>
                <a:gd name="T82" fmla="*/ 2707 w 3570"/>
                <a:gd name="T83" fmla="*/ 1384 h 3106"/>
                <a:gd name="T84" fmla="*/ 2576 w 3570"/>
                <a:gd name="T85" fmla="*/ 1534 h 3106"/>
                <a:gd name="T86" fmla="*/ 2358 w 3570"/>
                <a:gd name="T87" fmla="*/ 1439 h 3106"/>
                <a:gd name="T88" fmla="*/ 2195 w 3570"/>
                <a:gd name="T89" fmla="*/ 989 h 3106"/>
                <a:gd name="T90" fmla="*/ 1959 w 3570"/>
                <a:gd name="T91" fmla="*/ 1104 h 3106"/>
                <a:gd name="T92" fmla="*/ 1667 w 3570"/>
                <a:gd name="T93" fmla="*/ 1168 h 3106"/>
                <a:gd name="T94" fmla="*/ 1554 w 3570"/>
                <a:gd name="T95" fmla="*/ 1248 h 3106"/>
                <a:gd name="T96" fmla="*/ 1250 w 3570"/>
                <a:gd name="T97" fmla="*/ 1202 h 3106"/>
                <a:gd name="T98" fmla="*/ 956 w 3570"/>
                <a:gd name="T99" fmla="*/ 1085 h 3106"/>
                <a:gd name="T100" fmla="*/ 755 w 3570"/>
                <a:gd name="T101" fmla="*/ 1370 h 3106"/>
                <a:gd name="T102" fmla="*/ 639 w 3570"/>
                <a:gd name="T103" fmla="*/ 1516 h 3106"/>
                <a:gd name="T104" fmla="*/ 558 w 3570"/>
                <a:gd name="T105" fmla="*/ 2960 h 3106"/>
                <a:gd name="T106" fmla="*/ 425 w 3570"/>
                <a:gd name="T107" fmla="*/ 3092 h 3106"/>
                <a:gd name="T108" fmla="*/ 234 w 3570"/>
                <a:gd name="T109" fmla="*/ 3076 h 3106"/>
                <a:gd name="T110" fmla="*/ 126 w 3570"/>
                <a:gd name="T111" fmla="*/ 2922 h 3106"/>
                <a:gd name="T112" fmla="*/ 41 w 3570"/>
                <a:gd name="T113" fmla="*/ 1376 h 3106"/>
                <a:gd name="T114" fmla="*/ 6 w 3570"/>
                <a:gd name="T115" fmla="*/ 1168 h 3106"/>
                <a:gd name="T116" fmla="*/ 279 w 3570"/>
                <a:gd name="T117" fmla="*/ 115 h 3106"/>
                <a:gd name="T118" fmla="*/ 446 w 3570"/>
                <a:gd name="T119" fmla="*/ 18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0" h="3106">
                  <a:moveTo>
                    <a:pt x="3057" y="1513"/>
                  </a:moveTo>
                  <a:lnTo>
                    <a:pt x="3038" y="1529"/>
                  </a:lnTo>
                  <a:lnTo>
                    <a:pt x="3017" y="1544"/>
                  </a:lnTo>
                  <a:lnTo>
                    <a:pt x="2993" y="1555"/>
                  </a:lnTo>
                  <a:lnTo>
                    <a:pt x="2967" y="1562"/>
                  </a:lnTo>
                  <a:lnTo>
                    <a:pt x="2936" y="1566"/>
                  </a:lnTo>
                  <a:lnTo>
                    <a:pt x="2902" y="1562"/>
                  </a:lnTo>
                  <a:lnTo>
                    <a:pt x="2869" y="1551"/>
                  </a:lnTo>
                  <a:lnTo>
                    <a:pt x="2840" y="1534"/>
                  </a:lnTo>
                  <a:lnTo>
                    <a:pt x="2816" y="1513"/>
                  </a:lnTo>
                  <a:lnTo>
                    <a:pt x="2793" y="1519"/>
                  </a:lnTo>
                  <a:lnTo>
                    <a:pt x="2773" y="1529"/>
                  </a:lnTo>
                  <a:lnTo>
                    <a:pt x="2756" y="1544"/>
                  </a:lnTo>
                  <a:lnTo>
                    <a:pt x="2742" y="1562"/>
                  </a:lnTo>
                  <a:lnTo>
                    <a:pt x="2732" y="1583"/>
                  </a:lnTo>
                  <a:lnTo>
                    <a:pt x="3139" y="1583"/>
                  </a:lnTo>
                  <a:lnTo>
                    <a:pt x="3130" y="1562"/>
                  </a:lnTo>
                  <a:lnTo>
                    <a:pt x="3116" y="1544"/>
                  </a:lnTo>
                  <a:lnTo>
                    <a:pt x="3098" y="1529"/>
                  </a:lnTo>
                  <a:lnTo>
                    <a:pt x="3079" y="1519"/>
                  </a:lnTo>
                  <a:lnTo>
                    <a:pt x="3057" y="1513"/>
                  </a:lnTo>
                  <a:close/>
                  <a:moveTo>
                    <a:pt x="559" y="0"/>
                  </a:moveTo>
                  <a:lnTo>
                    <a:pt x="560" y="0"/>
                  </a:lnTo>
                  <a:lnTo>
                    <a:pt x="564" y="0"/>
                  </a:lnTo>
                  <a:lnTo>
                    <a:pt x="575" y="0"/>
                  </a:lnTo>
                  <a:lnTo>
                    <a:pt x="592" y="1"/>
                  </a:lnTo>
                  <a:lnTo>
                    <a:pt x="611" y="2"/>
                  </a:lnTo>
                  <a:lnTo>
                    <a:pt x="634" y="5"/>
                  </a:lnTo>
                  <a:lnTo>
                    <a:pt x="656" y="8"/>
                  </a:lnTo>
                  <a:lnTo>
                    <a:pt x="675" y="13"/>
                  </a:lnTo>
                  <a:lnTo>
                    <a:pt x="695" y="18"/>
                  </a:lnTo>
                  <a:lnTo>
                    <a:pt x="710" y="24"/>
                  </a:lnTo>
                  <a:lnTo>
                    <a:pt x="724" y="30"/>
                  </a:lnTo>
                  <a:lnTo>
                    <a:pt x="735" y="35"/>
                  </a:lnTo>
                  <a:lnTo>
                    <a:pt x="742" y="39"/>
                  </a:lnTo>
                  <a:lnTo>
                    <a:pt x="744" y="40"/>
                  </a:lnTo>
                  <a:lnTo>
                    <a:pt x="779" y="59"/>
                  </a:lnTo>
                  <a:lnTo>
                    <a:pt x="815" y="82"/>
                  </a:lnTo>
                  <a:lnTo>
                    <a:pt x="847" y="110"/>
                  </a:lnTo>
                  <a:lnTo>
                    <a:pt x="878" y="140"/>
                  </a:lnTo>
                  <a:lnTo>
                    <a:pt x="905" y="173"/>
                  </a:lnTo>
                  <a:lnTo>
                    <a:pt x="928" y="209"/>
                  </a:lnTo>
                  <a:lnTo>
                    <a:pt x="947" y="248"/>
                  </a:lnTo>
                  <a:lnTo>
                    <a:pt x="961" y="289"/>
                  </a:lnTo>
                  <a:lnTo>
                    <a:pt x="968" y="331"/>
                  </a:lnTo>
                  <a:lnTo>
                    <a:pt x="970" y="337"/>
                  </a:lnTo>
                  <a:lnTo>
                    <a:pt x="972" y="345"/>
                  </a:lnTo>
                  <a:lnTo>
                    <a:pt x="973" y="351"/>
                  </a:lnTo>
                  <a:lnTo>
                    <a:pt x="984" y="427"/>
                  </a:lnTo>
                  <a:lnTo>
                    <a:pt x="995" y="496"/>
                  </a:lnTo>
                  <a:lnTo>
                    <a:pt x="1006" y="557"/>
                  </a:lnTo>
                  <a:lnTo>
                    <a:pt x="1018" y="613"/>
                  </a:lnTo>
                  <a:lnTo>
                    <a:pt x="1033" y="661"/>
                  </a:lnTo>
                  <a:lnTo>
                    <a:pt x="1048" y="704"/>
                  </a:lnTo>
                  <a:lnTo>
                    <a:pt x="1067" y="739"/>
                  </a:lnTo>
                  <a:lnTo>
                    <a:pt x="1088" y="769"/>
                  </a:lnTo>
                  <a:lnTo>
                    <a:pt x="1112" y="792"/>
                  </a:lnTo>
                  <a:lnTo>
                    <a:pt x="1141" y="814"/>
                  </a:lnTo>
                  <a:lnTo>
                    <a:pt x="1176" y="833"/>
                  </a:lnTo>
                  <a:lnTo>
                    <a:pt x="1217" y="851"/>
                  </a:lnTo>
                  <a:lnTo>
                    <a:pt x="1265" y="867"/>
                  </a:lnTo>
                  <a:lnTo>
                    <a:pt x="1320" y="883"/>
                  </a:lnTo>
                  <a:lnTo>
                    <a:pt x="1383" y="896"/>
                  </a:lnTo>
                  <a:lnTo>
                    <a:pt x="1402" y="870"/>
                  </a:lnTo>
                  <a:lnTo>
                    <a:pt x="1428" y="849"/>
                  </a:lnTo>
                  <a:lnTo>
                    <a:pt x="1456" y="832"/>
                  </a:lnTo>
                  <a:lnTo>
                    <a:pt x="1488" y="821"/>
                  </a:lnTo>
                  <a:lnTo>
                    <a:pt x="1522" y="817"/>
                  </a:lnTo>
                  <a:lnTo>
                    <a:pt x="1596" y="817"/>
                  </a:lnTo>
                  <a:lnTo>
                    <a:pt x="1663" y="815"/>
                  </a:lnTo>
                  <a:lnTo>
                    <a:pt x="1724" y="810"/>
                  </a:lnTo>
                  <a:lnTo>
                    <a:pt x="1778" y="805"/>
                  </a:lnTo>
                  <a:lnTo>
                    <a:pt x="1827" y="798"/>
                  </a:lnTo>
                  <a:lnTo>
                    <a:pt x="1869" y="788"/>
                  </a:lnTo>
                  <a:lnTo>
                    <a:pt x="1905" y="777"/>
                  </a:lnTo>
                  <a:lnTo>
                    <a:pt x="1937" y="765"/>
                  </a:lnTo>
                  <a:lnTo>
                    <a:pt x="1964" y="751"/>
                  </a:lnTo>
                  <a:lnTo>
                    <a:pt x="1985" y="734"/>
                  </a:lnTo>
                  <a:lnTo>
                    <a:pt x="2005" y="713"/>
                  </a:lnTo>
                  <a:lnTo>
                    <a:pt x="2022" y="687"/>
                  </a:lnTo>
                  <a:lnTo>
                    <a:pt x="2038" y="654"/>
                  </a:lnTo>
                  <a:lnTo>
                    <a:pt x="2051" y="618"/>
                  </a:lnTo>
                  <a:lnTo>
                    <a:pt x="2063" y="574"/>
                  </a:lnTo>
                  <a:lnTo>
                    <a:pt x="2074" y="527"/>
                  </a:lnTo>
                  <a:lnTo>
                    <a:pt x="2085" y="474"/>
                  </a:lnTo>
                  <a:lnTo>
                    <a:pt x="2095" y="415"/>
                  </a:lnTo>
                  <a:lnTo>
                    <a:pt x="2104" y="351"/>
                  </a:lnTo>
                  <a:lnTo>
                    <a:pt x="2105" y="345"/>
                  </a:lnTo>
                  <a:lnTo>
                    <a:pt x="2107" y="337"/>
                  </a:lnTo>
                  <a:lnTo>
                    <a:pt x="2109" y="331"/>
                  </a:lnTo>
                  <a:lnTo>
                    <a:pt x="2116" y="289"/>
                  </a:lnTo>
                  <a:lnTo>
                    <a:pt x="2130" y="248"/>
                  </a:lnTo>
                  <a:lnTo>
                    <a:pt x="2149" y="209"/>
                  </a:lnTo>
                  <a:lnTo>
                    <a:pt x="2172" y="173"/>
                  </a:lnTo>
                  <a:lnTo>
                    <a:pt x="2199" y="140"/>
                  </a:lnTo>
                  <a:lnTo>
                    <a:pt x="2230" y="110"/>
                  </a:lnTo>
                  <a:lnTo>
                    <a:pt x="2263" y="82"/>
                  </a:lnTo>
                  <a:lnTo>
                    <a:pt x="2297" y="59"/>
                  </a:lnTo>
                  <a:lnTo>
                    <a:pt x="2333" y="40"/>
                  </a:lnTo>
                  <a:lnTo>
                    <a:pt x="2336" y="39"/>
                  </a:lnTo>
                  <a:lnTo>
                    <a:pt x="2342" y="35"/>
                  </a:lnTo>
                  <a:lnTo>
                    <a:pt x="2353" y="30"/>
                  </a:lnTo>
                  <a:lnTo>
                    <a:pt x="2366" y="24"/>
                  </a:lnTo>
                  <a:lnTo>
                    <a:pt x="2383" y="18"/>
                  </a:lnTo>
                  <a:lnTo>
                    <a:pt x="2401" y="13"/>
                  </a:lnTo>
                  <a:lnTo>
                    <a:pt x="2421" y="8"/>
                  </a:lnTo>
                  <a:lnTo>
                    <a:pt x="2444" y="5"/>
                  </a:lnTo>
                  <a:lnTo>
                    <a:pt x="2465" y="2"/>
                  </a:lnTo>
                  <a:lnTo>
                    <a:pt x="2486" y="1"/>
                  </a:lnTo>
                  <a:lnTo>
                    <a:pt x="2502" y="0"/>
                  </a:lnTo>
                  <a:lnTo>
                    <a:pt x="2513" y="0"/>
                  </a:lnTo>
                  <a:lnTo>
                    <a:pt x="2516" y="0"/>
                  </a:lnTo>
                  <a:lnTo>
                    <a:pt x="2518" y="0"/>
                  </a:lnTo>
                  <a:lnTo>
                    <a:pt x="2558" y="2"/>
                  </a:lnTo>
                  <a:lnTo>
                    <a:pt x="2595" y="10"/>
                  </a:lnTo>
                  <a:lnTo>
                    <a:pt x="2630" y="21"/>
                  </a:lnTo>
                  <a:lnTo>
                    <a:pt x="2664" y="35"/>
                  </a:lnTo>
                  <a:lnTo>
                    <a:pt x="2696" y="54"/>
                  </a:lnTo>
                  <a:lnTo>
                    <a:pt x="2724" y="77"/>
                  </a:lnTo>
                  <a:lnTo>
                    <a:pt x="2750" y="105"/>
                  </a:lnTo>
                  <a:lnTo>
                    <a:pt x="2772" y="135"/>
                  </a:lnTo>
                  <a:lnTo>
                    <a:pt x="2792" y="172"/>
                  </a:lnTo>
                  <a:lnTo>
                    <a:pt x="2807" y="212"/>
                  </a:lnTo>
                  <a:lnTo>
                    <a:pt x="2819" y="255"/>
                  </a:lnTo>
                  <a:lnTo>
                    <a:pt x="2821" y="259"/>
                  </a:lnTo>
                  <a:lnTo>
                    <a:pt x="2823" y="270"/>
                  </a:lnTo>
                  <a:lnTo>
                    <a:pt x="2827" y="285"/>
                  </a:lnTo>
                  <a:lnTo>
                    <a:pt x="2833" y="308"/>
                  </a:lnTo>
                  <a:lnTo>
                    <a:pt x="2840" y="336"/>
                  </a:lnTo>
                  <a:lnTo>
                    <a:pt x="2848" y="368"/>
                  </a:lnTo>
                  <a:lnTo>
                    <a:pt x="2857" y="405"/>
                  </a:lnTo>
                  <a:lnTo>
                    <a:pt x="2868" y="445"/>
                  </a:lnTo>
                  <a:lnTo>
                    <a:pt x="2879" y="490"/>
                  </a:lnTo>
                  <a:lnTo>
                    <a:pt x="2891" y="537"/>
                  </a:lnTo>
                  <a:lnTo>
                    <a:pt x="2903" y="586"/>
                  </a:lnTo>
                  <a:lnTo>
                    <a:pt x="2916" y="637"/>
                  </a:lnTo>
                  <a:lnTo>
                    <a:pt x="2930" y="690"/>
                  </a:lnTo>
                  <a:lnTo>
                    <a:pt x="2944" y="745"/>
                  </a:lnTo>
                  <a:lnTo>
                    <a:pt x="2958" y="800"/>
                  </a:lnTo>
                  <a:lnTo>
                    <a:pt x="2971" y="855"/>
                  </a:lnTo>
                  <a:lnTo>
                    <a:pt x="2985" y="909"/>
                  </a:lnTo>
                  <a:lnTo>
                    <a:pt x="2999" y="964"/>
                  </a:lnTo>
                  <a:lnTo>
                    <a:pt x="3012" y="1016"/>
                  </a:lnTo>
                  <a:lnTo>
                    <a:pt x="3024" y="1068"/>
                  </a:lnTo>
                  <a:lnTo>
                    <a:pt x="3036" y="1116"/>
                  </a:lnTo>
                  <a:lnTo>
                    <a:pt x="3048" y="1162"/>
                  </a:lnTo>
                  <a:lnTo>
                    <a:pt x="3058" y="1204"/>
                  </a:lnTo>
                  <a:lnTo>
                    <a:pt x="3068" y="1244"/>
                  </a:lnTo>
                  <a:lnTo>
                    <a:pt x="3076" y="1279"/>
                  </a:lnTo>
                  <a:lnTo>
                    <a:pt x="3084" y="1309"/>
                  </a:lnTo>
                  <a:lnTo>
                    <a:pt x="3090" y="1336"/>
                  </a:lnTo>
                  <a:lnTo>
                    <a:pt x="3095" y="1355"/>
                  </a:lnTo>
                  <a:lnTo>
                    <a:pt x="3098" y="1370"/>
                  </a:lnTo>
                  <a:lnTo>
                    <a:pt x="3101" y="1390"/>
                  </a:lnTo>
                  <a:lnTo>
                    <a:pt x="3099" y="1411"/>
                  </a:lnTo>
                  <a:lnTo>
                    <a:pt x="3132" y="1423"/>
                  </a:lnTo>
                  <a:lnTo>
                    <a:pt x="3162" y="1441"/>
                  </a:lnTo>
                  <a:lnTo>
                    <a:pt x="3189" y="1463"/>
                  </a:lnTo>
                  <a:lnTo>
                    <a:pt x="3212" y="1488"/>
                  </a:lnTo>
                  <a:lnTo>
                    <a:pt x="3230" y="1516"/>
                  </a:lnTo>
                  <a:lnTo>
                    <a:pt x="3244" y="1549"/>
                  </a:lnTo>
                  <a:lnTo>
                    <a:pt x="3253" y="1583"/>
                  </a:lnTo>
                  <a:lnTo>
                    <a:pt x="3570" y="1583"/>
                  </a:lnTo>
                  <a:lnTo>
                    <a:pt x="3570" y="2516"/>
                  </a:lnTo>
                  <a:lnTo>
                    <a:pt x="2302" y="2516"/>
                  </a:lnTo>
                  <a:lnTo>
                    <a:pt x="2302" y="1583"/>
                  </a:lnTo>
                  <a:lnTo>
                    <a:pt x="2619" y="1583"/>
                  </a:lnTo>
                  <a:lnTo>
                    <a:pt x="2628" y="1549"/>
                  </a:lnTo>
                  <a:lnTo>
                    <a:pt x="2641" y="1517"/>
                  </a:lnTo>
                  <a:lnTo>
                    <a:pt x="2659" y="1488"/>
                  </a:lnTo>
                  <a:lnTo>
                    <a:pt x="2682" y="1463"/>
                  </a:lnTo>
                  <a:lnTo>
                    <a:pt x="2709" y="1441"/>
                  </a:lnTo>
                  <a:lnTo>
                    <a:pt x="2738" y="1424"/>
                  </a:lnTo>
                  <a:lnTo>
                    <a:pt x="2770" y="1412"/>
                  </a:lnTo>
                  <a:lnTo>
                    <a:pt x="2760" y="1361"/>
                  </a:lnTo>
                  <a:lnTo>
                    <a:pt x="2748" y="1309"/>
                  </a:lnTo>
                  <a:lnTo>
                    <a:pt x="2735" y="1256"/>
                  </a:lnTo>
                  <a:lnTo>
                    <a:pt x="2720" y="1201"/>
                  </a:lnTo>
                  <a:lnTo>
                    <a:pt x="2705" y="1144"/>
                  </a:lnTo>
                  <a:lnTo>
                    <a:pt x="2690" y="1088"/>
                  </a:lnTo>
                  <a:lnTo>
                    <a:pt x="2674" y="1034"/>
                  </a:lnTo>
                  <a:lnTo>
                    <a:pt x="2658" y="979"/>
                  </a:lnTo>
                  <a:lnTo>
                    <a:pt x="2642" y="927"/>
                  </a:lnTo>
                  <a:lnTo>
                    <a:pt x="2627" y="879"/>
                  </a:lnTo>
                  <a:lnTo>
                    <a:pt x="2612" y="833"/>
                  </a:lnTo>
                  <a:lnTo>
                    <a:pt x="2599" y="791"/>
                  </a:lnTo>
                  <a:lnTo>
                    <a:pt x="2587" y="753"/>
                  </a:lnTo>
                  <a:lnTo>
                    <a:pt x="2576" y="722"/>
                  </a:lnTo>
                  <a:lnTo>
                    <a:pt x="2566" y="695"/>
                  </a:lnTo>
                  <a:lnTo>
                    <a:pt x="2559" y="676"/>
                  </a:lnTo>
                  <a:lnTo>
                    <a:pt x="2549" y="654"/>
                  </a:lnTo>
                  <a:lnTo>
                    <a:pt x="2538" y="640"/>
                  </a:lnTo>
                  <a:lnTo>
                    <a:pt x="2527" y="629"/>
                  </a:lnTo>
                  <a:lnTo>
                    <a:pt x="2516" y="624"/>
                  </a:lnTo>
                  <a:lnTo>
                    <a:pt x="2508" y="624"/>
                  </a:lnTo>
                  <a:lnTo>
                    <a:pt x="2499" y="627"/>
                  </a:lnTo>
                  <a:lnTo>
                    <a:pt x="2495" y="635"/>
                  </a:lnTo>
                  <a:lnTo>
                    <a:pt x="2491" y="647"/>
                  </a:lnTo>
                  <a:lnTo>
                    <a:pt x="2492" y="661"/>
                  </a:lnTo>
                  <a:lnTo>
                    <a:pt x="2497" y="679"/>
                  </a:lnTo>
                  <a:lnTo>
                    <a:pt x="2507" y="701"/>
                  </a:lnTo>
                  <a:lnTo>
                    <a:pt x="2530" y="757"/>
                  </a:lnTo>
                  <a:lnTo>
                    <a:pt x="2553" y="821"/>
                  </a:lnTo>
                  <a:lnTo>
                    <a:pt x="2576" y="890"/>
                  </a:lnTo>
                  <a:lnTo>
                    <a:pt x="2599" y="964"/>
                  </a:lnTo>
                  <a:lnTo>
                    <a:pt x="2622" y="1042"/>
                  </a:lnTo>
                  <a:lnTo>
                    <a:pt x="2645" y="1124"/>
                  </a:lnTo>
                  <a:lnTo>
                    <a:pt x="2667" y="1209"/>
                  </a:lnTo>
                  <a:lnTo>
                    <a:pt x="2687" y="1296"/>
                  </a:lnTo>
                  <a:lnTo>
                    <a:pt x="2707" y="1384"/>
                  </a:lnTo>
                  <a:lnTo>
                    <a:pt x="2672" y="1406"/>
                  </a:lnTo>
                  <a:lnTo>
                    <a:pt x="2641" y="1433"/>
                  </a:lnTo>
                  <a:lnTo>
                    <a:pt x="2615" y="1463"/>
                  </a:lnTo>
                  <a:lnTo>
                    <a:pt x="2593" y="1497"/>
                  </a:lnTo>
                  <a:lnTo>
                    <a:pt x="2576" y="1534"/>
                  </a:lnTo>
                  <a:lnTo>
                    <a:pt x="2469" y="1534"/>
                  </a:lnTo>
                  <a:lnTo>
                    <a:pt x="2438" y="1515"/>
                  </a:lnTo>
                  <a:lnTo>
                    <a:pt x="2407" y="1493"/>
                  </a:lnTo>
                  <a:lnTo>
                    <a:pt x="2381" y="1468"/>
                  </a:lnTo>
                  <a:lnTo>
                    <a:pt x="2358" y="1439"/>
                  </a:lnTo>
                  <a:lnTo>
                    <a:pt x="2337" y="1406"/>
                  </a:lnTo>
                  <a:lnTo>
                    <a:pt x="2321" y="1370"/>
                  </a:lnTo>
                  <a:lnTo>
                    <a:pt x="2309" y="1331"/>
                  </a:lnTo>
                  <a:lnTo>
                    <a:pt x="2229" y="956"/>
                  </a:lnTo>
                  <a:lnTo>
                    <a:pt x="2195" y="989"/>
                  </a:lnTo>
                  <a:lnTo>
                    <a:pt x="2156" y="1019"/>
                  </a:lnTo>
                  <a:lnTo>
                    <a:pt x="2114" y="1045"/>
                  </a:lnTo>
                  <a:lnTo>
                    <a:pt x="2067" y="1068"/>
                  </a:lnTo>
                  <a:lnTo>
                    <a:pt x="2015" y="1087"/>
                  </a:lnTo>
                  <a:lnTo>
                    <a:pt x="1959" y="1104"/>
                  </a:lnTo>
                  <a:lnTo>
                    <a:pt x="1897" y="1117"/>
                  </a:lnTo>
                  <a:lnTo>
                    <a:pt x="1830" y="1128"/>
                  </a:lnTo>
                  <a:lnTo>
                    <a:pt x="1758" y="1136"/>
                  </a:lnTo>
                  <a:lnTo>
                    <a:pt x="1679" y="1143"/>
                  </a:lnTo>
                  <a:lnTo>
                    <a:pt x="1667" y="1168"/>
                  </a:lnTo>
                  <a:lnTo>
                    <a:pt x="1650" y="1192"/>
                  </a:lnTo>
                  <a:lnTo>
                    <a:pt x="1630" y="1211"/>
                  </a:lnTo>
                  <a:lnTo>
                    <a:pt x="1607" y="1228"/>
                  </a:lnTo>
                  <a:lnTo>
                    <a:pt x="1582" y="1240"/>
                  </a:lnTo>
                  <a:lnTo>
                    <a:pt x="1554" y="1248"/>
                  </a:lnTo>
                  <a:lnTo>
                    <a:pt x="1525" y="1250"/>
                  </a:lnTo>
                  <a:lnTo>
                    <a:pt x="1502" y="1249"/>
                  </a:lnTo>
                  <a:lnTo>
                    <a:pt x="1411" y="1234"/>
                  </a:lnTo>
                  <a:lnTo>
                    <a:pt x="1327" y="1220"/>
                  </a:lnTo>
                  <a:lnTo>
                    <a:pt x="1250" y="1202"/>
                  </a:lnTo>
                  <a:lnTo>
                    <a:pt x="1179" y="1184"/>
                  </a:lnTo>
                  <a:lnTo>
                    <a:pt x="1115" y="1162"/>
                  </a:lnTo>
                  <a:lnTo>
                    <a:pt x="1057" y="1139"/>
                  </a:lnTo>
                  <a:lnTo>
                    <a:pt x="1004" y="1114"/>
                  </a:lnTo>
                  <a:lnTo>
                    <a:pt x="956" y="1085"/>
                  </a:lnTo>
                  <a:lnTo>
                    <a:pt x="914" y="1054"/>
                  </a:lnTo>
                  <a:lnTo>
                    <a:pt x="875" y="1022"/>
                  </a:lnTo>
                  <a:lnTo>
                    <a:pt x="841" y="985"/>
                  </a:lnTo>
                  <a:lnTo>
                    <a:pt x="767" y="1330"/>
                  </a:lnTo>
                  <a:lnTo>
                    <a:pt x="755" y="1370"/>
                  </a:lnTo>
                  <a:lnTo>
                    <a:pt x="739" y="1406"/>
                  </a:lnTo>
                  <a:lnTo>
                    <a:pt x="719" y="1439"/>
                  </a:lnTo>
                  <a:lnTo>
                    <a:pt x="696" y="1468"/>
                  </a:lnTo>
                  <a:lnTo>
                    <a:pt x="668" y="1493"/>
                  </a:lnTo>
                  <a:lnTo>
                    <a:pt x="639" y="1516"/>
                  </a:lnTo>
                  <a:lnTo>
                    <a:pt x="606" y="1534"/>
                  </a:lnTo>
                  <a:lnTo>
                    <a:pt x="572" y="1550"/>
                  </a:lnTo>
                  <a:lnTo>
                    <a:pt x="571" y="2882"/>
                  </a:lnTo>
                  <a:lnTo>
                    <a:pt x="567" y="2922"/>
                  </a:lnTo>
                  <a:lnTo>
                    <a:pt x="558" y="2960"/>
                  </a:lnTo>
                  <a:lnTo>
                    <a:pt x="541" y="2995"/>
                  </a:lnTo>
                  <a:lnTo>
                    <a:pt x="519" y="3026"/>
                  </a:lnTo>
                  <a:lnTo>
                    <a:pt x="491" y="3053"/>
                  </a:lnTo>
                  <a:lnTo>
                    <a:pt x="461" y="3076"/>
                  </a:lnTo>
                  <a:lnTo>
                    <a:pt x="425" y="3092"/>
                  </a:lnTo>
                  <a:lnTo>
                    <a:pt x="387" y="3102"/>
                  </a:lnTo>
                  <a:lnTo>
                    <a:pt x="347" y="3106"/>
                  </a:lnTo>
                  <a:lnTo>
                    <a:pt x="307" y="3102"/>
                  </a:lnTo>
                  <a:lnTo>
                    <a:pt x="269" y="3092"/>
                  </a:lnTo>
                  <a:lnTo>
                    <a:pt x="234" y="3076"/>
                  </a:lnTo>
                  <a:lnTo>
                    <a:pt x="202" y="3053"/>
                  </a:lnTo>
                  <a:lnTo>
                    <a:pt x="176" y="3026"/>
                  </a:lnTo>
                  <a:lnTo>
                    <a:pt x="153" y="2995"/>
                  </a:lnTo>
                  <a:lnTo>
                    <a:pt x="137" y="2960"/>
                  </a:lnTo>
                  <a:lnTo>
                    <a:pt x="126" y="2922"/>
                  </a:lnTo>
                  <a:lnTo>
                    <a:pt x="122" y="2882"/>
                  </a:lnTo>
                  <a:lnTo>
                    <a:pt x="124" y="1474"/>
                  </a:lnTo>
                  <a:lnTo>
                    <a:pt x="92" y="1444"/>
                  </a:lnTo>
                  <a:lnTo>
                    <a:pt x="64" y="1411"/>
                  </a:lnTo>
                  <a:lnTo>
                    <a:pt x="41" y="1376"/>
                  </a:lnTo>
                  <a:lnTo>
                    <a:pt x="22" y="1338"/>
                  </a:lnTo>
                  <a:lnTo>
                    <a:pt x="8" y="1299"/>
                  </a:lnTo>
                  <a:lnTo>
                    <a:pt x="1" y="1256"/>
                  </a:lnTo>
                  <a:lnTo>
                    <a:pt x="0" y="1213"/>
                  </a:lnTo>
                  <a:lnTo>
                    <a:pt x="6" y="1168"/>
                  </a:lnTo>
                  <a:lnTo>
                    <a:pt x="202" y="255"/>
                  </a:lnTo>
                  <a:lnTo>
                    <a:pt x="215" y="215"/>
                  </a:lnTo>
                  <a:lnTo>
                    <a:pt x="232" y="178"/>
                  </a:lnTo>
                  <a:lnTo>
                    <a:pt x="253" y="144"/>
                  </a:lnTo>
                  <a:lnTo>
                    <a:pt x="279" y="115"/>
                  </a:lnTo>
                  <a:lnTo>
                    <a:pt x="308" y="88"/>
                  </a:lnTo>
                  <a:lnTo>
                    <a:pt x="339" y="65"/>
                  </a:lnTo>
                  <a:lnTo>
                    <a:pt x="373" y="46"/>
                  </a:lnTo>
                  <a:lnTo>
                    <a:pt x="410" y="30"/>
                  </a:lnTo>
                  <a:lnTo>
                    <a:pt x="446" y="18"/>
                  </a:lnTo>
                  <a:lnTo>
                    <a:pt x="484" y="8"/>
                  </a:lnTo>
                  <a:lnTo>
                    <a:pt x="521" y="2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3FBF13-0864-35BD-C2FC-6C527EADF090}"/>
              </a:ext>
            </a:extLst>
          </p:cNvPr>
          <p:cNvGrpSpPr/>
          <p:nvPr/>
        </p:nvGrpSpPr>
        <p:grpSpPr>
          <a:xfrm>
            <a:off x="5563147" y="4777433"/>
            <a:ext cx="271275" cy="392294"/>
            <a:chOff x="-1103313" y="2519361"/>
            <a:chExt cx="414338" cy="598488"/>
          </a:xfrm>
        </p:grpSpPr>
        <p:sp>
          <p:nvSpPr>
            <p:cNvPr id="9" name="Freeform 91">
              <a:extLst>
                <a:ext uri="{FF2B5EF4-FFF2-40B4-BE49-F238E27FC236}">
                  <a16:creationId xmlns:a16="http://schemas.microsoft.com/office/drawing/2014/main" id="{E1733AC6-1E7C-8D18-2807-DFB6D3847F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103313" y="2519361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2">
              <a:extLst>
                <a:ext uri="{FF2B5EF4-FFF2-40B4-BE49-F238E27FC236}">
                  <a16:creationId xmlns:a16="http://schemas.microsoft.com/office/drawing/2014/main" id="{0BDF7109-C79B-0562-57A2-2DC41C897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reeform 93">
              <a:extLst>
                <a:ext uri="{FF2B5EF4-FFF2-40B4-BE49-F238E27FC236}">
                  <a16:creationId xmlns:a16="http://schemas.microsoft.com/office/drawing/2014/main" id="{F97623F3-A1F4-69CF-641C-B5151284B4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 94">
              <a:extLst>
                <a:ext uri="{FF2B5EF4-FFF2-40B4-BE49-F238E27FC236}">
                  <a16:creationId xmlns:a16="http://schemas.microsoft.com/office/drawing/2014/main" id="{D8255CCD-64E8-F198-9813-92668828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95">
              <a:extLst>
                <a:ext uri="{FF2B5EF4-FFF2-40B4-BE49-F238E27FC236}">
                  <a16:creationId xmlns:a16="http://schemas.microsoft.com/office/drawing/2014/main" id="{FD45AE1D-242C-8E44-AF54-FE40F7D3E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96">
              <a:extLst>
                <a:ext uri="{FF2B5EF4-FFF2-40B4-BE49-F238E27FC236}">
                  <a16:creationId xmlns:a16="http://schemas.microsoft.com/office/drawing/2014/main" id="{CD6B6BDE-0AD2-B7FF-B4CC-004114C3C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97">
              <a:extLst>
                <a:ext uri="{FF2B5EF4-FFF2-40B4-BE49-F238E27FC236}">
                  <a16:creationId xmlns:a16="http://schemas.microsoft.com/office/drawing/2014/main" id="{B27E7E8A-D7DC-AD9B-F2D3-A342FD128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55E0C4-EA22-ED36-38D7-D1981CA73EA2}"/>
              </a:ext>
            </a:extLst>
          </p:cNvPr>
          <p:cNvGrpSpPr/>
          <p:nvPr/>
        </p:nvGrpSpPr>
        <p:grpSpPr>
          <a:xfrm>
            <a:off x="5453148" y="1682198"/>
            <a:ext cx="420617" cy="431850"/>
            <a:chOff x="-1162050" y="2613025"/>
            <a:chExt cx="684212" cy="701675"/>
          </a:xfrm>
          <a:solidFill>
            <a:schemeClr val="tx1"/>
          </a:solidFill>
        </p:grpSpPr>
        <p:sp>
          <p:nvSpPr>
            <p:cNvPr id="17" name="Freeform 112">
              <a:extLst>
                <a:ext uri="{FF2B5EF4-FFF2-40B4-BE49-F238E27FC236}">
                  <a16:creationId xmlns:a16="http://schemas.microsoft.com/office/drawing/2014/main" id="{BEE74EE8-794F-1F8D-E084-2AB97A6F0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2613025"/>
              <a:ext cx="106362" cy="109538"/>
            </a:xfrm>
            <a:custGeom>
              <a:avLst/>
              <a:gdLst>
                <a:gd name="T0" fmla="*/ 267 w 535"/>
                <a:gd name="T1" fmla="*/ 0 h 479"/>
                <a:gd name="T2" fmla="*/ 267 w 535"/>
                <a:gd name="T3" fmla="*/ 0 h 479"/>
                <a:gd name="T4" fmla="*/ 311 w 535"/>
                <a:gd name="T5" fmla="*/ 3 h 479"/>
                <a:gd name="T6" fmla="*/ 352 w 535"/>
                <a:gd name="T7" fmla="*/ 12 h 479"/>
                <a:gd name="T8" fmla="*/ 390 w 535"/>
                <a:gd name="T9" fmla="*/ 27 h 479"/>
                <a:gd name="T10" fmla="*/ 425 w 535"/>
                <a:gd name="T11" fmla="*/ 47 h 479"/>
                <a:gd name="T12" fmla="*/ 456 w 535"/>
                <a:gd name="T13" fmla="*/ 71 h 479"/>
                <a:gd name="T14" fmla="*/ 483 w 535"/>
                <a:gd name="T15" fmla="*/ 99 h 479"/>
                <a:gd name="T16" fmla="*/ 504 w 535"/>
                <a:gd name="T17" fmla="*/ 130 h 479"/>
                <a:gd name="T18" fmla="*/ 521 w 535"/>
                <a:gd name="T19" fmla="*/ 164 h 479"/>
                <a:gd name="T20" fmla="*/ 531 w 535"/>
                <a:gd name="T21" fmla="*/ 201 h 479"/>
                <a:gd name="T22" fmla="*/ 535 w 535"/>
                <a:gd name="T23" fmla="*/ 240 h 479"/>
                <a:gd name="T24" fmla="*/ 531 w 535"/>
                <a:gd name="T25" fmla="*/ 279 h 479"/>
                <a:gd name="T26" fmla="*/ 521 w 535"/>
                <a:gd name="T27" fmla="*/ 316 h 479"/>
                <a:gd name="T28" fmla="*/ 504 w 535"/>
                <a:gd name="T29" fmla="*/ 350 h 479"/>
                <a:gd name="T30" fmla="*/ 483 w 535"/>
                <a:gd name="T31" fmla="*/ 381 h 479"/>
                <a:gd name="T32" fmla="*/ 456 w 535"/>
                <a:gd name="T33" fmla="*/ 410 h 479"/>
                <a:gd name="T34" fmla="*/ 425 w 535"/>
                <a:gd name="T35" fmla="*/ 433 h 479"/>
                <a:gd name="T36" fmla="*/ 390 w 535"/>
                <a:gd name="T37" fmla="*/ 453 h 479"/>
                <a:gd name="T38" fmla="*/ 352 w 535"/>
                <a:gd name="T39" fmla="*/ 467 h 479"/>
                <a:gd name="T40" fmla="*/ 311 w 535"/>
                <a:gd name="T41" fmla="*/ 476 h 479"/>
                <a:gd name="T42" fmla="*/ 267 w 535"/>
                <a:gd name="T43" fmla="*/ 479 h 479"/>
                <a:gd name="T44" fmla="*/ 224 w 535"/>
                <a:gd name="T45" fmla="*/ 476 h 479"/>
                <a:gd name="T46" fmla="*/ 183 w 535"/>
                <a:gd name="T47" fmla="*/ 467 h 479"/>
                <a:gd name="T48" fmla="*/ 145 w 535"/>
                <a:gd name="T49" fmla="*/ 453 h 479"/>
                <a:gd name="T50" fmla="*/ 110 w 535"/>
                <a:gd name="T51" fmla="*/ 433 h 479"/>
                <a:gd name="T52" fmla="*/ 79 w 535"/>
                <a:gd name="T53" fmla="*/ 410 h 479"/>
                <a:gd name="T54" fmla="*/ 52 w 535"/>
                <a:gd name="T55" fmla="*/ 381 h 479"/>
                <a:gd name="T56" fmla="*/ 30 w 535"/>
                <a:gd name="T57" fmla="*/ 350 h 479"/>
                <a:gd name="T58" fmla="*/ 14 w 535"/>
                <a:gd name="T59" fmla="*/ 316 h 479"/>
                <a:gd name="T60" fmla="*/ 4 w 535"/>
                <a:gd name="T61" fmla="*/ 279 h 479"/>
                <a:gd name="T62" fmla="*/ 0 w 535"/>
                <a:gd name="T63" fmla="*/ 240 h 479"/>
                <a:gd name="T64" fmla="*/ 4 w 535"/>
                <a:gd name="T65" fmla="*/ 201 h 479"/>
                <a:gd name="T66" fmla="*/ 14 w 535"/>
                <a:gd name="T67" fmla="*/ 164 h 479"/>
                <a:gd name="T68" fmla="*/ 30 w 535"/>
                <a:gd name="T69" fmla="*/ 130 h 479"/>
                <a:gd name="T70" fmla="*/ 52 w 535"/>
                <a:gd name="T71" fmla="*/ 99 h 479"/>
                <a:gd name="T72" fmla="*/ 79 w 535"/>
                <a:gd name="T73" fmla="*/ 71 h 479"/>
                <a:gd name="T74" fmla="*/ 110 w 535"/>
                <a:gd name="T75" fmla="*/ 47 h 479"/>
                <a:gd name="T76" fmla="*/ 145 w 535"/>
                <a:gd name="T77" fmla="*/ 27 h 479"/>
                <a:gd name="T78" fmla="*/ 183 w 535"/>
                <a:gd name="T79" fmla="*/ 12 h 479"/>
                <a:gd name="T80" fmla="*/ 224 w 535"/>
                <a:gd name="T81" fmla="*/ 3 h 479"/>
                <a:gd name="T82" fmla="*/ 267 w 535"/>
                <a:gd name="T83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5" h="479">
                  <a:moveTo>
                    <a:pt x="267" y="0"/>
                  </a:moveTo>
                  <a:lnTo>
                    <a:pt x="267" y="0"/>
                  </a:lnTo>
                  <a:lnTo>
                    <a:pt x="311" y="3"/>
                  </a:lnTo>
                  <a:lnTo>
                    <a:pt x="352" y="12"/>
                  </a:lnTo>
                  <a:lnTo>
                    <a:pt x="390" y="27"/>
                  </a:lnTo>
                  <a:lnTo>
                    <a:pt x="425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4"/>
                  </a:lnTo>
                  <a:lnTo>
                    <a:pt x="531" y="201"/>
                  </a:lnTo>
                  <a:lnTo>
                    <a:pt x="535" y="240"/>
                  </a:lnTo>
                  <a:lnTo>
                    <a:pt x="531" y="279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1"/>
                  </a:lnTo>
                  <a:lnTo>
                    <a:pt x="456" y="410"/>
                  </a:lnTo>
                  <a:lnTo>
                    <a:pt x="425" y="433"/>
                  </a:lnTo>
                  <a:lnTo>
                    <a:pt x="390" y="453"/>
                  </a:lnTo>
                  <a:lnTo>
                    <a:pt x="352" y="467"/>
                  </a:lnTo>
                  <a:lnTo>
                    <a:pt x="311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3" y="467"/>
                  </a:lnTo>
                  <a:lnTo>
                    <a:pt x="145" y="453"/>
                  </a:lnTo>
                  <a:lnTo>
                    <a:pt x="110" y="433"/>
                  </a:lnTo>
                  <a:lnTo>
                    <a:pt x="79" y="410"/>
                  </a:lnTo>
                  <a:lnTo>
                    <a:pt x="52" y="381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79"/>
                  </a:lnTo>
                  <a:lnTo>
                    <a:pt x="0" y="240"/>
                  </a:lnTo>
                  <a:lnTo>
                    <a:pt x="4" y="201"/>
                  </a:lnTo>
                  <a:lnTo>
                    <a:pt x="14" y="164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7"/>
                  </a:lnTo>
                  <a:lnTo>
                    <a:pt x="145" y="27"/>
                  </a:lnTo>
                  <a:lnTo>
                    <a:pt x="183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13">
              <a:extLst>
                <a:ext uri="{FF2B5EF4-FFF2-40B4-BE49-F238E27FC236}">
                  <a16:creationId xmlns:a16="http://schemas.microsoft.com/office/drawing/2014/main" id="{7A791E87-3917-F5F5-8411-CC292DA06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3206750"/>
              <a:ext cx="106362" cy="107950"/>
            </a:xfrm>
            <a:custGeom>
              <a:avLst/>
              <a:gdLst>
                <a:gd name="T0" fmla="*/ 267 w 535"/>
                <a:gd name="T1" fmla="*/ 0 h 480"/>
                <a:gd name="T2" fmla="*/ 311 w 535"/>
                <a:gd name="T3" fmla="*/ 5 h 480"/>
                <a:gd name="T4" fmla="*/ 352 w 535"/>
                <a:gd name="T5" fmla="*/ 14 h 480"/>
                <a:gd name="T6" fmla="*/ 390 w 535"/>
                <a:gd name="T7" fmla="*/ 28 h 480"/>
                <a:gd name="T8" fmla="*/ 425 w 535"/>
                <a:gd name="T9" fmla="*/ 48 h 480"/>
                <a:gd name="T10" fmla="*/ 456 w 535"/>
                <a:gd name="T11" fmla="*/ 71 h 480"/>
                <a:gd name="T12" fmla="*/ 483 w 535"/>
                <a:gd name="T13" fmla="*/ 99 h 480"/>
                <a:gd name="T14" fmla="*/ 504 w 535"/>
                <a:gd name="T15" fmla="*/ 130 h 480"/>
                <a:gd name="T16" fmla="*/ 521 w 535"/>
                <a:gd name="T17" fmla="*/ 165 h 480"/>
                <a:gd name="T18" fmla="*/ 531 w 535"/>
                <a:gd name="T19" fmla="*/ 202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4 w 535"/>
                <a:gd name="T27" fmla="*/ 350 h 480"/>
                <a:gd name="T28" fmla="*/ 483 w 535"/>
                <a:gd name="T29" fmla="*/ 382 h 480"/>
                <a:gd name="T30" fmla="*/ 456 w 535"/>
                <a:gd name="T31" fmla="*/ 410 h 480"/>
                <a:gd name="T32" fmla="*/ 425 w 535"/>
                <a:gd name="T33" fmla="*/ 434 h 480"/>
                <a:gd name="T34" fmla="*/ 390 w 535"/>
                <a:gd name="T35" fmla="*/ 453 h 480"/>
                <a:gd name="T36" fmla="*/ 352 w 535"/>
                <a:gd name="T37" fmla="*/ 468 h 480"/>
                <a:gd name="T38" fmla="*/ 311 w 535"/>
                <a:gd name="T39" fmla="*/ 477 h 480"/>
                <a:gd name="T40" fmla="*/ 267 w 535"/>
                <a:gd name="T41" fmla="*/ 480 h 480"/>
                <a:gd name="T42" fmla="*/ 224 w 535"/>
                <a:gd name="T43" fmla="*/ 477 h 480"/>
                <a:gd name="T44" fmla="*/ 183 w 535"/>
                <a:gd name="T45" fmla="*/ 468 h 480"/>
                <a:gd name="T46" fmla="*/ 145 w 535"/>
                <a:gd name="T47" fmla="*/ 453 h 480"/>
                <a:gd name="T48" fmla="*/ 110 w 535"/>
                <a:gd name="T49" fmla="*/ 434 h 480"/>
                <a:gd name="T50" fmla="*/ 79 w 535"/>
                <a:gd name="T51" fmla="*/ 410 h 480"/>
                <a:gd name="T52" fmla="*/ 52 w 535"/>
                <a:gd name="T53" fmla="*/ 382 h 480"/>
                <a:gd name="T54" fmla="*/ 30 w 535"/>
                <a:gd name="T55" fmla="*/ 350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2 h 480"/>
                <a:gd name="T64" fmla="*/ 14 w 535"/>
                <a:gd name="T65" fmla="*/ 165 h 480"/>
                <a:gd name="T66" fmla="*/ 30 w 535"/>
                <a:gd name="T67" fmla="*/ 130 h 480"/>
                <a:gd name="T68" fmla="*/ 52 w 535"/>
                <a:gd name="T69" fmla="*/ 99 h 480"/>
                <a:gd name="T70" fmla="*/ 79 w 535"/>
                <a:gd name="T71" fmla="*/ 71 h 480"/>
                <a:gd name="T72" fmla="*/ 110 w 535"/>
                <a:gd name="T73" fmla="*/ 48 h 480"/>
                <a:gd name="T74" fmla="*/ 145 w 535"/>
                <a:gd name="T75" fmla="*/ 28 h 480"/>
                <a:gd name="T76" fmla="*/ 183 w 535"/>
                <a:gd name="T77" fmla="*/ 14 h 480"/>
                <a:gd name="T78" fmla="*/ 224 w 535"/>
                <a:gd name="T79" fmla="*/ 5 h 480"/>
                <a:gd name="T80" fmla="*/ 267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7" y="0"/>
                  </a:moveTo>
                  <a:lnTo>
                    <a:pt x="311" y="5"/>
                  </a:lnTo>
                  <a:lnTo>
                    <a:pt x="352" y="14"/>
                  </a:lnTo>
                  <a:lnTo>
                    <a:pt x="390" y="28"/>
                  </a:lnTo>
                  <a:lnTo>
                    <a:pt x="425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0"/>
                  </a:lnTo>
                  <a:lnTo>
                    <a:pt x="425" y="434"/>
                  </a:lnTo>
                  <a:lnTo>
                    <a:pt x="390" y="453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7" y="480"/>
                  </a:lnTo>
                  <a:lnTo>
                    <a:pt x="224" y="477"/>
                  </a:lnTo>
                  <a:lnTo>
                    <a:pt x="183" y="468"/>
                  </a:lnTo>
                  <a:lnTo>
                    <a:pt x="145" y="453"/>
                  </a:lnTo>
                  <a:lnTo>
                    <a:pt x="110" y="434"/>
                  </a:lnTo>
                  <a:lnTo>
                    <a:pt x="79" y="410"/>
                  </a:lnTo>
                  <a:lnTo>
                    <a:pt x="52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8"/>
                  </a:lnTo>
                  <a:lnTo>
                    <a:pt x="145" y="28"/>
                  </a:lnTo>
                  <a:lnTo>
                    <a:pt x="183" y="14"/>
                  </a:lnTo>
                  <a:lnTo>
                    <a:pt x="224" y="5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14">
              <a:extLst>
                <a:ext uri="{FF2B5EF4-FFF2-40B4-BE49-F238E27FC236}">
                  <a16:creationId xmlns:a16="http://schemas.microsoft.com/office/drawing/2014/main" id="{D2B7F777-63EE-015F-0638-AD830489A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4200" y="290988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4 h 480"/>
                <a:gd name="T4" fmla="*/ 351 w 534"/>
                <a:gd name="T5" fmla="*/ 13 h 480"/>
                <a:gd name="T6" fmla="*/ 389 w 534"/>
                <a:gd name="T7" fmla="*/ 28 h 480"/>
                <a:gd name="T8" fmla="*/ 424 w 534"/>
                <a:gd name="T9" fmla="*/ 47 h 480"/>
                <a:gd name="T10" fmla="*/ 455 w 534"/>
                <a:gd name="T11" fmla="*/ 71 h 480"/>
                <a:gd name="T12" fmla="*/ 482 w 534"/>
                <a:gd name="T13" fmla="*/ 99 h 480"/>
                <a:gd name="T14" fmla="*/ 504 w 534"/>
                <a:gd name="T15" fmla="*/ 130 h 480"/>
                <a:gd name="T16" fmla="*/ 520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0 w 534"/>
                <a:gd name="T25" fmla="*/ 316 h 480"/>
                <a:gd name="T26" fmla="*/ 504 w 534"/>
                <a:gd name="T27" fmla="*/ 351 h 480"/>
                <a:gd name="T28" fmla="*/ 482 w 534"/>
                <a:gd name="T29" fmla="*/ 382 h 480"/>
                <a:gd name="T30" fmla="*/ 455 w 534"/>
                <a:gd name="T31" fmla="*/ 411 h 480"/>
                <a:gd name="T32" fmla="*/ 424 w 534"/>
                <a:gd name="T33" fmla="*/ 434 h 480"/>
                <a:gd name="T34" fmla="*/ 389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30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30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3 h 480"/>
                <a:gd name="T78" fmla="*/ 224 w 534"/>
                <a:gd name="T79" fmla="*/ 4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89" y="28"/>
                  </a:lnTo>
                  <a:lnTo>
                    <a:pt x="424" y="47"/>
                  </a:lnTo>
                  <a:lnTo>
                    <a:pt x="455" y="71"/>
                  </a:lnTo>
                  <a:lnTo>
                    <a:pt x="482" y="99"/>
                  </a:lnTo>
                  <a:lnTo>
                    <a:pt x="504" y="130"/>
                  </a:lnTo>
                  <a:lnTo>
                    <a:pt x="520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0" y="316"/>
                  </a:lnTo>
                  <a:lnTo>
                    <a:pt x="504" y="351"/>
                  </a:lnTo>
                  <a:lnTo>
                    <a:pt x="482" y="382"/>
                  </a:lnTo>
                  <a:lnTo>
                    <a:pt x="455" y="411"/>
                  </a:lnTo>
                  <a:lnTo>
                    <a:pt x="424" y="434"/>
                  </a:lnTo>
                  <a:lnTo>
                    <a:pt x="389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115">
              <a:extLst>
                <a:ext uri="{FF2B5EF4-FFF2-40B4-BE49-F238E27FC236}">
                  <a16:creationId xmlns:a16="http://schemas.microsoft.com/office/drawing/2014/main" id="{0B1AFDAE-146C-9CF3-EAD8-45101095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62050" y="2909888"/>
              <a:ext cx="106362" cy="109538"/>
            </a:xfrm>
            <a:custGeom>
              <a:avLst/>
              <a:gdLst>
                <a:gd name="T0" fmla="*/ 268 w 535"/>
                <a:gd name="T1" fmla="*/ 0 h 480"/>
                <a:gd name="T2" fmla="*/ 311 w 535"/>
                <a:gd name="T3" fmla="*/ 4 h 480"/>
                <a:gd name="T4" fmla="*/ 352 w 535"/>
                <a:gd name="T5" fmla="*/ 13 h 480"/>
                <a:gd name="T6" fmla="*/ 390 w 535"/>
                <a:gd name="T7" fmla="*/ 28 h 480"/>
                <a:gd name="T8" fmla="*/ 426 w 535"/>
                <a:gd name="T9" fmla="*/ 47 h 480"/>
                <a:gd name="T10" fmla="*/ 457 w 535"/>
                <a:gd name="T11" fmla="*/ 71 h 480"/>
                <a:gd name="T12" fmla="*/ 483 w 535"/>
                <a:gd name="T13" fmla="*/ 99 h 480"/>
                <a:gd name="T14" fmla="*/ 505 w 535"/>
                <a:gd name="T15" fmla="*/ 130 h 480"/>
                <a:gd name="T16" fmla="*/ 521 w 535"/>
                <a:gd name="T17" fmla="*/ 165 h 480"/>
                <a:gd name="T18" fmla="*/ 531 w 535"/>
                <a:gd name="T19" fmla="*/ 201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5 w 535"/>
                <a:gd name="T27" fmla="*/ 351 h 480"/>
                <a:gd name="T28" fmla="*/ 483 w 535"/>
                <a:gd name="T29" fmla="*/ 382 h 480"/>
                <a:gd name="T30" fmla="*/ 457 w 535"/>
                <a:gd name="T31" fmla="*/ 411 h 480"/>
                <a:gd name="T32" fmla="*/ 426 w 535"/>
                <a:gd name="T33" fmla="*/ 434 h 480"/>
                <a:gd name="T34" fmla="*/ 390 w 535"/>
                <a:gd name="T35" fmla="*/ 454 h 480"/>
                <a:gd name="T36" fmla="*/ 352 w 535"/>
                <a:gd name="T37" fmla="*/ 468 h 480"/>
                <a:gd name="T38" fmla="*/ 311 w 535"/>
                <a:gd name="T39" fmla="*/ 477 h 480"/>
                <a:gd name="T40" fmla="*/ 268 w 535"/>
                <a:gd name="T41" fmla="*/ 480 h 480"/>
                <a:gd name="T42" fmla="*/ 224 w 535"/>
                <a:gd name="T43" fmla="*/ 477 h 480"/>
                <a:gd name="T44" fmla="*/ 184 w 535"/>
                <a:gd name="T45" fmla="*/ 468 h 480"/>
                <a:gd name="T46" fmla="*/ 144 w 535"/>
                <a:gd name="T47" fmla="*/ 454 h 480"/>
                <a:gd name="T48" fmla="*/ 110 w 535"/>
                <a:gd name="T49" fmla="*/ 434 h 480"/>
                <a:gd name="T50" fmla="*/ 78 w 535"/>
                <a:gd name="T51" fmla="*/ 411 h 480"/>
                <a:gd name="T52" fmla="*/ 53 w 535"/>
                <a:gd name="T53" fmla="*/ 382 h 480"/>
                <a:gd name="T54" fmla="*/ 30 w 535"/>
                <a:gd name="T55" fmla="*/ 351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1 h 480"/>
                <a:gd name="T64" fmla="*/ 14 w 535"/>
                <a:gd name="T65" fmla="*/ 165 h 480"/>
                <a:gd name="T66" fmla="*/ 30 w 535"/>
                <a:gd name="T67" fmla="*/ 130 h 480"/>
                <a:gd name="T68" fmla="*/ 53 w 535"/>
                <a:gd name="T69" fmla="*/ 99 h 480"/>
                <a:gd name="T70" fmla="*/ 78 w 535"/>
                <a:gd name="T71" fmla="*/ 71 h 480"/>
                <a:gd name="T72" fmla="*/ 110 w 535"/>
                <a:gd name="T73" fmla="*/ 47 h 480"/>
                <a:gd name="T74" fmla="*/ 144 w 535"/>
                <a:gd name="T75" fmla="*/ 28 h 480"/>
                <a:gd name="T76" fmla="*/ 184 w 535"/>
                <a:gd name="T77" fmla="*/ 13 h 480"/>
                <a:gd name="T78" fmla="*/ 224 w 535"/>
                <a:gd name="T79" fmla="*/ 4 h 480"/>
                <a:gd name="T80" fmla="*/ 268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8" y="0"/>
                  </a:moveTo>
                  <a:lnTo>
                    <a:pt x="311" y="4"/>
                  </a:lnTo>
                  <a:lnTo>
                    <a:pt x="352" y="13"/>
                  </a:lnTo>
                  <a:lnTo>
                    <a:pt x="390" y="28"/>
                  </a:lnTo>
                  <a:lnTo>
                    <a:pt x="426" y="47"/>
                  </a:lnTo>
                  <a:lnTo>
                    <a:pt x="457" y="71"/>
                  </a:lnTo>
                  <a:lnTo>
                    <a:pt x="483" y="99"/>
                  </a:lnTo>
                  <a:lnTo>
                    <a:pt x="505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5" y="351"/>
                  </a:lnTo>
                  <a:lnTo>
                    <a:pt x="483" y="382"/>
                  </a:lnTo>
                  <a:lnTo>
                    <a:pt x="457" y="411"/>
                  </a:lnTo>
                  <a:lnTo>
                    <a:pt x="426" y="434"/>
                  </a:lnTo>
                  <a:lnTo>
                    <a:pt x="390" y="454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8" y="480"/>
                  </a:lnTo>
                  <a:lnTo>
                    <a:pt x="224" y="477"/>
                  </a:lnTo>
                  <a:lnTo>
                    <a:pt x="184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3" y="382"/>
                  </a:lnTo>
                  <a:lnTo>
                    <a:pt x="30" y="351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1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3" y="99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8"/>
                  </a:lnTo>
                  <a:lnTo>
                    <a:pt x="184" y="13"/>
                  </a:lnTo>
                  <a:lnTo>
                    <a:pt x="224" y="4"/>
                  </a:lnTo>
                  <a:lnTo>
                    <a:pt x="2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116">
              <a:extLst>
                <a:ext uri="{FF2B5EF4-FFF2-40B4-BE49-F238E27FC236}">
                  <a16:creationId xmlns:a16="http://schemas.microsoft.com/office/drawing/2014/main" id="{FF18B60D-676D-9D33-82B9-6C051609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1400" y="2738438"/>
              <a:ext cx="441325" cy="452438"/>
            </a:xfrm>
            <a:custGeom>
              <a:avLst/>
              <a:gdLst>
                <a:gd name="T0" fmla="*/ 1222 w 2224"/>
                <a:gd name="T1" fmla="*/ 181 h 1997"/>
                <a:gd name="T2" fmla="*/ 1148 w 2224"/>
                <a:gd name="T3" fmla="*/ 523 h 1997"/>
                <a:gd name="T4" fmla="*/ 1263 w 2224"/>
                <a:gd name="T5" fmla="*/ 541 h 1997"/>
                <a:gd name="T6" fmla="*/ 1368 w 2224"/>
                <a:gd name="T7" fmla="*/ 580 h 1997"/>
                <a:gd name="T8" fmla="*/ 1463 w 2224"/>
                <a:gd name="T9" fmla="*/ 638 h 1997"/>
                <a:gd name="T10" fmla="*/ 1678 w 2224"/>
                <a:gd name="T11" fmla="*/ 350 h 1997"/>
                <a:gd name="T12" fmla="*/ 1833 w 2224"/>
                <a:gd name="T13" fmla="*/ 491 h 1997"/>
                <a:gd name="T14" fmla="*/ 1514 w 2224"/>
                <a:gd name="T15" fmla="*/ 682 h 1997"/>
                <a:gd name="T16" fmla="*/ 1581 w 2224"/>
                <a:gd name="T17" fmla="*/ 766 h 1997"/>
                <a:gd name="T18" fmla="*/ 1627 w 2224"/>
                <a:gd name="T19" fmla="*/ 862 h 1997"/>
                <a:gd name="T20" fmla="*/ 1650 w 2224"/>
                <a:gd name="T21" fmla="*/ 967 h 1997"/>
                <a:gd name="T22" fmla="*/ 2023 w 2224"/>
                <a:gd name="T23" fmla="*/ 899 h 1997"/>
                <a:gd name="T24" fmla="*/ 2023 w 2224"/>
                <a:gd name="T25" fmla="*/ 1098 h 1997"/>
                <a:gd name="T26" fmla="*/ 1651 w 2224"/>
                <a:gd name="T27" fmla="*/ 1031 h 1997"/>
                <a:gd name="T28" fmla="*/ 1636 w 2224"/>
                <a:gd name="T29" fmla="*/ 1123 h 1997"/>
                <a:gd name="T30" fmla="*/ 1603 w 2224"/>
                <a:gd name="T31" fmla="*/ 1210 h 1997"/>
                <a:gd name="T32" fmla="*/ 1553 w 2224"/>
                <a:gd name="T33" fmla="*/ 1287 h 1997"/>
                <a:gd name="T34" fmla="*/ 1781 w 2224"/>
                <a:gd name="T35" fmla="*/ 1554 h 1997"/>
                <a:gd name="T36" fmla="*/ 1897 w 2224"/>
                <a:gd name="T37" fmla="*/ 1705 h 1997"/>
                <a:gd name="T38" fmla="*/ 1730 w 2224"/>
                <a:gd name="T39" fmla="*/ 1599 h 1997"/>
                <a:gd name="T40" fmla="*/ 1433 w 2224"/>
                <a:gd name="T41" fmla="*/ 1397 h 1997"/>
                <a:gd name="T42" fmla="*/ 1347 w 2224"/>
                <a:gd name="T43" fmla="*/ 1444 h 1997"/>
                <a:gd name="T44" fmla="*/ 1251 w 2224"/>
                <a:gd name="T45" fmla="*/ 1476 h 1997"/>
                <a:gd name="T46" fmla="*/ 1148 w 2224"/>
                <a:gd name="T47" fmla="*/ 1491 h 1997"/>
                <a:gd name="T48" fmla="*/ 1222 w 2224"/>
                <a:gd name="T49" fmla="*/ 1816 h 1997"/>
                <a:gd name="T50" fmla="*/ 1001 w 2224"/>
                <a:gd name="T51" fmla="*/ 1816 h 1997"/>
                <a:gd name="T52" fmla="*/ 1076 w 2224"/>
                <a:gd name="T53" fmla="*/ 1491 h 1997"/>
                <a:gd name="T54" fmla="*/ 972 w 2224"/>
                <a:gd name="T55" fmla="*/ 1476 h 1997"/>
                <a:gd name="T56" fmla="*/ 876 w 2224"/>
                <a:gd name="T57" fmla="*/ 1444 h 1997"/>
                <a:gd name="T58" fmla="*/ 788 w 2224"/>
                <a:gd name="T59" fmla="*/ 1397 h 1997"/>
                <a:gd name="T60" fmla="*/ 492 w 2224"/>
                <a:gd name="T61" fmla="*/ 1599 h 1997"/>
                <a:gd name="T62" fmla="*/ 324 w 2224"/>
                <a:gd name="T63" fmla="*/ 1705 h 1997"/>
                <a:gd name="T64" fmla="*/ 442 w 2224"/>
                <a:gd name="T65" fmla="*/ 1554 h 1997"/>
                <a:gd name="T66" fmla="*/ 665 w 2224"/>
                <a:gd name="T67" fmla="*/ 1280 h 1997"/>
                <a:gd name="T68" fmla="*/ 609 w 2224"/>
                <a:gd name="T69" fmla="*/ 1189 h 1997"/>
                <a:gd name="T70" fmla="*/ 578 w 2224"/>
                <a:gd name="T71" fmla="*/ 1086 h 1997"/>
                <a:gd name="T72" fmla="*/ 201 w 2224"/>
                <a:gd name="T73" fmla="*/ 1031 h 1997"/>
                <a:gd name="T74" fmla="*/ 0 w 2224"/>
                <a:gd name="T75" fmla="*/ 999 h 1997"/>
                <a:gd name="T76" fmla="*/ 201 w 2224"/>
                <a:gd name="T77" fmla="*/ 967 h 1997"/>
                <a:gd name="T78" fmla="*/ 581 w 2224"/>
                <a:gd name="T79" fmla="*/ 912 h 1997"/>
                <a:gd name="T80" fmla="*/ 616 w 2224"/>
                <a:gd name="T81" fmla="*/ 812 h 1997"/>
                <a:gd name="T82" fmla="*/ 673 w 2224"/>
                <a:gd name="T83" fmla="*/ 722 h 1997"/>
                <a:gd name="T84" fmla="*/ 442 w 2224"/>
                <a:gd name="T85" fmla="*/ 443 h 1997"/>
                <a:gd name="T86" fmla="*/ 324 w 2224"/>
                <a:gd name="T87" fmla="*/ 293 h 1997"/>
                <a:gd name="T88" fmla="*/ 492 w 2224"/>
                <a:gd name="T89" fmla="*/ 397 h 1997"/>
                <a:gd name="T90" fmla="*/ 805 w 2224"/>
                <a:gd name="T91" fmla="*/ 607 h 1997"/>
                <a:gd name="T92" fmla="*/ 905 w 2224"/>
                <a:gd name="T93" fmla="*/ 558 h 1997"/>
                <a:gd name="T94" fmla="*/ 1017 w 2224"/>
                <a:gd name="T95" fmla="*/ 529 h 1997"/>
                <a:gd name="T96" fmla="*/ 1076 w 2224"/>
                <a:gd name="T97" fmla="*/ 181 h 1997"/>
                <a:gd name="T98" fmla="*/ 1111 w 2224"/>
                <a:gd name="T99" fmla="*/ 0 h 1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24" h="1997">
                  <a:moveTo>
                    <a:pt x="1111" y="0"/>
                  </a:moveTo>
                  <a:lnTo>
                    <a:pt x="1222" y="181"/>
                  </a:lnTo>
                  <a:lnTo>
                    <a:pt x="1148" y="181"/>
                  </a:lnTo>
                  <a:lnTo>
                    <a:pt x="1148" y="523"/>
                  </a:lnTo>
                  <a:lnTo>
                    <a:pt x="1206" y="529"/>
                  </a:lnTo>
                  <a:lnTo>
                    <a:pt x="1263" y="541"/>
                  </a:lnTo>
                  <a:lnTo>
                    <a:pt x="1317" y="558"/>
                  </a:lnTo>
                  <a:lnTo>
                    <a:pt x="1368" y="580"/>
                  </a:lnTo>
                  <a:lnTo>
                    <a:pt x="1418" y="607"/>
                  </a:lnTo>
                  <a:lnTo>
                    <a:pt x="1463" y="638"/>
                  </a:lnTo>
                  <a:lnTo>
                    <a:pt x="1730" y="397"/>
                  </a:lnTo>
                  <a:lnTo>
                    <a:pt x="1678" y="350"/>
                  </a:lnTo>
                  <a:lnTo>
                    <a:pt x="1897" y="293"/>
                  </a:lnTo>
                  <a:lnTo>
                    <a:pt x="1833" y="491"/>
                  </a:lnTo>
                  <a:lnTo>
                    <a:pt x="1781" y="443"/>
                  </a:lnTo>
                  <a:lnTo>
                    <a:pt x="1514" y="682"/>
                  </a:lnTo>
                  <a:lnTo>
                    <a:pt x="1550" y="722"/>
                  </a:lnTo>
                  <a:lnTo>
                    <a:pt x="1581" y="766"/>
                  </a:lnTo>
                  <a:lnTo>
                    <a:pt x="1607" y="813"/>
                  </a:lnTo>
                  <a:lnTo>
                    <a:pt x="1627" y="862"/>
                  </a:lnTo>
                  <a:lnTo>
                    <a:pt x="1642" y="913"/>
                  </a:lnTo>
                  <a:lnTo>
                    <a:pt x="1650" y="967"/>
                  </a:lnTo>
                  <a:lnTo>
                    <a:pt x="2023" y="967"/>
                  </a:lnTo>
                  <a:lnTo>
                    <a:pt x="2023" y="899"/>
                  </a:lnTo>
                  <a:lnTo>
                    <a:pt x="2224" y="999"/>
                  </a:lnTo>
                  <a:lnTo>
                    <a:pt x="2023" y="1098"/>
                  </a:lnTo>
                  <a:lnTo>
                    <a:pt x="2023" y="1031"/>
                  </a:lnTo>
                  <a:lnTo>
                    <a:pt x="1651" y="1031"/>
                  </a:lnTo>
                  <a:lnTo>
                    <a:pt x="1646" y="1078"/>
                  </a:lnTo>
                  <a:lnTo>
                    <a:pt x="1636" y="1123"/>
                  </a:lnTo>
                  <a:lnTo>
                    <a:pt x="1622" y="1168"/>
                  </a:lnTo>
                  <a:lnTo>
                    <a:pt x="1603" y="1210"/>
                  </a:lnTo>
                  <a:lnTo>
                    <a:pt x="1580" y="1249"/>
                  </a:lnTo>
                  <a:lnTo>
                    <a:pt x="1553" y="1287"/>
                  </a:lnTo>
                  <a:lnTo>
                    <a:pt x="1522" y="1322"/>
                  </a:lnTo>
                  <a:lnTo>
                    <a:pt x="1781" y="1554"/>
                  </a:lnTo>
                  <a:lnTo>
                    <a:pt x="1833" y="1506"/>
                  </a:lnTo>
                  <a:lnTo>
                    <a:pt x="1897" y="1705"/>
                  </a:lnTo>
                  <a:lnTo>
                    <a:pt x="1678" y="1646"/>
                  </a:lnTo>
                  <a:lnTo>
                    <a:pt x="1730" y="1599"/>
                  </a:lnTo>
                  <a:lnTo>
                    <a:pt x="1473" y="1369"/>
                  </a:lnTo>
                  <a:lnTo>
                    <a:pt x="1433" y="1397"/>
                  </a:lnTo>
                  <a:lnTo>
                    <a:pt x="1391" y="1422"/>
                  </a:lnTo>
                  <a:lnTo>
                    <a:pt x="1347" y="1444"/>
                  </a:lnTo>
                  <a:lnTo>
                    <a:pt x="1300" y="1462"/>
                  </a:lnTo>
                  <a:lnTo>
                    <a:pt x="1251" y="1476"/>
                  </a:lnTo>
                  <a:lnTo>
                    <a:pt x="1200" y="1485"/>
                  </a:lnTo>
                  <a:lnTo>
                    <a:pt x="1148" y="1491"/>
                  </a:lnTo>
                  <a:lnTo>
                    <a:pt x="1148" y="1816"/>
                  </a:lnTo>
                  <a:lnTo>
                    <a:pt x="1222" y="1816"/>
                  </a:lnTo>
                  <a:lnTo>
                    <a:pt x="1111" y="1997"/>
                  </a:lnTo>
                  <a:lnTo>
                    <a:pt x="1001" y="1816"/>
                  </a:lnTo>
                  <a:lnTo>
                    <a:pt x="1076" y="1816"/>
                  </a:lnTo>
                  <a:lnTo>
                    <a:pt x="1076" y="1491"/>
                  </a:lnTo>
                  <a:lnTo>
                    <a:pt x="1022" y="1485"/>
                  </a:lnTo>
                  <a:lnTo>
                    <a:pt x="972" y="1476"/>
                  </a:lnTo>
                  <a:lnTo>
                    <a:pt x="923" y="1462"/>
                  </a:lnTo>
                  <a:lnTo>
                    <a:pt x="876" y="1444"/>
                  </a:lnTo>
                  <a:lnTo>
                    <a:pt x="831" y="1422"/>
                  </a:lnTo>
                  <a:lnTo>
                    <a:pt x="788" y="1397"/>
                  </a:lnTo>
                  <a:lnTo>
                    <a:pt x="749" y="1369"/>
                  </a:lnTo>
                  <a:lnTo>
                    <a:pt x="492" y="1599"/>
                  </a:lnTo>
                  <a:lnTo>
                    <a:pt x="546" y="1647"/>
                  </a:lnTo>
                  <a:lnTo>
                    <a:pt x="324" y="1705"/>
                  </a:lnTo>
                  <a:lnTo>
                    <a:pt x="389" y="1506"/>
                  </a:lnTo>
                  <a:lnTo>
                    <a:pt x="442" y="1554"/>
                  </a:lnTo>
                  <a:lnTo>
                    <a:pt x="700" y="1321"/>
                  </a:lnTo>
                  <a:lnTo>
                    <a:pt x="665" y="1280"/>
                  </a:lnTo>
                  <a:lnTo>
                    <a:pt x="635" y="1236"/>
                  </a:lnTo>
                  <a:lnTo>
                    <a:pt x="609" y="1189"/>
                  </a:lnTo>
                  <a:lnTo>
                    <a:pt x="590" y="1138"/>
                  </a:lnTo>
                  <a:lnTo>
                    <a:pt x="578" y="1086"/>
                  </a:lnTo>
                  <a:lnTo>
                    <a:pt x="571" y="1031"/>
                  </a:lnTo>
                  <a:lnTo>
                    <a:pt x="201" y="1031"/>
                  </a:lnTo>
                  <a:lnTo>
                    <a:pt x="201" y="1098"/>
                  </a:lnTo>
                  <a:lnTo>
                    <a:pt x="0" y="999"/>
                  </a:lnTo>
                  <a:lnTo>
                    <a:pt x="201" y="899"/>
                  </a:lnTo>
                  <a:lnTo>
                    <a:pt x="201" y="967"/>
                  </a:lnTo>
                  <a:lnTo>
                    <a:pt x="572" y="967"/>
                  </a:lnTo>
                  <a:lnTo>
                    <a:pt x="581" y="912"/>
                  </a:lnTo>
                  <a:lnTo>
                    <a:pt x="596" y="861"/>
                  </a:lnTo>
                  <a:lnTo>
                    <a:pt x="616" y="812"/>
                  </a:lnTo>
                  <a:lnTo>
                    <a:pt x="641" y="765"/>
                  </a:lnTo>
                  <a:lnTo>
                    <a:pt x="673" y="722"/>
                  </a:lnTo>
                  <a:lnTo>
                    <a:pt x="709" y="682"/>
                  </a:lnTo>
                  <a:lnTo>
                    <a:pt x="442" y="443"/>
                  </a:lnTo>
                  <a:lnTo>
                    <a:pt x="389" y="491"/>
                  </a:lnTo>
                  <a:lnTo>
                    <a:pt x="324" y="293"/>
                  </a:lnTo>
                  <a:lnTo>
                    <a:pt x="546" y="350"/>
                  </a:lnTo>
                  <a:lnTo>
                    <a:pt x="492" y="397"/>
                  </a:lnTo>
                  <a:lnTo>
                    <a:pt x="760" y="638"/>
                  </a:lnTo>
                  <a:lnTo>
                    <a:pt x="805" y="607"/>
                  </a:lnTo>
                  <a:lnTo>
                    <a:pt x="853" y="580"/>
                  </a:lnTo>
                  <a:lnTo>
                    <a:pt x="905" y="558"/>
                  </a:lnTo>
                  <a:lnTo>
                    <a:pt x="960" y="541"/>
                  </a:lnTo>
                  <a:lnTo>
                    <a:pt x="1017" y="529"/>
                  </a:lnTo>
                  <a:lnTo>
                    <a:pt x="1076" y="523"/>
                  </a:lnTo>
                  <a:lnTo>
                    <a:pt x="1076" y="181"/>
                  </a:lnTo>
                  <a:lnTo>
                    <a:pt x="1001" y="181"/>
                  </a:lnTo>
                  <a:lnTo>
                    <a:pt x="11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117">
              <a:extLst>
                <a:ext uri="{FF2B5EF4-FFF2-40B4-BE49-F238E27FC236}">
                  <a16:creationId xmlns:a16="http://schemas.microsoft.com/office/drawing/2014/main" id="{E8A4095F-0F75-D3A8-0620-27753BF9D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2700338"/>
              <a:ext cx="104775" cy="109538"/>
            </a:xfrm>
            <a:custGeom>
              <a:avLst/>
              <a:gdLst>
                <a:gd name="T0" fmla="*/ 267 w 534"/>
                <a:gd name="T1" fmla="*/ 0 h 479"/>
                <a:gd name="T2" fmla="*/ 310 w 534"/>
                <a:gd name="T3" fmla="*/ 3 h 479"/>
                <a:gd name="T4" fmla="*/ 351 w 534"/>
                <a:gd name="T5" fmla="*/ 12 h 479"/>
                <a:gd name="T6" fmla="*/ 390 w 534"/>
                <a:gd name="T7" fmla="*/ 27 h 479"/>
                <a:gd name="T8" fmla="*/ 424 w 534"/>
                <a:gd name="T9" fmla="*/ 47 h 479"/>
                <a:gd name="T10" fmla="*/ 456 w 534"/>
                <a:gd name="T11" fmla="*/ 71 h 479"/>
                <a:gd name="T12" fmla="*/ 483 w 534"/>
                <a:gd name="T13" fmla="*/ 98 h 479"/>
                <a:gd name="T14" fmla="*/ 504 w 534"/>
                <a:gd name="T15" fmla="*/ 129 h 479"/>
                <a:gd name="T16" fmla="*/ 521 w 534"/>
                <a:gd name="T17" fmla="*/ 164 h 479"/>
                <a:gd name="T18" fmla="*/ 531 w 534"/>
                <a:gd name="T19" fmla="*/ 200 h 479"/>
                <a:gd name="T20" fmla="*/ 534 w 534"/>
                <a:gd name="T21" fmla="*/ 240 h 479"/>
                <a:gd name="T22" fmla="*/ 531 w 534"/>
                <a:gd name="T23" fmla="*/ 278 h 479"/>
                <a:gd name="T24" fmla="*/ 521 w 534"/>
                <a:gd name="T25" fmla="*/ 315 h 479"/>
                <a:gd name="T26" fmla="*/ 504 w 534"/>
                <a:gd name="T27" fmla="*/ 349 h 479"/>
                <a:gd name="T28" fmla="*/ 483 w 534"/>
                <a:gd name="T29" fmla="*/ 380 h 479"/>
                <a:gd name="T30" fmla="*/ 456 w 534"/>
                <a:gd name="T31" fmla="*/ 409 h 479"/>
                <a:gd name="T32" fmla="*/ 424 w 534"/>
                <a:gd name="T33" fmla="*/ 433 h 479"/>
                <a:gd name="T34" fmla="*/ 390 w 534"/>
                <a:gd name="T35" fmla="*/ 453 h 479"/>
                <a:gd name="T36" fmla="*/ 351 w 534"/>
                <a:gd name="T37" fmla="*/ 467 h 479"/>
                <a:gd name="T38" fmla="*/ 310 w 534"/>
                <a:gd name="T39" fmla="*/ 476 h 479"/>
                <a:gd name="T40" fmla="*/ 267 w 534"/>
                <a:gd name="T41" fmla="*/ 479 h 479"/>
                <a:gd name="T42" fmla="*/ 224 w 534"/>
                <a:gd name="T43" fmla="*/ 476 h 479"/>
                <a:gd name="T44" fmla="*/ 182 w 534"/>
                <a:gd name="T45" fmla="*/ 467 h 479"/>
                <a:gd name="T46" fmla="*/ 144 w 534"/>
                <a:gd name="T47" fmla="*/ 453 h 479"/>
                <a:gd name="T48" fmla="*/ 110 w 534"/>
                <a:gd name="T49" fmla="*/ 433 h 479"/>
                <a:gd name="T50" fmla="*/ 78 w 534"/>
                <a:gd name="T51" fmla="*/ 409 h 479"/>
                <a:gd name="T52" fmla="*/ 51 w 534"/>
                <a:gd name="T53" fmla="*/ 380 h 479"/>
                <a:gd name="T54" fmla="*/ 30 w 534"/>
                <a:gd name="T55" fmla="*/ 349 h 479"/>
                <a:gd name="T56" fmla="*/ 13 w 534"/>
                <a:gd name="T57" fmla="*/ 315 h 479"/>
                <a:gd name="T58" fmla="*/ 3 w 534"/>
                <a:gd name="T59" fmla="*/ 278 h 479"/>
                <a:gd name="T60" fmla="*/ 0 w 534"/>
                <a:gd name="T61" fmla="*/ 240 h 479"/>
                <a:gd name="T62" fmla="*/ 3 w 534"/>
                <a:gd name="T63" fmla="*/ 200 h 479"/>
                <a:gd name="T64" fmla="*/ 13 w 534"/>
                <a:gd name="T65" fmla="*/ 164 h 479"/>
                <a:gd name="T66" fmla="*/ 30 w 534"/>
                <a:gd name="T67" fmla="*/ 129 h 479"/>
                <a:gd name="T68" fmla="*/ 51 w 534"/>
                <a:gd name="T69" fmla="*/ 98 h 479"/>
                <a:gd name="T70" fmla="*/ 78 w 534"/>
                <a:gd name="T71" fmla="*/ 71 h 479"/>
                <a:gd name="T72" fmla="*/ 110 w 534"/>
                <a:gd name="T73" fmla="*/ 47 h 479"/>
                <a:gd name="T74" fmla="*/ 144 w 534"/>
                <a:gd name="T75" fmla="*/ 27 h 479"/>
                <a:gd name="T76" fmla="*/ 182 w 534"/>
                <a:gd name="T77" fmla="*/ 12 h 479"/>
                <a:gd name="T78" fmla="*/ 224 w 534"/>
                <a:gd name="T79" fmla="*/ 3 h 479"/>
                <a:gd name="T80" fmla="*/ 267 w 534"/>
                <a:gd name="T81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79">
                  <a:moveTo>
                    <a:pt x="267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7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8"/>
                  </a:lnTo>
                  <a:lnTo>
                    <a:pt x="504" y="129"/>
                  </a:lnTo>
                  <a:lnTo>
                    <a:pt x="521" y="164"/>
                  </a:lnTo>
                  <a:lnTo>
                    <a:pt x="531" y="200"/>
                  </a:lnTo>
                  <a:lnTo>
                    <a:pt x="534" y="240"/>
                  </a:lnTo>
                  <a:lnTo>
                    <a:pt x="531" y="278"/>
                  </a:lnTo>
                  <a:lnTo>
                    <a:pt x="521" y="315"/>
                  </a:lnTo>
                  <a:lnTo>
                    <a:pt x="504" y="349"/>
                  </a:lnTo>
                  <a:lnTo>
                    <a:pt x="483" y="380"/>
                  </a:lnTo>
                  <a:lnTo>
                    <a:pt x="456" y="409"/>
                  </a:lnTo>
                  <a:lnTo>
                    <a:pt x="424" y="433"/>
                  </a:lnTo>
                  <a:lnTo>
                    <a:pt x="390" y="453"/>
                  </a:lnTo>
                  <a:lnTo>
                    <a:pt x="351" y="467"/>
                  </a:lnTo>
                  <a:lnTo>
                    <a:pt x="310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2" y="467"/>
                  </a:lnTo>
                  <a:lnTo>
                    <a:pt x="144" y="453"/>
                  </a:lnTo>
                  <a:lnTo>
                    <a:pt x="110" y="433"/>
                  </a:lnTo>
                  <a:lnTo>
                    <a:pt x="78" y="409"/>
                  </a:lnTo>
                  <a:lnTo>
                    <a:pt x="51" y="380"/>
                  </a:lnTo>
                  <a:lnTo>
                    <a:pt x="30" y="349"/>
                  </a:lnTo>
                  <a:lnTo>
                    <a:pt x="13" y="315"/>
                  </a:lnTo>
                  <a:lnTo>
                    <a:pt x="3" y="278"/>
                  </a:lnTo>
                  <a:lnTo>
                    <a:pt x="0" y="240"/>
                  </a:lnTo>
                  <a:lnTo>
                    <a:pt x="3" y="200"/>
                  </a:lnTo>
                  <a:lnTo>
                    <a:pt x="13" y="164"/>
                  </a:lnTo>
                  <a:lnTo>
                    <a:pt x="30" y="129"/>
                  </a:lnTo>
                  <a:lnTo>
                    <a:pt x="51" y="98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7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118">
              <a:extLst>
                <a:ext uri="{FF2B5EF4-FFF2-40B4-BE49-F238E27FC236}">
                  <a16:creationId xmlns:a16="http://schemas.microsoft.com/office/drawing/2014/main" id="{B6BF7233-6D79-A2E3-0AB1-8DC09590C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3119438"/>
              <a:ext cx="106362" cy="109538"/>
            </a:xfrm>
            <a:custGeom>
              <a:avLst/>
              <a:gdLst>
                <a:gd name="T0" fmla="*/ 266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6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09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4 w 534"/>
                <a:gd name="T57" fmla="*/ 316 h 481"/>
                <a:gd name="T58" fmla="*/ 4 w 534"/>
                <a:gd name="T59" fmla="*/ 280 h 481"/>
                <a:gd name="T60" fmla="*/ 0 w 534"/>
                <a:gd name="T61" fmla="*/ 241 h 481"/>
                <a:gd name="T62" fmla="*/ 4 w 534"/>
                <a:gd name="T63" fmla="*/ 202 h 481"/>
                <a:gd name="T64" fmla="*/ 14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09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6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119">
              <a:extLst>
                <a:ext uri="{FF2B5EF4-FFF2-40B4-BE49-F238E27FC236}">
                  <a16:creationId xmlns:a16="http://schemas.microsoft.com/office/drawing/2014/main" id="{E33A8667-240C-7A00-742B-F791D0E11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3119438"/>
              <a:ext cx="104775" cy="109538"/>
            </a:xfrm>
            <a:custGeom>
              <a:avLst/>
              <a:gdLst>
                <a:gd name="T0" fmla="*/ 267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7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10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3 w 534"/>
                <a:gd name="T57" fmla="*/ 316 h 481"/>
                <a:gd name="T58" fmla="*/ 3 w 534"/>
                <a:gd name="T59" fmla="*/ 280 h 481"/>
                <a:gd name="T60" fmla="*/ 0 w 534"/>
                <a:gd name="T61" fmla="*/ 241 h 481"/>
                <a:gd name="T62" fmla="*/ 3 w 534"/>
                <a:gd name="T63" fmla="*/ 202 h 481"/>
                <a:gd name="T64" fmla="*/ 13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10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7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7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7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2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10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Freeform 120">
              <a:extLst>
                <a:ext uri="{FF2B5EF4-FFF2-40B4-BE49-F238E27FC236}">
                  <a16:creationId xmlns:a16="http://schemas.microsoft.com/office/drawing/2014/main" id="{C6D75E38-150B-AC89-3FB9-E57BBEA2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270033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3 h 480"/>
                <a:gd name="T4" fmla="*/ 351 w 534"/>
                <a:gd name="T5" fmla="*/ 12 h 480"/>
                <a:gd name="T6" fmla="*/ 390 w 534"/>
                <a:gd name="T7" fmla="*/ 28 h 480"/>
                <a:gd name="T8" fmla="*/ 424 w 534"/>
                <a:gd name="T9" fmla="*/ 47 h 480"/>
                <a:gd name="T10" fmla="*/ 456 w 534"/>
                <a:gd name="T11" fmla="*/ 71 h 480"/>
                <a:gd name="T12" fmla="*/ 483 w 534"/>
                <a:gd name="T13" fmla="*/ 99 h 480"/>
                <a:gd name="T14" fmla="*/ 504 w 534"/>
                <a:gd name="T15" fmla="*/ 130 h 480"/>
                <a:gd name="T16" fmla="*/ 521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1 w 534"/>
                <a:gd name="T25" fmla="*/ 316 h 480"/>
                <a:gd name="T26" fmla="*/ 504 w 534"/>
                <a:gd name="T27" fmla="*/ 351 h 480"/>
                <a:gd name="T28" fmla="*/ 483 w 534"/>
                <a:gd name="T29" fmla="*/ 382 h 480"/>
                <a:gd name="T30" fmla="*/ 456 w 534"/>
                <a:gd name="T31" fmla="*/ 411 h 480"/>
                <a:gd name="T32" fmla="*/ 424 w 534"/>
                <a:gd name="T33" fmla="*/ 434 h 480"/>
                <a:gd name="T34" fmla="*/ 390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29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29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2 h 480"/>
                <a:gd name="T78" fmla="*/ 224 w 534"/>
                <a:gd name="T79" fmla="*/ 3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8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1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29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29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6" name="Freeform 102">
            <a:extLst>
              <a:ext uri="{FF2B5EF4-FFF2-40B4-BE49-F238E27FC236}">
                <a16:creationId xmlns:a16="http://schemas.microsoft.com/office/drawing/2014/main" id="{48D5CF13-E924-FA10-A7C2-CC86ECBD599D}"/>
              </a:ext>
            </a:extLst>
          </p:cNvPr>
          <p:cNvSpPr>
            <a:spLocks noEditPoints="1"/>
          </p:cNvSpPr>
          <p:nvPr/>
        </p:nvSpPr>
        <p:spPr bwMode="auto">
          <a:xfrm>
            <a:off x="7067691" y="4154357"/>
            <a:ext cx="493383" cy="554960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F3E072-5545-45AE-96F3-3D8DE1CBFFB0}"/>
              </a:ext>
            </a:extLst>
          </p:cNvPr>
          <p:cNvGrpSpPr/>
          <p:nvPr/>
        </p:nvGrpSpPr>
        <p:grpSpPr>
          <a:xfrm>
            <a:off x="7459569" y="3618641"/>
            <a:ext cx="412510" cy="414876"/>
            <a:chOff x="-2292350" y="3246438"/>
            <a:chExt cx="2082800" cy="2092325"/>
          </a:xfrm>
          <a:solidFill>
            <a:schemeClr val="tx1"/>
          </a:solidFill>
        </p:grpSpPr>
        <p:sp>
          <p:nvSpPr>
            <p:cNvPr id="28" name="Freeform 125">
              <a:extLst>
                <a:ext uri="{FF2B5EF4-FFF2-40B4-BE49-F238E27FC236}">
                  <a16:creationId xmlns:a16="http://schemas.microsoft.com/office/drawing/2014/main" id="{0BC6ACCE-4DC5-313E-B7B3-7EF1E579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2350" y="3457575"/>
              <a:ext cx="1881188" cy="1881188"/>
            </a:xfrm>
            <a:custGeom>
              <a:avLst/>
              <a:gdLst>
                <a:gd name="T0" fmla="*/ 1994 w 3554"/>
                <a:gd name="T1" fmla="*/ 14 h 3556"/>
                <a:gd name="T2" fmla="*/ 2305 w 3554"/>
                <a:gd name="T3" fmla="*/ 81 h 3556"/>
                <a:gd name="T4" fmla="*/ 2594 w 3554"/>
                <a:gd name="T5" fmla="*/ 198 h 3556"/>
                <a:gd name="T6" fmla="*/ 2613 w 3554"/>
                <a:gd name="T7" fmla="*/ 520 h 3556"/>
                <a:gd name="T8" fmla="*/ 2309 w 3554"/>
                <a:gd name="T9" fmla="*/ 584 h 3556"/>
                <a:gd name="T10" fmla="*/ 2053 w 3554"/>
                <a:gd name="T11" fmla="*/ 501 h 3556"/>
                <a:gd name="T12" fmla="*/ 1777 w 3554"/>
                <a:gd name="T13" fmla="*/ 471 h 3556"/>
                <a:gd name="T14" fmla="*/ 1491 w 3554"/>
                <a:gd name="T15" fmla="*/ 502 h 3556"/>
                <a:gd name="T16" fmla="*/ 1226 w 3554"/>
                <a:gd name="T17" fmla="*/ 592 h 3556"/>
                <a:gd name="T18" fmla="*/ 991 w 3554"/>
                <a:gd name="T19" fmla="*/ 734 h 3556"/>
                <a:gd name="T20" fmla="*/ 791 w 3554"/>
                <a:gd name="T21" fmla="*/ 920 h 3556"/>
                <a:gd name="T22" fmla="*/ 634 w 3554"/>
                <a:gd name="T23" fmla="*/ 1145 h 3556"/>
                <a:gd name="T24" fmla="*/ 526 w 3554"/>
                <a:gd name="T25" fmla="*/ 1401 h 3556"/>
                <a:gd name="T26" fmla="*/ 474 w 3554"/>
                <a:gd name="T27" fmla="*/ 1680 h 3556"/>
                <a:gd name="T28" fmla="*/ 485 w 3554"/>
                <a:gd name="T29" fmla="*/ 1971 h 3556"/>
                <a:gd name="T30" fmla="*/ 556 w 3554"/>
                <a:gd name="T31" fmla="*/ 2244 h 3556"/>
                <a:gd name="T32" fmla="*/ 681 w 3554"/>
                <a:gd name="T33" fmla="*/ 2490 h 3556"/>
                <a:gd name="T34" fmla="*/ 854 w 3554"/>
                <a:gd name="T35" fmla="*/ 2702 h 3556"/>
                <a:gd name="T36" fmla="*/ 1066 w 3554"/>
                <a:gd name="T37" fmla="*/ 2874 h 3556"/>
                <a:gd name="T38" fmla="*/ 1312 w 3554"/>
                <a:gd name="T39" fmla="*/ 2999 h 3556"/>
                <a:gd name="T40" fmla="*/ 1585 w 3554"/>
                <a:gd name="T41" fmla="*/ 3071 h 3556"/>
                <a:gd name="T42" fmla="*/ 1876 w 3554"/>
                <a:gd name="T43" fmla="*/ 3082 h 3556"/>
                <a:gd name="T44" fmla="*/ 2155 w 3554"/>
                <a:gd name="T45" fmla="*/ 3029 h 3556"/>
                <a:gd name="T46" fmla="*/ 2411 w 3554"/>
                <a:gd name="T47" fmla="*/ 2922 h 3556"/>
                <a:gd name="T48" fmla="*/ 2634 w 3554"/>
                <a:gd name="T49" fmla="*/ 2765 h 3556"/>
                <a:gd name="T50" fmla="*/ 2822 w 3554"/>
                <a:gd name="T51" fmla="*/ 2564 h 3556"/>
                <a:gd name="T52" fmla="*/ 2962 w 3554"/>
                <a:gd name="T53" fmla="*/ 2329 h 3556"/>
                <a:gd name="T54" fmla="*/ 3052 w 3554"/>
                <a:gd name="T55" fmla="*/ 2065 h 3556"/>
                <a:gd name="T56" fmla="*/ 3085 w 3554"/>
                <a:gd name="T57" fmla="*/ 1778 h 3556"/>
                <a:gd name="T58" fmla="*/ 3055 w 3554"/>
                <a:gd name="T59" fmla="*/ 1503 h 3556"/>
                <a:gd name="T60" fmla="*/ 2972 w 3554"/>
                <a:gd name="T61" fmla="*/ 1247 h 3556"/>
                <a:gd name="T62" fmla="*/ 3051 w 3554"/>
                <a:gd name="T63" fmla="*/ 927 h 3556"/>
                <a:gd name="T64" fmla="*/ 3325 w 3554"/>
                <a:gd name="T65" fmla="*/ 945 h 3556"/>
                <a:gd name="T66" fmla="*/ 3435 w 3554"/>
                <a:gd name="T67" fmla="*/ 1136 h 3556"/>
                <a:gd name="T68" fmla="*/ 3524 w 3554"/>
                <a:gd name="T69" fmla="*/ 1446 h 3556"/>
                <a:gd name="T70" fmla="*/ 3554 w 3554"/>
                <a:gd name="T71" fmla="*/ 1778 h 3556"/>
                <a:gd name="T72" fmla="*/ 3522 w 3554"/>
                <a:gd name="T73" fmla="*/ 2122 h 3556"/>
                <a:gd name="T74" fmla="*/ 3426 w 3554"/>
                <a:gd name="T75" fmla="*/ 2444 h 3556"/>
                <a:gd name="T76" fmla="*/ 3273 w 3554"/>
                <a:gd name="T77" fmla="*/ 2737 h 3556"/>
                <a:gd name="T78" fmla="*/ 3073 w 3554"/>
                <a:gd name="T79" fmla="*/ 2995 h 3556"/>
                <a:gd name="T80" fmla="*/ 2827 w 3554"/>
                <a:gd name="T81" fmla="*/ 3213 h 3556"/>
                <a:gd name="T82" fmla="*/ 2544 w 3554"/>
                <a:gd name="T83" fmla="*/ 3382 h 3556"/>
                <a:gd name="T84" fmla="*/ 2232 w 3554"/>
                <a:gd name="T85" fmla="*/ 3497 h 3556"/>
                <a:gd name="T86" fmla="*/ 1894 w 3554"/>
                <a:gd name="T87" fmla="*/ 3553 h 3556"/>
                <a:gd name="T88" fmla="*/ 1545 w 3554"/>
                <a:gd name="T89" fmla="*/ 3541 h 3556"/>
                <a:gd name="T90" fmla="*/ 1215 w 3554"/>
                <a:gd name="T91" fmla="*/ 3465 h 3556"/>
                <a:gd name="T92" fmla="*/ 911 w 3554"/>
                <a:gd name="T93" fmla="*/ 3332 h 3556"/>
                <a:gd name="T94" fmla="*/ 641 w 3554"/>
                <a:gd name="T95" fmla="*/ 3145 h 3556"/>
                <a:gd name="T96" fmla="*/ 409 w 3554"/>
                <a:gd name="T97" fmla="*/ 2914 h 3556"/>
                <a:gd name="T98" fmla="*/ 225 w 3554"/>
                <a:gd name="T99" fmla="*/ 2644 h 3556"/>
                <a:gd name="T100" fmla="*/ 90 w 3554"/>
                <a:gd name="T101" fmla="*/ 2340 h 3556"/>
                <a:gd name="T102" fmla="*/ 14 w 3554"/>
                <a:gd name="T103" fmla="*/ 2009 h 3556"/>
                <a:gd name="T104" fmla="*/ 0 w 3554"/>
                <a:gd name="T105" fmla="*/ 1778 h 3556"/>
                <a:gd name="T106" fmla="*/ 34 w 3554"/>
                <a:gd name="T107" fmla="*/ 1434 h 3556"/>
                <a:gd name="T108" fmla="*/ 128 w 3554"/>
                <a:gd name="T109" fmla="*/ 1111 h 3556"/>
                <a:gd name="T110" fmla="*/ 281 w 3554"/>
                <a:gd name="T111" fmla="*/ 818 h 3556"/>
                <a:gd name="T112" fmla="*/ 483 w 3554"/>
                <a:gd name="T113" fmla="*/ 560 h 3556"/>
                <a:gd name="T114" fmla="*/ 728 w 3554"/>
                <a:gd name="T115" fmla="*/ 344 h 3556"/>
                <a:gd name="T116" fmla="*/ 1010 w 3554"/>
                <a:gd name="T117" fmla="*/ 174 h 3556"/>
                <a:gd name="T118" fmla="*/ 1322 w 3554"/>
                <a:gd name="T119" fmla="*/ 59 h 3556"/>
                <a:gd name="T120" fmla="*/ 1659 w 3554"/>
                <a:gd name="T121" fmla="*/ 4 h 3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54" h="3556">
                  <a:moveTo>
                    <a:pt x="1777" y="0"/>
                  </a:moveTo>
                  <a:lnTo>
                    <a:pt x="1886" y="4"/>
                  </a:lnTo>
                  <a:lnTo>
                    <a:pt x="1994" y="14"/>
                  </a:lnTo>
                  <a:lnTo>
                    <a:pt x="2100" y="29"/>
                  </a:lnTo>
                  <a:lnTo>
                    <a:pt x="2203" y="52"/>
                  </a:lnTo>
                  <a:lnTo>
                    <a:pt x="2305" y="81"/>
                  </a:lnTo>
                  <a:lnTo>
                    <a:pt x="2404" y="114"/>
                  </a:lnTo>
                  <a:lnTo>
                    <a:pt x="2500" y="154"/>
                  </a:lnTo>
                  <a:lnTo>
                    <a:pt x="2594" y="198"/>
                  </a:lnTo>
                  <a:lnTo>
                    <a:pt x="2591" y="230"/>
                  </a:lnTo>
                  <a:lnTo>
                    <a:pt x="2592" y="261"/>
                  </a:lnTo>
                  <a:lnTo>
                    <a:pt x="2613" y="520"/>
                  </a:lnTo>
                  <a:lnTo>
                    <a:pt x="2465" y="667"/>
                  </a:lnTo>
                  <a:lnTo>
                    <a:pt x="2388" y="624"/>
                  </a:lnTo>
                  <a:lnTo>
                    <a:pt x="2309" y="584"/>
                  </a:lnTo>
                  <a:lnTo>
                    <a:pt x="2226" y="550"/>
                  </a:lnTo>
                  <a:lnTo>
                    <a:pt x="2141" y="523"/>
                  </a:lnTo>
                  <a:lnTo>
                    <a:pt x="2053" y="501"/>
                  </a:lnTo>
                  <a:lnTo>
                    <a:pt x="1963" y="484"/>
                  </a:lnTo>
                  <a:lnTo>
                    <a:pt x="1871" y="475"/>
                  </a:lnTo>
                  <a:lnTo>
                    <a:pt x="1777" y="471"/>
                  </a:lnTo>
                  <a:lnTo>
                    <a:pt x="1680" y="475"/>
                  </a:lnTo>
                  <a:lnTo>
                    <a:pt x="1584" y="485"/>
                  </a:lnTo>
                  <a:lnTo>
                    <a:pt x="1491" y="502"/>
                  </a:lnTo>
                  <a:lnTo>
                    <a:pt x="1400" y="526"/>
                  </a:lnTo>
                  <a:lnTo>
                    <a:pt x="1311" y="556"/>
                  </a:lnTo>
                  <a:lnTo>
                    <a:pt x="1226" y="592"/>
                  </a:lnTo>
                  <a:lnTo>
                    <a:pt x="1144" y="634"/>
                  </a:lnTo>
                  <a:lnTo>
                    <a:pt x="1066" y="682"/>
                  </a:lnTo>
                  <a:lnTo>
                    <a:pt x="991" y="734"/>
                  </a:lnTo>
                  <a:lnTo>
                    <a:pt x="920" y="792"/>
                  </a:lnTo>
                  <a:lnTo>
                    <a:pt x="854" y="854"/>
                  </a:lnTo>
                  <a:lnTo>
                    <a:pt x="791" y="920"/>
                  </a:lnTo>
                  <a:lnTo>
                    <a:pt x="734" y="992"/>
                  </a:lnTo>
                  <a:lnTo>
                    <a:pt x="681" y="1067"/>
                  </a:lnTo>
                  <a:lnTo>
                    <a:pt x="634" y="1145"/>
                  </a:lnTo>
                  <a:lnTo>
                    <a:pt x="592" y="1228"/>
                  </a:lnTo>
                  <a:lnTo>
                    <a:pt x="556" y="1313"/>
                  </a:lnTo>
                  <a:lnTo>
                    <a:pt x="526" y="1401"/>
                  </a:lnTo>
                  <a:lnTo>
                    <a:pt x="502" y="1492"/>
                  </a:lnTo>
                  <a:lnTo>
                    <a:pt x="485" y="1586"/>
                  </a:lnTo>
                  <a:lnTo>
                    <a:pt x="474" y="1680"/>
                  </a:lnTo>
                  <a:lnTo>
                    <a:pt x="471" y="1778"/>
                  </a:lnTo>
                  <a:lnTo>
                    <a:pt x="474" y="1876"/>
                  </a:lnTo>
                  <a:lnTo>
                    <a:pt x="485" y="1971"/>
                  </a:lnTo>
                  <a:lnTo>
                    <a:pt x="502" y="2065"/>
                  </a:lnTo>
                  <a:lnTo>
                    <a:pt x="526" y="2156"/>
                  </a:lnTo>
                  <a:lnTo>
                    <a:pt x="556" y="2244"/>
                  </a:lnTo>
                  <a:lnTo>
                    <a:pt x="592" y="2329"/>
                  </a:lnTo>
                  <a:lnTo>
                    <a:pt x="634" y="2411"/>
                  </a:lnTo>
                  <a:lnTo>
                    <a:pt x="681" y="2490"/>
                  </a:lnTo>
                  <a:lnTo>
                    <a:pt x="734" y="2564"/>
                  </a:lnTo>
                  <a:lnTo>
                    <a:pt x="791" y="2635"/>
                  </a:lnTo>
                  <a:lnTo>
                    <a:pt x="854" y="2702"/>
                  </a:lnTo>
                  <a:lnTo>
                    <a:pt x="920" y="2765"/>
                  </a:lnTo>
                  <a:lnTo>
                    <a:pt x="992" y="2821"/>
                  </a:lnTo>
                  <a:lnTo>
                    <a:pt x="1066" y="2874"/>
                  </a:lnTo>
                  <a:lnTo>
                    <a:pt x="1144" y="2922"/>
                  </a:lnTo>
                  <a:lnTo>
                    <a:pt x="1227" y="2963"/>
                  </a:lnTo>
                  <a:lnTo>
                    <a:pt x="1312" y="2999"/>
                  </a:lnTo>
                  <a:lnTo>
                    <a:pt x="1400" y="3029"/>
                  </a:lnTo>
                  <a:lnTo>
                    <a:pt x="1491" y="3053"/>
                  </a:lnTo>
                  <a:lnTo>
                    <a:pt x="1585" y="3071"/>
                  </a:lnTo>
                  <a:lnTo>
                    <a:pt x="1680" y="3082"/>
                  </a:lnTo>
                  <a:lnTo>
                    <a:pt x="1777" y="3084"/>
                  </a:lnTo>
                  <a:lnTo>
                    <a:pt x="1876" y="3082"/>
                  </a:lnTo>
                  <a:lnTo>
                    <a:pt x="1970" y="3071"/>
                  </a:lnTo>
                  <a:lnTo>
                    <a:pt x="2064" y="3053"/>
                  </a:lnTo>
                  <a:lnTo>
                    <a:pt x="2155" y="3029"/>
                  </a:lnTo>
                  <a:lnTo>
                    <a:pt x="2243" y="2999"/>
                  </a:lnTo>
                  <a:lnTo>
                    <a:pt x="2328" y="2963"/>
                  </a:lnTo>
                  <a:lnTo>
                    <a:pt x="2411" y="2922"/>
                  </a:lnTo>
                  <a:lnTo>
                    <a:pt x="2489" y="2874"/>
                  </a:lnTo>
                  <a:lnTo>
                    <a:pt x="2564" y="2821"/>
                  </a:lnTo>
                  <a:lnTo>
                    <a:pt x="2634" y="2765"/>
                  </a:lnTo>
                  <a:lnTo>
                    <a:pt x="2702" y="2702"/>
                  </a:lnTo>
                  <a:lnTo>
                    <a:pt x="2764" y="2635"/>
                  </a:lnTo>
                  <a:lnTo>
                    <a:pt x="2822" y="2564"/>
                  </a:lnTo>
                  <a:lnTo>
                    <a:pt x="2873" y="2490"/>
                  </a:lnTo>
                  <a:lnTo>
                    <a:pt x="2921" y="2411"/>
                  </a:lnTo>
                  <a:lnTo>
                    <a:pt x="2962" y="2329"/>
                  </a:lnTo>
                  <a:lnTo>
                    <a:pt x="2998" y="2244"/>
                  </a:lnTo>
                  <a:lnTo>
                    <a:pt x="3029" y="2156"/>
                  </a:lnTo>
                  <a:lnTo>
                    <a:pt x="3052" y="2065"/>
                  </a:lnTo>
                  <a:lnTo>
                    <a:pt x="3070" y="1971"/>
                  </a:lnTo>
                  <a:lnTo>
                    <a:pt x="3081" y="1876"/>
                  </a:lnTo>
                  <a:lnTo>
                    <a:pt x="3085" y="1778"/>
                  </a:lnTo>
                  <a:lnTo>
                    <a:pt x="3081" y="1684"/>
                  </a:lnTo>
                  <a:lnTo>
                    <a:pt x="3071" y="1593"/>
                  </a:lnTo>
                  <a:lnTo>
                    <a:pt x="3055" y="1503"/>
                  </a:lnTo>
                  <a:lnTo>
                    <a:pt x="3033" y="1415"/>
                  </a:lnTo>
                  <a:lnTo>
                    <a:pt x="3005" y="1329"/>
                  </a:lnTo>
                  <a:lnTo>
                    <a:pt x="2972" y="1247"/>
                  </a:lnTo>
                  <a:lnTo>
                    <a:pt x="2932" y="1166"/>
                  </a:lnTo>
                  <a:lnTo>
                    <a:pt x="2889" y="1090"/>
                  </a:lnTo>
                  <a:lnTo>
                    <a:pt x="3051" y="927"/>
                  </a:lnTo>
                  <a:lnTo>
                    <a:pt x="3277" y="944"/>
                  </a:lnTo>
                  <a:lnTo>
                    <a:pt x="3303" y="945"/>
                  </a:lnTo>
                  <a:lnTo>
                    <a:pt x="3325" y="945"/>
                  </a:lnTo>
                  <a:lnTo>
                    <a:pt x="3346" y="943"/>
                  </a:lnTo>
                  <a:lnTo>
                    <a:pt x="3394" y="1038"/>
                  </a:lnTo>
                  <a:lnTo>
                    <a:pt x="3435" y="1136"/>
                  </a:lnTo>
                  <a:lnTo>
                    <a:pt x="3471" y="1237"/>
                  </a:lnTo>
                  <a:lnTo>
                    <a:pt x="3500" y="1341"/>
                  </a:lnTo>
                  <a:lnTo>
                    <a:pt x="3524" y="1446"/>
                  </a:lnTo>
                  <a:lnTo>
                    <a:pt x="3541" y="1555"/>
                  </a:lnTo>
                  <a:lnTo>
                    <a:pt x="3552" y="1666"/>
                  </a:lnTo>
                  <a:lnTo>
                    <a:pt x="3554" y="1778"/>
                  </a:lnTo>
                  <a:lnTo>
                    <a:pt x="3551" y="1895"/>
                  </a:lnTo>
                  <a:lnTo>
                    <a:pt x="3540" y="2009"/>
                  </a:lnTo>
                  <a:lnTo>
                    <a:pt x="3522" y="2122"/>
                  </a:lnTo>
                  <a:lnTo>
                    <a:pt x="3497" y="2233"/>
                  </a:lnTo>
                  <a:lnTo>
                    <a:pt x="3464" y="2340"/>
                  </a:lnTo>
                  <a:lnTo>
                    <a:pt x="3426" y="2444"/>
                  </a:lnTo>
                  <a:lnTo>
                    <a:pt x="3381" y="2546"/>
                  </a:lnTo>
                  <a:lnTo>
                    <a:pt x="3331" y="2644"/>
                  </a:lnTo>
                  <a:lnTo>
                    <a:pt x="3273" y="2737"/>
                  </a:lnTo>
                  <a:lnTo>
                    <a:pt x="3212" y="2828"/>
                  </a:lnTo>
                  <a:lnTo>
                    <a:pt x="3145" y="2914"/>
                  </a:lnTo>
                  <a:lnTo>
                    <a:pt x="3073" y="2995"/>
                  </a:lnTo>
                  <a:lnTo>
                    <a:pt x="2995" y="3073"/>
                  </a:lnTo>
                  <a:lnTo>
                    <a:pt x="2913" y="3145"/>
                  </a:lnTo>
                  <a:lnTo>
                    <a:pt x="2827" y="3213"/>
                  </a:lnTo>
                  <a:lnTo>
                    <a:pt x="2736" y="3275"/>
                  </a:lnTo>
                  <a:lnTo>
                    <a:pt x="2643" y="3332"/>
                  </a:lnTo>
                  <a:lnTo>
                    <a:pt x="2544" y="3382"/>
                  </a:lnTo>
                  <a:lnTo>
                    <a:pt x="2443" y="3426"/>
                  </a:lnTo>
                  <a:lnTo>
                    <a:pt x="2339" y="3465"/>
                  </a:lnTo>
                  <a:lnTo>
                    <a:pt x="2232" y="3497"/>
                  </a:lnTo>
                  <a:lnTo>
                    <a:pt x="2122" y="3523"/>
                  </a:lnTo>
                  <a:lnTo>
                    <a:pt x="2009" y="3541"/>
                  </a:lnTo>
                  <a:lnTo>
                    <a:pt x="1894" y="3553"/>
                  </a:lnTo>
                  <a:lnTo>
                    <a:pt x="1777" y="3556"/>
                  </a:lnTo>
                  <a:lnTo>
                    <a:pt x="1661" y="3553"/>
                  </a:lnTo>
                  <a:lnTo>
                    <a:pt x="1545" y="3541"/>
                  </a:lnTo>
                  <a:lnTo>
                    <a:pt x="1432" y="3523"/>
                  </a:lnTo>
                  <a:lnTo>
                    <a:pt x="1323" y="3497"/>
                  </a:lnTo>
                  <a:lnTo>
                    <a:pt x="1215" y="3465"/>
                  </a:lnTo>
                  <a:lnTo>
                    <a:pt x="1111" y="3426"/>
                  </a:lnTo>
                  <a:lnTo>
                    <a:pt x="1010" y="3382"/>
                  </a:lnTo>
                  <a:lnTo>
                    <a:pt x="911" y="3332"/>
                  </a:lnTo>
                  <a:lnTo>
                    <a:pt x="818" y="3275"/>
                  </a:lnTo>
                  <a:lnTo>
                    <a:pt x="728" y="3213"/>
                  </a:lnTo>
                  <a:lnTo>
                    <a:pt x="641" y="3145"/>
                  </a:lnTo>
                  <a:lnTo>
                    <a:pt x="560" y="3073"/>
                  </a:lnTo>
                  <a:lnTo>
                    <a:pt x="483" y="2995"/>
                  </a:lnTo>
                  <a:lnTo>
                    <a:pt x="409" y="2914"/>
                  </a:lnTo>
                  <a:lnTo>
                    <a:pt x="342" y="2828"/>
                  </a:lnTo>
                  <a:lnTo>
                    <a:pt x="281" y="2737"/>
                  </a:lnTo>
                  <a:lnTo>
                    <a:pt x="225" y="2644"/>
                  </a:lnTo>
                  <a:lnTo>
                    <a:pt x="174" y="2546"/>
                  </a:lnTo>
                  <a:lnTo>
                    <a:pt x="128" y="2444"/>
                  </a:lnTo>
                  <a:lnTo>
                    <a:pt x="90" y="2340"/>
                  </a:lnTo>
                  <a:lnTo>
                    <a:pt x="59" y="2233"/>
                  </a:lnTo>
                  <a:lnTo>
                    <a:pt x="34" y="2122"/>
                  </a:lnTo>
                  <a:lnTo>
                    <a:pt x="14" y="2009"/>
                  </a:lnTo>
                  <a:lnTo>
                    <a:pt x="4" y="1895"/>
                  </a:lnTo>
                  <a:lnTo>
                    <a:pt x="0" y="1778"/>
                  </a:lnTo>
                  <a:lnTo>
                    <a:pt x="0" y="1778"/>
                  </a:lnTo>
                  <a:lnTo>
                    <a:pt x="4" y="1661"/>
                  </a:lnTo>
                  <a:lnTo>
                    <a:pt x="14" y="1546"/>
                  </a:lnTo>
                  <a:lnTo>
                    <a:pt x="34" y="1434"/>
                  </a:lnTo>
                  <a:lnTo>
                    <a:pt x="59" y="1324"/>
                  </a:lnTo>
                  <a:lnTo>
                    <a:pt x="90" y="1216"/>
                  </a:lnTo>
                  <a:lnTo>
                    <a:pt x="128" y="1111"/>
                  </a:lnTo>
                  <a:lnTo>
                    <a:pt x="174" y="1010"/>
                  </a:lnTo>
                  <a:lnTo>
                    <a:pt x="225" y="913"/>
                  </a:lnTo>
                  <a:lnTo>
                    <a:pt x="281" y="818"/>
                  </a:lnTo>
                  <a:lnTo>
                    <a:pt x="342" y="728"/>
                  </a:lnTo>
                  <a:lnTo>
                    <a:pt x="409" y="642"/>
                  </a:lnTo>
                  <a:lnTo>
                    <a:pt x="483" y="560"/>
                  </a:lnTo>
                  <a:lnTo>
                    <a:pt x="560" y="483"/>
                  </a:lnTo>
                  <a:lnTo>
                    <a:pt x="641" y="411"/>
                  </a:lnTo>
                  <a:lnTo>
                    <a:pt x="728" y="344"/>
                  </a:lnTo>
                  <a:lnTo>
                    <a:pt x="818" y="281"/>
                  </a:lnTo>
                  <a:lnTo>
                    <a:pt x="911" y="225"/>
                  </a:lnTo>
                  <a:lnTo>
                    <a:pt x="1010" y="174"/>
                  </a:lnTo>
                  <a:lnTo>
                    <a:pt x="1111" y="130"/>
                  </a:lnTo>
                  <a:lnTo>
                    <a:pt x="1215" y="90"/>
                  </a:lnTo>
                  <a:lnTo>
                    <a:pt x="1322" y="59"/>
                  </a:lnTo>
                  <a:lnTo>
                    <a:pt x="1432" y="34"/>
                  </a:lnTo>
                  <a:lnTo>
                    <a:pt x="1545" y="15"/>
                  </a:lnTo>
                  <a:lnTo>
                    <a:pt x="1659" y="4"/>
                  </a:lnTo>
                  <a:lnTo>
                    <a:pt x="17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 126">
              <a:extLst>
                <a:ext uri="{FF2B5EF4-FFF2-40B4-BE49-F238E27FC236}">
                  <a16:creationId xmlns:a16="http://schemas.microsoft.com/office/drawing/2014/main" id="{543BD31B-6438-DB61-43F9-1ACCF9392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14513" y="3935413"/>
              <a:ext cx="925513" cy="925513"/>
            </a:xfrm>
            <a:custGeom>
              <a:avLst/>
              <a:gdLst>
                <a:gd name="T0" fmla="*/ 954 w 1750"/>
                <a:gd name="T1" fmla="*/ 4 h 1751"/>
                <a:gd name="T2" fmla="*/ 1104 w 1750"/>
                <a:gd name="T3" fmla="*/ 31 h 1751"/>
                <a:gd name="T4" fmla="*/ 1245 w 1750"/>
                <a:gd name="T5" fmla="*/ 83 h 1751"/>
                <a:gd name="T6" fmla="*/ 910 w 1750"/>
                <a:gd name="T7" fmla="*/ 418 h 1751"/>
                <a:gd name="T8" fmla="*/ 817 w 1750"/>
                <a:gd name="T9" fmla="*/ 421 h 1751"/>
                <a:gd name="T10" fmla="*/ 709 w 1750"/>
                <a:gd name="T11" fmla="*/ 448 h 1751"/>
                <a:gd name="T12" fmla="*/ 613 w 1750"/>
                <a:gd name="T13" fmla="*/ 499 h 1751"/>
                <a:gd name="T14" fmla="*/ 532 w 1750"/>
                <a:gd name="T15" fmla="*/ 571 h 1751"/>
                <a:gd name="T16" fmla="*/ 469 w 1750"/>
                <a:gd name="T17" fmla="*/ 661 h 1751"/>
                <a:gd name="T18" fmla="*/ 430 w 1750"/>
                <a:gd name="T19" fmla="*/ 763 h 1751"/>
                <a:gd name="T20" fmla="*/ 416 w 1750"/>
                <a:gd name="T21" fmla="*/ 876 h 1751"/>
                <a:gd name="T22" fmla="*/ 430 w 1750"/>
                <a:gd name="T23" fmla="*/ 989 h 1751"/>
                <a:gd name="T24" fmla="*/ 469 w 1750"/>
                <a:gd name="T25" fmla="*/ 1092 h 1751"/>
                <a:gd name="T26" fmla="*/ 532 w 1750"/>
                <a:gd name="T27" fmla="*/ 1181 h 1751"/>
                <a:gd name="T28" fmla="*/ 612 w 1750"/>
                <a:gd name="T29" fmla="*/ 1253 h 1751"/>
                <a:gd name="T30" fmla="*/ 708 w 1750"/>
                <a:gd name="T31" fmla="*/ 1304 h 1751"/>
                <a:gd name="T32" fmla="*/ 817 w 1750"/>
                <a:gd name="T33" fmla="*/ 1332 h 1751"/>
                <a:gd name="T34" fmla="*/ 933 w 1750"/>
                <a:gd name="T35" fmla="*/ 1332 h 1751"/>
                <a:gd name="T36" fmla="*/ 1041 w 1750"/>
                <a:gd name="T37" fmla="*/ 1304 h 1751"/>
                <a:gd name="T38" fmla="*/ 1137 w 1750"/>
                <a:gd name="T39" fmla="*/ 1253 h 1751"/>
                <a:gd name="T40" fmla="*/ 1218 w 1750"/>
                <a:gd name="T41" fmla="*/ 1181 h 1751"/>
                <a:gd name="T42" fmla="*/ 1281 w 1750"/>
                <a:gd name="T43" fmla="*/ 1092 h 1751"/>
                <a:gd name="T44" fmla="*/ 1321 w 1750"/>
                <a:gd name="T45" fmla="*/ 989 h 1751"/>
                <a:gd name="T46" fmla="*/ 1334 w 1750"/>
                <a:gd name="T47" fmla="*/ 876 h 1751"/>
                <a:gd name="T48" fmla="*/ 1662 w 1750"/>
                <a:gd name="T49" fmla="*/ 513 h 1751"/>
                <a:gd name="T50" fmla="*/ 1696 w 1750"/>
                <a:gd name="T51" fmla="*/ 575 h 1751"/>
                <a:gd name="T52" fmla="*/ 1736 w 1750"/>
                <a:gd name="T53" fmla="*/ 721 h 1751"/>
                <a:gd name="T54" fmla="*/ 1750 w 1750"/>
                <a:gd name="T55" fmla="*/ 876 h 1751"/>
                <a:gd name="T56" fmla="*/ 1736 w 1750"/>
                <a:gd name="T57" fmla="*/ 1033 h 1751"/>
                <a:gd name="T58" fmla="*/ 1695 w 1750"/>
                <a:gd name="T59" fmla="*/ 1182 h 1751"/>
                <a:gd name="T60" fmla="*/ 1630 w 1750"/>
                <a:gd name="T61" fmla="*/ 1318 h 1751"/>
                <a:gd name="T62" fmla="*/ 1545 w 1750"/>
                <a:gd name="T63" fmla="*/ 1440 h 1751"/>
                <a:gd name="T64" fmla="*/ 1439 w 1750"/>
                <a:gd name="T65" fmla="*/ 1546 h 1751"/>
                <a:gd name="T66" fmla="*/ 1317 w 1750"/>
                <a:gd name="T67" fmla="*/ 1632 h 1751"/>
                <a:gd name="T68" fmla="*/ 1180 w 1750"/>
                <a:gd name="T69" fmla="*/ 1697 h 1751"/>
                <a:gd name="T70" fmla="*/ 1032 w 1750"/>
                <a:gd name="T71" fmla="*/ 1737 h 1751"/>
                <a:gd name="T72" fmla="*/ 875 w 1750"/>
                <a:gd name="T73" fmla="*/ 1751 h 1751"/>
                <a:gd name="T74" fmla="*/ 718 w 1750"/>
                <a:gd name="T75" fmla="*/ 1737 h 1751"/>
                <a:gd name="T76" fmla="*/ 570 w 1750"/>
                <a:gd name="T77" fmla="*/ 1696 h 1751"/>
                <a:gd name="T78" fmla="*/ 433 w 1750"/>
                <a:gd name="T79" fmla="*/ 1632 h 1751"/>
                <a:gd name="T80" fmla="*/ 312 w 1750"/>
                <a:gd name="T81" fmla="*/ 1546 h 1751"/>
                <a:gd name="T82" fmla="*/ 206 w 1750"/>
                <a:gd name="T83" fmla="*/ 1440 h 1751"/>
                <a:gd name="T84" fmla="*/ 120 w 1750"/>
                <a:gd name="T85" fmla="*/ 1318 h 1751"/>
                <a:gd name="T86" fmla="*/ 55 w 1750"/>
                <a:gd name="T87" fmla="*/ 1181 h 1751"/>
                <a:gd name="T88" fmla="*/ 14 w 1750"/>
                <a:gd name="T89" fmla="*/ 1033 h 1751"/>
                <a:gd name="T90" fmla="*/ 0 w 1750"/>
                <a:gd name="T91" fmla="*/ 876 h 1751"/>
                <a:gd name="T92" fmla="*/ 14 w 1750"/>
                <a:gd name="T93" fmla="*/ 718 h 1751"/>
                <a:gd name="T94" fmla="*/ 55 w 1750"/>
                <a:gd name="T95" fmla="*/ 571 h 1751"/>
                <a:gd name="T96" fmla="*/ 120 w 1750"/>
                <a:gd name="T97" fmla="*/ 434 h 1751"/>
                <a:gd name="T98" fmla="*/ 206 w 1750"/>
                <a:gd name="T99" fmla="*/ 311 h 1751"/>
                <a:gd name="T100" fmla="*/ 312 w 1750"/>
                <a:gd name="T101" fmla="*/ 207 h 1751"/>
                <a:gd name="T102" fmla="*/ 433 w 1750"/>
                <a:gd name="T103" fmla="*/ 120 h 1751"/>
                <a:gd name="T104" fmla="*/ 570 w 1750"/>
                <a:gd name="T105" fmla="*/ 55 h 1751"/>
                <a:gd name="T106" fmla="*/ 718 w 1750"/>
                <a:gd name="T107" fmla="*/ 15 h 1751"/>
                <a:gd name="T108" fmla="*/ 875 w 1750"/>
                <a:gd name="T109" fmla="*/ 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50" h="1751">
                  <a:moveTo>
                    <a:pt x="875" y="0"/>
                  </a:moveTo>
                  <a:lnTo>
                    <a:pt x="954" y="4"/>
                  </a:lnTo>
                  <a:lnTo>
                    <a:pt x="1030" y="15"/>
                  </a:lnTo>
                  <a:lnTo>
                    <a:pt x="1104" y="31"/>
                  </a:lnTo>
                  <a:lnTo>
                    <a:pt x="1176" y="54"/>
                  </a:lnTo>
                  <a:lnTo>
                    <a:pt x="1245" y="83"/>
                  </a:lnTo>
                  <a:lnTo>
                    <a:pt x="1238" y="90"/>
                  </a:lnTo>
                  <a:lnTo>
                    <a:pt x="910" y="418"/>
                  </a:lnTo>
                  <a:lnTo>
                    <a:pt x="875" y="417"/>
                  </a:lnTo>
                  <a:lnTo>
                    <a:pt x="817" y="421"/>
                  </a:lnTo>
                  <a:lnTo>
                    <a:pt x="762" y="431"/>
                  </a:lnTo>
                  <a:lnTo>
                    <a:pt x="709" y="448"/>
                  </a:lnTo>
                  <a:lnTo>
                    <a:pt x="659" y="471"/>
                  </a:lnTo>
                  <a:lnTo>
                    <a:pt x="613" y="499"/>
                  </a:lnTo>
                  <a:lnTo>
                    <a:pt x="570" y="532"/>
                  </a:lnTo>
                  <a:lnTo>
                    <a:pt x="532" y="571"/>
                  </a:lnTo>
                  <a:lnTo>
                    <a:pt x="498" y="614"/>
                  </a:lnTo>
                  <a:lnTo>
                    <a:pt x="469" y="661"/>
                  </a:lnTo>
                  <a:lnTo>
                    <a:pt x="446" y="710"/>
                  </a:lnTo>
                  <a:lnTo>
                    <a:pt x="430" y="763"/>
                  </a:lnTo>
                  <a:lnTo>
                    <a:pt x="420" y="818"/>
                  </a:lnTo>
                  <a:lnTo>
                    <a:pt x="416" y="876"/>
                  </a:lnTo>
                  <a:lnTo>
                    <a:pt x="420" y="933"/>
                  </a:lnTo>
                  <a:lnTo>
                    <a:pt x="430" y="989"/>
                  </a:lnTo>
                  <a:lnTo>
                    <a:pt x="446" y="1043"/>
                  </a:lnTo>
                  <a:lnTo>
                    <a:pt x="469" y="1092"/>
                  </a:lnTo>
                  <a:lnTo>
                    <a:pt x="498" y="1139"/>
                  </a:lnTo>
                  <a:lnTo>
                    <a:pt x="532" y="1181"/>
                  </a:lnTo>
                  <a:lnTo>
                    <a:pt x="570" y="1219"/>
                  </a:lnTo>
                  <a:lnTo>
                    <a:pt x="612" y="1253"/>
                  </a:lnTo>
                  <a:lnTo>
                    <a:pt x="659" y="1282"/>
                  </a:lnTo>
                  <a:lnTo>
                    <a:pt x="708" y="1304"/>
                  </a:lnTo>
                  <a:lnTo>
                    <a:pt x="762" y="1321"/>
                  </a:lnTo>
                  <a:lnTo>
                    <a:pt x="817" y="1332"/>
                  </a:lnTo>
                  <a:lnTo>
                    <a:pt x="875" y="1336"/>
                  </a:lnTo>
                  <a:lnTo>
                    <a:pt x="933" y="1332"/>
                  </a:lnTo>
                  <a:lnTo>
                    <a:pt x="988" y="1321"/>
                  </a:lnTo>
                  <a:lnTo>
                    <a:pt x="1041" y="1304"/>
                  </a:lnTo>
                  <a:lnTo>
                    <a:pt x="1091" y="1282"/>
                  </a:lnTo>
                  <a:lnTo>
                    <a:pt x="1137" y="1253"/>
                  </a:lnTo>
                  <a:lnTo>
                    <a:pt x="1180" y="1219"/>
                  </a:lnTo>
                  <a:lnTo>
                    <a:pt x="1218" y="1181"/>
                  </a:lnTo>
                  <a:lnTo>
                    <a:pt x="1252" y="1139"/>
                  </a:lnTo>
                  <a:lnTo>
                    <a:pt x="1281" y="1092"/>
                  </a:lnTo>
                  <a:lnTo>
                    <a:pt x="1304" y="1043"/>
                  </a:lnTo>
                  <a:lnTo>
                    <a:pt x="1321" y="989"/>
                  </a:lnTo>
                  <a:lnTo>
                    <a:pt x="1330" y="933"/>
                  </a:lnTo>
                  <a:lnTo>
                    <a:pt x="1334" y="876"/>
                  </a:lnTo>
                  <a:lnTo>
                    <a:pt x="1333" y="841"/>
                  </a:lnTo>
                  <a:lnTo>
                    <a:pt x="1662" y="513"/>
                  </a:lnTo>
                  <a:lnTo>
                    <a:pt x="1668" y="506"/>
                  </a:lnTo>
                  <a:lnTo>
                    <a:pt x="1696" y="575"/>
                  </a:lnTo>
                  <a:lnTo>
                    <a:pt x="1720" y="646"/>
                  </a:lnTo>
                  <a:lnTo>
                    <a:pt x="1736" y="721"/>
                  </a:lnTo>
                  <a:lnTo>
                    <a:pt x="1747" y="798"/>
                  </a:lnTo>
                  <a:lnTo>
                    <a:pt x="1750" y="876"/>
                  </a:lnTo>
                  <a:lnTo>
                    <a:pt x="1747" y="956"/>
                  </a:lnTo>
                  <a:lnTo>
                    <a:pt x="1736" y="1033"/>
                  </a:lnTo>
                  <a:lnTo>
                    <a:pt x="1719" y="1109"/>
                  </a:lnTo>
                  <a:lnTo>
                    <a:pt x="1695" y="1182"/>
                  </a:lnTo>
                  <a:lnTo>
                    <a:pt x="1666" y="1252"/>
                  </a:lnTo>
                  <a:lnTo>
                    <a:pt x="1630" y="1318"/>
                  </a:lnTo>
                  <a:lnTo>
                    <a:pt x="1591" y="1381"/>
                  </a:lnTo>
                  <a:lnTo>
                    <a:pt x="1545" y="1440"/>
                  </a:lnTo>
                  <a:lnTo>
                    <a:pt x="1493" y="1495"/>
                  </a:lnTo>
                  <a:lnTo>
                    <a:pt x="1439" y="1546"/>
                  </a:lnTo>
                  <a:lnTo>
                    <a:pt x="1379" y="1591"/>
                  </a:lnTo>
                  <a:lnTo>
                    <a:pt x="1317" y="1632"/>
                  </a:lnTo>
                  <a:lnTo>
                    <a:pt x="1251" y="1667"/>
                  </a:lnTo>
                  <a:lnTo>
                    <a:pt x="1180" y="1697"/>
                  </a:lnTo>
                  <a:lnTo>
                    <a:pt x="1108" y="1720"/>
                  </a:lnTo>
                  <a:lnTo>
                    <a:pt x="1032" y="1737"/>
                  </a:lnTo>
                  <a:lnTo>
                    <a:pt x="954" y="1748"/>
                  </a:lnTo>
                  <a:lnTo>
                    <a:pt x="875" y="1751"/>
                  </a:lnTo>
                  <a:lnTo>
                    <a:pt x="796" y="1748"/>
                  </a:lnTo>
                  <a:lnTo>
                    <a:pt x="718" y="1737"/>
                  </a:lnTo>
                  <a:lnTo>
                    <a:pt x="642" y="1720"/>
                  </a:lnTo>
                  <a:lnTo>
                    <a:pt x="570" y="1696"/>
                  </a:lnTo>
                  <a:lnTo>
                    <a:pt x="500" y="1667"/>
                  </a:lnTo>
                  <a:lnTo>
                    <a:pt x="433" y="1632"/>
                  </a:lnTo>
                  <a:lnTo>
                    <a:pt x="371" y="1591"/>
                  </a:lnTo>
                  <a:lnTo>
                    <a:pt x="312" y="1546"/>
                  </a:lnTo>
                  <a:lnTo>
                    <a:pt x="257" y="1495"/>
                  </a:lnTo>
                  <a:lnTo>
                    <a:pt x="206" y="1440"/>
                  </a:lnTo>
                  <a:lnTo>
                    <a:pt x="161" y="1380"/>
                  </a:lnTo>
                  <a:lnTo>
                    <a:pt x="120" y="1318"/>
                  </a:lnTo>
                  <a:lnTo>
                    <a:pt x="85" y="1252"/>
                  </a:lnTo>
                  <a:lnTo>
                    <a:pt x="55" y="1181"/>
                  </a:lnTo>
                  <a:lnTo>
                    <a:pt x="31" y="1109"/>
                  </a:lnTo>
                  <a:lnTo>
                    <a:pt x="14" y="1033"/>
                  </a:lnTo>
                  <a:lnTo>
                    <a:pt x="3" y="955"/>
                  </a:lnTo>
                  <a:lnTo>
                    <a:pt x="0" y="876"/>
                  </a:lnTo>
                  <a:lnTo>
                    <a:pt x="3" y="796"/>
                  </a:lnTo>
                  <a:lnTo>
                    <a:pt x="14" y="718"/>
                  </a:lnTo>
                  <a:lnTo>
                    <a:pt x="31" y="643"/>
                  </a:lnTo>
                  <a:lnTo>
                    <a:pt x="55" y="571"/>
                  </a:lnTo>
                  <a:lnTo>
                    <a:pt x="85" y="501"/>
                  </a:lnTo>
                  <a:lnTo>
                    <a:pt x="120" y="434"/>
                  </a:lnTo>
                  <a:lnTo>
                    <a:pt x="161" y="371"/>
                  </a:lnTo>
                  <a:lnTo>
                    <a:pt x="206" y="311"/>
                  </a:lnTo>
                  <a:lnTo>
                    <a:pt x="257" y="257"/>
                  </a:lnTo>
                  <a:lnTo>
                    <a:pt x="312" y="207"/>
                  </a:lnTo>
                  <a:lnTo>
                    <a:pt x="371" y="161"/>
                  </a:lnTo>
                  <a:lnTo>
                    <a:pt x="433" y="120"/>
                  </a:lnTo>
                  <a:lnTo>
                    <a:pt x="500" y="84"/>
                  </a:lnTo>
                  <a:lnTo>
                    <a:pt x="570" y="55"/>
                  </a:lnTo>
                  <a:lnTo>
                    <a:pt x="642" y="31"/>
                  </a:lnTo>
                  <a:lnTo>
                    <a:pt x="718" y="15"/>
                  </a:lnTo>
                  <a:lnTo>
                    <a:pt x="796" y="4"/>
                  </a:lnTo>
                  <a:lnTo>
                    <a:pt x="8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127">
              <a:extLst>
                <a:ext uri="{FF2B5EF4-FFF2-40B4-BE49-F238E27FC236}">
                  <a16:creationId xmlns:a16="http://schemas.microsoft.com/office/drawing/2014/main" id="{9A09AC40-EA41-CBEF-5805-AD37D2D9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9375" y="3246438"/>
              <a:ext cx="1139825" cy="1146175"/>
            </a:xfrm>
            <a:custGeom>
              <a:avLst/>
              <a:gdLst>
                <a:gd name="T0" fmla="*/ 1509 w 2153"/>
                <a:gd name="T1" fmla="*/ 1 h 2166"/>
                <a:gd name="T2" fmla="*/ 1530 w 2153"/>
                <a:gd name="T3" fmla="*/ 14 h 2166"/>
                <a:gd name="T4" fmla="*/ 1539 w 2153"/>
                <a:gd name="T5" fmla="*/ 37 h 2166"/>
                <a:gd name="T6" fmla="*/ 1685 w 2153"/>
                <a:gd name="T7" fmla="*/ 239 h 2166"/>
                <a:gd name="T8" fmla="*/ 1726 w 2153"/>
                <a:gd name="T9" fmla="*/ 211 h 2166"/>
                <a:gd name="T10" fmla="*/ 1771 w 2153"/>
                <a:gd name="T11" fmla="*/ 203 h 2166"/>
                <a:gd name="T12" fmla="*/ 1818 w 2153"/>
                <a:gd name="T13" fmla="*/ 211 h 2166"/>
                <a:gd name="T14" fmla="*/ 1859 w 2153"/>
                <a:gd name="T15" fmla="*/ 239 h 2166"/>
                <a:gd name="T16" fmla="*/ 1949 w 2153"/>
                <a:gd name="T17" fmla="*/ 333 h 2166"/>
                <a:gd name="T18" fmla="*/ 1967 w 2153"/>
                <a:gd name="T19" fmla="*/ 385 h 2166"/>
                <a:gd name="T20" fmla="*/ 1961 w 2153"/>
                <a:gd name="T21" fmla="*/ 438 h 2166"/>
                <a:gd name="T22" fmla="*/ 1931 w 2153"/>
                <a:gd name="T23" fmla="*/ 486 h 2166"/>
                <a:gd name="T24" fmla="*/ 2115 w 2153"/>
                <a:gd name="T25" fmla="*/ 613 h 2166"/>
                <a:gd name="T26" fmla="*/ 2140 w 2153"/>
                <a:gd name="T27" fmla="*/ 624 h 2166"/>
                <a:gd name="T28" fmla="*/ 2152 w 2153"/>
                <a:gd name="T29" fmla="*/ 647 h 2166"/>
                <a:gd name="T30" fmla="*/ 2149 w 2153"/>
                <a:gd name="T31" fmla="*/ 672 h 2166"/>
                <a:gd name="T32" fmla="*/ 1666 w 2153"/>
                <a:gd name="T33" fmla="*/ 1158 h 2166"/>
                <a:gd name="T34" fmla="*/ 1613 w 2153"/>
                <a:gd name="T35" fmla="*/ 1197 h 2166"/>
                <a:gd name="T36" fmla="*/ 1551 w 2153"/>
                <a:gd name="T37" fmla="*/ 1216 h 2166"/>
                <a:gd name="T38" fmla="*/ 1512 w 2153"/>
                <a:gd name="T39" fmla="*/ 1219 h 2166"/>
                <a:gd name="T40" fmla="*/ 1491 w 2153"/>
                <a:gd name="T41" fmla="*/ 1217 h 2166"/>
                <a:gd name="T42" fmla="*/ 286 w 2153"/>
                <a:gd name="T43" fmla="*/ 2131 h 2166"/>
                <a:gd name="T44" fmla="*/ 244 w 2153"/>
                <a:gd name="T45" fmla="*/ 2156 h 2166"/>
                <a:gd name="T46" fmla="*/ 108 w 2153"/>
                <a:gd name="T47" fmla="*/ 2166 h 2166"/>
                <a:gd name="T48" fmla="*/ 78 w 2153"/>
                <a:gd name="T49" fmla="*/ 2164 h 2166"/>
                <a:gd name="T50" fmla="*/ 35 w 2153"/>
                <a:gd name="T51" fmla="*/ 2142 h 2166"/>
                <a:gd name="T52" fmla="*/ 7 w 2153"/>
                <a:gd name="T53" fmla="*/ 2104 h 2166"/>
                <a:gd name="T54" fmla="*/ 0 w 2153"/>
                <a:gd name="T55" fmla="*/ 2054 h 2166"/>
                <a:gd name="T56" fmla="*/ 12 w 2153"/>
                <a:gd name="T57" fmla="*/ 1926 h 2166"/>
                <a:gd name="T58" fmla="*/ 37 w 2153"/>
                <a:gd name="T59" fmla="*/ 1885 h 2166"/>
                <a:gd name="T60" fmla="*/ 470 w 2153"/>
                <a:gd name="T61" fmla="*/ 1453 h 2166"/>
                <a:gd name="T62" fmla="*/ 785 w 2153"/>
                <a:gd name="T63" fmla="*/ 1137 h 2166"/>
                <a:gd name="T64" fmla="*/ 934 w 2153"/>
                <a:gd name="T65" fmla="*/ 667 h 2166"/>
                <a:gd name="T66" fmla="*/ 934 w 2153"/>
                <a:gd name="T67" fmla="*/ 613 h 2166"/>
                <a:gd name="T68" fmla="*/ 952 w 2153"/>
                <a:gd name="T69" fmla="*/ 545 h 2166"/>
                <a:gd name="T70" fmla="*/ 994 w 2153"/>
                <a:gd name="T71" fmla="*/ 486 h 2166"/>
                <a:gd name="T72" fmla="*/ 1478 w 2153"/>
                <a:gd name="T73" fmla="*/ 4 h 2166"/>
                <a:gd name="T74" fmla="*/ 1497 w 2153"/>
                <a:gd name="T75" fmla="*/ 0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53" h="2166">
                  <a:moveTo>
                    <a:pt x="1497" y="0"/>
                  </a:moveTo>
                  <a:lnTo>
                    <a:pt x="1509" y="1"/>
                  </a:lnTo>
                  <a:lnTo>
                    <a:pt x="1520" y="6"/>
                  </a:lnTo>
                  <a:lnTo>
                    <a:pt x="1530" y="14"/>
                  </a:lnTo>
                  <a:lnTo>
                    <a:pt x="1536" y="25"/>
                  </a:lnTo>
                  <a:lnTo>
                    <a:pt x="1539" y="37"/>
                  </a:lnTo>
                  <a:lnTo>
                    <a:pt x="1565" y="359"/>
                  </a:lnTo>
                  <a:lnTo>
                    <a:pt x="1685" y="239"/>
                  </a:lnTo>
                  <a:lnTo>
                    <a:pt x="1704" y="222"/>
                  </a:lnTo>
                  <a:lnTo>
                    <a:pt x="1726" y="211"/>
                  </a:lnTo>
                  <a:lnTo>
                    <a:pt x="1748" y="204"/>
                  </a:lnTo>
                  <a:lnTo>
                    <a:pt x="1771" y="203"/>
                  </a:lnTo>
                  <a:lnTo>
                    <a:pt x="1795" y="204"/>
                  </a:lnTo>
                  <a:lnTo>
                    <a:pt x="1818" y="211"/>
                  </a:lnTo>
                  <a:lnTo>
                    <a:pt x="1840" y="222"/>
                  </a:lnTo>
                  <a:lnTo>
                    <a:pt x="1859" y="239"/>
                  </a:lnTo>
                  <a:lnTo>
                    <a:pt x="1931" y="312"/>
                  </a:lnTo>
                  <a:lnTo>
                    <a:pt x="1949" y="333"/>
                  </a:lnTo>
                  <a:lnTo>
                    <a:pt x="1961" y="359"/>
                  </a:lnTo>
                  <a:lnTo>
                    <a:pt x="1967" y="385"/>
                  </a:lnTo>
                  <a:lnTo>
                    <a:pt x="1967" y="412"/>
                  </a:lnTo>
                  <a:lnTo>
                    <a:pt x="1961" y="438"/>
                  </a:lnTo>
                  <a:lnTo>
                    <a:pt x="1949" y="463"/>
                  </a:lnTo>
                  <a:lnTo>
                    <a:pt x="1931" y="486"/>
                  </a:lnTo>
                  <a:lnTo>
                    <a:pt x="1826" y="590"/>
                  </a:lnTo>
                  <a:lnTo>
                    <a:pt x="2115" y="613"/>
                  </a:lnTo>
                  <a:lnTo>
                    <a:pt x="2128" y="617"/>
                  </a:lnTo>
                  <a:lnTo>
                    <a:pt x="2140" y="624"/>
                  </a:lnTo>
                  <a:lnTo>
                    <a:pt x="2147" y="634"/>
                  </a:lnTo>
                  <a:lnTo>
                    <a:pt x="2152" y="647"/>
                  </a:lnTo>
                  <a:lnTo>
                    <a:pt x="2153" y="659"/>
                  </a:lnTo>
                  <a:lnTo>
                    <a:pt x="2149" y="672"/>
                  </a:lnTo>
                  <a:lnTo>
                    <a:pt x="2141" y="684"/>
                  </a:lnTo>
                  <a:lnTo>
                    <a:pt x="1666" y="1158"/>
                  </a:lnTo>
                  <a:lnTo>
                    <a:pt x="1640" y="1180"/>
                  </a:lnTo>
                  <a:lnTo>
                    <a:pt x="1613" y="1197"/>
                  </a:lnTo>
                  <a:lnTo>
                    <a:pt x="1583" y="1209"/>
                  </a:lnTo>
                  <a:lnTo>
                    <a:pt x="1551" y="1216"/>
                  </a:lnTo>
                  <a:lnTo>
                    <a:pt x="1519" y="1220"/>
                  </a:lnTo>
                  <a:lnTo>
                    <a:pt x="1512" y="1219"/>
                  </a:lnTo>
                  <a:lnTo>
                    <a:pt x="1503" y="1219"/>
                  </a:lnTo>
                  <a:lnTo>
                    <a:pt x="1491" y="1217"/>
                  </a:lnTo>
                  <a:lnTo>
                    <a:pt x="1220" y="1197"/>
                  </a:lnTo>
                  <a:lnTo>
                    <a:pt x="286" y="2131"/>
                  </a:lnTo>
                  <a:lnTo>
                    <a:pt x="267" y="2147"/>
                  </a:lnTo>
                  <a:lnTo>
                    <a:pt x="244" y="2156"/>
                  </a:lnTo>
                  <a:lnTo>
                    <a:pt x="219" y="2161"/>
                  </a:lnTo>
                  <a:lnTo>
                    <a:pt x="108" y="2166"/>
                  </a:lnTo>
                  <a:lnTo>
                    <a:pt x="103" y="2166"/>
                  </a:lnTo>
                  <a:lnTo>
                    <a:pt x="78" y="2164"/>
                  </a:lnTo>
                  <a:lnTo>
                    <a:pt x="55" y="2155"/>
                  </a:lnTo>
                  <a:lnTo>
                    <a:pt x="35" y="2142"/>
                  </a:lnTo>
                  <a:lnTo>
                    <a:pt x="19" y="2124"/>
                  </a:lnTo>
                  <a:lnTo>
                    <a:pt x="7" y="2104"/>
                  </a:lnTo>
                  <a:lnTo>
                    <a:pt x="0" y="2080"/>
                  </a:lnTo>
                  <a:lnTo>
                    <a:pt x="0" y="2054"/>
                  </a:lnTo>
                  <a:lnTo>
                    <a:pt x="8" y="1950"/>
                  </a:lnTo>
                  <a:lnTo>
                    <a:pt x="12" y="1926"/>
                  </a:lnTo>
                  <a:lnTo>
                    <a:pt x="23" y="1904"/>
                  </a:lnTo>
                  <a:lnTo>
                    <a:pt x="37" y="1885"/>
                  </a:lnTo>
                  <a:lnTo>
                    <a:pt x="171" y="1753"/>
                  </a:lnTo>
                  <a:lnTo>
                    <a:pt x="470" y="1453"/>
                  </a:lnTo>
                  <a:lnTo>
                    <a:pt x="477" y="1447"/>
                  </a:lnTo>
                  <a:lnTo>
                    <a:pt x="785" y="1137"/>
                  </a:lnTo>
                  <a:lnTo>
                    <a:pt x="957" y="965"/>
                  </a:lnTo>
                  <a:lnTo>
                    <a:pt x="934" y="667"/>
                  </a:lnTo>
                  <a:lnTo>
                    <a:pt x="933" y="649"/>
                  </a:lnTo>
                  <a:lnTo>
                    <a:pt x="934" y="613"/>
                  </a:lnTo>
                  <a:lnTo>
                    <a:pt x="940" y="578"/>
                  </a:lnTo>
                  <a:lnTo>
                    <a:pt x="952" y="545"/>
                  </a:lnTo>
                  <a:lnTo>
                    <a:pt x="970" y="514"/>
                  </a:lnTo>
                  <a:lnTo>
                    <a:pt x="994" y="486"/>
                  </a:lnTo>
                  <a:lnTo>
                    <a:pt x="1469" y="12"/>
                  </a:lnTo>
                  <a:lnTo>
                    <a:pt x="1478" y="4"/>
                  </a:lnTo>
                  <a:lnTo>
                    <a:pt x="1488" y="1"/>
                  </a:lnTo>
                  <a:lnTo>
                    <a:pt x="1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61C6A0-DCB9-B714-22E1-AA61FF7AF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1" y="1972733"/>
            <a:ext cx="749298" cy="74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B5C8157-3AB6-1C51-0E88-E935A696F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8" t="50370" r="44000" b="16667"/>
          <a:stretch/>
        </p:blipFill>
        <p:spPr bwMode="auto">
          <a:xfrm>
            <a:off x="6252633" y="4762500"/>
            <a:ext cx="549573" cy="44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B92BBB7-EE5C-D96F-EEDA-FE9D1E179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48" t="28518" r="21403" b="28889"/>
          <a:stretch/>
        </p:blipFill>
        <p:spPr bwMode="auto">
          <a:xfrm>
            <a:off x="4813301" y="4313766"/>
            <a:ext cx="330477" cy="44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1F3A4FD-2D1B-1B06-3540-90F3B2AC1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2" t="50556" r="74676" b="2222"/>
          <a:stretch/>
        </p:blipFill>
        <p:spPr bwMode="auto">
          <a:xfrm>
            <a:off x="4351865" y="3526367"/>
            <a:ext cx="507551" cy="54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D86318A-FD3F-7D76-E1F6-8279BAAAE9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641" t="18397" r="24528" b="22170"/>
          <a:stretch/>
        </p:blipFill>
        <p:spPr bwMode="auto">
          <a:xfrm>
            <a:off x="4779433" y="2048933"/>
            <a:ext cx="474134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69E501F7-66CE-04EB-E9CE-7A0354E9A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t="52593" r="87946" b="18333"/>
          <a:stretch/>
        </p:blipFill>
        <p:spPr bwMode="auto">
          <a:xfrm>
            <a:off x="7366001" y="2688167"/>
            <a:ext cx="508000" cy="66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7B8462F9-F2D1-E4DA-44BF-BE4633F5DD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50" y="2984501"/>
            <a:ext cx="1929293" cy="44904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E1DD836-4645-FE4D-CCFF-50FDC61D451E}"/>
              </a:ext>
            </a:extLst>
          </p:cNvPr>
          <p:cNvSpPr txBox="1"/>
          <p:nvPr/>
        </p:nvSpPr>
        <p:spPr>
          <a:xfrm>
            <a:off x="4876800" y="3433233"/>
            <a:ext cx="24680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Gain a competitive edge using the best tools and techniques to build a better you .</a:t>
            </a:r>
          </a:p>
        </p:txBody>
      </p:sp>
    </p:spTree>
    <p:extLst>
      <p:ext uri="{BB962C8B-B14F-4D97-AF65-F5344CB8AC3E}">
        <p14:creationId xmlns:p14="http://schemas.microsoft.com/office/powerpoint/2010/main" val="24344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5149BF-FD14-F0B0-C3C3-7E160FCEB44C}"/>
              </a:ext>
            </a:extLst>
          </p:cNvPr>
          <p:cNvGrpSpPr/>
          <p:nvPr/>
        </p:nvGrpSpPr>
        <p:grpSpPr>
          <a:xfrm>
            <a:off x="3441842" y="1304820"/>
            <a:ext cx="5568593" cy="5322012"/>
            <a:chOff x="4379520" y="1716091"/>
            <a:chExt cx="3421848" cy="3428588"/>
          </a:xfrm>
        </p:grpSpPr>
        <p:sp>
          <p:nvSpPr>
            <p:cNvPr id="3" name="Freeform 58">
              <a:extLst>
                <a:ext uri="{FF2B5EF4-FFF2-40B4-BE49-F238E27FC236}">
                  <a16:creationId xmlns:a16="http://schemas.microsoft.com/office/drawing/2014/main" id="{189F6382-0AEA-AF77-3AE7-A86EAEF5A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7FFD638-4637-48B6-242F-363927189750}"/>
                </a:ext>
              </a:extLst>
            </p:cNvPr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Freeform 64">
                <a:extLst>
                  <a:ext uri="{FF2B5EF4-FFF2-40B4-BE49-F238E27FC236}">
                    <a16:creationId xmlns:a16="http://schemas.microsoft.com/office/drawing/2014/main" id="{15C14573-4E20-9682-60A3-741786CF2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" name="Freeform 65">
                <a:extLst>
                  <a:ext uri="{FF2B5EF4-FFF2-40B4-BE49-F238E27FC236}">
                    <a16:creationId xmlns:a16="http://schemas.microsoft.com/office/drawing/2014/main" id="{1BB469A0-A199-C3A5-7F77-86FDEBC10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66">
                <a:extLst>
                  <a:ext uri="{FF2B5EF4-FFF2-40B4-BE49-F238E27FC236}">
                    <a16:creationId xmlns:a16="http://schemas.microsoft.com/office/drawing/2014/main" id="{38C60E54-8C88-2214-523D-38040652D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67">
                <a:extLst>
                  <a:ext uri="{FF2B5EF4-FFF2-40B4-BE49-F238E27FC236}">
                    <a16:creationId xmlns:a16="http://schemas.microsoft.com/office/drawing/2014/main" id="{2EFFA85B-2674-9CF7-CF63-60D69597F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Freeform 68">
                <a:extLst>
                  <a:ext uri="{FF2B5EF4-FFF2-40B4-BE49-F238E27FC236}">
                    <a16:creationId xmlns:a16="http://schemas.microsoft.com/office/drawing/2014/main" id="{CD6C2E99-78C4-D26C-DACB-79E66CAAF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reeform 69">
                <a:extLst>
                  <a:ext uri="{FF2B5EF4-FFF2-40B4-BE49-F238E27FC236}">
                    <a16:creationId xmlns:a16="http://schemas.microsoft.com/office/drawing/2014/main" id="{B7A9DBDE-F213-B5D7-498E-6116712C4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Freeform 70">
                <a:extLst>
                  <a:ext uri="{FF2B5EF4-FFF2-40B4-BE49-F238E27FC236}">
                    <a16:creationId xmlns:a16="http://schemas.microsoft.com/office/drawing/2014/main" id="{E121886B-6162-5CDE-516F-FB2ACF4865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Freeform 71">
                <a:extLst>
                  <a:ext uri="{FF2B5EF4-FFF2-40B4-BE49-F238E27FC236}">
                    <a16:creationId xmlns:a16="http://schemas.microsoft.com/office/drawing/2014/main" id="{C9A6AE2A-CA8A-188D-DD4E-30120C967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Freeform 72">
                <a:extLst>
                  <a:ext uri="{FF2B5EF4-FFF2-40B4-BE49-F238E27FC236}">
                    <a16:creationId xmlns:a16="http://schemas.microsoft.com/office/drawing/2014/main" id="{8DAD8DBD-0411-1F28-F0A2-8D8D2839D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Freeform 73">
                <a:extLst>
                  <a:ext uri="{FF2B5EF4-FFF2-40B4-BE49-F238E27FC236}">
                    <a16:creationId xmlns:a16="http://schemas.microsoft.com/office/drawing/2014/main" id="{213818BF-64C0-A304-3845-A9CB90D56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Freeform 74">
                <a:extLst>
                  <a:ext uri="{FF2B5EF4-FFF2-40B4-BE49-F238E27FC236}">
                    <a16:creationId xmlns:a16="http://schemas.microsoft.com/office/drawing/2014/main" id="{C4ACE2A8-1521-334A-20F8-C044F4324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 75">
                <a:extLst>
                  <a:ext uri="{FF2B5EF4-FFF2-40B4-BE49-F238E27FC236}">
                    <a16:creationId xmlns:a16="http://schemas.microsoft.com/office/drawing/2014/main" id="{E2FC5AAB-A4F0-5E20-5BF4-808D76758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" name="Freeform 63">
              <a:extLst>
                <a:ext uri="{FF2B5EF4-FFF2-40B4-BE49-F238E27FC236}">
                  <a16:creationId xmlns:a16="http://schemas.microsoft.com/office/drawing/2014/main" id="{20F4B6A2-C29B-C181-07A6-38F9D1C3BE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9C3EA63-FD45-9C6C-A89E-49663F55B7E5}"/>
              </a:ext>
            </a:extLst>
          </p:cNvPr>
          <p:cNvSpPr/>
          <p:nvPr/>
        </p:nvSpPr>
        <p:spPr>
          <a:xfrm>
            <a:off x="412827" y="266164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D1FCFD73-4499-031D-96F6-D44B462F02A5}"/>
              </a:ext>
            </a:extLst>
          </p:cNvPr>
          <p:cNvSpPr/>
          <p:nvPr/>
        </p:nvSpPr>
        <p:spPr>
          <a:xfrm>
            <a:off x="407667" y="235427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Tools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DE05764-C23E-4283-A780-678B3EFEC61F}"/>
              </a:ext>
            </a:extLst>
          </p:cNvPr>
          <p:cNvSpPr/>
          <p:nvPr/>
        </p:nvSpPr>
        <p:spPr>
          <a:xfrm>
            <a:off x="386100" y="512056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Strategic Tools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77D4FEBB-5888-9C02-D2A4-0B6800B2E8BB}"/>
              </a:ext>
            </a:extLst>
          </p:cNvPr>
          <p:cNvSpPr/>
          <p:nvPr/>
        </p:nvSpPr>
        <p:spPr>
          <a:xfrm>
            <a:off x="421421" y="327637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Content Modules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ABC3759-A001-D301-7AAD-9EDC23F906B8}"/>
              </a:ext>
            </a:extLst>
          </p:cNvPr>
          <p:cNvSpPr/>
          <p:nvPr/>
        </p:nvSpPr>
        <p:spPr>
          <a:xfrm>
            <a:off x="379086" y="57352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506C45A4-93B8-FEF0-DD07-ECC9C2F6BAAF}"/>
              </a:ext>
            </a:extLst>
          </p:cNvPr>
          <p:cNvSpPr/>
          <p:nvPr/>
        </p:nvSpPr>
        <p:spPr>
          <a:xfrm>
            <a:off x="402105" y="419846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 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1524BC27-33DE-37FD-8FFB-A3D9EC72595A}"/>
              </a:ext>
            </a:extLst>
          </p:cNvPr>
          <p:cNvSpPr/>
          <p:nvPr/>
        </p:nvSpPr>
        <p:spPr>
          <a:xfrm>
            <a:off x="416258" y="358373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E55EBA7-E887-A28C-492D-C05011541FD1}"/>
              </a:ext>
            </a:extLst>
          </p:cNvPr>
          <p:cNvSpPr/>
          <p:nvPr/>
        </p:nvSpPr>
        <p:spPr>
          <a:xfrm>
            <a:off x="410046" y="389110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034017E2-3A05-07FB-5E21-004CE52B58B7}"/>
              </a:ext>
            </a:extLst>
          </p:cNvPr>
          <p:cNvSpPr/>
          <p:nvPr/>
        </p:nvSpPr>
        <p:spPr>
          <a:xfrm>
            <a:off x="387027" y="48131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86D1E88-06E9-91B5-C258-2E99452197B9}"/>
              </a:ext>
            </a:extLst>
          </p:cNvPr>
          <p:cNvSpPr/>
          <p:nvPr/>
        </p:nvSpPr>
        <p:spPr>
          <a:xfrm>
            <a:off x="375780" y="542792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D6CC9B2-FF8C-9C3A-E0F2-F3F398331705}"/>
              </a:ext>
            </a:extLst>
          </p:cNvPr>
          <p:cNvSpPr/>
          <p:nvPr/>
        </p:nvSpPr>
        <p:spPr>
          <a:xfrm>
            <a:off x="396420" y="450583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ECC189E-389F-6A39-01E0-14432C3376DC}"/>
              </a:ext>
            </a:extLst>
          </p:cNvPr>
          <p:cNvSpPr/>
          <p:nvPr/>
        </p:nvSpPr>
        <p:spPr>
          <a:xfrm>
            <a:off x="256681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95CF2858-1B59-7633-9E58-D99D29DF83BF}"/>
              </a:ext>
            </a:extLst>
          </p:cNvPr>
          <p:cNvSpPr/>
          <p:nvPr/>
        </p:nvSpPr>
        <p:spPr>
          <a:xfrm>
            <a:off x="256681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4881923-66A2-DD13-411C-A3E122E48823}"/>
              </a:ext>
            </a:extLst>
          </p:cNvPr>
          <p:cNvSpPr/>
          <p:nvPr/>
        </p:nvSpPr>
        <p:spPr>
          <a:xfrm>
            <a:off x="256681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Analytics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13525AFA-3842-8C7F-7A6C-6F0FB7E44196}"/>
              </a:ext>
            </a:extLst>
          </p:cNvPr>
          <p:cNvSpPr/>
          <p:nvPr/>
        </p:nvSpPr>
        <p:spPr>
          <a:xfrm>
            <a:off x="256681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Barriers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A045CB11-A0BE-D95D-FA42-CA7000A8E443}"/>
              </a:ext>
            </a:extLst>
          </p:cNvPr>
          <p:cNvSpPr/>
          <p:nvPr/>
        </p:nvSpPr>
        <p:spPr>
          <a:xfrm>
            <a:off x="256681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Reviews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94C7F36E-269F-DC16-EC86-C9795735AA3E}"/>
              </a:ext>
            </a:extLst>
          </p:cNvPr>
          <p:cNvSpPr/>
          <p:nvPr/>
        </p:nvSpPr>
        <p:spPr>
          <a:xfrm>
            <a:off x="256681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Intelligence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ED32097C-3A33-5ED2-2C9B-2B4FE6B95F76}"/>
              </a:ext>
            </a:extLst>
          </p:cNvPr>
          <p:cNvSpPr/>
          <p:nvPr/>
        </p:nvSpPr>
        <p:spPr>
          <a:xfrm>
            <a:off x="256681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F35A815E-0064-B362-4A7D-AC7E79406F0C}"/>
              </a:ext>
            </a:extLst>
          </p:cNvPr>
          <p:cNvSpPr/>
          <p:nvPr/>
        </p:nvSpPr>
        <p:spPr>
          <a:xfrm>
            <a:off x="256681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Communication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90155C62-D61D-CB1B-C865-A3DEB8C2CCE8}"/>
              </a:ext>
            </a:extLst>
          </p:cNvPr>
          <p:cNvSpPr/>
          <p:nvPr/>
        </p:nvSpPr>
        <p:spPr>
          <a:xfrm>
            <a:off x="256681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Evaluation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2E4F93B-5610-0CDA-1871-9B41788A98A4}"/>
              </a:ext>
            </a:extLst>
          </p:cNvPr>
          <p:cNvSpPr/>
          <p:nvPr/>
        </p:nvSpPr>
        <p:spPr>
          <a:xfrm>
            <a:off x="256681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Intelligence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44533D8-6FD4-9DDC-35C7-D84BFD2C8C35}"/>
              </a:ext>
            </a:extLst>
          </p:cNvPr>
          <p:cNvSpPr/>
          <p:nvPr/>
        </p:nvSpPr>
        <p:spPr>
          <a:xfrm>
            <a:off x="3966444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Acquisition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1EB0CAD8-450D-4F8C-AD6F-0074FD5DA80A}"/>
              </a:ext>
            </a:extLst>
          </p:cNvPr>
          <p:cNvSpPr/>
          <p:nvPr/>
        </p:nvSpPr>
        <p:spPr>
          <a:xfrm>
            <a:off x="3966444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Management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BCB846E0-E016-897C-3DBF-71501B91AA87}"/>
              </a:ext>
            </a:extLst>
          </p:cNvPr>
          <p:cNvSpPr/>
          <p:nvPr/>
        </p:nvSpPr>
        <p:spPr>
          <a:xfrm>
            <a:off x="3966444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802B5EC1-E814-0573-93AE-C1F71645704C}"/>
              </a:ext>
            </a:extLst>
          </p:cNvPr>
          <p:cNvSpPr/>
          <p:nvPr/>
        </p:nvSpPr>
        <p:spPr>
          <a:xfrm>
            <a:off x="3966444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FDA5EE8F-0ADC-E39D-BA41-4D2DB19D3931}"/>
              </a:ext>
            </a:extLst>
          </p:cNvPr>
          <p:cNvSpPr/>
          <p:nvPr/>
        </p:nvSpPr>
        <p:spPr>
          <a:xfrm>
            <a:off x="3966444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Forecasting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F1F73A0B-DF0A-006E-12BE-1074E5F78175}"/>
              </a:ext>
            </a:extLst>
          </p:cNvPr>
          <p:cNvSpPr/>
          <p:nvPr/>
        </p:nvSpPr>
        <p:spPr>
          <a:xfrm>
            <a:off x="3966444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GAP Analysis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F523630-A9AE-6498-F7E3-58BC0EFA6091}"/>
              </a:ext>
            </a:extLst>
          </p:cNvPr>
          <p:cNvSpPr/>
          <p:nvPr/>
        </p:nvSpPr>
        <p:spPr>
          <a:xfrm>
            <a:off x="3966444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Go To Market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D7EEEAA-5E2C-A1AC-574A-D516A01B55C6}"/>
              </a:ext>
            </a:extLst>
          </p:cNvPr>
          <p:cNvSpPr/>
          <p:nvPr/>
        </p:nvSpPr>
        <p:spPr>
          <a:xfrm>
            <a:off x="3966444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B1A00D86-0753-0DDD-D11D-F63F984451E9}"/>
              </a:ext>
            </a:extLst>
          </p:cNvPr>
          <p:cNvSpPr/>
          <p:nvPr/>
        </p:nvSpPr>
        <p:spPr>
          <a:xfrm>
            <a:off x="3966444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Key Account Plans 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DC4DBF2D-EE28-3D7D-F823-7C9FD01A9ABF}"/>
              </a:ext>
            </a:extLst>
          </p:cNvPr>
          <p:cNvSpPr/>
          <p:nvPr/>
        </p:nvSpPr>
        <p:spPr>
          <a:xfrm>
            <a:off x="3966444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Management Summary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B45F2524-0A25-E756-72F6-7C45F809EEA5}"/>
              </a:ext>
            </a:extLst>
          </p:cNvPr>
          <p:cNvSpPr/>
          <p:nvPr/>
        </p:nvSpPr>
        <p:spPr>
          <a:xfrm>
            <a:off x="5366076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Margins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67A89327-2ABD-FDA3-1AD8-F544AE466AD6}"/>
              </a:ext>
            </a:extLst>
          </p:cNvPr>
          <p:cNvSpPr/>
          <p:nvPr/>
        </p:nvSpPr>
        <p:spPr>
          <a:xfrm>
            <a:off x="5366076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Analysis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58988DED-EE57-F69F-C842-F713F60986E4}"/>
              </a:ext>
            </a:extLst>
          </p:cNvPr>
          <p:cNvSpPr/>
          <p:nvPr/>
        </p:nvSpPr>
        <p:spPr>
          <a:xfrm>
            <a:off x="5366076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Development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C1A4986-391B-D15B-9E40-C2E41E9CF271}"/>
              </a:ext>
            </a:extLst>
          </p:cNvPr>
          <p:cNvSpPr/>
          <p:nvPr/>
        </p:nvSpPr>
        <p:spPr>
          <a:xfrm>
            <a:off x="5366076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Research 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5C39F91-6739-A5F1-DC84-D743ED36793D}"/>
              </a:ext>
            </a:extLst>
          </p:cNvPr>
          <p:cNvSpPr/>
          <p:nvPr/>
        </p:nvSpPr>
        <p:spPr>
          <a:xfrm>
            <a:off x="5366076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Segmentation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340E96EF-F043-CF54-06EB-BCE31137F6D8}"/>
              </a:ext>
            </a:extLst>
          </p:cNvPr>
          <p:cNvSpPr/>
          <p:nvPr/>
        </p:nvSpPr>
        <p:spPr>
          <a:xfrm>
            <a:off x="5366076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Size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1C8F87D-6A0A-3E18-5842-64E0E78FA6C2}"/>
              </a:ext>
            </a:extLst>
          </p:cNvPr>
          <p:cNvSpPr/>
          <p:nvPr/>
        </p:nvSpPr>
        <p:spPr>
          <a:xfrm>
            <a:off x="5366076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A3A8F6BC-FCD5-E479-D970-F8DF88AF7F63}"/>
              </a:ext>
            </a:extLst>
          </p:cNvPr>
          <p:cNvSpPr/>
          <p:nvPr/>
        </p:nvSpPr>
        <p:spPr>
          <a:xfrm>
            <a:off x="5366076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 Comms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2CE92F6-8683-AD1D-89A2-B09148C431B9}"/>
              </a:ext>
            </a:extLst>
          </p:cNvPr>
          <p:cNvSpPr/>
          <p:nvPr/>
        </p:nvSpPr>
        <p:spPr>
          <a:xfrm>
            <a:off x="5366076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Merchandising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5AF324FD-9DBC-0AC4-47AA-E47235E6D76C}"/>
              </a:ext>
            </a:extLst>
          </p:cNvPr>
          <p:cNvSpPr/>
          <p:nvPr/>
        </p:nvSpPr>
        <p:spPr>
          <a:xfrm>
            <a:off x="5366076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New Market Entry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BA0AD984-93C6-77D3-0180-A1C0157F6E53}"/>
              </a:ext>
            </a:extLst>
          </p:cNvPr>
          <p:cNvSpPr/>
          <p:nvPr/>
        </p:nvSpPr>
        <p:spPr>
          <a:xfrm>
            <a:off x="6765709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Partner Search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4438355-24AC-27F6-AB89-79492BF008C9}"/>
              </a:ext>
            </a:extLst>
          </p:cNvPr>
          <p:cNvSpPr/>
          <p:nvPr/>
        </p:nvSpPr>
        <p:spPr>
          <a:xfrm>
            <a:off x="6765709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Persona Development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DAC53EAB-4CE9-80F8-3E79-F06D8A3180A7}"/>
              </a:ext>
            </a:extLst>
          </p:cNvPr>
          <p:cNvSpPr/>
          <p:nvPr/>
        </p:nvSpPr>
        <p:spPr>
          <a:xfrm>
            <a:off x="6765709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Planning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FDC3FB86-1658-18C1-E941-508B8CA7D935}"/>
              </a:ext>
            </a:extLst>
          </p:cNvPr>
          <p:cNvSpPr/>
          <p:nvPr/>
        </p:nvSpPr>
        <p:spPr>
          <a:xfrm>
            <a:off x="6765709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Positioning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8723F139-3BCB-79FF-4451-970D97DF5647}"/>
              </a:ext>
            </a:extLst>
          </p:cNvPr>
          <p:cNvSpPr/>
          <p:nvPr/>
        </p:nvSpPr>
        <p:spPr>
          <a:xfrm>
            <a:off x="6765709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6B8A15B5-F01C-A28D-7096-1FD92486EBF7}"/>
              </a:ext>
            </a:extLst>
          </p:cNvPr>
          <p:cNvSpPr/>
          <p:nvPr/>
        </p:nvSpPr>
        <p:spPr>
          <a:xfrm>
            <a:off x="6765709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Prioritization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830F413-FD0D-92CA-E93B-1079AD56C21E}"/>
              </a:ext>
            </a:extLst>
          </p:cNvPr>
          <p:cNvSpPr/>
          <p:nvPr/>
        </p:nvSpPr>
        <p:spPr>
          <a:xfrm>
            <a:off x="6765709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Development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D2E7072-21B5-726B-CD46-CCA076FE703A}"/>
              </a:ext>
            </a:extLst>
          </p:cNvPr>
          <p:cNvSpPr/>
          <p:nvPr/>
        </p:nvSpPr>
        <p:spPr>
          <a:xfrm>
            <a:off x="6765709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Life Cycle 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AABC577-6461-B89D-2ACA-6DF727E6FC33}"/>
              </a:ext>
            </a:extLst>
          </p:cNvPr>
          <p:cNvSpPr/>
          <p:nvPr/>
        </p:nvSpPr>
        <p:spPr>
          <a:xfrm>
            <a:off x="6765709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Profit &amp; Loss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BBC48D0E-020E-6BD5-1156-A9DD16F41DF1}"/>
              </a:ext>
            </a:extLst>
          </p:cNvPr>
          <p:cNvSpPr/>
          <p:nvPr/>
        </p:nvSpPr>
        <p:spPr>
          <a:xfrm>
            <a:off x="6765709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Promotions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B218A901-C493-28F5-2778-B0E01D299F3A}"/>
              </a:ext>
            </a:extLst>
          </p:cNvPr>
          <p:cNvSpPr/>
          <p:nvPr/>
        </p:nvSpPr>
        <p:spPr>
          <a:xfrm>
            <a:off x="816534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Reports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68C8CFA4-FAF6-762D-B007-59BDB786FF1C}"/>
              </a:ext>
            </a:extLst>
          </p:cNvPr>
          <p:cNvSpPr/>
          <p:nvPr/>
        </p:nvSpPr>
        <p:spPr>
          <a:xfrm>
            <a:off x="816534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Retail Measurement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7CC94B7-F452-85C6-4A94-96D97A7B49EF}"/>
              </a:ext>
            </a:extLst>
          </p:cNvPr>
          <p:cNvSpPr/>
          <p:nvPr/>
        </p:nvSpPr>
        <p:spPr>
          <a:xfrm>
            <a:off x="816534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Reviews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FF23B3CD-3A70-8127-A51B-BF69F39F4BE7}"/>
              </a:ext>
            </a:extLst>
          </p:cNvPr>
          <p:cNvSpPr/>
          <p:nvPr/>
        </p:nvSpPr>
        <p:spPr>
          <a:xfrm>
            <a:off x="816534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E3254516-FB40-3D29-6822-153BE61A6B30}"/>
              </a:ext>
            </a:extLst>
          </p:cNvPr>
          <p:cNvSpPr/>
          <p:nvPr/>
        </p:nvSpPr>
        <p:spPr>
          <a:xfrm>
            <a:off x="816534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55BFD9A4-BB02-BF9A-476C-4D04E53D439F}"/>
              </a:ext>
            </a:extLst>
          </p:cNvPr>
          <p:cNvSpPr/>
          <p:nvPr/>
        </p:nvSpPr>
        <p:spPr>
          <a:xfrm>
            <a:off x="816534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Segmentation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153860B7-1575-ADC6-3C48-FB2EB1CE9805}"/>
              </a:ext>
            </a:extLst>
          </p:cNvPr>
          <p:cNvSpPr/>
          <p:nvPr/>
        </p:nvSpPr>
        <p:spPr>
          <a:xfrm>
            <a:off x="816534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Six Sigma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C08892E5-0CA0-8C44-03E1-6EE6FF72B404}"/>
              </a:ext>
            </a:extLst>
          </p:cNvPr>
          <p:cNvSpPr/>
          <p:nvPr/>
        </p:nvSpPr>
        <p:spPr>
          <a:xfrm>
            <a:off x="816534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Socio Economic Classification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EE72C546-ABD8-5D12-0A95-3F1109F029A4}"/>
              </a:ext>
            </a:extLst>
          </p:cNvPr>
          <p:cNvSpPr/>
          <p:nvPr/>
        </p:nvSpPr>
        <p:spPr>
          <a:xfrm>
            <a:off x="816534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Territory Design 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823DCBF6-4530-0ED4-C2DD-150C24901CB8}"/>
              </a:ext>
            </a:extLst>
          </p:cNvPr>
          <p:cNvSpPr/>
          <p:nvPr/>
        </p:nvSpPr>
        <p:spPr>
          <a:xfrm>
            <a:off x="816534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302" name="Subtitle 2">
            <a:extLst>
              <a:ext uri="{FF2B5EF4-FFF2-40B4-BE49-F238E27FC236}">
                <a16:creationId xmlns:a16="http://schemas.microsoft.com/office/drawing/2014/main" id="{030D35E0-DDFC-BA58-820E-33210637101B}"/>
              </a:ext>
            </a:extLst>
          </p:cNvPr>
          <p:cNvSpPr txBox="1">
            <a:spLocks/>
          </p:cNvSpPr>
          <p:nvPr/>
        </p:nvSpPr>
        <p:spPr>
          <a:xfrm>
            <a:off x="2669337" y="2656912"/>
            <a:ext cx="1194582" cy="184666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Advertising </a:t>
            </a: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38E85A02-4BD6-B709-1D85-3C840385CF46}"/>
              </a:ext>
            </a:extLst>
          </p:cNvPr>
          <p:cNvSpPr/>
          <p:nvPr/>
        </p:nvSpPr>
        <p:spPr>
          <a:xfrm>
            <a:off x="2585416" y="2272945"/>
            <a:ext cx="6969550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Types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30038924-87B0-82D9-2294-0C757E4DC68F}"/>
              </a:ext>
            </a:extLst>
          </p:cNvPr>
          <p:cNvSpPr/>
          <p:nvPr/>
        </p:nvSpPr>
        <p:spPr>
          <a:xfrm>
            <a:off x="417987" y="2046913"/>
            <a:ext cx="2045574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Categories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6DA83EFB-1677-30B7-9A6F-789A148840B4}"/>
              </a:ext>
            </a:extLst>
          </p:cNvPr>
          <p:cNvSpPr/>
          <p:nvPr/>
        </p:nvSpPr>
        <p:spPr>
          <a:xfrm>
            <a:off x="9627908" y="2016089"/>
            <a:ext cx="2033267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Functions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33C638C9-A894-C800-D961-E361E973ECA1}"/>
              </a:ext>
            </a:extLst>
          </p:cNvPr>
          <p:cNvSpPr txBox="1"/>
          <p:nvPr/>
        </p:nvSpPr>
        <p:spPr>
          <a:xfrm>
            <a:off x="2946392" y="127618"/>
            <a:ext cx="51328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2017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50F1A73F-4CED-C9B6-896C-FB7BA8A781DC}"/>
              </a:ext>
            </a:extLst>
          </p:cNvPr>
          <p:cNvSpPr txBox="1"/>
          <p:nvPr/>
        </p:nvSpPr>
        <p:spPr>
          <a:xfrm>
            <a:off x="4337208" y="127618"/>
            <a:ext cx="53091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2018</a:t>
            </a: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955C6E00-EA50-E7AD-9C3A-C92755634899}"/>
              </a:ext>
            </a:extLst>
          </p:cNvPr>
          <p:cNvSpPr/>
          <p:nvPr/>
        </p:nvSpPr>
        <p:spPr>
          <a:xfrm>
            <a:off x="419439" y="296900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F6E1AD4D-0970-C6EB-7EC4-B918A0EB7756}"/>
              </a:ext>
            </a:extLst>
          </p:cNvPr>
          <p:cNvSpPr/>
          <p:nvPr/>
        </p:nvSpPr>
        <p:spPr>
          <a:xfrm>
            <a:off x="9633918" y="562045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F577D6C5-F246-88B1-E448-1919303F761C}"/>
              </a:ext>
            </a:extLst>
          </p:cNvPr>
          <p:cNvSpPr/>
          <p:nvPr/>
        </p:nvSpPr>
        <p:spPr>
          <a:xfrm>
            <a:off x="9628969" y="2319392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2CC07D5F-B041-ADE0-C9DC-7791AFC762D6}"/>
              </a:ext>
            </a:extLst>
          </p:cNvPr>
          <p:cNvSpPr/>
          <p:nvPr/>
        </p:nvSpPr>
        <p:spPr>
          <a:xfrm>
            <a:off x="9628969" y="2620874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A1CE1A52-01B4-1DBC-CCBD-9E28EF996FC6}"/>
              </a:ext>
            </a:extLst>
          </p:cNvPr>
          <p:cNvSpPr/>
          <p:nvPr/>
        </p:nvSpPr>
        <p:spPr>
          <a:xfrm>
            <a:off x="9628969" y="292235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E2BD4BF1-4F64-6A74-080F-D1F9E17BEC5E}"/>
              </a:ext>
            </a:extLst>
          </p:cNvPr>
          <p:cNvSpPr/>
          <p:nvPr/>
        </p:nvSpPr>
        <p:spPr>
          <a:xfrm>
            <a:off x="9628969" y="3223837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4958C8D6-9964-061B-2382-76332C331A44}"/>
              </a:ext>
            </a:extLst>
          </p:cNvPr>
          <p:cNvSpPr/>
          <p:nvPr/>
        </p:nvSpPr>
        <p:spPr>
          <a:xfrm>
            <a:off x="9628969" y="352531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D3254E9D-7D83-47B7-7D60-30841516F704}"/>
              </a:ext>
            </a:extLst>
          </p:cNvPr>
          <p:cNvSpPr/>
          <p:nvPr/>
        </p:nvSpPr>
        <p:spPr>
          <a:xfrm>
            <a:off x="9628969" y="3826801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FA1C6158-D629-3ACC-182B-702DA5CEB620}"/>
              </a:ext>
            </a:extLst>
          </p:cNvPr>
          <p:cNvSpPr/>
          <p:nvPr/>
        </p:nvSpPr>
        <p:spPr>
          <a:xfrm>
            <a:off x="9628969" y="4128283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B34B299C-995C-A860-A54D-95FCF8043490}"/>
              </a:ext>
            </a:extLst>
          </p:cNvPr>
          <p:cNvSpPr/>
          <p:nvPr/>
        </p:nvSpPr>
        <p:spPr>
          <a:xfrm>
            <a:off x="9628969" y="442976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2910CB2E-1FA3-4D66-D51A-76660BA30707}"/>
              </a:ext>
            </a:extLst>
          </p:cNvPr>
          <p:cNvSpPr/>
          <p:nvPr/>
        </p:nvSpPr>
        <p:spPr>
          <a:xfrm>
            <a:off x="9628969" y="4731248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0A2DA5BF-8ABD-B345-3F05-7E94DF000070}"/>
              </a:ext>
            </a:extLst>
          </p:cNvPr>
          <p:cNvSpPr/>
          <p:nvPr/>
        </p:nvSpPr>
        <p:spPr>
          <a:xfrm>
            <a:off x="9628969" y="503273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A2EFB756-A063-8C57-88A3-2C9328881F91}"/>
              </a:ext>
            </a:extLst>
          </p:cNvPr>
          <p:cNvSpPr txBox="1"/>
          <p:nvPr/>
        </p:nvSpPr>
        <p:spPr>
          <a:xfrm>
            <a:off x="9908048" y="2354717"/>
            <a:ext cx="1494319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Business Development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BF086764-A61E-1766-C1DE-CF981DEE0440}"/>
              </a:ext>
            </a:extLst>
          </p:cNvPr>
          <p:cNvSpPr txBox="1"/>
          <p:nvPr/>
        </p:nvSpPr>
        <p:spPr>
          <a:xfrm>
            <a:off x="9882397" y="2656199"/>
            <a:ext cx="154561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Category Management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E0F0733-B49C-7A85-E078-2B457AFEB422}"/>
              </a:ext>
            </a:extLst>
          </p:cNvPr>
          <p:cNvSpPr txBox="1"/>
          <p:nvPr/>
        </p:nvSpPr>
        <p:spPr>
          <a:xfrm>
            <a:off x="9893613" y="2957681"/>
            <a:ext cx="15231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Channel Management 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BD130895-19F3-B86D-EF3D-AB1971BF7C47}"/>
              </a:ext>
            </a:extLst>
          </p:cNvPr>
          <p:cNvSpPr txBox="1"/>
          <p:nvPr/>
        </p:nvSpPr>
        <p:spPr>
          <a:xfrm>
            <a:off x="10219830" y="3259162"/>
            <a:ext cx="870751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FF7522B-9FAA-7ED1-8FF8-CD351E501FCF}"/>
              </a:ext>
            </a:extLst>
          </p:cNvPr>
          <p:cNvSpPr txBox="1"/>
          <p:nvPr/>
        </p:nvSpPr>
        <p:spPr>
          <a:xfrm>
            <a:off x="9855950" y="3560644"/>
            <a:ext cx="159851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BFEC5A55-179A-E1C1-5436-4DEFDF9CD0F4}"/>
              </a:ext>
            </a:extLst>
          </p:cNvPr>
          <p:cNvSpPr txBox="1"/>
          <p:nvPr/>
        </p:nvSpPr>
        <p:spPr>
          <a:xfrm>
            <a:off x="9924879" y="3862127"/>
            <a:ext cx="146065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General Management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1C5D2085-6F72-FBE1-7423-7E864138A668}"/>
              </a:ext>
            </a:extLst>
          </p:cNvPr>
          <p:cNvSpPr txBox="1"/>
          <p:nvPr/>
        </p:nvSpPr>
        <p:spPr>
          <a:xfrm>
            <a:off x="9794233" y="4165168"/>
            <a:ext cx="172194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Key Account Management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98B3BC0C-716C-8AAF-1160-2B671974C2F7}"/>
              </a:ext>
            </a:extLst>
          </p:cNvPr>
          <p:cNvSpPr txBox="1"/>
          <p:nvPr/>
        </p:nvSpPr>
        <p:spPr>
          <a:xfrm>
            <a:off x="10275132" y="4465090"/>
            <a:ext cx="76014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849FFBEC-3223-322E-74E8-4C8ECA703AF7}"/>
              </a:ext>
            </a:extLst>
          </p:cNvPr>
          <p:cNvSpPr txBox="1"/>
          <p:nvPr/>
        </p:nvSpPr>
        <p:spPr>
          <a:xfrm>
            <a:off x="9938504" y="4766573"/>
            <a:ext cx="143340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 Operations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F68FC809-14F5-0DF5-0067-DF938CC217FC}"/>
              </a:ext>
            </a:extLst>
          </p:cNvPr>
          <p:cNvSpPr txBox="1"/>
          <p:nvPr/>
        </p:nvSpPr>
        <p:spPr>
          <a:xfrm>
            <a:off x="10031042" y="5068055"/>
            <a:ext cx="13099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36EB569B-E96B-B008-C288-73AB6CCBA0B7}"/>
              </a:ext>
            </a:extLst>
          </p:cNvPr>
          <p:cNvSpPr/>
          <p:nvPr/>
        </p:nvSpPr>
        <p:spPr>
          <a:xfrm>
            <a:off x="9627257" y="533662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Shopper Marketing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A203-FB6F-7659-079D-6BCAC94CF1C7}"/>
              </a:ext>
            </a:extLst>
          </p:cNvPr>
          <p:cNvSpPr txBox="1"/>
          <p:nvPr/>
        </p:nvSpPr>
        <p:spPr>
          <a:xfrm>
            <a:off x="295246" y="458275"/>
            <a:ext cx="116529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100’s of tools grouped in 12 categories, 50 tool types and 12 business functions in 1 place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get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A6BF0A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10X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 productive now 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04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9DC4D0-0477-B8A3-7E83-A87C261EB239}"/>
              </a:ext>
            </a:extLst>
          </p:cNvPr>
          <p:cNvSpPr txBox="1"/>
          <p:nvPr/>
        </p:nvSpPr>
        <p:spPr>
          <a:xfrm>
            <a:off x="2781701" y="2992363"/>
            <a:ext cx="5906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Balanced SCORECARD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black"/>
                </a:solidFill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4 Perspectives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B76173-F9C5-5232-9064-0A8CA049A323}"/>
              </a:ext>
            </a:extLst>
          </p:cNvPr>
          <p:cNvSpPr txBox="1"/>
          <p:nvPr/>
        </p:nvSpPr>
        <p:spPr>
          <a:xfrm>
            <a:off x="3690027" y="4195112"/>
            <a:ext cx="4003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Financial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</a:rPr>
              <a:t>Learning &amp; Innovation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</a:rPr>
              <a:t>Internal Business Perspective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</a:rPr>
              <a:t>Customer Perspective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15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FE3B73-F732-4A02-8204-0F7346674109}"/>
              </a:ext>
            </a:extLst>
          </p:cNvPr>
          <p:cNvSpPr/>
          <p:nvPr/>
        </p:nvSpPr>
        <p:spPr>
          <a:xfrm>
            <a:off x="0" y="2079171"/>
            <a:ext cx="12192000" cy="20247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D2E605-02B4-4CFA-8C8A-EA27AB990E7D}"/>
              </a:ext>
            </a:extLst>
          </p:cNvPr>
          <p:cNvSpPr txBox="1"/>
          <p:nvPr/>
        </p:nvSpPr>
        <p:spPr>
          <a:xfrm>
            <a:off x="1366887" y="2829932"/>
            <a:ext cx="10617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0" i="0" dirty="0">
                <a:solidFill>
                  <a:srgbClr val="2E2E2E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 Balanced Scorecard and Strategy Maps are performance planning and measurement systems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0" i="0" dirty="0">
                <a:solidFill>
                  <a:srgbClr val="2E2E2E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These systems work to measure whether the smaller-scale activities of an organization work in terms of its larger-scale strategy.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C00F9D-4486-4A24-B68C-8FF6765FE837}"/>
              </a:ext>
            </a:extLst>
          </p:cNvPr>
          <p:cNvSpPr txBox="1"/>
          <p:nvPr/>
        </p:nvSpPr>
        <p:spPr>
          <a:xfrm>
            <a:off x="116268" y="0"/>
            <a:ext cx="46065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Balanced Scorecard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96786E8-A8F6-4B53-AB73-A6B9464FD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115B7F-C055-E2AE-9A2E-ECAAF695493B}"/>
              </a:ext>
            </a:extLst>
          </p:cNvPr>
          <p:cNvSpPr txBox="1"/>
          <p:nvPr/>
        </p:nvSpPr>
        <p:spPr>
          <a:xfrm>
            <a:off x="5237018" y="6488668"/>
            <a:ext cx="2660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</p:spTree>
    <p:extLst>
      <p:ext uri="{BB962C8B-B14F-4D97-AF65-F5344CB8AC3E}">
        <p14:creationId xmlns:p14="http://schemas.microsoft.com/office/powerpoint/2010/main" val="363216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3BD4065-0C95-44E2-A61D-51E02FABA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60029"/>
              </p:ext>
            </p:extLst>
          </p:nvPr>
        </p:nvGraphicFramePr>
        <p:xfrm>
          <a:off x="694453" y="1690440"/>
          <a:ext cx="10803093" cy="425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650">
                  <a:extLst>
                    <a:ext uri="{9D8B030D-6E8A-4147-A177-3AD203B41FA5}">
                      <a16:colId xmlns:a16="http://schemas.microsoft.com/office/drawing/2014/main" val="2853450042"/>
                    </a:ext>
                  </a:extLst>
                </a:gridCol>
                <a:gridCol w="2647199">
                  <a:extLst>
                    <a:ext uri="{9D8B030D-6E8A-4147-A177-3AD203B41FA5}">
                      <a16:colId xmlns:a16="http://schemas.microsoft.com/office/drawing/2014/main" val="3025079408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2383947624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1923114999"/>
                    </a:ext>
                  </a:extLst>
                </a:gridCol>
              </a:tblGrid>
              <a:tr h="508163">
                <a:tc gridSpan="4"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VIEW - FINANCIALLY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7672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Objectives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Reference Measurement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Objectives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Measurement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25908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Survive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Cash flow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206796"/>
                  </a:ext>
                </a:extLst>
              </a:tr>
              <a:tr h="100240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Succeed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Sales growth measured by quarter and Operating income by business unit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26090"/>
                  </a:ext>
                </a:extLst>
              </a:tr>
              <a:tr h="71003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Prosperity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 share increase , and return of capital employed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2281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8918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753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40F1830-2851-421B-981D-1CD5FBEFDF88}"/>
              </a:ext>
            </a:extLst>
          </p:cNvPr>
          <p:cNvSpPr txBox="1"/>
          <p:nvPr/>
        </p:nvSpPr>
        <p:spPr>
          <a:xfrm>
            <a:off x="7607638" y="1136871"/>
            <a:ext cx="4474578" cy="5129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Objectives : Please insert agreed corporate objectives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Measurement : Please enter your measures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9BEBB6-4F6E-4915-AC61-E550BF89887D}"/>
              </a:ext>
            </a:extLst>
          </p:cNvPr>
          <p:cNvSpPr txBox="1"/>
          <p:nvPr/>
        </p:nvSpPr>
        <p:spPr>
          <a:xfrm>
            <a:off x="34383" y="617107"/>
            <a:ext cx="2121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5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VIEW-FINANCIALLY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D24D9-050E-4045-9718-3E2CA2DF89DF}"/>
              </a:ext>
            </a:extLst>
          </p:cNvPr>
          <p:cNvSpPr txBox="1"/>
          <p:nvPr/>
        </p:nvSpPr>
        <p:spPr>
          <a:xfrm>
            <a:off x="157910" y="124665"/>
            <a:ext cx="47534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Balanced Scorecard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0D800E6-DC5C-4F43-A579-A8CF5A82E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943377-6891-4EA0-A5F2-FCE3D7996E0B}"/>
              </a:ext>
            </a:extLst>
          </p:cNvPr>
          <p:cNvSpPr txBox="1"/>
          <p:nvPr/>
        </p:nvSpPr>
        <p:spPr>
          <a:xfrm>
            <a:off x="5237018" y="6488668"/>
            <a:ext cx="2660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</p:spTree>
    <p:extLst>
      <p:ext uri="{BB962C8B-B14F-4D97-AF65-F5344CB8AC3E}">
        <p14:creationId xmlns:p14="http://schemas.microsoft.com/office/powerpoint/2010/main" val="146283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F7AB00-33BA-4FAB-96DA-AA90EE58F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57470"/>
              </p:ext>
            </p:extLst>
          </p:nvPr>
        </p:nvGraphicFramePr>
        <p:xfrm>
          <a:off x="812846" y="1818950"/>
          <a:ext cx="10809389" cy="3806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946">
                  <a:extLst>
                    <a:ext uri="{9D8B030D-6E8A-4147-A177-3AD203B41FA5}">
                      <a16:colId xmlns:a16="http://schemas.microsoft.com/office/drawing/2014/main" val="2853450042"/>
                    </a:ext>
                  </a:extLst>
                </a:gridCol>
                <a:gridCol w="2647199">
                  <a:extLst>
                    <a:ext uri="{9D8B030D-6E8A-4147-A177-3AD203B41FA5}">
                      <a16:colId xmlns:a16="http://schemas.microsoft.com/office/drawing/2014/main" val="3025079408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2383947624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1923114999"/>
                    </a:ext>
                  </a:extLst>
                </a:gridCol>
              </a:tblGrid>
              <a:tr h="508163">
                <a:tc gridSpan="4"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VIEW – LEARNING &amp; INNOVATION PERSPECTIVE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7672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Objectives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Reference Measurement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Objectives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Measurement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25908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Technology leadership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Next generation development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206796"/>
                  </a:ext>
                </a:extLst>
              </a:tr>
              <a:tr h="54579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Manufacturing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Process time to reach maturity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26090"/>
                  </a:ext>
                </a:extLst>
              </a:tr>
              <a:tr h="71003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Product  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Employ Parettos rule ,concentrate on 80% or lesser to drive efficiency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2281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Time to market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kern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NPI versus competitive forces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8918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7537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1BA3AFF-E56D-47E2-B53F-E177CAD26103}"/>
              </a:ext>
            </a:extLst>
          </p:cNvPr>
          <p:cNvSpPr txBox="1"/>
          <p:nvPr/>
        </p:nvSpPr>
        <p:spPr>
          <a:xfrm>
            <a:off x="7661115" y="1254987"/>
            <a:ext cx="4119513" cy="5129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Objectives : Please insert agreed corporate objectives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Measurement : Please enter your measures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E4DCB6-2117-495E-B4E7-BEB53E390C41}"/>
              </a:ext>
            </a:extLst>
          </p:cNvPr>
          <p:cNvSpPr txBox="1"/>
          <p:nvPr/>
        </p:nvSpPr>
        <p:spPr>
          <a:xfrm>
            <a:off x="157910" y="124665"/>
            <a:ext cx="47534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Balanced Scorecard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F2BD04-0EE1-42B6-B860-5B324632936A}"/>
              </a:ext>
            </a:extLst>
          </p:cNvPr>
          <p:cNvSpPr txBox="1"/>
          <p:nvPr/>
        </p:nvSpPr>
        <p:spPr>
          <a:xfrm>
            <a:off x="230019" y="658600"/>
            <a:ext cx="3401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5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VIEW LEARNING &amp; INNOVATION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7B53EB6-1A02-4AC6-8471-47B70EA99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1B8095-C88F-BCAF-2DFF-4087B0E0FA63}"/>
              </a:ext>
            </a:extLst>
          </p:cNvPr>
          <p:cNvSpPr txBox="1"/>
          <p:nvPr/>
        </p:nvSpPr>
        <p:spPr>
          <a:xfrm>
            <a:off x="5237018" y="6488668"/>
            <a:ext cx="2660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</p:spTree>
    <p:extLst>
      <p:ext uri="{BB962C8B-B14F-4D97-AF65-F5344CB8AC3E}">
        <p14:creationId xmlns:p14="http://schemas.microsoft.com/office/powerpoint/2010/main" val="73098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F7AB00-33BA-4FAB-96DA-AA90EE58F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00053"/>
              </p:ext>
            </p:extLst>
          </p:nvPr>
        </p:nvGraphicFramePr>
        <p:xfrm>
          <a:off x="748912" y="1784709"/>
          <a:ext cx="10809389" cy="381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946">
                  <a:extLst>
                    <a:ext uri="{9D8B030D-6E8A-4147-A177-3AD203B41FA5}">
                      <a16:colId xmlns:a16="http://schemas.microsoft.com/office/drawing/2014/main" val="2853450042"/>
                    </a:ext>
                  </a:extLst>
                </a:gridCol>
                <a:gridCol w="2647199">
                  <a:extLst>
                    <a:ext uri="{9D8B030D-6E8A-4147-A177-3AD203B41FA5}">
                      <a16:colId xmlns:a16="http://schemas.microsoft.com/office/drawing/2014/main" val="3025079408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2383947624"/>
                    </a:ext>
                  </a:extLst>
                </a:gridCol>
                <a:gridCol w="3202122">
                  <a:extLst>
                    <a:ext uri="{9D8B030D-6E8A-4147-A177-3AD203B41FA5}">
                      <a16:colId xmlns:a16="http://schemas.microsoft.com/office/drawing/2014/main" val="1923114999"/>
                    </a:ext>
                  </a:extLst>
                </a:gridCol>
              </a:tblGrid>
              <a:tr h="508163">
                <a:tc gridSpan="4"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VIEW – INERNAL BUSINESS PERSPECTIVE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7672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Objectives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Reference Measurement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Objectives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Our Measurement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25908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Technology Capability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Manufacturing assessment versus identified competition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206796"/>
                  </a:ext>
                </a:extLst>
              </a:tr>
              <a:tr h="54579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Manufacturing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Unit cost per cycle time measured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26090"/>
                  </a:ext>
                </a:extLst>
              </a:tr>
              <a:tr h="71003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Design productivity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Engineering efficiency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2281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New Product introduction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kern="1200" dirty="0">
                          <a:solidFill>
                            <a:sysClr val="windowText" lastClr="000000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Launch planning schedule versus actual production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89184"/>
                  </a:ext>
                </a:extLst>
              </a:tr>
              <a:tr h="508163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7537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627A3CB-9565-487D-B993-2A46426B157C}"/>
              </a:ext>
            </a:extLst>
          </p:cNvPr>
          <p:cNvSpPr txBox="1"/>
          <p:nvPr/>
        </p:nvSpPr>
        <p:spPr>
          <a:xfrm>
            <a:off x="7277889" y="1239861"/>
            <a:ext cx="4405459" cy="5129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Objectives : Please insert agreed corporate objectives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Measurement : Please enter your measures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6BA995-32C4-4BC7-A740-86FBDD4B0BCC}"/>
              </a:ext>
            </a:extLst>
          </p:cNvPr>
          <p:cNvSpPr txBox="1"/>
          <p:nvPr/>
        </p:nvSpPr>
        <p:spPr>
          <a:xfrm>
            <a:off x="157910" y="124665"/>
            <a:ext cx="47534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Balanced Scorecard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98CDA-B054-4AF8-80CB-DA4F2DEAA05B}"/>
              </a:ext>
            </a:extLst>
          </p:cNvPr>
          <p:cNvSpPr txBox="1"/>
          <p:nvPr/>
        </p:nvSpPr>
        <p:spPr>
          <a:xfrm>
            <a:off x="157910" y="617107"/>
            <a:ext cx="4432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5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VIEW - INTERNAL BUSINESS PERSPECTIVE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94A12B0-5B0A-4A06-ADC2-D0A5041B0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6B0738-B46F-1C94-CA4C-9172D20B068C}"/>
              </a:ext>
            </a:extLst>
          </p:cNvPr>
          <p:cNvSpPr txBox="1"/>
          <p:nvPr/>
        </p:nvSpPr>
        <p:spPr>
          <a:xfrm>
            <a:off x="5237018" y="6488668"/>
            <a:ext cx="2660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</p:spTree>
    <p:extLst>
      <p:ext uri="{BB962C8B-B14F-4D97-AF65-F5344CB8AC3E}">
        <p14:creationId xmlns:p14="http://schemas.microsoft.com/office/powerpoint/2010/main" val="33133096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UpskilPRO-2">
      <a:majorFont>
        <a:latin typeface="Lato Light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1092</Words>
  <Application>Microsoft Office PowerPoint</Application>
  <PresentationFormat>Widescreen</PresentationFormat>
  <Paragraphs>253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-apple-system</vt:lpstr>
      <vt:lpstr>Arial</vt:lpstr>
      <vt:lpstr>Calibri</vt:lpstr>
      <vt:lpstr>Calibri Light</vt:lpstr>
      <vt:lpstr>Inter</vt:lpstr>
      <vt:lpstr>Lato Light</vt:lpstr>
      <vt:lpstr>Lato Light</vt:lpstr>
      <vt:lpstr>Poppins</vt:lpstr>
      <vt:lpstr>1_Office Theme</vt:lpstr>
      <vt:lpstr>2_Office Theme</vt:lpstr>
      <vt:lpstr>3_Office Theme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</dc:creator>
  <cp:lastModifiedBy>Sudarshan Raman</cp:lastModifiedBy>
  <cp:revision>3</cp:revision>
  <dcterms:created xsi:type="dcterms:W3CDTF">2020-09-24T10:02:20Z</dcterms:created>
  <dcterms:modified xsi:type="dcterms:W3CDTF">2023-07-11T12:21:16Z</dcterms:modified>
</cp:coreProperties>
</file>