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7" r:id="rId3"/>
    <p:sldMasterId id="2147483709" r:id="rId4"/>
    <p:sldMasterId id="2147483721" r:id="rId5"/>
  </p:sldMasterIdLst>
  <p:notesMasterIdLst>
    <p:notesMasterId r:id="rId35"/>
  </p:notesMasterIdLst>
  <p:sldIdLst>
    <p:sldId id="4212" r:id="rId6"/>
    <p:sldId id="4602" r:id="rId7"/>
    <p:sldId id="4412" r:id="rId8"/>
    <p:sldId id="3965" r:id="rId9"/>
    <p:sldId id="3968" r:id="rId10"/>
    <p:sldId id="4119" r:id="rId11"/>
    <p:sldId id="4115" r:id="rId12"/>
    <p:sldId id="3808" r:id="rId13"/>
    <p:sldId id="4587" r:id="rId14"/>
    <p:sldId id="4567" r:id="rId15"/>
    <p:sldId id="4569" r:id="rId16"/>
    <p:sldId id="4598" r:id="rId17"/>
    <p:sldId id="4594" r:id="rId18"/>
    <p:sldId id="4578" r:id="rId19"/>
    <p:sldId id="4579" r:id="rId20"/>
    <p:sldId id="4430" r:id="rId21"/>
    <p:sldId id="4588" r:id="rId22"/>
    <p:sldId id="4595" r:id="rId23"/>
    <p:sldId id="3359" r:id="rId24"/>
    <p:sldId id="4214" r:id="rId25"/>
    <p:sldId id="259" r:id="rId26"/>
    <p:sldId id="258" r:id="rId27"/>
    <p:sldId id="4222" r:id="rId28"/>
    <p:sldId id="4165" r:id="rId29"/>
    <p:sldId id="4125" r:id="rId30"/>
    <p:sldId id="4141" r:id="rId31"/>
    <p:sldId id="4413" r:id="rId32"/>
    <p:sldId id="4414" r:id="rId33"/>
    <p:sldId id="46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darshan chakravarthi" initials="sc" lastIdx="2" clrIdx="0">
    <p:extLst>
      <p:ext uri="{19B8F6BF-5375-455C-9EA6-DF929625EA0E}">
        <p15:presenceInfo xmlns:p15="http://schemas.microsoft.com/office/powerpoint/2012/main" userId="d5120c10f3c850d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99A3"/>
    <a:srgbClr val="2A4A8B"/>
    <a:srgbClr val="23CBB7"/>
    <a:srgbClr val="348E98"/>
    <a:srgbClr val="48C13F"/>
    <a:srgbClr val="215B61"/>
    <a:srgbClr val="3E8E4B"/>
    <a:srgbClr val="EC6540"/>
    <a:srgbClr val="E95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EECF0-28EA-4A21-B0CA-2DDD948A524F}" v="34" dt="2023-02-21T08:01:45.3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9" d="100"/>
          <a:sy n="99" d="100"/>
        </p:scale>
        <p:origin x="948" y="84"/>
      </p:cViewPr>
      <p:guideLst/>
    </p:cSldViewPr>
  </p:slideViewPr>
  <p:notesTextViewPr>
    <p:cViewPr>
      <p:scale>
        <a:sx n="1" d="1"/>
        <a:sy n="1" d="1"/>
      </p:scale>
      <p:origin x="0" y="0"/>
    </p:cViewPr>
  </p:notesTextViewPr>
  <p:sorterViewPr>
    <p:cViewPr>
      <p:scale>
        <a:sx n="86" d="100"/>
        <a:sy n="8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E0EEECF0-28EA-4A21-B0CA-2DDD948A524F}"/>
    <pc:docChg chg="custSel addSld delSld modSld sldOrd delMainMaster">
      <pc:chgData name="Sudarshan Chakravarthi" userId="9632d19e-631d-46a5-9e9a-d9cc496f17d0" providerId="ADAL" clId="{E0EEECF0-28EA-4A21-B0CA-2DDD948A524F}" dt="2023-02-21T08:01:45.388" v="495"/>
      <pc:docMkLst>
        <pc:docMk/>
      </pc:docMkLst>
      <pc:sldChg chg="modSp add mod ord">
        <pc:chgData name="Sudarshan Chakravarthi" userId="9632d19e-631d-46a5-9e9a-d9cc496f17d0" providerId="ADAL" clId="{E0EEECF0-28EA-4A21-B0CA-2DDD948A524F}" dt="2022-08-28T07:38:05.407" v="330" actId="1076"/>
        <pc:sldMkLst>
          <pc:docMk/>
          <pc:sldMk cId="3106920987" sldId="258"/>
        </pc:sldMkLst>
        <pc:spChg chg="mod">
          <ac:chgData name="Sudarshan Chakravarthi" userId="9632d19e-631d-46a5-9e9a-d9cc496f17d0" providerId="ADAL" clId="{E0EEECF0-28EA-4A21-B0CA-2DDD948A524F}" dt="2022-08-28T07:38:01.745" v="329"/>
          <ac:spMkLst>
            <pc:docMk/>
            <pc:sldMk cId="3106920987" sldId="258"/>
            <ac:spMk id="2" creationId="{068343A7-DF59-4DE8-8E4C-68973C21FC06}"/>
          </ac:spMkLst>
        </pc:spChg>
        <pc:spChg chg="mod">
          <ac:chgData name="Sudarshan Chakravarthi" userId="9632d19e-631d-46a5-9e9a-d9cc496f17d0" providerId="ADAL" clId="{E0EEECF0-28EA-4A21-B0CA-2DDD948A524F}" dt="2022-08-28T07:38:05.407" v="330" actId="1076"/>
          <ac:spMkLst>
            <pc:docMk/>
            <pc:sldMk cId="3106920987" sldId="258"/>
            <ac:spMk id="7" creationId="{B77D5431-2BE2-7F51-463A-F1BBAF6E411E}"/>
          </ac:spMkLst>
        </pc:spChg>
      </pc:sldChg>
      <pc:sldChg chg="modSp add mod ord">
        <pc:chgData name="Sudarshan Chakravarthi" userId="9632d19e-631d-46a5-9e9a-d9cc496f17d0" providerId="ADAL" clId="{E0EEECF0-28EA-4A21-B0CA-2DDD948A524F}" dt="2022-08-28T07:37:54.616" v="328" actId="6549"/>
        <pc:sldMkLst>
          <pc:docMk/>
          <pc:sldMk cId="2357397246" sldId="259"/>
        </pc:sldMkLst>
        <pc:spChg chg="mod">
          <ac:chgData name="Sudarshan Chakravarthi" userId="9632d19e-631d-46a5-9e9a-d9cc496f17d0" providerId="ADAL" clId="{E0EEECF0-28EA-4A21-B0CA-2DDD948A524F}" dt="2022-08-28T07:37:54.616" v="328" actId="6549"/>
          <ac:spMkLst>
            <pc:docMk/>
            <pc:sldMk cId="2357397246" sldId="259"/>
            <ac:spMk id="4" creationId="{2BB33774-E20D-4881-896D-2B547A6E108B}"/>
          </ac:spMkLst>
        </pc:spChg>
      </pc:sldChg>
      <pc:sldChg chg="del">
        <pc:chgData name="Sudarshan Chakravarthi" userId="9632d19e-631d-46a5-9e9a-d9cc496f17d0" providerId="ADAL" clId="{E0EEECF0-28EA-4A21-B0CA-2DDD948A524F}" dt="2022-08-28T07:26:38.922" v="45" actId="47"/>
        <pc:sldMkLst>
          <pc:docMk/>
          <pc:sldMk cId="853109081" sldId="261"/>
        </pc:sldMkLst>
      </pc:sldChg>
      <pc:sldChg chg="modSp add mod">
        <pc:chgData name="Sudarshan Chakravarthi" userId="9632d19e-631d-46a5-9e9a-d9cc496f17d0" providerId="ADAL" clId="{E0EEECF0-28EA-4A21-B0CA-2DDD948A524F}" dt="2022-08-28T07:37:40.286" v="311"/>
        <pc:sldMkLst>
          <pc:docMk/>
          <pc:sldMk cId="1064885928" sldId="3359"/>
        </pc:sldMkLst>
        <pc:spChg chg="mod">
          <ac:chgData name="Sudarshan Chakravarthi" userId="9632d19e-631d-46a5-9e9a-d9cc496f17d0" providerId="ADAL" clId="{E0EEECF0-28EA-4A21-B0CA-2DDD948A524F}" dt="2022-08-28T07:37:40.286" v="311"/>
          <ac:spMkLst>
            <pc:docMk/>
            <pc:sldMk cId="1064885928" sldId="3359"/>
            <ac:spMk id="45" creationId="{0DC3596B-9D4B-ADF0-DE31-CE1116BAE1BB}"/>
          </ac:spMkLst>
        </pc:spChg>
      </pc:sldChg>
      <pc:sldChg chg="modSp mod">
        <pc:chgData name="Sudarshan Chakravarthi" userId="9632d19e-631d-46a5-9e9a-d9cc496f17d0" providerId="ADAL" clId="{E0EEECF0-28EA-4A21-B0CA-2DDD948A524F}" dt="2022-08-28T07:37:00.868" v="300"/>
        <pc:sldMkLst>
          <pc:docMk/>
          <pc:sldMk cId="1049646376" sldId="3808"/>
        </pc:sldMkLst>
        <pc:spChg chg="mod">
          <ac:chgData name="Sudarshan Chakravarthi" userId="9632d19e-631d-46a5-9e9a-d9cc496f17d0" providerId="ADAL" clId="{E0EEECF0-28EA-4A21-B0CA-2DDD948A524F}" dt="2022-08-28T07:37:00.868" v="300"/>
          <ac:spMkLst>
            <pc:docMk/>
            <pc:sldMk cId="1049646376" sldId="3808"/>
            <ac:spMk id="7" creationId="{75611E0B-0240-4776-802D-A27C412AF2E8}"/>
          </ac:spMkLst>
        </pc:spChg>
      </pc:sldChg>
      <pc:sldChg chg="del">
        <pc:chgData name="Sudarshan Chakravarthi" userId="9632d19e-631d-46a5-9e9a-d9cc496f17d0" providerId="ADAL" clId="{E0EEECF0-28EA-4A21-B0CA-2DDD948A524F}" dt="2022-08-28T07:26:38.922" v="45" actId="47"/>
        <pc:sldMkLst>
          <pc:docMk/>
          <pc:sldMk cId="4008473177" sldId="3839"/>
        </pc:sldMkLst>
      </pc:sldChg>
      <pc:sldChg chg="del">
        <pc:chgData name="Sudarshan Chakravarthi" userId="9632d19e-631d-46a5-9e9a-d9cc496f17d0" providerId="ADAL" clId="{E0EEECF0-28EA-4A21-B0CA-2DDD948A524F}" dt="2022-08-28T07:26:38.922" v="45" actId="47"/>
        <pc:sldMkLst>
          <pc:docMk/>
          <pc:sldMk cId="4210629588" sldId="3849"/>
        </pc:sldMkLst>
      </pc:sldChg>
      <pc:sldChg chg="del">
        <pc:chgData name="Sudarshan Chakravarthi" userId="9632d19e-631d-46a5-9e9a-d9cc496f17d0" providerId="ADAL" clId="{E0EEECF0-28EA-4A21-B0CA-2DDD948A524F}" dt="2022-08-28T07:26:38.922" v="45" actId="47"/>
        <pc:sldMkLst>
          <pc:docMk/>
          <pc:sldMk cId="2866303775" sldId="3858"/>
        </pc:sldMkLst>
      </pc:sldChg>
      <pc:sldChg chg="del">
        <pc:chgData name="Sudarshan Chakravarthi" userId="9632d19e-631d-46a5-9e9a-d9cc496f17d0" providerId="ADAL" clId="{E0EEECF0-28EA-4A21-B0CA-2DDD948A524F}" dt="2022-08-28T07:26:38.922" v="45" actId="47"/>
        <pc:sldMkLst>
          <pc:docMk/>
          <pc:sldMk cId="3061831939" sldId="3861"/>
        </pc:sldMkLst>
      </pc:sldChg>
      <pc:sldChg chg="del">
        <pc:chgData name="Sudarshan Chakravarthi" userId="9632d19e-631d-46a5-9e9a-d9cc496f17d0" providerId="ADAL" clId="{E0EEECF0-28EA-4A21-B0CA-2DDD948A524F}" dt="2022-08-28T07:26:38.922" v="45" actId="47"/>
        <pc:sldMkLst>
          <pc:docMk/>
          <pc:sldMk cId="1677576713" sldId="3862"/>
        </pc:sldMkLst>
      </pc:sldChg>
      <pc:sldChg chg="del">
        <pc:chgData name="Sudarshan Chakravarthi" userId="9632d19e-631d-46a5-9e9a-d9cc496f17d0" providerId="ADAL" clId="{E0EEECF0-28EA-4A21-B0CA-2DDD948A524F}" dt="2022-08-28T07:26:38.922" v="45" actId="47"/>
        <pc:sldMkLst>
          <pc:docMk/>
          <pc:sldMk cId="3871989677" sldId="3863"/>
        </pc:sldMkLst>
      </pc:sldChg>
      <pc:sldChg chg="add del">
        <pc:chgData name="Sudarshan Chakravarthi" userId="9632d19e-631d-46a5-9e9a-d9cc496f17d0" providerId="ADAL" clId="{E0EEECF0-28EA-4A21-B0CA-2DDD948A524F}" dt="2022-08-28T07:26:14.405" v="39" actId="47"/>
        <pc:sldMkLst>
          <pc:docMk/>
          <pc:sldMk cId="2812969886" sldId="3964"/>
        </pc:sldMkLst>
      </pc:sldChg>
      <pc:sldChg chg="add">
        <pc:chgData name="Sudarshan Chakravarthi" userId="9632d19e-631d-46a5-9e9a-d9cc496f17d0" providerId="ADAL" clId="{E0EEECF0-28EA-4A21-B0CA-2DDD948A524F}" dt="2023-01-20T19:01:07.038" v="337"/>
        <pc:sldMkLst>
          <pc:docMk/>
          <pc:sldMk cId="3097043110" sldId="3965"/>
        </pc:sldMkLst>
      </pc:sldChg>
      <pc:sldChg chg="add">
        <pc:chgData name="Sudarshan Chakravarthi" userId="9632d19e-631d-46a5-9e9a-d9cc496f17d0" providerId="ADAL" clId="{E0EEECF0-28EA-4A21-B0CA-2DDD948A524F}" dt="2023-01-20T19:01:07.038" v="337"/>
        <pc:sldMkLst>
          <pc:docMk/>
          <pc:sldMk cId="4149201057" sldId="3968"/>
        </pc:sldMkLst>
      </pc:sldChg>
      <pc:sldChg chg="del">
        <pc:chgData name="Sudarshan Chakravarthi" userId="9632d19e-631d-46a5-9e9a-d9cc496f17d0" providerId="ADAL" clId="{E0EEECF0-28EA-4A21-B0CA-2DDD948A524F}" dt="2022-08-28T07:26:38.922" v="45" actId="47"/>
        <pc:sldMkLst>
          <pc:docMk/>
          <pc:sldMk cId="2608341058" sldId="4047"/>
        </pc:sldMkLst>
      </pc:sldChg>
      <pc:sldChg chg="del">
        <pc:chgData name="Sudarshan Chakravarthi" userId="9632d19e-631d-46a5-9e9a-d9cc496f17d0" providerId="ADAL" clId="{E0EEECF0-28EA-4A21-B0CA-2DDD948A524F}" dt="2022-08-28T07:26:38.922" v="45" actId="47"/>
        <pc:sldMkLst>
          <pc:docMk/>
          <pc:sldMk cId="3729215013" sldId="4049"/>
        </pc:sldMkLst>
      </pc:sldChg>
      <pc:sldChg chg="del">
        <pc:chgData name="Sudarshan Chakravarthi" userId="9632d19e-631d-46a5-9e9a-d9cc496f17d0" providerId="ADAL" clId="{E0EEECF0-28EA-4A21-B0CA-2DDD948A524F}" dt="2022-08-28T07:26:38.922" v="45" actId="47"/>
        <pc:sldMkLst>
          <pc:docMk/>
          <pc:sldMk cId="3301685939" sldId="4050"/>
        </pc:sldMkLst>
      </pc:sldChg>
      <pc:sldChg chg="del">
        <pc:chgData name="Sudarshan Chakravarthi" userId="9632d19e-631d-46a5-9e9a-d9cc496f17d0" providerId="ADAL" clId="{E0EEECF0-28EA-4A21-B0CA-2DDD948A524F}" dt="2022-08-28T07:26:38.922" v="45" actId="47"/>
        <pc:sldMkLst>
          <pc:docMk/>
          <pc:sldMk cId="2492135582" sldId="4051"/>
        </pc:sldMkLst>
      </pc:sldChg>
      <pc:sldChg chg="del">
        <pc:chgData name="Sudarshan Chakravarthi" userId="9632d19e-631d-46a5-9e9a-d9cc496f17d0" providerId="ADAL" clId="{E0EEECF0-28EA-4A21-B0CA-2DDD948A524F}" dt="2022-08-28T07:26:38.922" v="45" actId="47"/>
        <pc:sldMkLst>
          <pc:docMk/>
          <pc:sldMk cId="2745653430" sldId="4057"/>
        </pc:sldMkLst>
      </pc:sldChg>
      <pc:sldChg chg="add del">
        <pc:chgData name="Sudarshan Chakravarthi" userId="9632d19e-631d-46a5-9e9a-d9cc496f17d0" providerId="ADAL" clId="{E0EEECF0-28EA-4A21-B0CA-2DDD948A524F}" dt="2022-08-28T07:26:14.405" v="39" actId="47"/>
        <pc:sldMkLst>
          <pc:docMk/>
          <pc:sldMk cId="562381161" sldId="4058"/>
        </pc:sldMkLst>
      </pc:sldChg>
      <pc:sldChg chg="del">
        <pc:chgData name="Sudarshan Chakravarthi" userId="9632d19e-631d-46a5-9e9a-d9cc496f17d0" providerId="ADAL" clId="{E0EEECF0-28EA-4A21-B0CA-2DDD948A524F}" dt="2022-08-28T07:26:38.922" v="45" actId="47"/>
        <pc:sldMkLst>
          <pc:docMk/>
          <pc:sldMk cId="1379040972" sldId="4060"/>
        </pc:sldMkLst>
      </pc:sldChg>
      <pc:sldChg chg="del">
        <pc:chgData name="Sudarshan Chakravarthi" userId="9632d19e-631d-46a5-9e9a-d9cc496f17d0" providerId="ADAL" clId="{E0EEECF0-28EA-4A21-B0CA-2DDD948A524F}" dt="2022-08-28T07:26:38.922" v="45" actId="47"/>
        <pc:sldMkLst>
          <pc:docMk/>
          <pc:sldMk cId="4006499500" sldId="4062"/>
        </pc:sldMkLst>
      </pc:sldChg>
      <pc:sldChg chg="add del">
        <pc:chgData name="Sudarshan Chakravarthi" userId="9632d19e-631d-46a5-9e9a-d9cc496f17d0" providerId="ADAL" clId="{E0EEECF0-28EA-4A21-B0CA-2DDD948A524F}" dt="2022-08-28T07:26:14.405" v="39" actId="47"/>
        <pc:sldMkLst>
          <pc:docMk/>
          <pc:sldMk cId="1875476284" sldId="4063"/>
        </pc:sldMkLst>
      </pc:sldChg>
      <pc:sldChg chg="add del">
        <pc:chgData name="Sudarshan Chakravarthi" userId="9632d19e-631d-46a5-9e9a-d9cc496f17d0" providerId="ADAL" clId="{E0EEECF0-28EA-4A21-B0CA-2DDD948A524F}" dt="2022-08-28T07:26:14.405" v="39" actId="47"/>
        <pc:sldMkLst>
          <pc:docMk/>
          <pc:sldMk cId="3140684896" sldId="4065"/>
        </pc:sldMkLst>
      </pc:sldChg>
      <pc:sldChg chg="add del">
        <pc:chgData name="Sudarshan Chakravarthi" userId="9632d19e-631d-46a5-9e9a-d9cc496f17d0" providerId="ADAL" clId="{E0EEECF0-28EA-4A21-B0CA-2DDD948A524F}" dt="2022-08-28T07:26:14.405" v="39" actId="47"/>
        <pc:sldMkLst>
          <pc:docMk/>
          <pc:sldMk cId="1883383201" sldId="4066"/>
        </pc:sldMkLst>
      </pc:sldChg>
      <pc:sldChg chg="del">
        <pc:chgData name="Sudarshan Chakravarthi" userId="9632d19e-631d-46a5-9e9a-d9cc496f17d0" providerId="ADAL" clId="{E0EEECF0-28EA-4A21-B0CA-2DDD948A524F}" dt="2022-08-28T07:26:21.216" v="41" actId="47"/>
        <pc:sldMkLst>
          <pc:docMk/>
          <pc:sldMk cId="2132400876" sldId="4069"/>
        </pc:sldMkLst>
      </pc:sldChg>
      <pc:sldChg chg="del">
        <pc:chgData name="Sudarshan Chakravarthi" userId="9632d19e-631d-46a5-9e9a-d9cc496f17d0" providerId="ADAL" clId="{E0EEECF0-28EA-4A21-B0CA-2DDD948A524F}" dt="2022-08-28T07:26:22.129" v="42" actId="47"/>
        <pc:sldMkLst>
          <pc:docMk/>
          <pc:sldMk cId="2575818051" sldId="4070"/>
        </pc:sldMkLst>
      </pc:sldChg>
      <pc:sldChg chg="add del">
        <pc:chgData name="Sudarshan Chakravarthi" userId="9632d19e-631d-46a5-9e9a-d9cc496f17d0" providerId="ADAL" clId="{E0EEECF0-28EA-4A21-B0CA-2DDD948A524F}" dt="2022-08-28T07:26:14.405" v="39" actId="47"/>
        <pc:sldMkLst>
          <pc:docMk/>
          <pc:sldMk cId="359903502" sldId="4072"/>
        </pc:sldMkLst>
      </pc:sldChg>
      <pc:sldChg chg="add del">
        <pc:chgData name="Sudarshan Chakravarthi" userId="9632d19e-631d-46a5-9e9a-d9cc496f17d0" providerId="ADAL" clId="{E0EEECF0-28EA-4A21-B0CA-2DDD948A524F}" dt="2022-08-28T07:26:14.405" v="39" actId="47"/>
        <pc:sldMkLst>
          <pc:docMk/>
          <pc:sldMk cId="2102761946" sldId="4073"/>
        </pc:sldMkLst>
      </pc:sldChg>
      <pc:sldChg chg="add del">
        <pc:chgData name="Sudarshan Chakravarthi" userId="9632d19e-631d-46a5-9e9a-d9cc496f17d0" providerId="ADAL" clId="{E0EEECF0-28EA-4A21-B0CA-2DDD948A524F}" dt="2022-08-28T07:26:14.405" v="39" actId="47"/>
        <pc:sldMkLst>
          <pc:docMk/>
          <pc:sldMk cId="76825831" sldId="4074"/>
        </pc:sldMkLst>
      </pc:sldChg>
      <pc:sldChg chg="add del">
        <pc:chgData name="Sudarshan Chakravarthi" userId="9632d19e-631d-46a5-9e9a-d9cc496f17d0" providerId="ADAL" clId="{E0EEECF0-28EA-4A21-B0CA-2DDD948A524F}" dt="2022-08-28T07:26:14.405" v="39" actId="47"/>
        <pc:sldMkLst>
          <pc:docMk/>
          <pc:sldMk cId="1195371069" sldId="4075"/>
        </pc:sldMkLst>
      </pc:sldChg>
      <pc:sldChg chg="add del">
        <pc:chgData name="Sudarshan Chakravarthi" userId="9632d19e-631d-46a5-9e9a-d9cc496f17d0" providerId="ADAL" clId="{E0EEECF0-28EA-4A21-B0CA-2DDD948A524F}" dt="2022-08-28T07:26:14.405" v="39" actId="47"/>
        <pc:sldMkLst>
          <pc:docMk/>
          <pc:sldMk cId="684208034" sldId="4078"/>
        </pc:sldMkLst>
      </pc:sldChg>
      <pc:sldChg chg="add del">
        <pc:chgData name="Sudarshan Chakravarthi" userId="9632d19e-631d-46a5-9e9a-d9cc496f17d0" providerId="ADAL" clId="{E0EEECF0-28EA-4A21-B0CA-2DDD948A524F}" dt="2022-08-28T07:26:14.405" v="39" actId="47"/>
        <pc:sldMkLst>
          <pc:docMk/>
          <pc:sldMk cId="1308166260" sldId="4079"/>
        </pc:sldMkLst>
      </pc:sldChg>
      <pc:sldChg chg="del">
        <pc:chgData name="Sudarshan Chakravarthi" userId="9632d19e-631d-46a5-9e9a-d9cc496f17d0" providerId="ADAL" clId="{E0EEECF0-28EA-4A21-B0CA-2DDD948A524F}" dt="2022-08-28T07:26:38.922" v="45" actId="47"/>
        <pc:sldMkLst>
          <pc:docMk/>
          <pc:sldMk cId="2932159274" sldId="4084"/>
        </pc:sldMkLst>
      </pc:sldChg>
      <pc:sldChg chg="del">
        <pc:chgData name="Sudarshan Chakravarthi" userId="9632d19e-631d-46a5-9e9a-d9cc496f17d0" providerId="ADAL" clId="{E0EEECF0-28EA-4A21-B0CA-2DDD948A524F}" dt="2022-08-28T07:26:38.922" v="45" actId="47"/>
        <pc:sldMkLst>
          <pc:docMk/>
          <pc:sldMk cId="3492172806" sldId="4085"/>
        </pc:sldMkLst>
      </pc:sldChg>
      <pc:sldChg chg="del">
        <pc:chgData name="Sudarshan Chakravarthi" userId="9632d19e-631d-46a5-9e9a-d9cc496f17d0" providerId="ADAL" clId="{E0EEECF0-28EA-4A21-B0CA-2DDD948A524F}" dt="2022-08-28T07:26:38.922" v="45" actId="47"/>
        <pc:sldMkLst>
          <pc:docMk/>
          <pc:sldMk cId="3912022826" sldId="4089"/>
        </pc:sldMkLst>
      </pc:sldChg>
      <pc:sldChg chg="add del">
        <pc:chgData name="Sudarshan Chakravarthi" userId="9632d19e-631d-46a5-9e9a-d9cc496f17d0" providerId="ADAL" clId="{E0EEECF0-28EA-4A21-B0CA-2DDD948A524F}" dt="2022-08-28T07:26:14.405" v="39" actId="47"/>
        <pc:sldMkLst>
          <pc:docMk/>
          <pc:sldMk cId="477475639" sldId="4090"/>
        </pc:sldMkLst>
      </pc:sldChg>
      <pc:sldChg chg="add del">
        <pc:chgData name="Sudarshan Chakravarthi" userId="9632d19e-631d-46a5-9e9a-d9cc496f17d0" providerId="ADAL" clId="{E0EEECF0-28EA-4A21-B0CA-2DDD948A524F}" dt="2022-08-28T07:26:14.405" v="39" actId="47"/>
        <pc:sldMkLst>
          <pc:docMk/>
          <pc:sldMk cId="3078498460" sldId="4091"/>
        </pc:sldMkLst>
      </pc:sldChg>
      <pc:sldChg chg="add del">
        <pc:chgData name="Sudarshan Chakravarthi" userId="9632d19e-631d-46a5-9e9a-d9cc496f17d0" providerId="ADAL" clId="{E0EEECF0-28EA-4A21-B0CA-2DDD948A524F}" dt="2022-08-28T07:26:14.405" v="39" actId="47"/>
        <pc:sldMkLst>
          <pc:docMk/>
          <pc:sldMk cId="1461779578" sldId="4092"/>
        </pc:sldMkLst>
      </pc:sldChg>
      <pc:sldChg chg="del">
        <pc:chgData name="Sudarshan Chakravarthi" userId="9632d19e-631d-46a5-9e9a-d9cc496f17d0" providerId="ADAL" clId="{E0EEECF0-28EA-4A21-B0CA-2DDD948A524F}" dt="2022-08-28T07:26:38.922" v="45" actId="47"/>
        <pc:sldMkLst>
          <pc:docMk/>
          <pc:sldMk cId="4072696984" sldId="4093"/>
        </pc:sldMkLst>
      </pc:sldChg>
      <pc:sldChg chg="add del">
        <pc:chgData name="Sudarshan Chakravarthi" userId="9632d19e-631d-46a5-9e9a-d9cc496f17d0" providerId="ADAL" clId="{E0EEECF0-28EA-4A21-B0CA-2DDD948A524F}" dt="2022-08-28T07:26:14.405" v="39" actId="47"/>
        <pc:sldMkLst>
          <pc:docMk/>
          <pc:sldMk cId="2274739118" sldId="4094"/>
        </pc:sldMkLst>
      </pc:sldChg>
      <pc:sldChg chg="add del">
        <pc:chgData name="Sudarshan Chakravarthi" userId="9632d19e-631d-46a5-9e9a-d9cc496f17d0" providerId="ADAL" clId="{E0EEECF0-28EA-4A21-B0CA-2DDD948A524F}" dt="2022-08-28T07:26:14.405" v="39" actId="47"/>
        <pc:sldMkLst>
          <pc:docMk/>
          <pc:sldMk cId="3199368495" sldId="4095"/>
        </pc:sldMkLst>
      </pc:sldChg>
      <pc:sldChg chg="add del">
        <pc:chgData name="Sudarshan Chakravarthi" userId="9632d19e-631d-46a5-9e9a-d9cc496f17d0" providerId="ADAL" clId="{E0EEECF0-28EA-4A21-B0CA-2DDD948A524F}" dt="2022-08-28T07:26:14.405" v="39" actId="47"/>
        <pc:sldMkLst>
          <pc:docMk/>
          <pc:sldMk cId="3690485492" sldId="4096"/>
        </pc:sldMkLst>
      </pc:sldChg>
      <pc:sldChg chg="add del">
        <pc:chgData name="Sudarshan Chakravarthi" userId="9632d19e-631d-46a5-9e9a-d9cc496f17d0" providerId="ADAL" clId="{E0EEECF0-28EA-4A21-B0CA-2DDD948A524F}" dt="2022-08-28T07:26:14.405" v="39" actId="47"/>
        <pc:sldMkLst>
          <pc:docMk/>
          <pc:sldMk cId="2321121989" sldId="4097"/>
        </pc:sldMkLst>
      </pc:sldChg>
      <pc:sldChg chg="add del">
        <pc:chgData name="Sudarshan Chakravarthi" userId="9632d19e-631d-46a5-9e9a-d9cc496f17d0" providerId="ADAL" clId="{E0EEECF0-28EA-4A21-B0CA-2DDD948A524F}" dt="2022-08-28T07:26:14.405" v="39" actId="47"/>
        <pc:sldMkLst>
          <pc:docMk/>
          <pc:sldMk cId="2518307607" sldId="4098"/>
        </pc:sldMkLst>
      </pc:sldChg>
      <pc:sldChg chg="del">
        <pc:chgData name="Sudarshan Chakravarthi" userId="9632d19e-631d-46a5-9e9a-d9cc496f17d0" providerId="ADAL" clId="{E0EEECF0-28EA-4A21-B0CA-2DDD948A524F}" dt="2022-08-28T07:26:38.922" v="45" actId="47"/>
        <pc:sldMkLst>
          <pc:docMk/>
          <pc:sldMk cId="1502480127" sldId="4099"/>
        </pc:sldMkLst>
      </pc:sldChg>
      <pc:sldChg chg="add del">
        <pc:chgData name="Sudarshan Chakravarthi" userId="9632d19e-631d-46a5-9e9a-d9cc496f17d0" providerId="ADAL" clId="{E0EEECF0-28EA-4A21-B0CA-2DDD948A524F}" dt="2022-08-28T07:26:14.405" v="39" actId="47"/>
        <pc:sldMkLst>
          <pc:docMk/>
          <pc:sldMk cId="920536445" sldId="4100"/>
        </pc:sldMkLst>
      </pc:sldChg>
      <pc:sldChg chg="add del">
        <pc:chgData name="Sudarshan Chakravarthi" userId="9632d19e-631d-46a5-9e9a-d9cc496f17d0" providerId="ADAL" clId="{E0EEECF0-28EA-4A21-B0CA-2DDD948A524F}" dt="2022-08-28T07:26:14.405" v="39" actId="47"/>
        <pc:sldMkLst>
          <pc:docMk/>
          <pc:sldMk cId="1414165438" sldId="4101"/>
        </pc:sldMkLst>
      </pc:sldChg>
      <pc:sldChg chg="add del">
        <pc:chgData name="Sudarshan Chakravarthi" userId="9632d19e-631d-46a5-9e9a-d9cc496f17d0" providerId="ADAL" clId="{E0EEECF0-28EA-4A21-B0CA-2DDD948A524F}" dt="2022-08-28T07:26:14.405" v="39" actId="47"/>
        <pc:sldMkLst>
          <pc:docMk/>
          <pc:sldMk cId="3123977460" sldId="4102"/>
        </pc:sldMkLst>
      </pc:sldChg>
      <pc:sldChg chg="add del">
        <pc:chgData name="Sudarshan Chakravarthi" userId="9632d19e-631d-46a5-9e9a-d9cc496f17d0" providerId="ADAL" clId="{E0EEECF0-28EA-4A21-B0CA-2DDD948A524F}" dt="2022-08-28T07:26:14.405" v="39" actId="47"/>
        <pc:sldMkLst>
          <pc:docMk/>
          <pc:sldMk cId="2818410628" sldId="4103"/>
        </pc:sldMkLst>
      </pc:sldChg>
      <pc:sldChg chg="add del">
        <pc:chgData name="Sudarshan Chakravarthi" userId="9632d19e-631d-46a5-9e9a-d9cc496f17d0" providerId="ADAL" clId="{E0EEECF0-28EA-4A21-B0CA-2DDD948A524F}" dt="2022-08-28T07:26:14.405" v="39" actId="47"/>
        <pc:sldMkLst>
          <pc:docMk/>
          <pc:sldMk cId="702800006" sldId="4105"/>
        </pc:sldMkLst>
      </pc:sldChg>
      <pc:sldChg chg="add del">
        <pc:chgData name="Sudarshan Chakravarthi" userId="9632d19e-631d-46a5-9e9a-d9cc496f17d0" providerId="ADAL" clId="{E0EEECF0-28EA-4A21-B0CA-2DDD948A524F}" dt="2022-08-28T07:26:14.405" v="39" actId="47"/>
        <pc:sldMkLst>
          <pc:docMk/>
          <pc:sldMk cId="3090221608" sldId="4106"/>
        </pc:sldMkLst>
      </pc:sldChg>
      <pc:sldChg chg="add del">
        <pc:chgData name="Sudarshan Chakravarthi" userId="9632d19e-631d-46a5-9e9a-d9cc496f17d0" providerId="ADAL" clId="{E0EEECF0-28EA-4A21-B0CA-2DDD948A524F}" dt="2022-08-28T07:26:14.405" v="39" actId="47"/>
        <pc:sldMkLst>
          <pc:docMk/>
          <pc:sldMk cId="600369966" sldId="4107"/>
        </pc:sldMkLst>
      </pc:sldChg>
      <pc:sldChg chg="addSp modSp mod">
        <pc:chgData name="Sudarshan Chakravarthi" userId="9632d19e-631d-46a5-9e9a-d9cc496f17d0" providerId="ADAL" clId="{E0EEECF0-28EA-4A21-B0CA-2DDD948A524F}" dt="2023-01-20T19:04:48.203" v="366" actId="1076"/>
        <pc:sldMkLst>
          <pc:docMk/>
          <pc:sldMk cId="3632167565" sldId="4115"/>
        </pc:sldMkLst>
        <pc:spChg chg="mod">
          <ac:chgData name="Sudarshan Chakravarthi" userId="9632d19e-631d-46a5-9e9a-d9cc496f17d0" providerId="ADAL" clId="{E0EEECF0-28EA-4A21-B0CA-2DDD948A524F}" dt="2023-01-20T19:04:42.691" v="364" actId="14100"/>
          <ac:spMkLst>
            <pc:docMk/>
            <pc:sldMk cId="3632167565" sldId="4115"/>
            <ac:spMk id="2" creationId="{4FFE3B73-F732-4A02-8204-0F7346674109}"/>
          </ac:spMkLst>
        </pc:spChg>
        <pc:spChg chg="mod">
          <ac:chgData name="Sudarshan Chakravarthi" userId="9632d19e-631d-46a5-9e9a-d9cc496f17d0" providerId="ADAL" clId="{E0EEECF0-28EA-4A21-B0CA-2DDD948A524F}" dt="2023-01-20T19:04:48.203" v="366" actId="1076"/>
          <ac:spMkLst>
            <pc:docMk/>
            <pc:sldMk cId="3632167565" sldId="4115"/>
            <ac:spMk id="3" creationId="{9ED2E605-02B4-4CFA-8C8A-EA27AB990E7D}"/>
          </ac:spMkLst>
        </pc:spChg>
        <pc:spChg chg="mod">
          <ac:chgData name="Sudarshan Chakravarthi" userId="9632d19e-631d-46a5-9e9a-d9cc496f17d0" providerId="ADAL" clId="{E0EEECF0-28EA-4A21-B0CA-2DDD948A524F}" dt="2022-08-28T07:36:52.574" v="299" actId="6549"/>
          <ac:spMkLst>
            <pc:docMk/>
            <pc:sldMk cId="3632167565" sldId="4115"/>
            <ac:spMk id="7" creationId="{D97A349A-9466-47DC-A1ED-0FA6F46F42D3}"/>
          </ac:spMkLst>
        </pc:spChg>
        <pc:picChg chg="add mod">
          <ac:chgData name="Sudarshan Chakravarthi" userId="9632d19e-631d-46a5-9e9a-d9cc496f17d0" providerId="ADAL" clId="{E0EEECF0-28EA-4A21-B0CA-2DDD948A524F}" dt="2023-01-20T19:04:44.583" v="365" actId="1076"/>
          <ac:picMkLst>
            <pc:docMk/>
            <pc:sldMk cId="3632167565" sldId="4115"/>
            <ac:picMk id="5" creationId="{60D5C24A-8154-5152-468F-1DB34EEAAA72}"/>
          </ac:picMkLst>
        </pc:picChg>
        <pc:picChg chg="add mod">
          <ac:chgData name="Sudarshan Chakravarthi" userId="9632d19e-631d-46a5-9e9a-d9cc496f17d0" providerId="ADAL" clId="{E0EEECF0-28EA-4A21-B0CA-2DDD948A524F}" dt="2023-01-20T19:04:38.611" v="363" actId="14100"/>
          <ac:picMkLst>
            <pc:docMk/>
            <pc:sldMk cId="3632167565" sldId="4115"/>
            <ac:picMk id="9" creationId="{EDD6A27E-1CBF-74E6-E67A-ED4B96CA7FC3}"/>
          </ac:picMkLst>
        </pc:picChg>
      </pc:sldChg>
      <pc:sldChg chg="add del">
        <pc:chgData name="Sudarshan Chakravarthi" userId="9632d19e-631d-46a5-9e9a-d9cc496f17d0" providerId="ADAL" clId="{E0EEECF0-28EA-4A21-B0CA-2DDD948A524F}" dt="2022-08-28T07:26:14.405" v="39" actId="47"/>
        <pc:sldMkLst>
          <pc:docMk/>
          <pc:sldMk cId="2411745767" sldId="4117"/>
        </pc:sldMkLst>
      </pc:sldChg>
      <pc:sldChg chg="modSp mod">
        <pc:chgData name="Sudarshan Chakravarthi" userId="9632d19e-631d-46a5-9e9a-d9cc496f17d0" providerId="ADAL" clId="{E0EEECF0-28EA-4A21-B0CA-2DDD948A524F}" dt="2022-08-28T07:26:54.851" v="60" actId="6549"/>
        <pc:sldMkLst>
          <pc:docMk/>
          <pc:sldMk cId="2578727524" sldId="4119"/>
        </pc:sldMkLst>
        <pc:spChg chg="mod">
          <ac:chgData name="Sudarshan Chakravarthi" userId="9632d19e-631d-46a5-9e9a-d9cc496f17d0" providerId="ADAL" clId="{E0EEECF0-28EA-4A21-B0CA-2DDD948A524F}" dt="2022-08-28T07:26:54.851" v="60" actId="6549"/>
          <ac:spMkLst>
            <pc:docMk/>
            <pc:sldMk cId="2578727524" sldId="4119"/>
            <ac:spMk id="6" creationId="{E6B3D605-4A59-47BE-949F-6D1C0A5DF6BD}"/>
          </ac:spMkLst>
        </pc:spChg>
      </pc:sldChg>
      <pc:sldChg chg="del">
        <pc:chgData name="Sudarshan Chakravarthi" userId="9632d19e-631d-46a5-9e9a-d9cc496f17d0" providerId="ADAL" clId="{E0EEECF0-28EA-4A21-B0CA-2DDD948A524F}" dt="2022-08-28T07:26:23.246" v="43" actId="47"/>
        <pc:sldMkLst>
          <pc:docMk/>
          <pc:sldMk cId="535978000" sldId="4120"/>
        </pc:sldMkLst>
      </pc:sldChg>
      <pc:sldChg chg="add del">
        <pc:chgData name="Sudarshan Chakravarthi" userId="9632d19e-631d-46a5-9e9a-d9cc496f17d0" providerId="ADAL" clId="{E0EEECF0-28EA-4A21-B0CA-2DDD948A524F}" dt="2022-08-28T07:35:18.316" v="280" actId="47"/>
        <pc:sldMkLst>
          <pc:docMk/>
          <pc:sldMk cId="3625400812" sldId="4121"/>
        </pc:sldMkLst>
      </pc:sldChg>
      <pc:sldChg chg="del">
        <pc:chgData name="Sudarshan Chakravarthi" userId="9632d19e-631d-46a5-9e9a-d9cc496f17d0" providerId="ADAL" clId="{E0EEECF0-28EA-4A21-B0CA-2DDD948A524F}" dt="2022-08-28T07:26:38.922" v="45" actId="47"/>
        <pc:sldMkLst>
          <pc:docMk/>
          <pc:sldMk cId="2642570372" sldId="4122"/>
        </pc:sldMkLst>
      </pc:sldChg>
      <pc:sldChg chg="modSp add mod">
        <pc:chgData name="Sudarshan Chakravarthi" userId="9632d19e-631d-46a5-9e9a-d9cc496f17d0" providerId="ADAL" clId="{E0EEECF0-28EA-4A21-B0CA-2DDD948A524F}" dt="2022-08-28T07:38:19.466" v="333"/>
        <pc:sldMkLst>
          <pc:docMk/>
          <pc:sldMk cId="1938477570" sldId="4125"/>
        </pc:sldMkLst>
        <pc:spChg chg="mod">
          <ac:chgData name="Sudarshan Chakravarthi" userId="9632d19e-631d-46a5-9e9a-d9cc496f17d0" providerId="ADAL" clId="{E0EEECF0-28EA-4A21-B0CA-2DDD948A524F}" dt="2022-08-28T07:38:19.466" v="333"/>
          <ac:spMkLst>
            <pc:docMk/>
            <pc:sldMk cId="1938477570" sldId="4125"/>
            <ac:spMk id="7" creationId="{9F84E73A-17A9-4033-992B-682C1301EC30}"/>
          </ac:spMkLst>
        </pc:spChg>
      </pc:sldChg>
      <pc:sldChg chg="add del">
        <pc:chgData name="Sudarshan Chakravarthi" userId="9632d19e-631d-46a5-9e9a-d9cc496f17d0" providerId="ADAL" clId="{E0EEECF0-28EA-4A21-B0CA-2DDD948A524F}" dt="2022-08-28T07:26:14.405" v="39" actId="47"/>
        <pc:sldMkLst>
          <pc:docMk/>
          <pc:sldMk cId="3211762815" sldId="4130"/>
        </pc:sldMkLst>
      </pc:sldChg>
      <pc:sldChg chg="add del">
        <pc:chgData name="Sudarshan Chakravarthi" userId="9632d19e-631d-46a5-9e9a-d9cc496f17d0" providerId="ADAL" clId="{E0EEECF0-28EA-4A21-B0CA-2DDD948A524F}" dt="2022-08-28T07:26:14.405" v="39" actId="47"/>
        <pc:sldMkLst>
          <pc:docMk/>
          <pc:sldMk cId="3984933861" sldId="4131"/>
        </pc:sldMkLst>
      </pc:sldChg>
      <pc:sldChg chg="add del">
        <pc:chgData name="Sudarshan Chakravarthi" userId="9632d19e-631d-46a5-9e9a-d9cc496f17d0" providerId="ADAL" clId="{E0EEECF0-28EA-4A21-B0CA-2DDD948A524F}" dt="2022-08-28T07:26:14.405" v="39" actId="47"/>
        <pc:sldMkLst>
          <pc:docMk/>
          <pc:sldMk cId="3027625433" sldId="4132"/>
        </pc:sldMkLst>
      </pc:sldChg>
      <pc:sldChg chg="add del">
        <pc:chgData name="Sudarshan Chakravarthi" userId="9632d19e-631d-46a5-9e9a-d9cc496f17d0" providerId="ADAL" clId="{E0EEECF0-28EA-4A21-B0CA-2DDD948A524F}" dt="2022-08-28T07:26:14.405" v="39" actId="47"/>
        <pc:sldMkLst>
          <pc:docMk/>
          <pc:sldMk cId="1139853986" sldId="4133"/>
        </pc:sldMkLst>
      </pc:sldChg>
      <pc:sldChg chg="add del">
        <pc:chgData name="Sudarshan Chakravarthi" userId="9632d19e-631d-46a5-9e9a-d9cc496f17d0" providerId="ADAL" clId="{E0EEECF0-28EA-4A21-B0CA-2DDD948A524F}" dt="2022-08-28T07:26:14.405" v="39" actId="47"/>
        <pc:sldMkLst>
          <pc:docMk/>
          <pc:sldMk cId="4272959180" sldId="4134"/>
        </pc:sldMkLst>
      </pc:sldChg>
      <pc:sldChg chg="add del">
        <pc:chgData name="Sudarshan Chakravarthi" userId="9632d19e-631d-46a5-9e9a-d9cc496f17d0" providerId="ADAL" clId="{E0EEECF0-28EA-4A21-B0CA-2DDD948A524F}" dt="2022-08-28T07:26:14.405" v="39" actId="47"/>
        <pc:sldMkLst>
          <pc:docMk/>
          <pc:sldMk cId="467804582" sldId="4135"/>
        </pc:sldMkLst>
      </pc:sldChg>
      <pc:sldChg chg="add del">
        <pc:chgData name="Sudarshan Chakravarthi" userId="9632d19e-631d-46a5-9e9a-d9cc496f17d0" providerId="ADAL" clId="{E0EEECF0-28EA-4A21-B0CA-2DDD948A524F}" dt="2022-08-28T07:26:14.405" v="39" actId="47"/>
        <pc:sldMkLst>
          <pc:docMk/>
          <pc:sldMk cId="1065029311" sldId="4136"/>
        </pc:sldMkLst>
      </pc:sldChg>
      <pc:sldChg chg="add del">
        <pc:chgData name="Sudarshan Chakravarthi" userId="9632d19e-631d-46a5-9e9a-d9cc496f17d0" providerId="ADAL" clId="{E0EEECF0-28EA-4A21-B0CA-2DDD948A524F}" dt="2022-08-28T07:26:14.405" v="39" actId="47"/>
        <pc:sldMkLst>
          <pc:docMk/>
          <pc:sldMk cId="1042429621" sldId="4137"/>
        </pc:sldMkLst>
      </pc:sldChg>
      <pc:sldChg chg="add del">
        <pc:chgData name="Sudarshan Chakravarthi" userId="9632d19e-631d-46a5-9e9a-d9cc496f17d0" providerId="ADAL" clId="{E0EEECF0-28EA-4A21-B0CA-2DDD948A524F}" dt="2022-08-28T07:26:14.405" v="39" actId="47"/>
        <pc:sldMkLst>
          <pc:docMk/>
          <pc:sldMk cId="2674624554" sldId="4138"/>
        </pc:sldMkLst>
      </pc:sldChg>
      <pc:sldChg chg="modSp add mod">
        <pc:chgData name="Sudarshan Chakravarthi" userId="9632d19e-631d-46a5-9e9a-d9cc496f17d0" providerId="ADAL" clId="{E0EEECF0-28EA-4A21-B0CA-2DDD948A524F}" dt="2022-08-28T07:38:23.898" v="334"/>
        <pc:sldMkLst>
          <pc:docMk/>
          <pc:sldMk cId="1715157206" sldId="4141"/>
        </pc:sldMkLst>
        <pc:spChg chg="mod">
          <ac:chgData name="Sudarshan Chakravarthi" userId="9632d19e-631d-46a5-9e9a-d9cc496f17d0" providerId="ADAL" clId="{E0EEECF0-28EA-4A21-B0CA-2DDD948A524F}" dt="2022-08-28T07:38:23.898" v="334"/>
          <ac:spMkLst>
            <pc:docMk/>
            <pc:sldMk cId="1715157206" sldId="4141"/>
            <ac:spMk id="9" creationId="{EB9C2DD5-5775-4224-9B11-54D167B7B0C0}"/>
          </ac:spMkLst>
        </pc:spChg>
      </pc:sldChg>
      <pc:sldChg chg="add del">
        <pc:chgData name="Sudarshan Chakravarthi" userId="9632d19e-631d-46a5-9e9a-d9cc496f17d0" providerId="ADAL" clId="{E0EEECF0-28EA-4A21-B0CA-2DDD948A524F}" dt="2022-08-28T07:26:18.793" v="40" actId="47"/>
        <pc:sldMkLst>
          <pc:docMk/>
          <pc:sldMk cId="495994252" sldId="4145"/>
        </pc:sldMkLst>
      </pc:sldChg>
      <pc:sldChg chg="del">
        <pc:chgData name="Sudarshan Chakravarthi" userId="9632d19e-631d-46a5-9e9a-d9cc496f17d0" providerId="ADAL" clId="{E0EEECF0-28EA-4A21-B0CA-2DDD948A524F}" dt="2022-08-28T07:25:12.301" v="36" actId="47"/>
        <pc:sldMkLst>
          <pc:docMk/>
          <pc:sldMk cId="4286229765" sldId="4151"/>
        </pc:sldMkLst>
      </pc:sldChg>
      <pc:sldChg chg="del">
        <pc:chgData name="Sudarshan Chakravarthi" userId="9632d19e-631d-46a5-9e9a-d9cc496f17d0" providerId="ADAL" clId="{E0EEECF0-28EA-4A21-B0CA-2DDD948A524F}" dt="2023-01-20T19:01:54.572" v="345" actId="47"/>
        <pc:sldMkLst>
          <pc:docMk/>
          <pc:sldMk cId="1745666334" sldId="4155"/>
        </pc:sldMkLst>
      </pc:sldChg>
      <pc:sldChg chg="modSp add mod">
        <pc:chgData name="Sudarshan Chakravarthi" userId="9632d19e-631d-46a5-9e9a-d9cc496f17d0" providerId="ADAL" clId="{E0EEECF0-28EA-4A21-B0CA-2DDD948A524F}" dt="2022-08-28T07:38:15.086" v="332"/>
        <pc:sldMkLst>
          <pc:docMk/>
          <pc:sldMk cId="3574672794" sldId="4165"/>
        </pc:sldMkLst>
        <pc:spChg chg="mod">
          <ac:chgData name="Sudarshan Chakravarthi" userId="9632d19e-631d-46a5-9e9a-d9cc496f17d0" providerId="ADAL" clId="{E0EEECF0-28EA-4A21-B0CA-2DDD948A524F}" dt="2022-08-28T07:38:15.086" v="332"/>
          <ac:spMkLst>
            <pc:docMk/>
            <pc:sldMk cId="3574672794" sldId="4165"/>
            <ac:spMk id="3" creationId="{20CB68E0-0085-4BE8-AFB2-BAD76B7C7801}"/>
          </ac:spMkLst>
        </pc:spChg>
      </pc:sldChg>
      <pc:sldChg chg="add del">
        <pc:chgData name="Sudarshan Chakravarthi" userId="9632d19e-631d-46a5-9e9a-d9cc496f17d0" providerId="ADAL" clId="{E0EEECF0-28EA-4A21-B0CA-2DDD948A524F}" dt="2022-08-28T07:35:19.166" v="281" actId="47"/>
        <pc:sldMkLst>
          <pc:docMk/>
          <pc:sldMk cId="3467558547" sldId="4177"/>
        </pc:sldMkLst>
      </pc:sldChg>
      <pc:sldChg chg="add del">
        <pc:chgData name="Sudarshan Chakravarthi" userId="9632d19e-631d-46a5-9e9a-d9cc496f17d0" providerId="ADAL" clId="{E0EEECF0-28EA-4A21-B0CA-2DDD948A524F}" dt="2022-08-28T07:26:14.405" v="39" actId="47"/>
        <pc:sldMkLst>
          <pc:docMk/>
          <pc:sldMk cId="3208584127" sldId="4207"/>
        </pc:sldMkLst>
      </pc:sldChg>
      <pc:sldChg chg="del">
        <pc:chgData name="Sudarshan Chakravarthi" userId="9632d19e-631d-46a5-9e9a-d9cc496f17d0" providerId="ADAL" clId="{E0EEECF0-28EA-4A21-B0CA-2DDD948A524F}" dt="2023-01-20T19:01:23.321" v="340" actId="47"/>
        <pc:sldMkLst>
          <pc:docMk/>
          <pc:sldMk cId="793497703" sldId="4208"/>
        </pc:sldMkLst>
      </pc:sldChg>
      <pc:sldChg chg="del">
        <pc:chgData name="Sudarshan Chakravarthi" userId="9632d19e-631d-46a5-9e9a-d9cc496f17d0" providerId="ADAL" clId="{E0EEECF0-28EA-4A21-B0CA-2DDD948A524F}" dt="2022-08-28T07:26:25.196" v="44" actId="47"/>
        <pc:sldMkLst>
          <pc:docMk/>
          <pc:sldMk cId="2919126768" sldId="4209"/>
        </pc:sldMkLst>
      </pc:sldChg>
      <pc:sldChg chg="del">
        <pc:chgData name="Sudarshan Chakravarthi" userId="9632d19e-631d-46a5-9e9a-d9cc496f17d0" providerId="ADAL" clId="{E0EEECF0-28EA-4A21-B0CA-2DDD948A524F}" dt="2023-01-20T19:01:24.148" v="341" actId="47"/>
        <pc:sldMkLst>
          <pc:docMk/>
          <pc:sldMk cId="2873297445" sldId="4210"/>
        </pc:sldMkLst>
      </pc:sldChg>
      <pc:sldChg chg="add del">
        <pc:chgData name="Sudarshan Chakravarthi" userId="9632d19e-631d-46a5-9e9a-d9cc496f17d0" providerId="ADAL" clId="{E0EEECF0-28EA-4A21-B0CA-2DDD948A524F}" dt="2022-08-28T07:35:53.283" v="282" actId="47"/>
        <pc:sldMkLst>
          <pc:docMk/>
          <pc:sldMk cId="2893056622" sldId="4211"/>
        </pc:sldMkLst>
      </pc:sldChg>
      <pc:sldChg chg="add del">
        <pc:chgData name="Sudarshan Chakravarthi" userId="9632d19e-631d-46a5-9e9a-d9cc496f17d0" providerId="ADAL" clId="{E0EEECF0-28EA-4A21-B0CA-2DDD948A524F}" dt="2022-08-28T07:26:14.405" v="39" actId="47"/>
        <pc:sldMkLst>
          <pc:docMk/>
          <pc:sldMk cId="3717579445" sldId="4211"/>
        </pc:sldMkLst>
      </pc:sldChg>
      <pc:sldChg chg="addSp delSp modSp mod">
        <pc:chgData name="Sudarshan Chakravarthi" userId="9632d19e-631d-46a5-9e9a-d9cc496f17d0" providerId="ADAL" clId="{E0EEECF0-28EA-4A21-B0CA-2DDD948A524F}" dt="2023-02-21T08:01:35.076" v="494" actId="1076"/>
        <pc:sldMkLst>
          <pc:docMk/>
          <pc:sldMk cId="43270218" sldId="4212"/>
        </pc:sldMkLst>
        <pc:spChg chg="mod">
          <ac:chgData name="Sudarshan Chakravarthi" userId="9632d19e-631d-46a5-9e9a-d9cc496f17d0" providerId="ADAL" clId="{E0EEECF0-28EA-4A21-B0CA-2DDD948A524F}" dt="2023-01-25T11:36:28.100" v="485" actId="6549"/>
          <ac:spMkLst>
            <pc:docMk/>
            <pc:sldMk cId="43270218" sldId="4212"/>
            <ac:spMk id="6" creationId="{E69E2D50-2E0A-18DD-E4B0-74E4520C3162}"/>
          </ac:spMkLst>
        </pc:spChg>
        <pc:spChg chg="mod">
          <ac:chgData name="Sudarshan Chakravarthi" userId="9632d19e-631d-46a5-9e9a-d9cc496f17d0" providerId="ADAL" clId="{E0EEECF0-28EA-4A21-B0CA-2DDD948A524F}" dt="2023-02-21T08:01:29.574" v="493"/>
          <ac:spMkLst>
            <pc:docMk/>
            <pc:sldMk cId="43270218" sldId="4212"/>
            <ac:spMk id="7" creationId="{F4B544B9-993F-34FC-6597-C573118F2314}"/>
          </ac:spMkLst>
        </pc:spChg>
        <pc:spChg chg="mod">
          <ac:chgData name="Sudarshan Chakravarthi" userId="9632d19e-631d-46a5-9e9a-d9cc496f17d0" providerId="ADAL" clId="{E0EEECF0-28EA-4A21-B0CA-2DDD948A524F}" dt="2023-01-25T11:28:27.159" v="434" actId="1076"/>
          <ac:spMkLst>
            <pc:docMk/>
            <pc:sldMk cId="43270218" sldId="4212"/>
            <ac:spMk id="8" creationId="{DA32DBBD-D3E4-453E-AFA1-C79D34C915C9}"/>
          </ac:spMkLst>
        </pc:spChg>
        <pc:spChg chg="mod">
          <ac:chgData name="Sudarshan Chakravarthi" userId="9632d19e-631d-46a5-9e9a-d9cc496f17d0" providerId="ADAL" clId="{E0EEECF0-28EA-4A21-B0CA-2DDD948A524F}" dt="2023-02-21T08:01:29.574" v="493"/>
          <ac:spMkLst>
            <pc:docMk/>
            <pc:sldMk cId="43270218" sldId="4212"/>
            <ac:spMk id="10" creationId="{CD7ABAA1-85B9-77BE-91E8-7A0F3986C4E3}"/>
          </ac:spMkLst>
        </pc:spChg>
        <pc:grpChg chg="add mod">
          <ac:chgData name="Sudarshan Chakravarthi" userId="9632d19e-631d-46a5-9e9a-d9cc496f17d0" providerId="ADAL" clId="{E0EEECF0-28EA-4A21-B0CA-2DDD948A524F}" dt="2023-02-21T08:01:35.076" v="494" actId="1076"/>
          <ac:grpSpMkLst>
            <pc:docMk/>
            <pc:sldMk cId="43270218" sldId="4212"/>
            <ac:grpSpMk id="5" creationId="{62C00BB2-3217-7AE4-C8AA-05AEDC111CDE}"/>
          </ac:grpSpMkLst>
        </pc:grpChg>
        <pc:graphicFrameChg chg="add del mod">
          <ac:chgData name="Sudarshan Chakravarthi" userId="9632d19e-631d-46a5-9e9a-d9cc496f17d0" providerId="ADAL" clId="{E0EEECF0-28EA-4A21-B0CA-2DDD948A524F}" dt="2023-01-25T11:36:24.484" v="481" actId="478"/>
          <ac:graphicFrameMkLst>
            <pc:docMk/>
            <pc:sldMk cId="43270218" sldId="4212"/>
            <ac:graphicFrameMk id="5" creationId="{CF547004-F272-6849-D69B-75D38FA74463}"/>
          </ac:graphicFrameMkLst>
        </pc:graphicFrameChg>
        <pc:picChg chg="add mod">
          <ac:chgData name="Sudarshan Chakravarthi" userId="9632d19e-631d-46a5-9e9a-d9cc496f17d0" providerId="ADAL" clId="{E0EEECF0-28EA-4A21-B0CA-2DDD948A524F}" dt="2023-01-20T19:04:18.014" v="357"/>
          <ac:picMkLst>
            <pc:docMk/>
            <pc:sldMk cId="43270218" sldId="4212"/>
            <ac:picMk id="2" creationId="{E7771DAD-46D7-5FA6-AE52-66E9A7EF4AF7}"/>
          </ac:picMkLst>
        </pc:picChg>
        <pc:picChg chg="add mod">
          <ac:chgData name="Sudarshan Chakravarthi" userId="9632d19e-631d-46a5-9e9a-d9cc496f17d0" providerId="ADAL" clId="{E0EEECF0-28EA-4A21-B0CA-2DDD948A524F}" dt="2023-01-20T19:04:18.014" v="357"/>
          <ac:picMkLst>
            <pc:docMk/>
            <pc:sldMk cId="43270218" sldId="4212"/>
            <ac:picMk id="4" creationId="{F6D7207F-E96A-E5ED-8FB3-E9D33D8A5375}"/>
          </ac:picMkLst>
        </pc:picChg>
        <pc:picChg chg="del">
          <ac:chgData name="Sudarshan Chakravarthi" userId="9632d19e-631d-46a5-9e9a-d9cc496f17d0" providerId="ADAL" clId="{E0EEECF0-28EA-4A21-B0CA-2DDD948A524F}" dt="2022-08-12T13:47:23.426" v="34" actId="478"/>
          <ac:picMkLst>
            <pc:docMk/>
            <pc:sldMk cId="43270218" sldId="4212"/>
            <ac:picMk id="5" creationId="{29A9CC45-B9FE-66A5-C863-4E33D57C1B3B}"/>
          </ac:picMkLst>
        </pc:picChg>
        <pc:picChg chg="add del">
          <ac:chgData name="Sudarshan Chakravarthi" userId="9632d19e-631d-46a5-9e9a-d9cc496f17d0" providerId="ADAL" clId="{E0EEECF0-28EA-4A21-B0CA-2DDD948A524F}" dt="2023-01-20T19:00:53.474" v="336" actId="478"/>
          <ac:picMkLst>
            <pc:docMk/>
            <pc:sldMk cId="43270218" sldId="4212"/>
            <ac:picMk id="1026" creationId="{537D49E1-52B4-654A-B2FA-56F67A21768C}"/>
          </ac:picMkLst>
        </pc:picChg>
      </pc:sldChg>
      <pc:sldChg chg="del">
        <pc:chgData name="Sudarshan Chakravarthi" userId="9632d19e-631d-46a5-9e9a-d9cc496f17d0" providerId="ADAL" clId="{E0EEECF0-28EA-4A21-B0CA-2DDD948A524F}" dt="2023-01-20T19:01:31.781" v="342" actId="47"/>
        <pc:sldMkLst>
          <pc:docMk/>
          <pc:sldMk cId="1075031120" sldId="4213"/>
        </pc:sldMkLst>
      </pc:sldChg>
      <pc:sldChg chg="modSp add mod ord">
        <pc:chgData name="Sudarshan Chakravarthi" userId="9632d19e-631d-46a5-9e9a-d9cc496f17d0" providerId="ADAL" clId="{E0EEECF0-28EA-4A21-B0CA-2DDD948A524F}" dt="2022-08-28T07:37:47.648" v="312"/>
        <pc:sldMkLst>
          <pc:docMk/>
          <pc:sldMk cId="4192928810" sldId="4214"/>
        </pc:sldMkLst>
        <pc:spChg chg="mod">
          <ac:chgData name="Sudarshan Chakravarthi" userId="9632d19e-631d-46a5-9e9a-d9cc496f17d0" providerId="ADAL" clId="{E0EEECF0-28EA-4A21-B0CA-2DDD948A524F}" dt="2022-08-28T07:37:47.648" v="312"/>
          <ac:spMkLst>
            <pc:docMk/>
            <pc:sldMk cId="4192928810" sldId="4214"/>
            <ac:spMk id="70" creationId="{CE954B0D-108E-47DF-BFD5-E6B087ACA4DE}"/>
          </ac:spMkLst>
        </pc:spChg>
      </pc:sldChg>
      <pc:sldChg chg="del">
        <pc:chgData name="Sudarshan Chakravarthi" userId="9632d19e-631d-46a5-9e9a-d9cc496f17d0" providerId="ADAL" clId="{E0EEECF0-28EA-4A21-B0CA-2DDD948A524F}" dt="2022-08-28T07:26:38.922" v="45" actId="47"/>
        <pc:sldMkLst>
          <pc:docMk/>
          <pc:sldMk cId="2710360716" sldId="4215"/>
        </pc:sldMkLst>
      </pc:sldChg>
      <pc:sldChg chg="del">
        <pc:chgData name="Sudarshan Chakravarthi" userId="9632d19e-631d-46a5-9e9a-d9cc496f17d0" providerId="ADAL" clId="{E0EEECF0-28EA-4A21-B0CA-2DDD948A524F}" dt="2022-08-28T07:26:38.922" v="45" actId="47"/>
        <pc:sldMkLst>
          <pc:docMk/>
          <pc:sldMk cId="2297158093" sldId="4216"/>
        </pc:sldMkLst>
      </pc:sldChg>
      <pc:sldChg chg="add del">
        <pc:chgData name="Sudarshan Chakravarthi" userId="9632d19e-631d-46a5-9e9a-d9cc496f17d0" providerId="ADAL" clId="{E0EEECF0-28EA-4A21-B0CA-2DDD948A524F}" dt="2022-08-28T07:26:14.405" v="39" actId="47"/>
        <pc:sldMkLst>
          <pc:docMk/>
          <pc:sldMk cId="1265976417" sldId="4217"/>
        </pc:sldMkLst>
      </pc:sldChg>
      <pc:sldChg chg="add del">
        <pc:chgData name="Sudarshan Chakravarthi" userId="9632d19e-631d-46a5-9e9a-d9cc496f17d0" providerId="ADAL" clId="{E0EEECF0-28EA-4A21-B0CA-2DDD948A524F}" dt="2022-08-28T07:26:14.405" v="39" actId="47"/>
        <pc:sldMkLst>
          <pc:docMk/>
          <pc:sldMk cId="3785055294" sldId="4218"/>
        </pc:sldMkLst>
      </pc:sldChg>
      <pc:sldChg chg="add del">
        <pc:chgData name="Sudarshan Chakravarthi" userId="9632d19e-631d-46a5-9e9a-d9cc496f17d0" providerId="ADAL" clId="{E0EEECF0-28EA-4A21-B0CA-2DDD948A524F}" dt="2022-08-28T07:26:14.405" v="39" actId="47"/>
        <pc:sldMkLst>
          <pc:docMk/>
          <pc:sldMk cId="2242375680" sldId="4219"/>
        </pc:sldMkLst>
      </pc:sldChg>
      <pc:sldChg chg="add del">
        <pc:chgData name="Sudarshan Chakravarthi" userId="9632d19e-631d-46a5-9e9a-d9cc496f17d0" providerId="ADAL" clId="{E0EEECF0-28EA-4A21-B0CA-2DDD948A524F}" dt="2022-08-28T07:26:14.405" v="39" actId="47"/>
        <pc:sldMkLst>
          <pc:docMk/>
          <pc:sldMk cId="4217380657" sldId="4220"/>
        </pc:sldMkLst>
      </pc:sldChg>
      <pc:sldChg chg="add del">
        <pc:chgData name="Sudarshan Chakravarthi" userId="9632d19e-631d-46a5-9e9a-d9cc496f17d0" providerId="ADAL" clId="{E0EEECF0-28EA-4A21-B0CA-2DDD948A524F}" dt="2022-08-28T07:26:14.405" v="39" actId="47"/>
        <pc:sldMkLst>
          <pc:docMk/>
          <pc:sldMk cId="3574797531" sldId="4221"/>
        </pc:sldMkLst>
      </pc:sldChg>
      <pc:sldChg chg="modSp add mod ord">
        <pc:chgData name="Sudarshan Chakravarthi" userId="9632d19e-631d-46a5-9e9a-d9cc496f17d0" providerId="ADAL" clId="{E0EEECF0-28EA-4A21-B0CA-2DDD948A524F}" dt="2022-08-28T07:38:09.386" v="331"/>
        <pc:sldMkLst>
          <pc:docMk/>
          <pc:sldMk cId="4165427814" sldId="4222"/>
        </pc:sldMkLst>
        <pc:spChg chg="mod">
          <ac:chgData name="Sudarshan Chakravarthi" userId="9632d19e-631d-46a5-9e9a-d9cc496f17d0" providerId="ADAL" clId="{E0EEECF0-28EA-4A21-B0CA-2DDD948A524F}" dt="2022-08-28T07:38:09.386" v="331"/>
          <ac:spMkLst>
            <pc:docMk/>
            <pc:sldMk cId="4165427814" sldId="4222"/>
            <ac:spMk id="4" creationId="{953D3FA1-B494-A285-34F9-AFE0C6276B75}"/>
          </ac:spMkLst>
        </pc:spChg>
      </pc:sldChg>
      <pc:sldChg chg="add del">
        <pc:chgData name="Sudarshan Chakravarthi" userId="9632d19e-631d-46a5-9e9a-d9cc496f17d0" providerId="ADAL" clId="{E0EEECF0-28EA-4A21-B0CA-2DDD948A524F}" dt="2022-08-28T07:26:14.405" v="39" actId="47"/>
        <pc:sldMkLst>
          <pc:docMk/>
          <pc:sldMk cId="2983359590" sldId="4223"/>
        </pc:sldMkLst>
      </pc:sldChg>
      <pc:sldChg chg="add del">
        <pc:chgData name="Sudarshan Chakravarthi" userId="9632d19e-631d-46a5-9e9a-d9cc496f17d0" providerId="ADAL" clId="{E0EEECF0-28EA-4A21-B0CA-2DDD948A524F}" dt="2022-08-28T07:26:14.405" v="39" actId="47"/>
        <pc:sldMkLst>
          <pc:docMk/>
          <pc:sldMk cId="4220963148" sldId="4224"/>
        </pc:sldMkLst>
      </pc:sldChg>
      <pc:sldChg chg="add del">
        <pc:chgData name="Sudarshan Chakravarthi" userId="9632d19e-631d-46a5-9e9a-d9cc496f17d0" providerId="ADAL" clId="{E0EEECF0-28EA-4A21-B0CA-2DDD948A524F}" dt="2022-08-28T07:26:14.405" v="39" actId="47"/>
        <pc:sldMkLst>
          <pc:docMk/>
          <pc:sldMk cId="3237624263" sldId="4225"/>
        </pc:sldMkLst>
      </pc:sldChg>
      <pc:sldChg chg="add del">
        <pc:chgData name="Sudarshan Chakravarthi" userId="9632d19e-631d-46a5-9e9a-d9cc496f17d0" providerId="ADAL" clId="{E0EEECF0-28EA-4A21-B0CA-2DDD948A524F}" dt="2023-02-21T08:00:55.923" v="488" actId="47"/>
        <pc:sldMkLst>
          <pc:docMk/>
          <pc:sldMk cId="683501595" sldId="4411"/>
        </pc:sldMkLst>
      </pc:sldChg>
      <pc:sldChg chg="add">
        <pc:chgData name="Sudarshan Chakravarthi" userId="9632d19e-631d-46a5-9e9a-d9cc496f17d0" providerId="ADAL" clId="{E0EEECF0-28EA-4A21-B0CA-2DDD948A524F}" dt="2023-01-20T19:01:07.038" v="337"/>
        <pc:sldMkLst>
          <pc:docMk/>
          <pc:sldMk cId="2434400758" sldId="4412"/>
        </pc:sldMkLst>
      </pc:sldChg>
      <pc:sldChg chg="add ord">
        <pc:chgData name="Sudarshan Chakravarthi" userId="9632d19e-631d-46a5-9e9a-d9cc496f17d0" providerId="ADAL" clId="{E0EEECF0-28EA-4A21-B0CA-2DDD948A524F}" dt="2023-01-20T19:01:21.347" v="339"/>
        <pc:sldMkLst>
          <pc:docMk/>
          <pc:sldMk cId="2586001998" sldId="4413"/>
        </pc:sldMkLst>
      </pc:sldChg>
      <pc:sldChg chg="add ord">
        <pc:chgData name="Sudarshan Chakravarthi" userId="9632d19e-631d-46a5-9e9a-d9cc496f17d0" providerId="ADAL" clId="{E0EEECF0-28EA-4A21-B0CA-2DDD948A524F}" dt="2023-01-20T19:01:21.347" v="339"/>
        <pc:sldMkLst>
          <pc:docMk/>
          <pc:sldMk cId="842485834" sldId="4414"/>
        </pc:sldMkLst>
      </pc:sldChg>
      <pc:sldChg chg="modSp add mod">
        <pc:chgData name="Sudarshan Chakravarthi" userId="9632d19e-631d-46a5-9e9a-d9cc496f17d0" providerId="ADAL" clId="{E0EEECF0-28EA-4A21-B0CA-2DDD948A524F}" dt="2022-08-28T07:37:34.025" v="309"/>
        <pc:sldMkLst>
          <pc:docMk/>
          <pc:sldMk cId="3707311500" sldId="4430"/>
        </pc:sldMkLst>
        <pc:spChg chg="mod">
          <ac:chgData name="Sudarshan Chakravarthi" userId="9632d19e-631d-46a5-9e9a-d9cc496f17d0" providerId="ADAL" clId="{E0EEECF0-28EA-4A21-B0CA-2DDD948A524F}" dt="2022-08-28T07:37:34.025" v="309"/>
          <ac:spMkLst>
            <pc:docMk/>
            <pc:sldMk cId="3707311500" sldId="4430"/>
            <ac:spMk id="21" creationId="{AB0ECA64-BBDD-96E2-6D93-57A2C99FFEA4}"/>
          </ac:spMkLst>
        </pc:spChg>
      </pc:sldChg>
      <pc:sldChg chg="add del">
        <pc:chgData name="Sudarshan Chakravarthi" userId="9632d19e-631d-46a5-9e9a-d9cc496f17d0" providerId="ADAL" clId="{E0EEECF0-28EA-4A21-B0CA-2DDD948A524F}" dt="2023-01-20T19:01:41.459" v="343" actId="47"/>
        <pc:sldMkLst>
          <pc:docMk/>
          <pc:sldMk cId="3881748987" sldId="4566"/>
        </pc:sldMkLst>
      </pc:sldChg>
      <pc:sldChg chg="modSp add mod">
        <pc:chgData name="Sudarshan Chakravarthi" userId="9632d19e-631d-46a5-9e9a-d9cc496f17d0" providerId="ADAL" clId="{E0EEECF0-28EA-4A21-B0CA-2DDD948A524F}" dt="2022-08-28T07:37:08.556" v="302"/>
        <pc:sldMkLst>
          <pc:docMk/>
          <pc:sldMk cId="3150133898" sldId="4567"/>
        </pc:sldMkLst>
        <pc:spChg chg="mod">
          <ac:chgData name="Sudarshan Chakravarthi" userId="9632d19e-631d-46a5-9e9a-d9cc496f17d0" providerId="ADAL" clId="{E0EEECF0-28EA-4A21-B0CA-2DDD948A524F}" dt="2022-08-28T07:37:08.556" v="302"/>
          <ac:spMkLst>
            <pc:docMk/>
            <pc:sldMk cId="3150133898" sldId="4567"/>
            <ac:spMk id="2" creationId="{E8FD5135-37CB-BB4C-1893-517EB1D0E70B}"/>
          </ac:spMkLst>
        </pc:spChg>
      </pc:sldChg>
      <pc:sldChg chg="modSp add mod">
        <pc:chgData name="Sudarshan Chakravarthi" userId="9632d19e-631d-46a5-9e9a-d9cc496f17d0" providerId="ADAL" clId="{E0EEECF0-28EA-4A21-B0CA-2DDD948A524F}" dt="2022-08-28T07:37:11.111" v="303"/>
        <pc:sldMkLst>
          <pc:docMk/>
          <pc:sldMk cId="1235877355" sldId="4569"/>
        </pc:sldMkLst>
        <pc:spChg chg="mod">
          <ac:chgData name="Sudarshan Chakravarthi" userId="9632d19e-631d-46a5-9e9a-d9cc496f17d0" providerId="ADAL" clId="{E0EEECF0-28EA-4A21-B0CA-2DDD948A524F}" dt="2022-08-28T07:37:11.111" v="303"/>
          <ac:spMkLst>
            <pc:docMk/>
            <pc:sldMk cId="1235877355" sldId="4569"/>
            <ac:spMk id="2" creationId="{E8FD5135-37CB-BB4C-1893-517EB1D0E70B}"/>
          </ac:spMkLst>
        </pc:spChg>
      </pc:sldChg>
      <pc:sldChg chg="modSp add mod">
        <pc:chgData name="Sudarshan Chakravarthi" userId="9632d19e-631d-46a5-9e9a-d9cc496f17d0" providerId="ADAL" clId="{E0EEECF0-28EA-4A21-B0CA-2DDD948A524F}" dt="2022-08-28T07:37:24.682" v="306"/>
        <pc:sldMkLst>
          <pc:docMk/>
          <pc:sldMk cId="3361292877" sldId="4578"/>
        </pc:sldMkLst>
        <pc:spChg chg="mod">
          <ac:chgData name="Sudarshan Chakravarthi" userId="9632d19e-631d-46a5-9e9a-d9cc496f17d0" providerId="ADAL" clId="{E0EEECF0-28EA-4A21-B0CA-2DDD948A524F}" dt="2022-08-28T07:37:24.682" v="306"/>
          <ac:spMkLst>
            <pc:docMk/>
            <pc:sldMk cId="3361292877" sldId="4578"/>
            <ac:spMk id="2" creationId="{E8FD5135-37CB-BB4C-1893-517EB1D0E70B}"/>
          </ac:spMkLst>
        </pc:spChg>
      </pc:sldChg>
      <pc:sldChg chg="modSp add mod">
        <pc:chgData name="Sudarshan Chakravarthi" userId="9632d19e-631d-46a5-9e9a-d9cc496f17d0" providerId="ADAL" clId="{E0EEECF0-28EA-4A21-B0CA-2DDD948A524F}" dt="2022-08-28T07:37:28.160" v="307"/>
        <pc:sldMkLst>
          <pc:docMk/>
          <pc:sldMk cId="2527451632" sldId="4579"/>
        </pc:sldMkLst>
        <pc:spChg chg="mod">
          <ac:chgData name="Sudarshan Chakravarthi" userId="9632d19e-631d-46a5-9e9a-d9cc496f17d0" providerId="ADAL" clId="{E0EEECF0-28EA-4A21-B0CA-2DDD948A524F}" dt="2022-08-28T07:37:28.160" v="307"/>
          <ac:spMkLst>
            <pc:docMk/>
            <pc:sldMk cId="2527451632" sldId="4579"/>
            <ac:spMk id="2" creationId="{E8FD5135-37CB-BB4C-1893-517EB1D0E70B}"/>
          </ac:spMkLst>
        </pc:spChg>
      </pc:sldChg>
      <pc:sldChg chg="modSp add mod">
        <pc:chgData name="Sudarshan Chakravarthi" userId="9632d19e-631d-46a5-9e9a-d9cc496f17d0" providerId="ADAL" clId="{E0EEECF0-28EA-4A21-B0CA-2DDD948A524F}" dt="2022-08-28T07:37:05.188" v="301"/>
        <pc:sldMkLst>
          <pc:docMk/>
          <pc:sldMk cId="3647511448" sldId="4587"/>
        </pc:sldMkLst>
        <pc:spChg chg="mod">
          <ac:chgData name="Sudarshan Chakravarthi" userId="9632d19e-631d-46a5-9e9a-d9cc496f17d0" providerId="ADAL" clId="{E0EEECF0-28EA-4A21-B0CA-2DDD948A524F}" dt="2022-08-28T07:37:05.188" v="301"/>
          <ac:spMkLst>
            <pc:docMk/>
            <pc:sldMk cId="3647511448" sldId="4587"/>
            <ac:spMk id="21" creationId="{AB0ECA64-BBDD-96E2-6D93-57A2C99FFEA4}"/>
          </ac:spMkLst>
        </pc:spChg>
      </pc:sldChg>
      <pc:sldChg chg="modSp add mod">
        <pc:chgData name="Sudarshan Chakravarthi" userId="9632d19e-631d-46a5-9e9a-d9cc496f17d0" providerId="ADAL" clId="{E0EEECF0-28EA-4A21-B0CA-2DDD948A524F}" dt="2022-08-28T07:37:30.929" v="308"/>
        <pc:sldMkLst>
          <pc:docMk/>
          <pc:sldMk cId="4159200411" sldId="4588"/>
        </pc:sldMkLst>
        <pc:spChg chg="mod">
          <ac:chgData name="Sudarshan Chakravarthi" userId="9632d19e-631d-46a5-9e9a-d9cc496f17d0" providerId="ADAL" clId="{E0EEECF0-28EA-4A21-B0CA-2DDD948A524F}" dt="2022-08-28T07:37:30.929" v="308"/>
          <ac:spMkLst>
            <pc:docMk/>
            <pc:sldMk cId="4159200411" sldId="4588"/>
            <ac:spMk id="28" creationId="{02E60299-D73C-D626-FB44-49C3EB5F1D59}"/>
          </ac:spMkLst>
        </pc:spChg>
      </pc:sldChg>
      <pc:sldChg chg="modSp add mod">
        <pc:chgData name="Sudarshan Chakravarthi" userId="9632d19e-631d-46a5-9e9a-d9cc496f17d0" providerId="ADAL" clId="{E0EEECF0-28EA-4A21-B0CA-2DDD948A524F}" dt="2022-08-28T07:37:19.661" v="305"/>
        <pc:sldMkLst>
          <pc:docMk/>
          <pc:sldMk cId="1791973546" sldId="4594"/>
        </pc:sldMkLst>
        <pc:spChg chg="mod">
          <ac:chgData name="Sudarshan Chakravarthi" userId="9632d19e-631d-46a5-9e9a-d9cc496f17d0" providerId="ADAL" clId="{E0EEECF0-28EA-4A21-B0CA-2DDD948A524F}" dt="2022-08-28T07:37:19.661" v="305"/>
          <ac:spMkLst>
            <pc:docMk/>
            <pc:sldMk cId="1791973546" sldId="4594"/>
            <ac:spMk id="2" creationId="{DD5327FB-CF6B-DC27-30F1-6348EC0B50DC}"/>
          </ac:spMkLst>
        </pc:spChg>
      </pc:sldChg>
      <pc:sldChg chg="modSp add mod ord">
        <pc:chgData name="Sudarshan Chakravarthi" userId="9632d19e-631d-46a5-9e9a-d9cc496f17d0" providerId="ADAL" clId="{E0EEECF0-28EA-4A21-B0CA-2DDD948A524F}" dt="2022-08-28T07:37:37.497" v="310"/>
        <pc:sldMkLst>
          <pc:docMk/>
          <pc:sldMk cId="1232713423" sldId="4595"/>
        </pc:sldMkLst>
        <pc:spChg chg="mod">
          <ac:chgData name="Sudarshan Chakravarthi" userId="9632d19e-631d-46a5-9e9a-d9cc496f17d0" providerId="ADAL" clId="{E0EEECF0-28EA-4A21-B0CA-2DDD948A524F}" dt="2022-08-28T07:37:37.497" v="310"/>
          <ac:spMkLst>
            <pc:docMk/>
            <pc:sldMk cId="1232713423" sldId="4595"/>
            <ac:spMk id="64" creationId="{EEAC0824-AE3A-54AF-241C-D0B84475DC2E}"/>
          </ac:spMkLst>
        </pc:spChg>
      </pc:sldChg>
      <pc:sldChg chg="modSp add mod">
        <pc:chgData name="Sudarshan Chakravarthi" userId="9632d19e-631d-46a5-9e9a-d9cc496f17d0" providerId="ADAL" clId="{E0EEECF0-28EA-4A21-B0CA-2DDD948A524F}" dt="2022-08-28T07:37:13.652" v="304"/>
        <pc:sldMkLst>
          <pc:docMk/>
          <pc:sldMk cId="77838761" sldId="4598"/>
        </pc:sldMkLst>
        <pc:spChg chg="mod">
          <ac:chgData name="Sudarshan Chakravarthi" userId="9632d19e-631d-46a5-9e9a-d9cc496f17d0" providerId="ADAL" clId="{E0EEECF0-28EA-4A21-B0CA-2DDD948A524F}" dt="2022-08-28T07:37:13.652" v="304"/>
          <ac:spMkLst>
            <pc:docMk/>
            <pc:sldMk cId="77838761" sldId="4598"/>
            <ac:spMk id="2" creationId="{A4840191-25D3-56EC-52E6-56BE86991256}"/>
          </ac:spMkLst>
        </pc:spChg>
      </pc:sldChg>
      <pc:sldChg chg="addSp modSp add del">
        <pc:chgData name="Sudarshan Chakravarthi" userId="9632d19e-631d-46a5-9e9a-d9cc496f17d0" providerId="ADAL" clId="{E0EEECF0-28EA-4A21-B0CA-2DDD948A524F}" dt="2023-01-25T11:29:17.535" v="479" actId="47"/>
        <pc:sldMkLst>
          <pc:docMk/>
          <pc:sldMk cId="1570976237" sldId="4599"/>
        </pc:sldMkLst>
        <pc:picChg chg="add mod">
          <ac:chgData name="Sudarshan Chakravarthi" userId="9632d19e-631d-46a5-9e9a-d9cc496f17d0" providerId="ADAL" clId="{E0EEECF0-28EA-4A21-B0CA-2DDD948A524F}" dt="2023-01-20T19:04:11.214" v="356" actId="1366"/>
          <ac:picMkLst>
            <pc:docMk/>
            <pc:sldMk cId="1570976237" sldId="4599"/>
            <ac:picMk id="2050" creationId="{AF00917A-EF7E-7B95-4E7E-0EEDEE4DC5A8}"/>
          </ac:picMkLst>
        </pc:picChg>
        <pc:picChg chg="add mod">
          <ac:chgData name="Sudarshan Chakravarthi" userId="9632d19e-631d-46a5-9e9a-d9cc496f17d0" providerId="ADAL" clId="{E0EEECF0-28EA-4A21-B0CA-2DDD948A524F}" dt="2023-01-20T19:04:11.214" v="356" actId="1366"/>
          <ac:picMkLst>
            <pc:docMk/>
            <pc:sldMk cId="1570976237" sldId="4599"/>
            <ac:picMk id="2052" creationId="{981C8016-9088-B138-0F32-4B20497761B1}"/>
          </ac:picMkLst>
        </pc:picChg>
      </pc:sldChg>
      <pc:sldChg chg="add del">
        <pc:chgData name="Sudarshan Chakravarthi" userId="9632d19e-631d-46a5-9e9a-d9cc496f17d0" providerId="ADAL" clId="{E0EEECF0-28EA-4A21-B0CA-2DDD948A524F}" dt="2023-01-25T11:36:46.827" v="487" actId="47"/>
        <pc:sldMkLst>
          <pc:docMk/>
          <pc:sldMk cId="1770972580" sldId="4600"/>
        </pc:sldMkLst>
      </pc:sldChg>
      <pc:sldChg chg="add del">
        <pc:chgData name="Sudarshan Chakravarthi" userId="9632d19e-631d-46a5-9e9a-d9cc496f17d0" providerId="ADAL" clId="{E0EEECF0-28EA-4A21-B0CA-2DDD948A524F}" dt="2023-01-25T11:29:13.661" v="477"/>
        <pc:sldMkLst>
          <pc:docMk/>
          <pc:sldMk cId="2162252154" sldId="4600"/>
        </pc:sldMkLst>
      </pc:sldChg>
      <pc:sldChg chg="addSp modSp add">
        <pc:chgData name="Sudarshan Chakravarthi" userId="9632d19e-631d-46a5-9e9a-d9cc496f17d0" providerId="ADAL" clId="{E0EEECF0-28EA-4A21-B0CA-2DDD948A524F}" dt="2023-02-21T08:01:45.388" v="495"/>
        <pc:sldMkLst>
          <pc:docMk/>
          <pc:sldMk cId="1744993090" sldId="4601"/>
        </pc:sldMkLst>
        <pc:spChg chg="mod">
          <ac:chgData name="Sudarshan Chakravarthi" userId="9632d19e-631d-46a5-9e9a-d9cc496f17d0" providerId="ADAL" clId="{E0EEECF0-28EA-4A21-B0CA-2DDD948A524F}" dt="2023-02-21T08:01:45.388" v="495"/>
          <ac:spMkLst>
            <pc:docMk/>
            <pc:sldMk cId="1744993090" sldId="4601"/>
            <ac:spMk id="7" creationId="{C41FC230-2EEC-D63C-B5C8-A06F29272C6D}"/>
          </ac:spMkLst>
        </pc:spChg>
        <pc:spChg chg="mod">
          <ac:chgData name="Sudarshan Chakravarthi" userId="9632d19e-631d-46a5-9e9a-d9cc496f17d0" providerId="ADAL" clId="{E0EEECF0-28EA-4A21-B0CA-2DDD948A524F}" dt="2023-02-21T08:01:45.388" v="495"/>
          <ac:spMkLst>
            <pc:docMk/>
            <pc:sldMk cId="1744993090" sldId="4601"/>
            <ac:spMk id="10" creationId="{7ACF30EE-919A-F896-B23F-6B60D9BF5400}"/>
          </ac:spMkLst>
        </pc:spChg>
        <pc:grpChg chg="add mod">
          <ac:chgData name="Sudarshan Chakravarthi" userId="9632d19e-631d-46a5-9e9a-d9cc496f17d0" providerId="ADAL" clId="{E0EEECF0-28EA-4A21-B0CA-2DDD948A524F}" dt="2023-02-21T08:01:45.388" v="495"/>
          <ac:grpSpMkLst>
            <pc:docMk/>
            <pc:sldMk cId="1744993090" sldId="4601"/>
            <ac:grpSpMk id="5" creationId="{28F2E6D2-4C21-02AA-ECEB-586A265DDE2D}"/>
          </ac:grpSpMkLst>
        </pc:grpChg>
      </pc:sldChg>
      <pc:sldChg chg="delSp add del mod">
        <pc:chgData name="Sudarshan Chakravarthi" userId="9632d19e-631d-46a5-9e9a-d9cc496f17d0" providerId="ADAL" clId="{E0EEECF0-28EA-4A21-B0CA-2DDD948A524F}" dt="2023-02-21T08:01:27.063" v="492" actId="21"/>
        <pc:sldMkLst>
          <pc:docMk/>
          <pc:sldMk cId="3891827800" sldId="4602"/>
        </pc:sldMkLst>
        <pc:grpChg chg="del">
          <ac:chgData name="Sudarshan Chakravarthi" userId="9632d19e-631d-46a5-9e9a-d9cc496f17d0" providerId="ADAL" clId="{E0EEECF0-28EA-4A21-B0CA-2DDD948A524F}" dt="2023-02-21T08:01:27.063" v="492" actId="21"/>
          <ac:grpSpMkLst>
            <pc:docMk/>
            <pc:sldMk cId="3891827800" sldId="4602"/>
            <ac:grpSpMk id="5" creationId="{F70E3177-37E3-8A75-8359-EC31CD1B9406}"/>
          </ac:grpSpMkLst>
        </pc:grpChg>
      </pc:sldChg>
      <pc:sldMasterChg chg="del delSldLayout">
        <pc:chgData name="Sudarshan Chakravarthi" userId="9632d19e-631d-46a5-9e9a-d9cc496f17d0" providerId="ADAL" clId="{E0EEECF0-28EA-4A21-B0CA-2DDD948A524F}" dt="2022-08-28T07:26:38.922" v="45" actId="47"/>
        <pc:sldMasterMkLst>
          <pc:docMk/>
          <pc:sldMasterMk cId="2014925817" sldId="2147483648"/>
        </pc:sldMasterMkLst>
        <pc:sldLayoutChg chg="del">
          <pc:chgData name="Sudarshan Chakravarthi" userId="9632d19e-631d-46a5-9e9a-d9cc496f17d0" providerId="ADAL" clId="{E0EEECF0-28EA-4A21-B0CA-2DDD948A524F}" dt="2022-08-28T07:26:38.922" v="45" actId="47"/>
          <pc:sldLayoutMkLst>
            <pc:docMk/>
            <pc:sldMasterMk cId="2014925817" sldId="2147483648"/>
            <pc:sldLayoutMk cId="2524658629" sldId="2147483649"/>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2020390902" sldId="2147483650"/>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609830303" sldId="2147483651"/>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451667010" sldId="2147483652"/>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3754452485" sldId="2147483653"/>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1554523687" sldId="2147483654"/>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1811640658" sldId="2147483655"/>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3440345644" sldId="2147483656"/>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816478771" sldId="2147483657"/>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1768017613" sldId="2147483658"/>
          </pc:sldLayoutMkLst>
        </pc:sldLayoutChg>
        <pc:sldLayoutChg chg="del">
          <pc:chgData name="Sudarshan Chakravarthi" userId="9632d19e-631d-46a5-9e9a-d9cc496f17d0" providerId="ADAL" clId="{E0EEECF0-28EA-4A21-B0CA-2DDD948A524F}" dt="2022-08-28T07:26:38.922" v="45" actId="47"/>
          <pc:sldLayoutMkLst>
            <pc:docMk/>
            <pc:sldMasterMk cId="2014925817" sldId="2147483648"/>
            <pc:sldLayoutMk cId="405329464" sldId="2147483659"/>
          </pc:sldLayoutMkLst>
        </pc:sldLayoutChg>
      </pc:sldMasterChg>
      <pc:sldMasterChg chg="delSldLayout">
        <pc:chgData name="Sudarshan Chakravarthi" userId="9632d19e-631d-46a5-9e9a-d9cc496f17d0" providerId="ADAL" clId="{E0EEECF0-28EA-4A21-B0CA-2DDD948A524F}" dt="2023-01-20T19:01:24.148" v="341" actId="47"/>
        <pc:sldMasterMkLst>
          <pc:docMk/>
          <pc:sldMasterMk cId="284913485" sldId="2147483660"/>
        </pc:sldMasterMkLst>
        <pc:sldLayoutChg chg="del">
          <pc:chgData name="Sudarshan Chakravarthi" userId="9632d19e-631d-46a5-9e9a-d9cc496f17d0" providerId="ADAL" clId="{E0EEECF0-28EA-4A21-B0CA-2DDD948A524F}" dt="2023-01-20T19:01:24.148" v="341" actId="47"/>
          <pc:sldLayoutMkLst>
            <pc:docMk/>
            <pc:sldMasterMk cId="284913485" sldId="2147483660"/>
            <pc:sldLayoutMk cId="2576283247" sldId="2147483722"/>
          </pc:sldLayoutMkLst>
        </pc:sldLayoutChg>
      </pc:sldMasterChg>
      <pc:sldMasterChg chg="delSldLayout">
        <pc:chgData name="Sudarshan Chakravarthi" userId="9632d19e-631d-46a5-9e9a-d9cc496f17d0" providerId="ADAL" clId="{E0EEECF0-28EA-4A21-B0CA-2DDD948A524F}" dt="2023-02-21T08:00:55.923" v="488" actId="47"/>
        <pc:sldMasterMkLst>
          <pc:docMk/>
          <pc:sldMasterMk cId="3404098547" sldId="2147483672"/>
        </pc:sldMasterMkLst>
        <pc:sldLayoutChg chg="del">
          <pc:chgData name="Sudarshan Chakravarthi" userId="9632d19e-631d-46a5-9e9a-d9cc496f17d0" providerId="ADAL" clId="{E0EEECF0-28EA-4A21-B0CA-2DDD948A524F}" dt="2023-02-21T08:00:55.923" v="488" actId="47"/>
          <pc:sldLayoutMkLst>
            <pc:docMk/>
            <pc:sldMasterMk cId="3404098547" sldId="2147483672"/>
            <pc:sldLayoutMk cId="171107761" sldId="2147483721"/>
          </pc:sldLayoutMkLst>
        </pc:sldLayoutChg>
      </pc:sldMasterChg>
      <pc:sldMasterChg chg="del delSldLayout">
        <pc:chgData name="Sudarshan Chakravarthi" userId="9632d19e-631d-46a5-9e9a-d9cc496f17d0" providerId="ADAL" clId="{E0EEECF0-28EA-4A21-B0CA-2DDD948A524F}" dt="2022-08-28T07:26:38.922" v="45" actId="47"/>
        <pc:sldMasterMkLst>
          <pc:docMk/>
          <pc:sldMasterMk cId="2283391547" sldId="2147483684"/>
        </pc:sldMasterMkLst>
        <pc:sldLayoutChg chg="del">
          <pc:chgData name="Sudarshan Chakravarthi" userId="9632d19e-631d-46a5-9e9a-d9cc496f17d0" providerId="ADAL" clId="{E0EEECF0-28EA-4A21-B0CA-2DDD948A524F}" dt="2022-08-28T07:26:38.922" v="45" actId="47"/>
          <pc:sldLayoutMkLst>
            <pc:docMk/>
            <pc:sldMasterMk cId="2283391547" sldId="2147483684"/>
            <pc:sldLayoutMk cId="2318914735" sldId="2147483685"/>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4120735226" sldId="2147483686"/>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2836030059" sldId="2147483687"/>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322078946" sldId="2147483688"/>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3366699564" sldId="2147483689"/>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2168631215" sldId="2147483690"/>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3496945766" sldId="2147483691"/>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1737128801" sldId="2147483692"/>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1936559686" sldId="2147483693"/>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3756552583" sldId="2147483694"/>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3292696759" sldId="2147483695"/>
          </pc:sldLayoutMkLst>
        </pc:sldLayoutChg>
        <pc:sldLayoutChg chg="del">
          <pc:chgData name="Sudarshan Chakravarthi" userId="9632d19e-631d-46a5-9e9a-d9cc496f17d0" providerId="ADAL" clId="{E0EEECF0-28EA-4A21-B0CA-2DDD948A524F}" dt="2022-08-28T07:26:38.922" v="45" actId="47"/>
          <pc:sldLayoutMkLst>
            <pc:docMk/>
            <pc:sldMasterMk cId="2283391547" sldId="2147483684"/>
            <pc:sldLayoutMk cId="3501798866" sldId="214748369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9D89FB-E4E9-449F-BA2C-BA895B3EF3E3}" type="datetimeFigureOut">
              <a:rPr lang="en-GB" smtClean="0"/>
              <a:t>21/02/2023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A97B47-8BC4-4976-90AE-1471134148A6}" type="slidenum">
              <a:rPr lang="en-GB" smtClean="0"/>
              <a:t>‹#›</a:t>
            </a:fld>
            <a:endParaRPr lang="en-GB"/>
          </a:p>
        </p:txBody>
      </p:sp>
    </p:spTree>
    <p:extLst>
      <p:ext uri="{BB962C8B-B14F-4D97-AF65-F5344CB8AC3E}">
        <p14:creationId xmlns:p14="http://schemas.microsoft.com/office/powerpoint/2010/main" val="783273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78E1-BD64-4D02-872E-13D2F41A8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E8639BB-B7B7-4E1A-BA64-64C73C63CD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2CFBEF-B580-4B1A-9402-F9DEB948D4EE}"/>
              </a:ext>
            </a:extLst>
          </p:cNvPr>
          <p:cNvSpPr>
            <a:spLocks noGrp="1"/>
          </p:cNvSpPr>
          <p:nvPr>
            <p:ph type="dt" sz="half" idx="10"/>
          </p:nvPr>
        </p:nvSpPr>
        <p:spPr/>
        <p:txBody>
          <a:bodyPr/>
          <a:lstStyle/>
          <a:p>
            <a:fld id="{1DC3E48E-2DF6-4EEA-AD23-8D2F7B8C6FFC}" type="datetime1">
              <a:rPr lang="en-GB" smtClean="0"/>
              <a:t>21/02/2023</a:t>
            </a:fld>
            <a:endParaRPr lang="en-GB"/>
          </a:p>
        </p:txBody>
      </p:sp>
      <p:sp>
        <p:nvSpPr>
          <p:cNvPr id="5" name="Footer Placeholder 4">
            <a:extLst>
              <a:ext uri="{FF2B5EF4-FFF2-40B4-BE49-F238E27FC236}">
                <a16:creationId xmlns:a16="http://schemas.microsoft.com/office/drawing/2014/main" id="{335C7C43-F65F-4F5E-AA41-10AE021781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BEC41F-45A9-4F5D-81A3-B706BF85D7B6}"/>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35072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70363-ABD3-4D04-AE10-82A9A1FA49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C36DC-90A7-4079-9A75-9FE7EF51B4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911502-D3A2-4E24-81F3-E2DDA0C6A285}"/>
              </a:ext>
            </a:extLst>
          </p:cNvPr>
          <p:cNvSpPr>
            <a:spLocks noGrp="1"/>
          </p:cNvSpPr>
          <p:nvPr>
            <p:ph type="dt" sz="half" idx="10"/>
          </p:nvPr>
        </p:nvSpPr>
        <p:spPr/>
        <p:txBody>
          <a:bodyPr/>
          <a:lstStyle/>
          <a:p>
            <a:fld id="{2BC161C9-4B06-4FF1-B690-493545F3E3B1}" type="datetime1">
              <a:rPr lang="en-GB" smtClean="0"/>
              <a:t>21/02/2023</a:t>
            </a:fld>
            <a:endParaRPr lang="en-GB"/>
          </a:p>
        </p:txBody>
      </p:sp>
      <p:sp>
        <p:nvSpPr>
          <p:cNvPr id="5" name="Footer Placeholder 4">
            <a:extLst>
              <a:ext uri="{FF2B5EF4-FFF2-40B4-BE49-F238E27FC236}">
                <a16:creationId xmlns:a16="http://schemas.microsoft.com/office/drawing/2014/main" id="{AD8EF5E4-9F08-4890-BDA5-F4D22D96DE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28FB1-D854-489F-9E6A-00726FFDA9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33012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A731D4-176C-4990-BF36-0B4F1CD96E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A038E3-A86E-4F7E-BD1D-9007D5B70E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6DCE8-C757-4733-9DAD-3678836AFD93}"/>
              </a:ext>
            </a:extLst>
          </p:cNvPr>
          <p:cNvSpPr>
            <a:spLocks noGrp="1"/>
          </p:cNvSpPr>
          <p:nvPr>
            <p:ph type="dt" sz="half" idx="10"/>
          </p:nvPr>
        </p:nvSpPr>
        <p:spPr/>
        <p:txBody>
          <a:bodyPr/>
          <a:lstStyle/>
          <a:p>
            <a:fld id="{1227B61F-5CE4-4014-8408-D9D5A5C8A4CC}" type="datetime1">
              <a:rPr lang="en-GB" smtClean="0"/>
              <a:t>21/02/2023</a:t>
            </a:fld>
            <a:endParaRPr lang="en-GB"/>
          </a:p>
        </p:txBody>
      </p:sp>
      <p:sp>
        <p:nvSpPr>
          <p:cNvPr id="5" name="Footer Placeholder 4">
            <a:extLst>
              <a:ext uri="{FF2B5EF4-FFF2-40B4-BE49-F238E27FC236}">
                <a16:creationId xmlns:a16="http://schemas.microsoft.com/office/drawing/2014/main" id="{5D7AB865-8B90-4411-9392-F138218451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2478F2-F877-4BC8-B520-1EA40C5A29ED}"/>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771163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4464-739A-4331-B732-5F351C0D07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0C4D075-BA42-4D89-AFB8-5CC7C4566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A53699A-D1BB-4333-A8DD-DAF15271F1FD}"/>
              </a:ext>
            </a:extLst>
          </p:cNvPr>
          <p:cNvSpPr>
            <a:spLocks noGrp="1"/>
          </p:cNvSpPr>
          <p:nvPr>
            <p:ph type="dt" sz="half" idx="10"/>
          </p:nvPr>
        </p:nvSpPr>
        <p:spPr/>
        <p:txBody>
          <a:bodyPr/>
          <a:lstStyle/>
          <a:p>
            <a:fld id="{49966123-B92A-4B03-A91C-8957B50F6ED5}" type="datetime1">
              <a:rPr lang="en-GB" smtClean="0"/>
              <a:t>21/02/2023</a:t>
            </a:fld>
            <a:endParaRPr lang="en-GB"/>
          </a:p>
        </p:txBody>
      </p:sp>
      <p:sp>
        <p:nvSpPr>
          <p:cNvPr id="5" name="Footer Placeholder 4">
            <a:extLst>
              <a:ext uri="{FF2B5EF4-FFF2-40B4-BE49-F238E27FC236}">
                <a16:creationId xmlns:a16="http://schemas.microsoft.com/office/drawing/2014/main" id="{0131DA8B-DFA5-4334-B5B1-EC27ED5F5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7B623-63BF-41F7-9E63-7D6A2EFF2087}"/>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019192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50BD0-F81C-4DFB-925A-E6FF812076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530BB4F-0DC0-4F42-8E89-C8C6344C6E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D8F7F-B391-4456-85F8-54D52A7C9535}"/>
              </a:ext>
            </a:extLst>
          </p:cNvPr>
          <p:cNvSpPr>
            <a:spLocks noGrp="1"/>
          </p:cNvSpPr>
          <p:nvPr>
            <p:ph type="dt" sz="half" idx="10"/>
          </p:nvPr>
        </p:nvSpPr>
        <p:spPr/>
        <p:txBody>
          <a:bodyPr/>
          <a:lstStyle/>
          <a:p>
            <a:fld id="{44B09E15-D19C-4B37-8F98-8AF1B1448ADD}" type="datetime1">
              <a:rPr lang="en-GB" smtClean="0"/>
              <a:t>21/02/2023</a:t>
            </a:fld>
            <a:endParaRPr lang="en-GB"/>
          </a:p>
        </p:txBody>
      </p:sp>
      <p:sp>
        <p:nvSpPr>
          <p:cNvPr id="5" name="Footer Placeholder 4">
            <a:extLst>
              <a:ext uri="{FF2B5EF4-FFF2-40B4-BE49-F238E27FC236}">
                <a16:creationId xmlns:a16="http://schemas.microsoft.com/office/drawing/2014/main" id="{D92C634E-C744-4794-B849-05B9E2CAF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2BF11-51C9-44B3-BB63-49760C5B1140}"/>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914447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46849-8337-4C9A-882E-2A69723A29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6B7721-5B0D-4E64-A15E-162DF7FF5A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1BB504-F5C9-42F9-9E6E-3F9133BC45FD}"/>
              </a:ext>
            </a:extLst>
          </p:cNvPr>
          <p:cNvSpPr>
            <a:spLocks noGrp="1"/>
          </p:cNvSpPr>
          <p:nvPr>
            <p:ph type="dt" sz="half" idx="10"/>
          </p:nvPr>
        </p:nvSpPr>
        <p:spPr/>
        <p:txBody>
          <a:bodyPr/>
          <a:lstStyle/>
          <a:p>
            <a:fld id="{B7CF616E-9F32-4294-B127-A1A5328AE9B6}" type="datetime1">
              <a:rPr lang="en-GB" smtClean="0"/>
              <a:t>21/02/2023</a:t>
            </a:fld>
            <a:endParaRPr lang="en-GB"/>
          </a:p>
        </p:txBody>
      </p:sp>
      <p:sp>
        <p:nvSpPr>
          <p:cNvPr id="5" name="Footer Placeholder 4">
            <a:extLst>
              <a:ext uri="{FF2B5EF4-FFF2-40B4-BE49-F238E27FC236}">
                <a16:creationId xmlns:a16="http://schemas.microsoft.com/office/drawing/2014/main" id="{7D081C9D-F373-4C42-A4C6-A0CB8DF4F6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4DDA84-6231-4DDB-A080-E8FF0137CAA3}"/>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050121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AD0E2-A2A8-4B57-8C20-F6D76816D1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5B6072-3689-4CC2-9351-48F7C4F04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D3D7656-D15C-44A1-BA86-CE058894F1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C1142B6-8193-4BEB-B6C3-1FEA7CF12A0B}"/>
              </a:ext>
            </a:extLst>
          </p:cNvPr>
          <p:cNvSpPr>
            <a:spLocks noGrp="1"/>
          </p:cNvSpPr>
          <p:nvPr>
            <p:ph type="dt" sz="half" idx="10"/>
          </p:nvPr>
        </p:nvSpPr>
        <p:spPr/>
        <p:txBody>
          <a:bodyPr/>
          <a:lstStyle/>
          <a:p>
            <a:fld id="{6F681CC3-96EF-4A3B-BCDE-5C796DA55F20}" type="datetime1">
              <a:rPr lang="en-GB" smtClean="0"/>
              <a:t>21/02/2023</a:t>
            </a:fld>
            <a:endParaRPr lang="en-GB"/>
          </a:p>
        </p:txBody>
      </p:sp>
      <p:sp>
        <p:nvSpPr>
          <p:cNvPr id="6" name="Footer Placeholder 5">
            <a:extLst>
              <a:ext uri="{FF2B5EF4-FFF2-40B4-BE49-F238E27FC236}">
                <a16:creationId xmlns:a16="http://schemas.microsoft.com/office/drawing/2014/main" id="{8F0624F4-63BF-490D-9AC6-E5BB31CC9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99A43B-1B05-4CAB-8278-C3414C30F97A}"/>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317355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6B68-A73B-4FB8-ADAA-E7C793515A0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FDDDE8-D294-4C8A-A178-3976CB5E1C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23A928-D7F2-43B4-822D-D3EAE40B9E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9D0E0E5-4857-49BE-9EF4-5F473FB3CC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84204-C7FB-4AFD-95F5-9FEAF9915F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6A6A1B4-338F-4F8F-BDAB-40EB576F7877}"/>
              </a:ext>
            </a:extLst>
          </p:cNvPr>
          <p:cNvSpPr>
            <a:spLocks noGrp="1"/>
          </p:cNvSpPr>
          <p:nvPr>
            <p:ph type="dt" sz="half" idx="10"/>
          </p:nvPr>
        </p:nvSpPr>
        <p:spPr/>
        <p:txBody>
          <a:bodyPr/>
          <a:lstStyle/>
          <a:p>
            <a:fld id="{820E4B73-96BC-4D6D-AC14-7B9119C322F6}" type="datetime1">
              <a:rPr lang="en-GB" smtClean="0"/>
              <a:t>21/02/2023</a:t>
            </a:fld>
            <a:endParaRPr lang="en-GB"/>
          </a:p>
        </p:txBody>
      </p:sp>
      <p:sp>
        <p:nvSpPr>
          <p:cNvPr id="8" name="Footer Placeholder 7">
            <a:extLst>
              <a:ext uri="{FF2B5EF4-FFF2-40B4-BE49-F238E27FC236}">
                <a16:creationId xmlns:a16="http://schemas.microsoft.com/office/drawing/2014/main" id="{D68B1102-F590-4C07-8B41-AC8F693FB2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472DE0-7435-44E2-985C-5A34878FAE27}"/>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699540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0476B-E253-414B-B7B1-E79E948AD4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A56643-4EA6-4D69-B19C-9C20701FF279}"/>
              </a:ext>
            </a:extLst>
          </p:cNvPr>
          <p:cNvSpPr>
            <a:spLocks noGrp="1"/>
          </p:cNvSpPr>
          <p:nvPr>
            <p:ph type="dt" sz="half" idx="10"/>
          </p:nvPr>
        </p:nvSpPr>
        <p:spPr/>
        <p:txBody>
          <a:bodyPr/>
          <a:lstStyle/>
          <a:p>
            <a:fld id="{D72199A1-3226-4F32-899D-B8467C50D8FB}" type="datetime1">
              <a:rPr lang="en-GB" smtClean="0"/>
              <a:t>21/02/2023</a:t>
            </a:fld>
            <a:endParaRPr lang="en-GB"/>
          </a:p>
        </p:txBody>
      </p:sp>
      <p:sp>
        <p:nvSpPr>
          <p:cNvPr id="4" name="Footer Placeholder 3">
            <a:extLst>
              <a:ext uri="{FF2B5EF4-FFF2-40B4-BE49-F238E27FC236}">
                <a16:creationId xmlns:a16="http://schemas.microsoft.com/office/drawing/2014/main" id="{71CDF0EE-00B8-48DE-9DFB-AF0C1B37132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061947-CF87-4FA4-A9A2-EE61D187BE19}"/>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1568012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F26B29-EAAE-40C9-B8C4-4ED2BE0FFA13}"/>
              </a:ext>
            </a:extLst>
          </p:cNvPr>
          <p:cNvSpPr>
            <a:spLocks noGrp="1"/>
          </p:cNvSpPr>
          <p:nvPr>
            <p:ph type="dt" sz="half" idx="10"/>
          </p:nvPr>
        </p:nvSpPr>
        <p:spPr/>
        <p:txBody>
          <a:bodyPr/>
          <a:lstStyle/>
          <a:p>
            <a:fld id="{5F7B873F-BE15-4625-860E-0D29FD8E07CA}" type="datetime1">
              <a:rPr lang="en-GB" smtClean="0"/>
              <a:t>21/02/2023</a:t>
            </a:fld>
            <a:endParaRPr lang="en-GB"/>
          </a:p>
        </p:txBody>
      </p:sp>
      <p:sp>
        <p:nvSpPr>
          <p:cNvPr id="3" name="Footer Placeholder 2">
            <a:extLst>
              <a:ext uri="{FF2B5EF4-FFF2-40B4-BE49-F238E27FC236}">
                <a16:creationId xmlns:a16="http://schemas.microsoft.com/office/drawing/2014/main" id="{CFA91D00-BEBD-4EF8-A8B1-84919EC4AEC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3D964C0-1DD3-45AE-98F3-8F66F5847FC6}"/>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4777534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6BEA5-0586-4352-A3E2-39D23C3C8B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E97D6E-F5FA-4DFE-9C0A-47CCDAC64B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16BE45-BB6D-4DDD-B9D0-81D6BF05DD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BF1F2A-C4BA-4885-B165-FE5E577C7F26}"/>
              </a:ext>
            </a:extLst>
          </p:cNvPr>
          <p:cNvSpPr>
            <a:spLocks noGrp="1"/>
          </p:cNvSpPr>
          <p:nvPr>
            <p:ph type="dt" sz="half" idx="10"/>
          </p:nvPr>
        </p:nvSpPr>
        <p:spPr/>
        <p:txBody>
          <a:bodyPr/>
          <a:lstStyle/>
          <a:p>
            <a:fld id="{A2169772-5E24-4DAE-8746-39E64DC167C9}" type="datetime1">
              <a:rPr lang="en-GB" smtClean="0"/>
              <a:t>21/02/2023</a:t>
            </a:fld>
            <a:endParaRPr lang="en-GB"/>
          </a:p>
        </p:txBody>
      </p:sp>
      <p:sp>
        <p:nvSpPr>
          <p:cNvPr id="6" name="Footer Placeholder 5">
            <a:extLst>
              <a:ext uri="{FF2B5EF4-FFF2-40B4-BE49-F238E27FC236}">
                <a16:creationId xmlns:a16="http://schemas.microsoft.com/office/drawing/2014/main" id="{FCE2723A-E134-4F8A-8557-D884169557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45A26A-4B65-44CC-80F9-A4989E1F13B0}"/>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11993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7364F-67B8-4D12-84DC-0B3CEA0BC6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9C16CF8-0890-4471-BBA0-DF92B2A6CD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EDE0A1-11CD-4AF7-9F6A-234F44D81526}"/>
              </a:ext>
            </a:extLst>
          </p:cNvPr>
          <p:cNvSpPr>
            <a:spLocks noGrp="1"/>
          </p:cNvSpPr>
          <p:nvPr>
            <p:ph type="dt" sz="half" idx="10"/>
          </p:nvPr>
        </p:nvSpPr>
        <p:spPr/>
        <p:txBody>
          <a:bodyPr/>
          <a:lstStyle/>
          <a:p>
            <a:fld id="{D4DE1C70-34E7-4A8D-98DA-6B1F750968A8}" type="datetime1">
              <a:rPr lang="en-GB" smtClean="0"/>
              <a:t>21/02/2023</a:t>
            </a:fld>
            <a:endParaRPr lang="en-GB"/>
          </a:p>
        </p:txBody>
      </p:sp>
      <p:sp>
        <p:nvSpPr>
          <p:cNvPr id="5" name="Footer Placeholder 4">
            <a:extLst>
              <a:ext uri="{FF2B5EF4-FFF2-40B4-BE49-F238E27FC236}">
                <a16:creationId xmlns:a16="http://schemas.microsoft.com/office/drawing/2014/main" id="{B51DCF7B-40DF-4612-9EA9-8EEBFC761D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6AE6BF-B5C9-486E-9601-D45776224D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80549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0BCB6-27D6-4E68-B5F0-D72A9CCAB9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8035C37-CDC3-45C0-ADF0-2FCE5A397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B0B46A-A4D3-4B9D-8B06-42B39DE797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F7BA4-2F99-445D-A87B-EE204B4A1A19}"/>
              </a:ext>
            </a:extLst>
          </p:cNvPr>
          <p:cNvSpPr>
            <a:spLocks noGrp="1"/>
          </p:cNvSpPr>
          <p:nvPr>
            <p:ph type="dt" sz="half" idx="10"/>
          </p:nvPr>
        </p:nvSpPr>
        <p:spPr/>
        <p:txBody>
          <a:bodyPr/>
          <a:lstStyle/>
          <a:p>
            <a:fld id="{87958E56-C475-418D-9506-855CB38FC0D4}" type="datetime1">
              <a:rPr lang="en-GB" smtClean="0"/>
              <a:t>21/02/2023</a:t>
            </a:fld>
            <a:endParaRPr lang="en-GB"/>
          </a:p>
        </p:txBody>
      </p:sp>
      <p:sp>
        <p:nvSpPr>
          <p:cNvPr id="6" name="Footer Placeholder 5">
            <a:extLst>
              <a:ext uri="{FF2B5EF4-FFF2-40B4-BE49-F238E27FC236}">
                <a16:creationId xmlns:a16="http://schemas.microsoft.com/office/drawing/2014/main" id="{5C8E9FA5-F67D-4680-9026-747C87C5B2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E7462F-DD43-432B-909D-F92F7745ADEF}"/>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3883412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2A18F-7FC9-4B20-85D9-3B434E1DBE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C63970-01A9-4EF3-BC3E-B4F8EA2B4E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EAD53A-693A-4ACB-BA98-A3B1FCE8FC56}"/>
              </a:ext>
            </a:extLst>
          </p:cNvPr>
          <p:cNvSpPr>
            <a:spLocks noGrp="1"/>
          </p:cNvSpPr>
          <p:nvPr>
            <p:ph type="dt" sz="half" idx="10"/>
          </p:nvPr>
        </p:nvSpPr>
        <p:spPr/>
        <p:txBody>
          <a:bodyPr/>
          <a:lstStyle/>
          <a:p>
            <a:fld id="{8A93D5A5-F8B7-42B3-BEB3-CCCC25E513D5}" type="datetime1">
              <a:rPr lang="en-GB" smtClean="0"/>
              <a:t>21/02/2023</a:t>
            </a:fld>
            <a:endParaRPr lang="en-GB"/>
          </a:p>
        </p:txBody>
      </p:sp>
      <p:sp>
        <p:nvSpPr>
          <p:cNvPr id="5" name="Footer Placeholder 4">
            <a:extLst>
              <a:ext uri="{FF2B5EF4-FFF2-40B4-BE49-F238E27FC236}">
                <a16:creationId xmlns:a16="http://schemas.microsoft.com/office/drawing/2014/main" id="{4ACF39D0-660E-4A7C-912B-0D48561A09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BDDFF6-6117-47B9-8B20-5490D2A61E29}"/>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747742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C272CA-68DA-45CF-B78B-F07364409C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7D1E5E5-1ECC-4102-889C-CAC28F7148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8CD2C9-048B-4608-91BC-331689D78355}"/>
              </a:ext>
            </a:extLst>
          </p:cNvPr>
          <p:cNvSpPr>
            <a:spLocks noGrp="1"/>
          </p:cNvSpPr>
          <p:nvPr>
            <p:ph type="dt" sz="half" idx="10"/>
          </p:nvPr>
        </p:nvSpPr>
        <p:spPr/>
        <p:txBody>
          <a:bodyPr/>
          <a:lstStyle/>
          <a:p>
            <a:fld id="{A8AC40DF-2AC2-4EBA-AA6D-F338A5610D37}" type="datetime1">
              <a:rPr lang="en-GB" smtClean="0"/>
              <a:t>21/02/2023</a:t>
            </a:fld>
            <a:endParaRPr lang="en-GB"/>
          </a:p>
        </p:txBody>
      </p:sp>
      <p:sp>
        <p:nvSpPr>
          <p:cNvPr id="5" name="Footer Placeholder 4">
            <a:extLst>
              <a:ext uri="{FF2B5EF4-FFF2-40B4-BE49-F238E27FC236}">
                <a16:creationId xmlns:a16="http://schemas.microsoft.com/office/drawing/2014/main" id="{D4865A06-2ED3-4161-8368-3264437EF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FEF63-63FF-400C-9EFA-78951555E1AC}"/>
              </a:ext>
            </a:extLst>
          </p:cNvPr>
          <p:cNvSpPr>
            <a:spLocks noGrp="1"/>
          </p:cNvSpPr>
          <p:nvPr>
            <p:ph type="sldNum" sz="quarter" idx="12"/>
          </p:nvPr>
        </p:nvSpPr>
        <p:spPr/>
        <p:txBody>
          <a:bodyPr/>
          <a:lstStyle/>
          <a:p>
            <a:fld id="{C1638E35-8F57-43A4-A9E9-DAE504320E33}" type="slidenum">
              <a:rPr lang="en-GB" smtClean="0"/>
              <a:t>‹#›</a:t>
            </a:fld>
            <a:endParaRPr lang="en-GB"/>
          </a:p>
        </p:txBody>
      </p:sp>
    </p:spTree>
    <p:extLst>
      <p:ext uri="{BB962C8B-B14F-4D97-AF65-F5344CB8AC3E}">
        <p14:creationId xmlns:p14="http://schemas.microsoft.com/office/powerpoint/2010/main" val="2592479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00DB8-BDBC-4332-BF86-42FBD7BC72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ABDA0F-E45B-48F7-BED7-4EE5118125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F9F21E-D4F1-46BC-AD27-6AA9743AA2F9}"/>
              </a:ext>
            </a:extLst>
          </p:cNvPr>
          <p:cNvSpPr>
            <a:spLocks noGrp="1"/>
          </p:cNvSpPr>
          <p:nvPr>
            <p:ph type="dt" sz="half" idx="10"/>
          </p:nvPr>
        </p:nvSpPr>
        <p:spPr/>
        <p:txBody>
          <a:bodyPr/>
          <a:lstStyle/>
          <a:p>
            <a:fld id="{E6FB5C3F-7DD6-48AA-B938-8332A015CA1E}" type="datetime1">
              <a:rPr lang="en-GB" smtClean="0"/>
              <a:t>21/02/2023</a:t>
            </a:fld>
            <a:endParaRPr lang="en-GB"/>
          </a:p>
        </p:txBody>
      </p:sp>
      <p:sp>
        <p:nvSpPr>
          <p:cNvPr id="5" name="Footer Placeholder 4">
            <a:extLst>
              <a:ext uri="{FF2B5EF4-FFF2-40B4-BE49-F238E27FC236}">
                <a16:creationId xmlns:a16="http://schemas.microsoft.com/office/drawing/2014/main" id="{4C4A2E00-5F3E-4FB8-9EB4-58E0762ECA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DB8355-1527-4C40-BC89-2544912BAFE2}"/>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540299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3389-FF9E-439E-8FCF-D54791AC17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A1F81-B524-420C-80CC-6352684F47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4DD02E-9367-4D56-9E6E-17ED6941989D}"/>
              </a:ext>
            </a:extLst>
          </p:cNvPr>
          <p:cNvSpPr>
            <a:spLocks noGrp="1"/>
          </p:cNvSpPr>
          <p:nvPr>
            <p:ph type="dt" sz="half" idx="10"/>
          </p:nvPr>
        </p:nvSpPr>
        <p:spPr/>
        <p:txBody>
          <a:bodyPr/>
          <a:lstStyle/>
          <a:p>
            <a:fld id="{4A2B35B6-0B88-4E53-9794-17A94BDF665E}" type="datetime1">
              <a:rPr lang="en-GB" smtClean="0"/>
              <a:t>21/02/2023</a:t>
            </a:fld>
            <a:endParaRPr lang="en-GB"/>
          </a:p>
        </p:txBody>
      </p:sp>
      <p:sp>
        <p:nvSpPr>
          <p:cNvPr id="5" name="Footer Placeholder 4">
            <a:extLst>
              <a:ext uri="{FF2B5EF4-FFF2-40B4-BE49-F238E27FC236}">
                <a16:creationId xmlns:a16="http://schemas.microsoft.com/office/drawing/2014/main" id="{40B651D4-002F-4E6D-9BA7-5FE67C6563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250A66-28CF-473B-B156-36ECE51AAAAF}"/>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809516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1DAF-8DC6-4770-AA16-6E50730983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D2BABC4-5DDD-499D-99C4-230ADA04B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ED5EFC-AB6B-404B-8BF1-D172DFFA99DE}"/>
              </a:ext>
            </a:extLst>
          </p:cNvPr>
          <p:cNvSpPr>
            <a:spLocks noGrp="1"/>
          </p:cNvSpPr>
          <p:nvPr>
            <p:ph type="dt" sz="half" idx="10"/>
          </p:nvPr>
        </p:nvSpPr>
        <p:spPr/>
        <p:txBody>
          <a:bodyPr/>
          <a:lstStyle/>
          <a:p>
            <a:fld id="{0F407B95-C99C-4644-B7EF-E0ADC31C9628}" type="datetime1">
              <a:rPr lang="en-GB" smtClean="0"/>
              <a:t>21/02/2023</a:t>
            </a:fld>
            <a:endParaRPr lang="en-GB"/>
          </a:p>
        </p:txBody>
      </p:sp>
      <p:sp>
        <p:nvSpPr>
          <p:cNvPr id="5" name="Footer Placeholder 4">
            <a:extLst>
              <a:ext uri="{FF2B5EF4-FFF2-40B4-BE49-F238E27FC236}">
                <a16:creationId xmlns:a16="http://schemas.microsoft.com/office/drawing/2014/main" id="{9E1BA337-71E7-46C0-AF0A-E106D34E11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CA2DA0-6146-43B8-AC3F-A328203DC4E3}"/>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1119660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2F01-3F28-4D63-A1B9-093FF31F6F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A5E8AA-3965-4AA9-B203-844B579FB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4EC1AA4-F1EB-4B21-B481-7D022E7AE4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868F4A-EBEE-43EE-8736-7D9983233836}"/>
              </a:ext>
            </a:extLst>
          </p:cNvPr>
          <p:cNvSpPr>
            <a:spLocks noGrp="1"/>
          </p:cNvSpPr>
          <p:nvPr>
            <p:ph type="dt" sz="half" idx="10"/>
          </p:nvPr>
        </p:nvSpPr>
        <p:spPr/>
        <p:txBody>
          <a:bodyPr/>
          <a:lstStyle/>
          <a:p>
            <a:fld id="{DBA822B4-8039-4F73-BE20-37154A83E925}" type="datetime1">
              <a:rPr lang="en-GB" smtClean="0"/>
              <a:t>21/02/2023</a:t>
            </a:fld>
            <a:endParaRPr lang="en-GB"/>
          </a:p>
        </p:txBody>
      </p:sp>
      <p:sp>
        <p:nvSpPr>
          <p:cNvPr id="6" name="Footer Placeholder 5">
            <a:extLst>
              <a:ext uri="{FF2B5EF4-FFF2-40B4-BE49-F238E27FC236}">
                <a16:creationId xmlns:a16="http://schemas.microsoft.com/office/drawing/2014/main" id="{65A4D44E-7D1C-4917-ACCB-68FA224307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CC2D74-CEA9-4D4B-A056-5EC5EA86E61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480113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BA84-CC0E-42AF-AC3E-0C522A045D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1F060B6-AD83-4640-B413-7AE8596255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2D719D-BF3C-4A48-9053-7B777FC738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316AF5C-3C47-4EB2-80A9-D34498D3C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4EFD3E-02A7-4B05-AE6F-F518AAE98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741706-DA6B-4CF8-94D4-F996F7EFFC8A}"/>
              </a:ext>
            </a:extLst>
          </p:cNvPr>
          <p:cNvSpPr>
            <a:spLocks noGrp="1"/>
          </p:cNvSpPr>
          <p:nvPr>
            <p:ph type="dt" sz="half" idx="10"/>
          </p:nvPr>
        </p:nvSpPr>
        <p:spPr/>
        <p:txBody>
          <a:bodyPr/>
          <a:lstStyle/>
          <a:p>
            <a:fld id="{1FBDB330-E0AB-49C9-BC8A-32BDF4889583}" type="datetime1">
              <a:rPr lang="en-GB" smtClean="0"/>
              <a:t>21/02/2023</a:t>
            </a:fld>
            <a:endParaRPr lang="en-GB"/>
          </a:p>
        </p:txBody>
      </p:sp>
      <p:sp>
        <p:nvSpPr>
          <p:cNvPr id="8" name="Footer Placeholder 7">
            <a:extLst>
              <a:ext uri="{FF2B5EF4-FFF2-40B4-BE49-F238E27FC236}">
                <a16:creationId xmlns:a16="http://schemas.microsoft.com/office/drawing/2014/main" id="{4A8DE866-E251-4912-B62D-B36B634874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ECD2CD-DA37-41A0-BF9F-A54D07B9F2E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424868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DB3AC-7D38-442D-B8A8-DFDE462294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AFF04C5-C4B9-44CA-B4D9-C0EF411484CA}"/>
              </a:ext>
            </a:extLst>
          </p:cNvPr>
          <p:cNvSpPr>
            <a:spLocks noGrp="1"/>
          </p:cNvSpPr>
          <p:nvPr>
            <p:ph type="dt" sz="half" idx="10"/>
          </p:nvPr>
        </p:nvSpPr>
        <p:spPr/>
        <p:txBody>
          <a:bodyPr/>
          <a:lstStyle/>
          <a:p>
            <a:fld id="{F091E19E-F006-451F-948E-3749C302C0BA}" type="datetime1">
              <a:rPr lang="en-GB" smtClean="0"/>
              <a:t>21/02/2023</a:t>
            </a:fld>
            <a:endParaRPr lang="en-GB"/>
          </a:p>
        </p:txBody>
      </p:sp>
      <p:sp>
        <p:nvSpPr>
          <p:cNvPr id="4" name="Footer Placeholder 3">
            <a:extLst>
              <a:ext uri="{FF2B5EF4-FFF2-40B4-BE49-F238E27FC236}">
                <a16:creationId xmlns:a16="http://schemas.microsoft.com/office/drawing/2014/main" id="{D31D08B6-F547-4D72-9FA6-DDB5AC40950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2FB8E12-D71F-412E-ABD7-C6405B0EAF7D}"/>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81502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EF36A-781E-46FC-B760-3BA7A384CEC5}"/>
              </a:ext>
            </a:extLst>
          </p:cNvPr>
          <p:cNvSpPr>
            <a:spLocks noGrp="1"/>
          </p:cNvSpPr>
          <p:nvPr>
            <p:ph type="dt" sz="half" idx="10"/>
          </p:nvPr>
        </p:nvSpPr>
        <p:spPr/>
        <p:txBody>
          <a:bodyPr/>
          <a:lstStyle/>
          <a:p>
            <a:fld id="{A49E2AB9-1053-4EFD-8D12-61D56574631F}" type="datetime1">
              <a:rPr lang="en-GB" smtClean="0"/>
              <a:t>21/02/2023</a:t>
            </a:fld>
            <a:endParaRPr lang="en-GB"/>
          </a:p>
        </p:txBody>
      </p:sp>
      <p:sp>
        <p:nvSpPr>
          <p:cNvPr id="3" name="Footer Placeholder 2">
            <a:extLst>
              <a:ext uri="{FF2B5EF4-FFF2-40B4-BE49-F238E27FC236}">
                <a16:creationId xmlns:a16="http://schemas.microsoft.com/office/drawing/2014/main" id="{E7914FFB-06CA-4665-A3D5-B09593A82C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AFE9129-0C7C-4BF3-9256-3705FACA5C1C}"/>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444347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1C08-65A7-4C69-90A3-8F2948BECB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3E2C82-E78F-4D3D-8FFF-9F9E146567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E3F75D-9D11-415F-B564-05704D14C97C}"/>
              </a:ext>
            </a:extLst>
          </p:cNvPr>
          <p:cNvSpPr>
            <a:spLocks noGrp="1"/>
          </p:cNvSpPr>
          <p:nvPr>
            <p:ph type="dt" sz="half" idx="10"/>
          </p:nvPr>
        </p:nvSpPr>
        <p:spPr/>
        <p:txBody>
          <a:bodyPr/>
          <a:lstStyle/>
          <a:p>
            <a:fld id="{6D09E652-6F17-412A-953B-D3F725D6A1E4}" type="datetime1">
              <a:rPr lang="en-GB" smtClean="0"/>
              <a:t>21/02/2023</a:t>
            </a:fld>
            <a:endParaRPr lang="en-GB"/>
          </a:p>
        </p:txBody>
      </p:sp>
      <p:sp>
        <p:nvSpPr>
          <p:cNvPr id="5" name="Footer Placeholder 4">
            <a:extLst>
              <a:ext uri="{FF2B5EF4-FFF2-40B4-BE49-F238E27FC236}">
                <a16:creationId xmlns:a16="http://schemas.microsoft.com/office/drawing/2014/main" id="{EB551F54-1715-4F6F-9A0A-2F24C48B7F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F4F593-FA2A-4281-BCF0-D4D57FBE4DD9}"/>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37153690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8618-0C2B-4D5E-AA0E-C8FFFF081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58FBA7F-FB81-4A88-AAE4-78C841201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7BA159C-94E9-46B2-9A79-231D50BCA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91C61C-F5C7-42BA-AC66-7FA57D197FBD}"/>
              </a:ext>
            </a:extLst>
          </p:cNvPr>
          <p:cNvSpPr>
            <a:spLocks noGrp="1"/>
          </p:cNvSpPr>
          <p:nvPr>
            <p:ph type="dt" sz="half" idx="10"/>
          </p:nvPr>
        </p:nvSpPr>
        <p:spPr/>
        <p:txBody>
          <a:bodyPr/>
          <a:lstStyle/>
          <a:p>
            <a:fld id="{12FE9D90-D6B1-40A5-80B0-7DDADB5CFF32}" type="datetime1">
              <a:rPr lang="en-GB" smtClean="0"/>
              <a:t>21/02/2023</a:t>
            </a:fld>
            <a:endParaRPr lang="en-GB"/>
          </a:p>
        </p:txBody>
      </p:sp>
      <p:sp>
        <p:nvSpPr>
          <p:cNvPr id="6" name="Footer Placeholder 5">
            <a:extLst>
              <a:ext uri="{FF2B5EF4-FFF2-40B4-BE49-F238E27FC236}">
                <a16:creationId xmlns:a16="http://schemas.microsoft.com/office/drawing/2014/main" id="{0D4C5560-8C08-4268-BA2F-83497AF928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0A8C58-2405-42D7-8D42-7193702AF2A8}"/>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550669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D920-0759-4D58-A85A-D8ADD87270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9A9862C-F40E-48F9-8411-7252CA8F93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00D2075-847E-46FA-9ABD-85CE826899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6AED4-9EB2-48DA-8BAD-589DC3C67104}"/>
              </a:ext>
            </a:extLst>
          </p:cNvPr>
          <p:cNvSpPr>
            <a:spLocks noGrp="1"/>
          </p:cNvSpPr>
          <p:nvPr>
            <p:ph type="dt" sz="half" idx="10"/>
          </p:nvPr>
        </p:nvSpPr>
        <p:spPr/>
        <p:txBody>
          <a:bodyPr/>
          <a:lstStyle/>
          <a:p>
            <a:fld id="{DE7D8C1B-D954-4347-BCF1-0077D6DD05E4}" type="datetime1">
              <a:rPr lang="en-GB" smtClean="0"/>
              <a:t>21/02/2023</a:t>
            </a:fld>
            <a:endParaRPr lang="en-GB"/>
          </a:p>
        </p:txBody>
      </p:sp>
      <p:sp>
        <p:nvSpPr>
          <p:cNvPr id="6" name="Footer Placeholder 5">
            <a:extLst>
              <a:ext uri="{FF2B5EF4-FFF2-40B4-BE49-F238E27FC236}">
                <a16:creationId xmlns:a16="http://schemas.microsoft.com/office/drawing/2014/main" id="{C8C29E93-846D-48BB-A83F-F3810DD3DA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CF86F9-AAB9-46CC-8513-854869A9CE5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378592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AA0E8-C2C1-48E8-A4F9-E0BEF70EA1B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D3AFDB-97A6-42AE-A024-3BCE4CA1A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0D658B8-EC3E-4D59-89AF-4CD8FD9BFD3A}"/>
              </a:ext>
            </a:extLst>
          </p:cNvPr>
          <p:cNvSpPr>
            <a:spLocks noGrp="1"/>
          </p:cNvSpPr>
          <p:nvPr>
            <p:ph type="dt" sz="half" idx="10"/>
          </p:nvPr>
        </p:nvSpPr>
        <p:spPr/>
        <p:txBody>
          <a:bodyPr/>
          <a:lstStyle/>
          <a:p>
            <a:fld id="{A4B4112A-7764-4024-8FD9-06E18F608DB3}" type="datetime1">
              <a:rPr lang="en-GB" smtClean="0"/>
              <a:t>21/02/2023</a:t>
            </a:fld>
            <a:endParaRPr lang="en-GB"/>
          </a:p>
        </p:txBody>
      </p:sp>
      <p:sp>
        <p:nvSpPr>
          <p:cNvPr id="5" name="Footer Placeholder 4">
            <a:extLst>
              <a:ext uri="{FF2B5EF4-FFF2-40B4-BE49-F238E27FC236}">
                <a16:creationId xmlns:a16="http://schemas.microsoft.com/office/drawing/2014/main" id="{49463FAD-E698-49C9-B63E-866A1FA278B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B9D21-0E83-49A8-B384-1415FDE001FE}"/>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5370430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71B0F-3CD5-4E0F-AE22-03E27D3FC9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7E39C-EBE6-4095-AE2E-DC9D547E06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499CE0-15D7-42D4-AA1F-6C95F94E421A}"/>
              </a:ext>
            </a:extLst>
          </p:cNvPr>
          <p:cNvSpPr>
            <a:spLocks noGrp="1"/>
          </p:cNvSpPr>
          <p:nvPr>
            <p:ph type="dt" sz="half" idx="10"/>
          </p:nvPr>
        </p:nvSpPr>
        <p:spPr/>
        <p:txBody>
          <a:bodyPr/>
          <a:lstStyle/>
          <a:p>
            <a:fld id="{76E23DA9-5F5E-45A2-9F0E-09275A8C448E}" type="datetime1">
              <a:rPr lang="en-GB" smtClean="0"/>
              <a:t>21/02/2023</a:t>
            </a:fld>
            <a:endParaRPr lang="en-GB"/>
          </a:p>
        </p:txBody>
      </p:sp>
      <p:sp>
        <p:nvSpPr>
          <p:cNvPr id="5" name="Footer Placeholder 4">
            <a:extLst>
              <a:ext uri="{FF2B5EF4-FFF2-40B4-BE49-F238E27FC236}">
                <a16:creationId xmlns:a16="http://schemas.microsoft.com/office/drawing/2014/main" id="{A8EA145A-5DA4-46B4-A3B4-BF1037673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78CF3-EB3E-4B78-94A5-2D0C1E7E0D67}"/>
              </a:ext>
            </a:extLst>
          </p:cNvPr>
          <p:cNvSpPr>
            <a:spLocks noGrp="1"/>
          </p:cNvSpPr>
          <p:nvPr>
            <p:ph type="sldNum" sz="quarter" idx="12"/>
          </p:nvPr>
        </p:nvSpPr>
        <p:spPr/>
        <p:txBody>
          <a:bodyPr/>
          <a:lstStyle/>
          <a:p>
            <a:fld id="{19F25397-7B18-4D59-9A07-BB5517455313}" type="slidenum">
              <a:rPr lang="en-GB" smtClean="0"/>
              <a:t>‹#›</a:t>
            </a:fld>
            <a:endParaRPr lang="en-GB"/>
          </a:p>
        </p:txBody>
      </p:sp>
    </p:spTree>
    <p:extLst>
      <p:ext uri="{BB962C8B-B14F-4D97-AF65-F5344CB8AC3E}">
        <p14:creationId xmlns:p14="http://schemas.microsoft.com/office/powerpoint/2010/main" val="2649386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5BCA1B0D-0503-4995-BEED-5DEA2AFF1856}" type="datetime1">
              <a:rPr lang="en-GB" smtClean="0"/>
              <a:t>21/02/2023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74649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E418C481-99C6-4AB4-AE19-AE5D44AF00F2}" type="datetime1">
              <a:rPr lang="en-GB" smtClean="0"/>
              <a:t>21/02/2023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27727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23994AB-E6D8-47E1-A0A1-38D0128E6E98}" type="datetime1">
              <a:rPr lang="en-GB" smtClean="0"/>
              <a:t>21/02/2023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02967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B1F1501B-A75B-443D-9A89-41754B0780BB}" type="datetime1">
              <a:rPr lang="en-GB" smtClean="0"/>
              <a:t>21/02/2023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570277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91F1EAC4-7D3D-4BDD-B83B-0E6CC84B321C}" type="datetime1">
              <a:rPr lang="en-GB" smtClean="0"/>
              <a:t>21/02/2023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65799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A022E18B-5AE0-4538-A3C7-D658F99ECBDD}" type="datetime1">
              <a:rPr lang="en-GB" smtClean="0"/>
              <a:t>21/02/2023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8261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02C87-1185-42CB-8E93-7C187E7C93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88ECAC-B632-477E-94C7-66AEF168A4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33213E3-BD8D-4CC2-9A92-7B7A556271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3A0EAC-1828-421E-9D6A-46AA63662943}"/>
              </a:ext>
            </a:extLst>
          </p:cNvPr>
          <p:cNvSpPr>
            <a:spLocks noGrp="1"/>
          </p:cNvSpPr>
          <p:nvPr>
            <p:ph type="dt" sz="half" idx="10"/>
          </p:nvPr>
        </p:nvSpPr>
        <p:spPr/>
        <p:txBody>
          <a:bodyPr/>
          <a:lstStyle/>
          <a:p>
            <a:fld id="{87EB8C15-8D42-40F2-90BB-F321ED796121}" type="datetime1">
              <a:rPr lang="en-GB" smtClean="0"/>
              <a:t>21/02/2023</a:t>
            </a:fld>
            <a:endParaRPr lang="en-GB"/>
          </a:p>
        </p:txBody>
      </p:sp>
      <p:sp>
        <p:nvSpPr>
          <p:cNvPr id="6" name="Footer Placeholder 5">
            <a:extLst>
              <a:ext uri="{FF2B5EF4-FFF2-40B4-BE49-F238E27FC236}">
                <a16:creationId xmlns:a16="http://schemas.microsoft.com/office/drawing/2014/main" id="{A5488414-DE33-48EF-ABE0-845D03F955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1D3D64-A330-42FE-B449-55314ECFD68A}"/>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1310069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00D5A66B-19BF-4968-B1DF-E7AEC9064A5D}"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335057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AD79601C-20B5-4B06-8B04-852B650D182E}" type="datetime1">
              <a:rPr lang="en-GB" smtClean="0"/>
              <a:t>21/02/2023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778494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D6BCA3A6-44E0-4C67-86E1-2A0C923BE25A}" type="datetime1">
              <a:rPr lang="en-GB" smtClean="0"/>
              <a:t>21/02/2023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34100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AC96EAC7-6CBE-40D4-B325-C0BF2F292D02}" type="datetime1">
              <a:rPr lang="en-GB" smtClean="0"/>
              <a:t>21/02/2023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78066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A5FF1926-B82E-48C3-8C5A-D895D6BA7D6B}" type="datetime1">
              <a:rPr lang="en-GB" smtClean="0"/>
              <a:t>21/02/2023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193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21/02/2023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64816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21/02/2023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53519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21/02/2023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468513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21/02/2023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490594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21/02/2023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58072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06C22-1F0E-4A65-88BA-EE5058E828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F006FB-8B87-4C31-A706-401E64C72D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4B784A-6221-4735-BEEA-82A4073A3B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97BEBD-C4D3-4091-B852-551F33866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588BF9-30C5-48C6-A99F-F410938793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19B859E-5BE6-4BBA-8103-99B1C232ED80}"/>
              </a:ext>
            </a:extLst>
          </p:cNvPr>
          <p:cNvSpPr>
            <a:spLocks noGrp="1"/>
          </p:cNvSpPr>
          <p:nvPr>
            <p:ph type="dt" sz="half" idx="10"/>
          </p:nvPr>
        </p:nvSpPr>
        <p:spPr/>
        <p:txBody>
          <a:bodyPr/>
          <a:lstStyle/>
          <a:p>
            <a:fld id="{9B1C725E-2A3D-4C81-BFB5-5E64859E51F6}" type="datetime1">
              <a:rPr lang="en-GB" smtClean="0"/>
              <a:t>21/02/2023</a:t>
            </a:fld>
            <a:endParaRPr lang="en-GB"/>
          </a:p>
        </p:txBody>
      </p:sp>
      <p:sp>
        <p:nvSpPr>
          <p:cNvPr id="8" name="Footer Placeholder 7">
            <a:extLst>
              <a:ext uri="{FF2B5EF4-FFF2-40B4-BE49-F238E27FC236}">
                <a16:creationId xmlns:a16="http://schemas.microsoft.com/office/drawing/2014/main" id="{8C9CB5BE-6779-44F5-9068-95EC34A871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091A1D-59DC-40CE-85C5-BEF0BD9E7F4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0983079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21/02/2023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401603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26565213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21/02/2023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531688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21/02/2023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2364400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21/02/2023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27223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21/02/2023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74600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21/02/2023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59934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21/02/2023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561422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21/02/2023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4017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F4D-85FB-46B4-931B-DBDEBA1C03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4726AB-2D9E-4D9E-8A65-9180AF18B8F0}"/>
              </a:ext>
            </a:extLst>
          </p:cNvPr>
          <p:cNvSpPr>
            <a:spLocks noGrp="1"/>
          </p:cNvSpPr>
          <p:nvPr>
            <p:ph type="dt" sz="half" idx="10"/>
          </p:nvPr>
        </p:nvSpPr>
        <p:spPr/>
        <p:txBody>
          <a:bodyPr/>
          <a:lstStyle/>
          <a:p>
            <a:fld id="{C682D0B3-A35C-4946-86AB-FDC56E3F3F02}" type="datetime1">
              <a:rPr lang="en-GB" smtClean="0"/>
              <a:t>21/02/2023</a:t>
            </a:fld>
            <a:endParaRPr lang="en-GB"/>
          </a:p>
        </p:txBody>
      </p:sp>
      <p:sp>
        <p:nvSpPr>
          <p:cNvPr id="4" name="Footer Placeholder 3">
            <a:extLst>
              <a:ext uri="{FF2B5EF4-FFF2-40B4-BE49-F238E27FC236}">
                <a16:creationId xmlns:a16="http://schemas.microsoft.com/office/drawing/2014/main" id="{0E03FD1E-D9F3-4322-A96A-AE2ACBD23C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83CB34B-09CF-47BA-BB93-A96524F8FE72}"/>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865770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60AF9B-F37F-41C1-87F2-30E360659731}"/>
              </a:ext>
            </a:extLst>
          </p:cNvPr>
          <p:cNvSpPr>
            <a:spLocks noGrp="1"/>
          </p:cNvSpPr>
          <p:nvPr>
            <p:ph type="dt" sz="half" idx="10"/>
          </p:nvPr>
        </p:nvSpPr>
        <p:spPr/>
        <p:txBody>
          <a:bodyPr/>
          <a:lstStyle/>
          <a:p>
            <a:fld id="{DFFA46EC-D239-4026-AB33-6781825DB9A6}" type="datetime1">
              <a:rPr lang="en-GB" smtClean="0"/>
              <a:t>21/02/2023</a:t>
            </a:fld>
            <a:endParaRPr lang="en-GB"/>
          </a:p>
        </p:txBody>
      </p:sp>
      <p:sp>
        <p:nvSpPr>
          <p:cNvPr id="3" name="Footer Placeholder 2">
            <a:extLst>
              <a:ext uri="{FF2B5EF4-FFF2-40B4-BE49-F238E27FC236}">
                <a16:creationId xmlns:a16="http://schemas.microsoft.com/office/drawing/2014/main" id="{E2DB2F08-DBF8-4AC5-A48F-64580C42FB2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4512A-924B-4128-92C4-E78ED4F5D167}"/>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854735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5D20-B717-4F12-B603-402C01231B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A73B36-41F7-44D4-BC2D-4F4A61963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60723CE-CB82-4319-91E1-C97EFE3DE6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B0F989-D1AA-4B31-A159-19512ADB0F3A}"/>
              </a:ext>
            </a:extLst>
          </p:cNvPr>
          <p:cNvSpPr>
            <a:spLocks noGrp="1"/>
          </p:cNvSpPr>
          <p:nvPr>
            <p:ph type="dt" sz="half" idx="10"/>
          </p:nvPr>
        </p:nvSpPr>
        <p:spPr/>
        <p:txBody>
          <a:bodyPr/>
          <a:lstStyle/>
          <a:p>
            <a:fld id="{B9358DEB-0B33-4325-AAD2-93CCE233016F}" type="datetime1">
              <a:rPr lang="en-GB" smtClean="0"/>
              <a:t>21/02/2023</a:t>
            </a:fld>
            <a:endParaRPr lang="en-GB"/>
          </a:p>
        </p:txBody>
      </p:sp>
      <p:sp>
        <p:nvSpPr>
          <p:cNvPr id="6" name="Footer Placeholder 5">
            <a:extLst>
              <a:ext uri="{FF2B5EF4-FFF2-40B4-BE49-F238E27FC236}">
                <a16:creationId xmlns:a16="http://schemas.microsoft.com/office/drawing/2014/main" id="{51D62B80-11CE-457B-9F0F-668D385961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C56147-73CB-4165-BD4C-7BD61E4498FE}"/>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24602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379D-8372-4AC9-BCF4-AA469AD617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DE7A35-0BA4-408E-A4C2-DBADB1FC94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C724F4-7688-4D83-85F5-0DEA63C1B2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F09FCE-6E19-44A6-9001-FB344E81308E}"/>
              </a:ext>
            </a:extLst>
          </p:cNvPr>
          <p:cNvSpPr>
            <a:spLocks noGrp="1"/>
          </p:cNvSpPr>
          <p:nvPr>
            <p:ph type="dt" sz="half" idx="10"/>
          </p:nvPr>
        </p:nvSpPr>
        <p:spPr/>
        <p:txBody>
          <a:bodyPr/>
          <a:lstStyle/>
          <a:p>
            <a:fld id="{34CBDC91-4850-4898-8B67-CF60FB04EDD1}" type="datetime1">
              <a:rPr lang="en-GB" smtClean="0"/>
              <a:t>21/02/2023</a:t>
            </a:fld>
            <a:endParaRPr lang="en-GB"/>
          </a:p>
        </p:txBody>
      </p:sp>
      <p:sp>
        <p:nvSpPr>
          <p:cNvPr id="6" name="Footer Placeholder 5">
            <a:extLst>
              <a:ext uri="{FF2B5EF4-FFF2-40B4-BE49-F238E27FC236}">
                <a16:creationId xmlns:a16="http://schemas.microsoft.com/office/drawing/2014/main" id="{C449DFF6-D42C-42A3-BFBB-C821D1C9C56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8F604-83CC-4EFA-848F-6BA024CD12DB}"/>
              </a:ext>
            </a:extLst>
          </p:cNvPr>
          <p:cNvSpPr>
            <a:spLocks noGrp="1"/>
          </p:cNvSpPr>
          <p:nvPr>
            <p:ph type="sldNum" sz="quarter" idx="12"/>
          </p:nvPr>
        </p:nvSpPr>
        <p:spPr/>
        <p:txBody>
          <a:bodyPr/>
          <a:lstStyle/>
          <a:p>
            <a:fld id="{A83774F7-2AC7-4568-9CC0-300334475E45}" type="slidenum">
              <a:rPr lang="en-GB" smtClean="0"/>
              <a:t>‹#›</a:t>
            </a:fld>
            <a:endParaRPr lang="en-GB"/>
          </a:p>
        </p:txBody>
      </p:sp>
    </p:spTree>
    <p:extLst>
      <p:ext uri="{BB962C8B-B14F-4D97-AF65-F5344CB8AC3E}">
        <p14:creationId xmlns:p14="http://schemas.microsoft.com/office/powerpoint/2010/main" val="2976125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5.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257CC-3B9E-4E60-B549-D0CB55867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94BB0B-E5BD-4343-87DC-B1E9A25B5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D521B3-C091-4900-AB89-A3D63EE09F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F4BB0-F75A-4876-8E0C-E18B9937F52F}" type="datetime1">
              <a:rPr lang="en-GB" smtClean="0"/>
              <a:t>21/02/2023</a:t>
            </a:fld>
            <a:endParaRPr lang="en-GB"/>
          </a:p>
        </p:txBody>
      </p:sp>
      <p:sp>
        <p:nvSpPr>
          <p:cNvPr id="5" name="Footer Placeholder 4">
            <a:extLst>
              <a:ext uri="{FF2B5EF4-FFF2-40B4-BE49-F238E27FC236}">
                <a16:creationId xmlns:a16="http://schemas.microsoft.com/office/drawing/2014/main" id="{8CC9C249-B0EE-4651-924D-58F2CEE391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3DE6DA9-8B30-418D-894F-4331A4A27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774F7-2AC7-4568-9CC0-300334475E45}" type="slidenum">
              <a:rPr lang="en-GB" smtClean="0"/>
              <a:t>‹#›</a:t>
            </a:fld>
            <a:endParaRPr lang="en-GB"/>
          </a:p>
        </p:txBody>
      </p:sp>
    </p:spTree>
    <p:extLst>
      <p:ext uri="{BB962C8B-B14F-4D97-AF65-F5344CB8AC3E}">
        <p14:creationId xmlns:p14="http://schemas.microsoft.com/office/powerpoint/2010/main" val="284913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6D5497-720E-4D7D-9E49-992F9FE68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7F88E8-1143-49A6-8847-2D2F0655CE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EF45C3-9961-4E7E-912B-4D61C92326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9A58C-92CB-4646-A412-B43EB5BFC389}" type="datetime1">
              <a:rPr lang="en-GB" smtClean="0"/>
              <a:t>21/02/2023</a:t>
            </a:fld>
            <a:endParaRPr lang="en-GB"/>
          </a:p>
        </p:txBody>
      </p:sp>
      <p:sp>
        <p:nvSpPr>
          <p:cNvPr id="5" name="Footer Placeholder 4">
            <a:extLst>
              <a:ext uri="{FF2B5EF4-FFF2-40B4-BE49-F238E27FC236}">
                <a16:creationId xmlns:a16="http://schemas.microsoft.com/office/drawing/2014/main" id="{F6073022-FF64-4F7E-B6F8-94292178DD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1B03A0-3373-40EB-9FC5-139297F29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38E35-8F57-43A4-A9E9-DAE504320E33}" type="slidenum">
              <a:rPr lang="en-GB" smtClean="0"/>
              <a:t>‹#›</a:t>
            </a:fld>
            <a:endParaRPr lang="en-GB"/>
          </a:p>
        </p:txBody>
      </p:sp>
    </p:spTree>
    <p:extLst>
      <p:ext uri="{BB962C8B-B14F-4D97-AF65-F5344CB8AC3E}">
        <p14:creationId xmlns:p14="http://schemas.microsoft.com/office/powerpoint/2010/main" val="3404098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DEB41A-CB62-40CA-80FA-33A0EEA7D0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AFC4E9-7DB1-4CDF-8114-E1193D089A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6F7AB8-ACF2-4FBA-91D3-DCFA10D128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73A35-2C09-4D23-A28D-09E55F88973D}" type="datetime1">
              <a:rPr lang="en-GB" smtClean="0"/>
              <a:t>21/02/2023</a:t>
            </a:fld>
            <a:endParaRPr lang="en-GB"/>
          </a:p>
        </p:txBody>
      </p:sp>
      <p:sp>
        <p:nvSpPr>
          <p:cNvPr id="5" name="Footer Placeholder 4">
            <a:extLst>
              <a:ext uri="{FF2B5EF4-FFF2-40B4-BE49-F238E27FC236}">
                <a16:creationId xmlns:a16="http://schemas.microsoft.com/office/drawing/2014/main" id="{9682E5D2-2E83-450B-9EEC-2442CF0A0D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D63E03-E5B9-4222-849F-9279B44FEF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F25397-7B18-4D59-9A07-BB5517455313}" type="slidenum">
              <a:rPr lang="en-GB" smtClean="0"/>
              <a:t>‹#›</a:t>
            </a:fld>
            <a:endParaRPr lang="en-GB"/>
          </a:p>
        </p:txBody>
      </p:sp>
    </p:spTree>
    <p:extLst>
      <p:ext uri="{BB962C8B-B14F-4D97-AF65-F5344CB8AC3E}">
        <p14:creationId xmlns:p14="http://schemas.microsoft.com/office/powerpoint/2010/main" val="441690653"/>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2AC6B-DC6F-4D3C-9AE0-20E43D3F48F9}" type="datetime1">
              <a:rPr lang="en-GB" smtClean="0"/>
              <a:t>21/02/2023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366181273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21/02/2023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8531346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8.jpe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8.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8.emf"/></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9.jpg"/><Relationship Id="rId3" Type="http://schemas.microsoft.com/office/2007/relationships/hdphoto" Target="../media/hdphoto2.wdp"/><Relationship Id="rId7" Type="http://schemas.openxmlformats.org/officeDocument/2006/relationships/image" Target="../media/image18.png"/><Relationship Id="rId12"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jpeg"/><Relationship Id="rId10" Type="http://schemas.microsoft.com/office/2007/relationships/hdphoto" Target="../media/hdphoto3.wdp"/><Relationship Id="rId4" Type="http://schemas.openxmlformats.org/officeDocument/2006/relationships/image" Target="../media/image15.png"/><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9.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microsoft.com/office/2007/relationships/hdphoto" Target="../media/hdphoto4.wdp"/><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A32DBBD-D3E4-453E-AFA1-C79D34C915C9}"/>
              </a:ext>
            </a:extLst>
          </p:cNvPr>
          <p:cNvSpPr txBox="1"/>
          <p:nvPr/>
        </p:nvSpPr>
        <p:spPr>
          <a:xfrm>
            <a:off x="0" y="2582220"/>
            <a:ext cx="5906608" cy="1077218"/>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Channel Selection &amp; Coverage </a:t>
            </a:r>
            <a:endParaRPr kumimoji="0" lang="en-US" sz="36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6" name="TextBox 5">
            <a:extLst>
              <a:ext uri="{FF2B5EF4-FFF2-40B4-BE49-F238E27FC236}">
                <a16:creationId xmlns:a16="http://schemas.microsoft.com/office/drawing/2014/main" id="{E69E2D50-2E0A-18DD-E4B0-74E4520C3162}"/>
              </a:ext>
            </a:extLst>
          </p:cNvPr>
          <p:cNvSpPr txBox="1"/>
          <p:nvPr/>
        </p:nvSpPr>
        <p:spPr>
          <a:xfrm>
            <a:off x="124877" y="3557005"/>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Channel end user engagement and the sales &amp; marketing mix .</a:t>
            </a:r>
          </a:p>
        </p:txBody>
      </p:sp>
      <p:pic>
        <p:nvPicPr>
          <p:cNvPr id="2" name="Picture 4" descr="Free Grocery Store Stock Photo">
            <a:extLst>
              <a:ext uri="{FF2B5EF4-FFF2-40B4-BE49-F238E27FC236}">
                <a16:creationId xmlns:a16="http://schemas.microsoft.com/office/drawing/2014/main" id="{E7771DAD-46D7-5FA6-AE52-66E9A7EF4AF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42518" y="1965854"/>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elivery Man writing on Top of a Carton Box Stock Photo">
            <a:extLst>
              <a:ext uri="{FF2B5EF4-FFF2-40B4-BE49-F238E27FC236}">
                <a16:creationId xmlns:a16="http://schemas.microsoft.com/office/drawing/2014/main" id="{F6D7207F-E96A-E5ED-8FB3-E9D33D8A537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044289" y="1964267"/>
            <a:ext cx="2147711" cy="31665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2C00BB2-3217-7AE4-C8AA-05AEDC111CDE}"/>
              </a:ext>
            </a:extLst>
          </p:cNvPr>
          <p:cNvGrpSpPr/>
          <p:nvPr/>
        </p:nvGrpSpPr>
        <p:grpSpPr>
          <a:xfrm>
            <a:off x="5230172" y="4096165"/>
            <a:ext cx="1055370" cy="1055370"/>
            <a:chOff x="7108613" y="4124330"/>
            <a:chExt cx="1055370" cy="1055370"/>
          </a:xfrm>
        </p:grpSpPr>
        <p:sp>
          <p:nvSpPr>
            <p:cNvPr id="7" name="Oval 6">
              <a:extLst>
                <a:ext uri="{FF2B5EF4-FFF2-40B4-BE49-F238E27FC236}">
                  <a16:creationId xmlns:a16="http://schemas.microsoft.com/office/drawing/2014/main" id="{F4B544B9-993F-34FC-6597-C573118F231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0" name="Google Shape;104;p13">
              <a:extLst>
                <a:ext uri="{FF2B5EF4-FFF2-40B4-BE49-F238E27FC236}">
                  <a16:creationId xmlns:a16="http://schemas.microsoft.com/office/drawing/2014/main" id="{CD7ABAA1-85B9-77BE-91E8-7A0F3986C4E3}"/>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3270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9" name="TextBox 8">
            <a:extLst>
              <a:ext uri="{FF2B5EF4-FFF2-40B4-BE49-F238E27FC236}">
                <a16:creationId xmlns:a16="http://schemas.microsoft.com/office/drawing/2014/main" id="{FEA46829-E50C-F1D8-17D3-CEC35EF0618E}"/>
              </a:ext>
            </a:extLst>
          </p:cNvPr>
          <p:cNvSpPr txBox="1"/>
          <p:nvPr/>
        </p:nvSpPr>
        <p:spPr>
          <a:xfrm>
            <a:off x="2121408" y="1636776"/>
            <a:ext cx="3374136" cy="369332"/>
          </a:xfrm>
          <a:prstGeom prst="rect">
            <a:avLst/>
          </a:prstGeom>
          <a:noFill/>
        </p:spPr>
        <p:txBody>
          <a:bodyPr wrap="square" rtlCol="0">
            <a:spAutoFit/>
          </a:bodyP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Channels not covered</a:t>
            </a:r>
          </a:p>
        </p:txBody>
      </p:sp>
      <p:sp>
        <p:nvSpPr>
          <p:cNvPr id="10" name="TextBox 9">
            <a:extLst>
              <a:ext uri="{FF2B5EF4-FFF2-40B4-BE49-F238E27FC236}">
                <a16:creationId xmlns:a16="http://schemas.microsoft.com/office/drawing/2014/main" id="{795CB6FF-DAD3-19CC-58E5-50259C510027}"/>
              </a:ext>
            </a:extLst>
          </p:cNvPr>
          <p:cNvSpPr txBox="1"/>
          <p:nvPr/>
        </p:nvSpPr>
        <p:spPr>
          <a:xfrm>
            <a:off x="7132385" y="2159649"/>
            <a:ext cx="4751768" cy="1200329"/>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Hypermarkets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Supermarkets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Convenience stores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Wine and liquor shops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Independent groceries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Chain groceries </a:t>
            </a:r>
          </a:p>
        </p:txBody>
      </p:sp>
      <p:sp>
        <p:nvSpPr>
          <p:cNvPr id="8" name="TextBox 7">
            <a:extLst>
              <a:ext uri="{FF2B5EF4-FFF2-40B4-BE49-F238E27FC236}">
                <a16:creationId xmlns:a16="http://schemas.microsoft.com/office/drawing/2014/main" id="{1A1DE1C3-96FA-736F-A4CC-4095B2AA9BBA}"/>
              </a:ext>
            </a:extLst>
          </p:cNvPr>
          <p:cNvSpPr txBox="1"/>
          <p:nvPr/>
        </p:nvSpPr>
        <p:spPr>
          <a:xfrm>
            <a:off x="2526857" y="2062113"/>
            <a:ext cx="3736783" cy="3046988"/>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Wholesalers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Street vendors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Airports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Duty free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Movie theatres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Exports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Warehouse</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Fitness centres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Internet cafes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Drug stores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Cash and carry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Restaurants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Coffee shops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Bakeries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Flea markets </a:t>
            </a: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 name="TextBox 10">
            <a:extLst>
              <a:ext uri="{FF2B5EF4-FFF2-40B4-BE49-F238E27FC236}">
                <a16:creationId xmlns:a16="http://schemas.microsoft.com/office/drawing/2014/main" id="{FFDCB3B2-E7FB-9886-0942-2D7DE04A7D72}"/>
              </a:ext>
            </a:extLst>
          </p:cNvPr>
          <p:cNvSpPr txBox="1"/>
          <p:nvPr/>
        </p:nvSpPr>
        <p:spPr>
          <a:xfrm>
            <a:off x="6342888" y="1661160"/>
            <a:ext cx="3374136" cy="369332"/>
          </a:xfrm>
          <a:prstGeom prst="rect">
            <a:avLst/>
          </a:prstGeom>
          <a:noFill/>
        </p:spPr>
        <p:txBody>
          <a:bodyPr wrap="square" rtlCol="0">
            <a:spAutoFit/>
          </a:bodyPr>
          <a:lstStyle/>
          <a:p>
            <a:pPr algn="ctr"/>
            <a:r>
              <a:rPr lang="en-GB" b="1" dirty="0">
                <a:latin typeface="Lato Light" panose="020F0502020204030203" pitchFamily="34" charset="0"/>
                <a:ea typeface="Lato Light" panose="020F0502020204030203" pitchFamily="34" charset="0"/>
                <a:cs typeface="Lato Light" panose="020F0502020204030203" pitchFamily="34" charset="0"/>
              </a:rPr>
              <a:t>Channels covered</a:t>
            </a:r>
          </a:p>
        </p:txBody>
      </p:sp>
      <p:sp>
        <p:nvSpPr>
          <p:cNvPr id="12" name="TextBox 11">
            <a:extLst>
              <a:ext uri="{FF2B5EF4-FFF2-40B4-BE49-F238E27FC236}">
                <a16:creationId xmlns:a16="http://schemas.microsoft.com/office/drawing/2014/main" id="{E70BD97A-39DE-1B2F-3785-982093E53F65}"/>
              </a:ext>
            </a:extLst>
          </p:cNvPr>
          <p:cNvSpPr txBox="1"/>
          <p:nvPr/>
        </p:nvSpPr>
        <p:spPr>
          <a:xfrm>
            <a:off x="374493" y="5355214"/>
            <a:ext cx="6749840" cy="954107"/>
          </a:xfrm>
          <a:prstGeom prst="rect">
            <a:avLst/>
          </a:prstGeom>
          <a:noFill/>
        </p:spPr>
        <p:txBody>
          <a:bodyPr wrap="square" rtlCol="0">
            <a:spAutoFit/>
          </a:bodyPr>
          <a:lstStyle/>
          <a:p>
            <a:pPr marL="228600" indent="-228600">
              <a:buFont typeface="+mj-lt"/>
              <a:buAutoNum type="arabicPeriod"/>
            </a:pPr>
            <a:r>
              <a:rPr lang="en-GB" sz="800" dirty="0">
                <a:latin typeface="Lato Light" panose="020F0502020204030203"/>
              </a:rPr>
              <a:t>The purpose off the above table is to illustrate what is covered in a retail census and who is covering it</a:t>
            </a:r>
          </a:p>
          <a:p>
            <a:pPr marL="228600" indent="-228600">
              <a:buFont typeface="+mj-lt"/>
              <a:buAutoNum type="arabicPeriod"/>
            </a:pPr>
            <a:r>
              <a:rPr lang="en-GB" sz="800" dirty="0">
                <a:latin typeface="Lato Light" panose="020F0502020204030203"/>
              </a:rPr>
              <a:t>While the above table is retail centric this is because brand owners in the consumer goods industry are able sign off a retail census with common objectives in mind </a:t>
            </a:r>
          </a:p>
          <a:p>
            <a:pPr marL="228600" indent="-228600">
              <a:buFont typeface="+mj-lt"/>
              <a:buAutoNum type="arabicPeriod"/>
            </a:pPr>
            <a:r>
              <a:rPr lang="en-GB" sz="800" dirty="0">
                <a:latin typeface="Lato Light" panose="020F0502020204030203"/>
              </a:rPr>
              <a:t>In the B to B environment it will need Taylor one of the larger brand owners 2 sign off on a census or for the research company to talk to multiple brand owners and put together a census .</a:t>
            </a:r>
          </a:p>
          <a:p>
            <a:pPr marL="228600" indent="-228600">
              <a:buFont typeface="+mj-lt"/>
              <a:buAutoNum type="arabicPeriod"/>
            </a:pPr>
            <a:r>
              <a:rPr lang="en-GB" sz="800" dirty="0">
                <a:latin typeface="Lato Light" panose="020F0502020204030203"/>
              </a:rPr>
              <a:t>the major point is it can be done for b2b but a single brand owner might find costs prohibitive .  </a:t>
            </a:r>
          </a:p>
          <a:p>
            <a:pPr marL="228600" indent="-228600">
              <a:buFont typeface="+mj-lt"/>
              <a:buAutoNum type="arabicPeriod"/>
            </a:pPr>
            <a:r>
              <a:rPr lang="en-GB" sz="800" dirty="0">
                <a:latin typeface="Lato Light" panose="020F0502020204030203"/>
              </a:rPr>
              <a:t>Nielsen refer to the census as RMS or retail measurement services </a:t>
            </a:r>
          </a:p>
        </p:txBody>
      </p:sp>
      <p:pic>
        <p:nvPicPr>
          <p:cNvPr id="16" name="Graphic 15" descr="Shopping cart outline">
            <a:extLst>
              <a:ext uri="{FF2B5EF4-FFF2-40B4-BE49-F238E27FC236}">
                <a16:creationId xmlns:a16="http://schemas.microsoft.com/office/drawing/2014/main" id="{5031D91A-9CC7-575C-490B-8F8856CE2F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8760" y="2957208"/>
            <a:ext cx="914400" cy="914400"/>
          </a:xfrm>
          <a:prstGeom prst="rect">
            <a:avLst/>
          </a:prstGeom>
        </p:spPr>
      </p:pic>
      <p:pic>
        <p:nvPicPr>
          <p:cNvPr id="18" name="Graphic 17" descr="Sake outline">
            <a:extLst>
              <a:ext uri="{FF2B5EF4-FFF2-40B4-BE49-F238E27FC236}">
                <a16:creationId xmlns:a16="http://schemas.microsoft.com/office/drawing/2014/main" id="{50E0C880-F4DD-2DC7-965E-FB1498CE963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8760" y="1753896"/>
            <a:ext cx="914400" cy="914400"/>
          </a:xfrm>
          <a:prstGeom prst="rect">
            <a:avLst/>
          </a:prstGeom>
        </p:spPr>
      </p:pic>
      <p:pic>
        <p:nvPicPr>
          <p:cNvPr id="20" name="Graphic 19" descr="Store outline">
            <a:extLst>
              <a:ext uri="{FF2B5EF4-FFF2-40B4-BE49-F238E27FC236}">
                <a16:creationId xmlns:a16="http://schemas.microsoft.com/office/drawing/2014/main" id="{EF09B20C-4F97-69A6-E88A-7298AE04CC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595024" y="4153320"/>
            <a:ext cx="914400" cy="914400"/>
          </a:xfrm>
          <a:prstGeom prst="rect">
            <a:avLst/>
          </a:prstGeom>
        </p:spPr>
      </p:pic>
      <p:sp>
        <p:nvSpPr>
          <p:cNvPr id="14" name="TextBox 13">
            <a:extLst>
              <a:ext uri="{FF2B5EF4-FFF2-40B4-BE49-F238E27FC236}">
                <a16:creationId xmlns:a16="http://schemas.microsoft.com/office/drawing/2014/main" id="{ABCCB605-7C99-E788-F1CF-0B78EAD0F3A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Tree>
    <p:extLst>
      <p:ext uri="{BB962C8B-B14F-4D97-AF65-F5344CB8AC3E}">
        <p14:creationId xmlns:p14="http://schemas.microsoft.com/office/powerpoint/2010/main" val="3150133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31491B30-6AE5-7CD7-C26D-EC5071BA6660}"/>
              </a:ext>
            </a:extLst>
          </p:cNvPr>
          <p:cNvSpPr txBox="1"/>
          <p:nvPr/>
        </p:nvSpPr>
        <p:spPr>
          <a:xfrm>
            <a:off x="94267" y="6561056"/>
            <a:ext cx="2837468"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Nielsen retail measurement services</a:t>
            </a:r>
          </a:p>
        </p:txBody>
      </p:sp>
      <p:sp>
        <p:nvSpPr>
          <p:cNvPr id="36" name="Rectangle 35">
            <a:extLst>
              <a:ext uri="{FF2B5EF4-FFF2-40B4-BE49-F238E27FC236}">
                <a16:creationId xmlns:a16="http://schemas.microsoft.com/office/drawing/2014/main" id="{E55A43F5-2103-4F99-0891-8BC548D71A23}"/>
              </a:ext>
            </a:extLst>
          </p:cNvPr>
          <p:cNvSpPr/>
          <p:nvPr/>
        </p:nvSpPr>
        <p:spPr>
          <a:xfrm>
            <a:off x="1972562"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7" name="Rectangle 36">
            <a:extLst>
              <a:ext uri="{FF2B5EF4-FFF2-40B4-BE49-F238E27FC236}">
                <a16:creationId xmlns:a16="http://schemas.microsoft.com/office/drawing/2014/main" id="{ED77E8B2-53FE-9B0D-F60B-32E809970AC2}"/>
              </a:ext>
            </a:extLst>
          </p:cNvPr>
          <p:cNvSpPr/>
          <p:nvPr/>
        </p:nvSpPr>
        <p:spPr>
          <a:xfrm>
            <a:off x="1972562"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38" name="Oval 37">
            <a:extLst>
              <a:ext uri="{FF2B5EF4-FFF2-40B4-BE49-F238E27FC236}">
                <a16:creationId xmlns:a16="http://schemas.microsoft.com/office/drawing/2014/main" id="{019C7E24-5C43-8DCD-D059-056891373B80}"/>
              </a:ext>
            </a:extLst>
          </p:cNvPr>
          <p:cNvSpPr/>
          <p:nvPr/>
        </p:nvSpPr>
        <p:spPr>
          <a:xfrm>
            <a:off x="2337522" y="1589285"/>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9" name="Freeform 6">
            <a:extLst>
              <a:ext uri="{FF2B5EF4-FFF2-40B4-BE49-F238E27FC236}">
                <a16:creationId xmlns:a16="http://schemas.microsoft.com/office/drawing/2014/main" id="{0BF4493F-458D-D032-984A-6B734B35FEDB}"/>
              </a:ext>
            </a:extLst>
          </p:cNvPr>
          <p:cNvSpPr>
            <a:spLocks noChangeAspect="1" noChangeArrowheads="1"/>
          </p:cNvSpPr>
          <p:nvPr/>
        </p:nvSpPr>
        <p:spPr bwMode="auto">
          <a:xfrm>
            <a:off x="2558536" y="1923515"/>
            <a:ext cx="741666" cy="495353"/>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40" name="TextBox 39">
            <a:extLst>
              <a:ext uri="{FF2B5EF4-FFF2-40B4-BE49-F238E27FC236}">
                <a16:creationId xmlns:a16="http://schemas.microsoft.com/office/drawing/2014/main" id="{3EE8494B-B08F-15BE-C0E6-9E14D0DBE98F}"/>
              </a:ext>
            </a:extLst>
          </p:cNvPr>
          <p:cNvSpPr txBox="1"/>
          <p:nvPr/>
        </p:nvSpPr>
        <p:spPr>
          <a:xfrm>
            <a:off x="2500697" y="3159105"/>
            <a:ext cx="861133"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Market </a:t>
            </a:r>
          </a:p>
        </p:txBody>
      </p:sp>
      <p:sp>
        <p:nvSpPr>
          <p:cNvPr id="41" name="Subtitle 2">
            <a:extLst>
              <a:ext uri="{FF2B5EF4-FFF2-40B4-BE49-F238E27FC236}">
                <a16:creationId xmlns:a16="http://schemas.microsoft.com/office/drawing/2014/main" id="{F1399972-8EE1-E157-5C7B-62D0B371F760}"/>
              </a:ext>
            </a:extLst>
          </p:cNvPr>
          <p:cNvSpPr txBox="1">
            <a:spLocks/>
          </p:cNvSpPr>
          <p:nvPr/>
        </p:nvSpPr>
        <p:spPr>
          <a:xfrm>
            <a:off x="2067282" y="3504392"/>
            <a:ext cx="1729066" cy="72167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9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R="0" algn="ctr"/>
            <a:r>
              <a:rPr lang="en-GB" sz="9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Markets are a composition of geographies , channels and accounts of all sizes</a:t>
            </a:r>
          </a:p>
        </p:txBody>
      </p:sp>
      <p:sp>
        <p:nvSpPr>
          <p:cNvPr id="42" name="Rectangle 41">
            <a:extLst>
              <a:ext uri="{FF2B5EF4-FFF2-40B4-BE49-F238E27FC236}">
                <a16:creationId xmlns:a16="http://schemas.microsoft.com/office/drawing/2014/main" id="{635BB1D8-57AF-22D2-2D73-50D171C42B49}"/>
              </a:ext>
            </a:extLst>
          </p:cNvPr>
          <p:cNvSpPr/>
          <p:nvPr/>
        </p:nvSpPr>
        <p:spPr>
          <a:xfrm>
            <a:off x="6234064"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3" name="Rectangle 42">
            <a:extLst>
              <a:ext uri="{FF2B5EF4-FFF2-40B4-BE49-F238E27FC236}">
                <a16:creationId xmlns:a16="http://schemas.microsoft.com/office/drawing/2014/main" id="{CF5A7B99-3E11-AE28-C419-D0DDA63390C4}"/>
              </a:ext>
            </a:extLst>
          </p:cNvPr>
          <p:cNvSpPr/>
          <p:nvPr/>
        </p:nvSpPr>
        <p:spPr>
          <a:xfrm>
            <a:off x="6234064"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4" name="Oval 43">
            <a:extLst>
              <a:ext uri="{FF2B5EF4-FFF2-40B4-BE49-F238E27FC236}">
                <a16:creationId xmlns:a16="http://schemas.microsoft.com/office/drawing/2014/main" id="{81E86C9F-FE2C-4E05-EB01-080EA2CF1206}"/>
              </a:ext>
            </a:extLst>
          </p:cNvPr>
          <p:cNvSpPr/>
          <p:nvPr/>
        </p:nvSpPr>
        <p:spPr>
          <a:xfrm>
            <a:off x="6580170"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TextBox 44">
            <a:extLst>
              <a:ext uri="{FF2B5EF4-FFF2-40B4-BE49-F238E27FC236}">
                <a16:creationId xmlns:a16="http://schemas.microsoft.com/office/drawing/2014/main" id="{86335022-7C5C-D3A1-6721-2A1638727AED}"/>
              </a:ext>
            </a:extLst>
          </p:cNvPr>
          <p:cNvSpPr txBox="1"/>
          <p:nvPr/>
        </p:nvSpPr>
        <p:spPr>
          <a:xfrm>
            <a:off x="6885630" y="3159105"/>
            <a:ext cx="614271"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 </a:t>
            </a:r>
          </a:p>
        </p:txBody>
      </p:sp>
      <p:sp>
        <p:nvSpPr>
          <p:cNvPr id="46" name="Subtitle 2">
            <a:extLst>
              <a:ext uri="{FF2B5EF4-FFF2-40B4-BE49-F238E27FC236}">
                <a16:creationId xmlns:a16="http://schemas.microsoft.com/office/drawing/2014/main" id="{EAC13732-1D54-CA3B-51D0-CBBEC09262E6}"/>
              </a:ext>
            </a:extLst>
          </p:cNvPr>
          <p:cNvSpPr txBox="1">
            <a:spLocks/>
          </p:cNvSpPr>
          <p:nvPr/>
        </p:nvSpPr>
        <p:spPr>
          <a:xfrm>
            <a:off x="6328784" y="3504392"/>
            <a:ext cx="1729066" cy="13507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Facts are a composition of the location of business, the retail price, product distribution availability , sales share and purchases by the consumer</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47" name="Rectangle 46">
            <a:extLst>
              <a:ext uri="{FF2B5EF4-FFF2-40B4-BE49-F238E27FC236}">
                <a16:creationId xmlns:a16="http://schemas.microsoft.com/office/drawing/2014/main" id="{F59F7C30-A4BE-678D-AFA7-9EBA57DD51E8}"/>
              </a:ext>
            </a:extLst>
          </p:cNvPr>
          <p:cNvSpPr/>
          <p:nvPr/>
        </p:nvSpPr>
        <p:spPr>
          <a:xfrm>
            <a:off x="4110566"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8" name="Rectangle 47">
            <a:extLst>
              <a:ext uri="{FF2B5EF4-FFF2-40B4-BE49-F238E27FC236}">
                <a16:creationId xmlns:a16="http://schemas.microsoft.com/office/drawing/2014/main" id="{0805447F-C661-34B5-5C4E-23903F49E32D}"/>
              </a:ext>
            </a:extLst>
          </p:cNvPr>
          <p:cNvSpPr/>
          <p:nvPr/>
        </p:nvSpPr>
        <p:spPr>
          <a:xfrm>
            <a:off x="4110566"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49" name="Oval 48">
            <a:extLst>
              <a:ext uri="{FF2B5EF4-FFF2-40B4-BE49-F238E27FC236}">
                <a16:creationId xmlns:a16="http://schemas.microsoft.com/office/drawing/2014/main" id="{4C4BADE5-8022-D0BA-8246-9040737DF094}"/>
              </a:ext>
            </a:extLst>
          </p:cNvPr>
          <p:cNvSpPr/>
          <p:nvPr/>
        </p:nvSpPr>
        <p:spPr>
          <a:xfrm>
            <a:off x="4456672"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TextBox 49">
            <a:extLst>
              <a:ext uri="{FF2B5EF4-FFF2-40B4-BE49-F238E27FC236}">
                <a16:creationId xmlns:a16="http://schemas.microsoft.com/office/drawing/2014/main" id="{3E536671-8865-77FA-449E-BF048F3D0A3E}"/>
              </a:ext>
            </a:extLst>
          </p:cNvPr>
          <p:cNvSpPr txBox="1"/>
          <p:nvPr/>
        </p:nvSpPr>
        <p:spPr>
          <a:xfrm>
            <a:off x="4634693" y="3159105"/>
            <a:ext cx="869148"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Product</a:t>
            </a:r>
          </a:p>
        </p:txBody>
      </p:sp>
      <p:sp>
        <p:nvSpPr>
          <p:cNvPr id="51" name="Subtitle 2">
            <a:extLst>
              <a:ext uri="{FF2B5EF4-FFF2-40B4-BE49-F238E27FC236}">
                <a16:creationId xmlns:a16="http://schemas.microsoft.com/office/drawing/2014/main" id="{20352B69-803C-7B57-6B9F-0C47D693284D}"/>
              </a:ext>
            </a:extLst>
          </p:cNvPr>
          <p:cNvSpPr txBox="1">
            <a:spLocks/>
          </p:cNvSpPr>
          <p:nvPr/>
        </p:nvSpPr>
        <p:spPr>
          <a:xfrm>
            <a:off x="4205286" y="3504392"/>
            <a:ext cx="1729066" cy="1166088"/>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pPr marR="0" algn="l"/>
            <a:r>
              <a:rPr lang="en-GB" sz="10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Products are a composition of a total category , driven by manufacturer , brands , price segments and volume formats</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C171F7CB-7290-EBF1-8EB7-7D0843249D1F}"/>
              </a:ext>
            </a:extLst>
          </p:cNvPr>
          <p:cNvSpPr/>
          <p:nvPr/>
        </p:nvSpPr>
        <p:spPr>
          <a:xfrm>
            <a:off x="8357563" y="2171192"/>
            <a:ext cx="1918432" cy="3477261"/>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58" name="Rectangle 57">
            <a:extLst>
              <a:ext uri="{FF2B5EF4-FFF2-40B4-BE49-F238E27FC236}">
                <a16:creationId xmlns:a16="http://schemas.microsoft.com/office/drawing/2014/main" id="{0F9A3750-E532-1488-B145-BC8D8573B209}"/>
              </a:ext>
            </a:extLst>
          </p:cNvPr>
          <p:cNvSpPr/>
          <p:nvPr/>
        </p:nvSpPr>
        <p:spPr>
          <a:xfrm>
            <a:off x="8357563" y="2171192"/>
            <a:ext cx="1918432" cy="720090"/>
          </a:xfrm>
          <a:prstGeom prst="rect">
            <a:avLst/>
          </a:prstGeom>
          <a:solidFill>
            <a:srgbClr val="0091B5"/>
          </a:solidFill>
          <a:ln w="12700" cap="flat" cmpd="sng" algn="ctr">
            <a:noFill/>
            <a:prstDash val="solid"/>
            <a:miter lim="800000"/>
          </a:ln>
          <a:effectLst/>
        </p:spPr>
        <p:txBody>
          <a:bodyPr wrap="square" rtlCol="0" anchor="ctr"/>
          <a:lstStyle/>
          <a:p>
            <a:pPr algn="ctr" defTabSz="914217"/>
            <a:endParaRPr lang="en-US" sz="1000" b="1" kern="0" dirty="0">
              <a:solidFill>
                <a:srgbClr val="FFFFFF"/>
              </a:solidFill>
              <a:latin typeface="Lato Light" panose="020F0502020204030203"/>
            </a:endParaRPr>
          </a:p>
        </p:txBody>
      </p:sp>
      <p:sp>
        <p:nvSpPr>
          <p:cNvPr id="59" name="Oval 58">
            <a:extLst>
              <a:ext uri="{FF2B5EF4-FFF2-40B4-BE49-F238E27FC236}">
                <a16:creationId xmlns:a16="http://schemas.microsoft.com/office/drawing/2014/main" id="{AA687003-EBF7-B375-5623-28395B23B871}"/>
              </a:ext>
            </a:extLst>
          </p:cNvPr>
          <p:cNvSpPr/>
          <p:nvPr/>
        </p:nvSpPr>
        <p:spPr>
          <a:xfrm>
            <a:off x="8703669" y="1558082"/>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60" name="TextBox 59">
            <a:extLst>
              <a:ext uri="{FF2B5EF4-FFF2-40B4-BE49-F238E27FC236}">
                <a16:creationId xmlns:a16="http://schemas.microsoft.com/office/drawing/2014/main" id="{D62C1D11-3DF5-6382-24A9-46F18E2AE7F6}"/>
              </a:ext>
            </a:extLst>
          </p:cNvPr>
          <p:cNvSpPr txBox="1"/>
          <p:nvPr/>
        </p:nvSpPr>
        <p:spPr>
          <a:xfrm>
            <a:off x="8943405" y="3159105"/>
            <a:ext cx="745717" cy="338554"/>
          </a:xfrm>
          <a:prstGeom prst="rect">
            <a:avLst/>
          </a:prstGeom>
          <a:noFill/>
        </p:spPr>
        <p:txBody>
          <a:bodyPr wrap="none" rtlCol="0" anchor="ctr">
            <a:spAutoFit/>
          </a:bodyPr>
          <a:lstStyle/>
          <a:p>
            <a:pPr algn="ctr" defTabSz="914217"/>
            <a:r>
              <a:rPr lang="en-US" sz="1600" b="1"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Period</a:t>
            </a:r>
          </a:p>
        </p:txBody>
      </p:sp>
      <p:sp>
        <p:nvSpPr>
          <p:cNvPr id="61" name="Subtitle 2">
            <a:extLst>
              <a:ext uri="{FF2B5EF4-FFF2-40B4-BE49-F238E27FC236}">
                <a16:creationId xmlns:a16="http://schemas.microsoft.com/office/drawing/2014/main" id="{7319BECB-67D4-A165-358A-0F70064EA959}"/>
              </a:ext>
            </a:extLst>
          </p:cNvPr>
          <p:cNvSpPr txBox="1">
            <a:spLocks/>
          </p:cNvSpPr>
          <p:nvPr/>
        </p:nvSpPr>
        <p:spPr>
          <a:xfrm>
            <a:off x="8452283" y="3504392"/>
            <a:ext cx="1729066" cy="1498487"/>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endParaRPr lang="en-GB" sz="800" b="0" i="0" u="none" strike="noStrike" baseline="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Periods are a representation of months ( time frame ) which can be configured into days , weeks , months , and quarters running along a same period previous year basis</a:t>
            </a:r>
            <a:endParaRPr lang="en-US" sz="10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Freeform 40">
            <a:extLst>
              <a:ext uri="{FF2B5EF4-FFF2-40B4-BE49-F238E27FC236}">
                <a16:creationId xmlns:a16="http://schemas.microsoft.com/office/drawing/2014/main" id="{6A25D5F9-1A04-23EE-3451-63C858EF3EFF}"/>
              </a:ext>
            </a:extLst>
          </p:cNvPr>
          <p:cNvSpPr>
            <a:spLocks noChangeAspect="1" noChangeArrowheads="1"/>
          </p:cNvSpPr>
          <p:nvPr/>
        </p:nvSpPr>
        <p:spPr bwMode="auto">
          <a:xfrm>
            <a:off x="8957213" y="1796773"/>
            <a:ext cx="718101" cy="719022"/>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3" name="Freeform 41">
            <a:extLst>
              <a:ext uri="{FF2B5EF4-FFF2-40B4-BE49-F238E27FC236}">
                <a16:creationId xmlns:a16="http://schemas.microsoft.com/office/drawing/2014/main" id="{FDF8CF0A-FF7E-0CD2-6DBB-DF9C274197A1}"/>
              </a:ext>
            </a:extLst>
          </p:cNvPr>
          <p:cNvSpPr>
            <a:spLocks noChangeAspect="1" noChangeArrowheads="1"/>
          </p:cNvSpPr>
          <p:nvPr/>
        </p:nvSpPr>
        <p:spPr bwMode="auto">
          <a:xfrm>
            <a:off x="4677652" y="1796773"/>
            <a:ext cx="748837" cy="748837"/>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5" name="Freeform 43">
            <a:extLst>
              <a:ext uri="{FF2B5EF4-FFF2-40B4-BE49-F238E27FC236}">
                <a16:creationId xmlns:a16="http://schemas.microsoft.com/office/drawing/2014/main" id="{BA47A194-5667-8902-E193-8D7EDA168009}"/>
              </a:ext>
            </a:extLst>
          </p:cNvPr>
          <p:cNvSpPr>
            <a:spLocks noChangeAspect="1" noChangeArrowheads="1"/>
          </p:cNvSpPr>
          <p:nvPr/>
        </p:nvSpPr>
        <p:spPr bwMode="auto">
          <a:xfrm>
            <a:off x="6876131" y="1796773"/>
            <a:ext cx="634299" cy="719022"/>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tx1">
              <a:lumMod val="50000"/>
              <a:lumOff val="50000"/>
            </a:schemeClr>
          </a:solidFill>
          <a:ln>
            <a:no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Tree>
    <p:extLst>
      <p:ext uri="{BB962C8B-B14F-4D97-AF65-F5344CB8AC3E}">
        <p14:creationId xmlns:p14="http://schemas.microsoft.com/office/powerpoint/2010/main" val="1235877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840191-25D3-56EC-52E6-56BE86991256}"/>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What &amp; How .</a:t>
            </a:r>
          </a:p>
        </p:txBody>
      </p:sp>
      <p:pic>
        <p:nvPicPr>
          <p:cNvPr id="3" name="Picture 2" descr="Logo&#10;&#10;Description automatically generated">
            <a:extLst>
              <a:ext uri="{FF2B5EF4-FFF2-40B4-BE49-F238E27FC236}">
                <a16:creationId xmlns:a16="http://schemas.microsoft.com/office/drawing/2014/main" id="{C56721F1-45A4-BE91-05E6-75B3D550E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6B17E823-D8E6-4080-E15F-383E5762BE6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5" name="TextBox 4">
            <a:extLst>
              <a:ext uri="{FF2B5EF4-FFF2-40B4-BE49-F238E27FC236}">
                <a16:creationId xmlns:a16="http://schemas.microsoft.com/office/drawing/2014/main" id="{A851EA3D-1653-0FB1-2EC7-63D8D0BCEDCD}"/>
              </a:ext>
            </a:extLst>
          </p:cNvPr>
          <p:cNvSpPr txBox="1"/>
          <p:nvPr/>
        </p:nvSpPr>
        <p:spPr>
          <a:xfrm>
            <a:off x="994927" y="1694012"/>
            <a:ext cx="10120748" cy="2862322"/>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real question is which industries have a census and how do I get a census data set for my industry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most popular industries which have a census for the outlets contained in their specific country geographies are mostly what in the CPG and allied industries , And this is possible mainly for outlet types which are serviced by CPG companies for the rest of the outlets which are not mainstream or serviced by CPG it's a discussion to be had quit a research organisation the type of AC Nielsen who specialise in this day to pick up as a service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let's take an example if you wish to know how many automobile garages there are in Poland then the first call would be 2 the top ranked research agencies to ask them if they cover or if they have data for garages in Poland chances are the answer will be “no”.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then the next stage is to ask if we can commission it the cost might be prohibitive if it is a single customer and more long lasting if multiple customers were to Commission the research as costs will be lower and more data points will be accumulated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would be too look at the relevant ministry in your city such as economic department which may have compiled this data in a more basic form which may merely give you the number of outlets by city or town and nothing more.</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two might be to use the Yellow Pages and compile the data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Option three might be to use online desk research capabilities and compile the data </a:t>
            </a:r>
          </a:p>
          <a:p>
            <a:pPr marL="685800" lvl="1" indent="-228600">
              <a:buFont typeface="+mj-lt"/>
              <a:buAutoNum type="arabicPeriod"/>
            </a:pPr>
            <a:r>
              <a:rPr lang="en-GB" sz="1200" dirty="0">
                <a:latin typeface="Lato Light" panose="020F0502020204030203" pitchFamily="34" charset="0"/>
                <a:ea typeface="Lato Light" panose="020F0502020204030203" pitchFamily="34" charset="0"/>
                <a:cs typeface="Lato Light" panose="020F0502020204030203" pitchFamily="34" charset="0"/>
              </a:rPr>
              <a:t>The three options above are purely data capture exercises what they won't do is give you the level of information exchange which the CPG companies get out of utilising Nielsen reports and data   </a:t>
            </a:r>
          </a:p>
        </p:txBody>
      </p:sp>
      <p:pic>
        <p:nvPicPr>
          <p:cNvPr id="7" name="Graphic 6" descr="Document with solid fill">
            <a:extLst>
              <a:ext uri="{FF2B5EF4-FFF2-40B4-BE49-F238E27FC236}">
                <a16:creationId xmlns:a16="http://schemas.microsoft.com/office/drawing/2014/main" id="{1F0A3671-FE84-8D05-29AD-07B2D2B882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799" y="5086349"/>
            <a:ext cx="809626" cy="809626"/>
          </a:xfrm>
          <a:prstGeom prst="rect">
            <a:avLst/>
          </a:prstGeom>
        </p:spPr>
      </p:pic>
      <p:pic>
        <p:nvPicPr>
          <p:cNvPr id="9" name="Graphic 8" descr="Research outline">
            <a:extLst>
              <a:ext uri="{FF2B5EF4-FFF2-40B4-BE49-F238E27FC236}">
                <a16:creationId xmlns:a16="http://schemas.microsoft.com/office/drawing/2014/main" id="{62D0DA41-2EBE-FB61-A4B2-87C0D758656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02874" y="5122049"/>
            <a:ext cx="809626" cy="809626"/>
          </a:xfrm>
          <a:prstGeom prst="rect">
            <a:avLst/>
          </a:prstGeom>
        </p:spPr>
      </p:pic>
      <p:pic>
        <p:nvPicPr>
          <p:cNvPr id="11" name="Graphic 10" descr="Bar chart outline">
            <a:extLst>
              <a:ext uri="{FF2B5EF4-FFF2-40B4-BE49-F238E27FC236}">
                <a16:creationId xmlns:a16="http://schemas.microsoft.com/office/drawing/2014/main" id="{CB43D691-1082-D858-D3A1-83336465FFA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71999" y="5091074"/>
            <a:ext cx="809626" cy="809626"/>
          </a:xfrm>
          <a:prstGeom prst="rect">
            <a:avLst/>
          </a:prstGeom>
        </p:spPr>
      </p:pic>
      <p:pic>
        <p:nvPicPr>
          <p:cNvPr id="13" name="Graphic 12" descr="Database outline">
            <a:extLst>
              <a:ext uri="{FF2B5EF4-FFF2-40B4-BE49-F238E27FC236}">
                <a16:creationId xmlns:a16="http://schemas.microsoft.com/office/drawing/2014/main" id="{F2AB66BD-36B6-1CF9-3343-F761BAC21E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50649" y="5098199"/>
            <a:ext cx="809626" cy="809626"/>
          </a:xfrm>
          <a:prstGeom prst="rect">
            <a:avLst/>
          </a:prstGeom>
        </p:spPr>
      </p:pic>
      <p:pic>
        <p:nvPicPr>
          <p:cNvPr id="15" name="Graphic 14" descr="Business Growth outline">
            <a:extLst>
              <a:ext uri="{FF2B5EF4-FFF2-40B4-BE49-F238E27FC236}">
                <a16:creationId xmlns:a16="http://schemas.microsoft.com/office/drawing/2014/main" id="{C540E2B6-E05B-C703-4256-47F4AEA2ED6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19774" y="5095799"/>
            <a:ext cx="809626" cy="809626"/>
          </a:xfrm>
          <a:prstGeom prst="rect">
            <a:avLst/>
          </a:prstGeom>
        </p:spPr>
      </p:pic>
    </p:spTree>
    <p:extLst>
      <p:ext uri="{BB962C8B-B14F-4D97-AF65-F5344CB8AC3E}">
        <p14:creationId xmlns:p14="http://schemas.microsoft.com/office/powerpoint/2010/main" val="77838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5327FB-CF6B-DC27-30F1-6348EC0B50DC}"/>
              </a:ext>
            </a:extLst>
          </p:cNvPr>
          <p:cNvSpPr txBox="1"/>
          <p:nvPr/>
        </p:nvSpPr>
        <p:spPr>
          <a:xfrm>
            <a:off x="3004457" y="2880707"/>
            <a:ext cx="5797899" cy="954107"/>
          </a:xfrm>
          <a:prstGeom prst="rect">
            <a:avLst/>
          </a:prstGeom>
          <a:noFill/>
          <a:ln>
            <a:noFill/>
          </a:ln>
        </p:spPr>
        <p:txBody>
          <a:bodyPr wrap="square" rtlCol="0">
            <a:spAutoFit/>
          </a:bodyPr>
          <a:lstStyle/>
          <a:p>
            <a:pPr algn="ctr" defTabSz="435356">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gn="ctr" defTabSz="435356">
              <a:defRPr/>
            </a:pPr>
            <a:r>
              <a:rPr lang="en-GB" sz="2800" b="1" dirty="0">
                <a:solidFill>
                  <a:srgbClr val="2A4A8B"/>
                </a:solidFill>
                <a:latin typeface="Poppins" panose="00000500000000000000" pitchFamily="2" charset="0"/>
                <a:cs typeface="Poppins" panose="00000500000000000000" pitchFamily="2" charset="0"/>
              </a:rPr>
              <a:t>Territory Design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179197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Basic rules for efficient territory coverage and management.</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2" name="Freeform 6">
            <a:extLst>
              <a:ext uri="{FF2B5EF4-FFF2-40B4-BE49-F238E27FC236}">
                <a16:creationId xmlns:a16="http://schemas.microsoft.com/office/drawing/2014/main" id="{E35CE79B-C5B8-2555-3054-744E3D286DA9}"/>
              </a:ext>
            </a:extLst>
          </p:cNvPr>
          <p:cNvSpPr/>
          <p:nvPr/>
        </p:nvSpPr>
        <p:spPr>
          <a:xfrm>
            <a:off x="1021625" y="5419409"/>
            <a:ext cx="4360880" cy="299721"/>
          </a:xfrm>
          <a:custGeom>
            <a:avLst/>
            <a:gdLst>
              <a:gd name="connsiteX0" fmla="*/ 0 w 4552673"/>
              <a:gd name="connsiteY0" fmla="*/ 0 h 356901"/>
              <a:gd name="connsiteX1" fmla="*/ 4552674 w 4552673"/>
              <a:gd name="connsiteY1" fmla="*/ 0 h 356901"/>
              <a:gd name="connsiteX2" fmla="*/ 4552674 w 4552673"/>
              <a:gd name="connsiteY2" fmla="*/ 356902 h 356901"/>
              <a:gd name="connsiteX3" fmla="*/ 0 w 4552673"/>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552673" h="356901">
                <a:moveTo>
                  <a:pt x="0" y="0"/>
                </a:moveTo>
                <a:lnTo>
                  <a:pt x="4552674" y="0"/>
                </a:lnTo>
                <a:lnTo>
                  <a:pt x="4552674" y="356902"/>
                </a:lnTo>
                <a:lnTo>
                  <a:pt x="0" y="356902"/>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3" name="Freeform 7">
            <a:extLst>
              <a:ext uri="{FF2B5EF4-FFF2-40B4-BE49-F238E27FC236}">
                <a16:creationId xmlns:a16="http://schemas.microsoft.com/office/drawing/2014/main" id="{4D83D66F-D7BC-B497-1DD9-48A9E971CBD1}"/>
              </a:ext>
            </a:extLst>
          </p:cNvPr>
          <p:cNvSpPr/>
          <p:nvPr/>
        </p:nvSpPr>
        <p:spPr>
          <a:xfrm>
            <a:off x="866421" y="5959123"/>
            <a:ext cx="4671379" cy="299721"/>
          </a:xfrm>
          <a:custGeom>
            <a:avLst/>
            <a:gdLst>
              <a:gd name="connsiteX0" fmla="*/ 0 w 4876828"/>
              <a:gd name="connsiteY0" fmla="*/ 0 h 356901"/>
              <a:gd name="connsiteX1" fmla="*/ 4876829 w 4876828"/>
              <a:gd name="connsiteY1" fmla="*/ 0 h 356901"/>
              <a:gd name="connsiteX2" fmla="*/ 4876829 w 4876828"/>
              <a:gd name="connsiteY2" fmla="*/ 356902 h 356901"/>
              <a:gd name="connsiteX3" fmla="*/ 0 w 4876828"/>
              <a:gd name="connsiteY3" fmla="*/ 356902 h 356901"/>
            </a:gdLst>
            <a:ahLst/>
            <a:cxnLst>
              <a:cxn ang="0">
                <a:pos x="connsiteX0" y="connsiteY0"/>
              </a:cxn>
              <a:cxn ang="0">
                <a:pos x="connsiteX1" y="connsiteY1"/>
              </a:cxn>
              <a:cxn ang="0">
                <a:pos x="connsiteX2" y="connsiteY2"/>
              </a:cxn>
              <a:cxn ang="0">
                <a:pos x="connsiteX3" y="connsiteY3"/>
              </a:cxn>
            </a:cxnLst>
            <a:rect l="l" t="t" r="r" b="b"/>
            <a:pathLst>
              <a:path w="4876828" h="356901">
                <a:moveTo>
                  <a:pt x="0" y="0"/>
                </a:moveTo>
                <a:lnTo>
                  <a:pt x="4876829" y="0"/>
                </a:lnTo>
                <a:lnTo>
                  <a:pt x="4876829" y="356902"/>
                </a:lnTo>
                <a:lnTo>
                  <a:pt x="0" y="356902"/>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4" name="Freeform 8">
            <a:extLst>
              <a:ext uri="{FF2B5EF4-FFF2-40B4-BE49-F238E27FC236}">
                <a16:creationId xmlns:a16="http://schemas.microsoft.com/office/drawing/2014/main" id="{D7D88C86-4B51-8735-D3A2-17ABE8A9A8C6}"/>
              </a:ext>
            </a:extLst>
          </p:cNvPr>
          <p:cNvSpPr/>
          <p:nvPr/>
        </p:nvSpPr>
        <p:spPr>
          <a:xfrm>
            <a:off x="866421" y="2163808"/>
            <a:ext cx="4671352" cy="959277"/>
          </a:xfrm>
          <a:custGeom>
            <a:avLst/>
            <a:gdLst>
              <a:gd name="connsiteX0" fmla="*/ 2438400 w 4876800"/>
              <a:gd name="connsiteY0" fmla="*/ 0 h 1142285"/>
              <a:gd name="connsiteX1" fmla="*/ 0 w 4876800"/>
              <a:gd name="connsiteY1" fmla="*/ 712108 h 1142285"/>
              <a:gd name="connsiteX2" fmla="*/ 0 w 4876800"/>
              <a:gd name="connsiteY2" fmla="*/ 1142286 h 1142285"/>
              <a:gd name="connsiteX3" fmla="*/ 4876800 w 4876800"/>
              <a:gd name="connsiteY3" fmla="*/ 1142286 h 1142285"/>
              <a:gd name="connsiteX4" fmla="*/ 4876800 w 4876800"/>
              <a:gd name="connsiteY4" fmla="*/ 712108 h 1142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76800" h="1142285">
                <a:moveTo>
                  <a:pt x="2438400" y="0"/>
                </a:moveTo>
                <a:lnTo>
                  <a:pt x="0" y="712108"/>
                </a:lnTo>
                <a:lnTo>
                  <a:pt x="0" y="1142286"/>
                </a:lnTo>
                <a:lnTo>
                  <a:pt x="4876800" y="1142286"/>
                </a:lnTo>
                <a:lnTo>
                  <a:pt x="4876800" y="712108"/>
                </a:ln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endParaRPr>
          </a:p>
        </p:txBody>
      </p:sp>
      <p:sp>
        <p:nvSpPr>
          <p:cNvPr id="45" name="Freeform 9">
            <a:extLst>
              <a:ext uri="{FF2B5EF4-FFF2-40B4-BE49-F238E27FC236}">
                <a16:creationId xmlns:a16="http://schemas.microsoft.com/office/drawing/2014/main" id="{4F336DF2-9460-06FD-C00A-CB0129570768}"/>
              </a:ext>
            </a:extLst>
          </p:cNvPr>
          <p:cNvSpPr/>
          <p:nvPr/>
        </p:nvSpPr>
        <p:spPr>
          <a:xfrm>
            <a:off x="1189355" y="3363063"/>
            <a:ext cx="754341" cy="1816392"/>
          </a:xfrm>
          <a:custGeom>
            <a:avLst/>
            <a:gdLst>
              <a:gd name="connsiteX0" fmla="*/ 702802 w 787517"/>
              <a:gd name="connsiteY0" fmla="*/ 22127 h 2162917"/>
              <a:gd name="connsiteX1" fmla="*/ 696659 w 787517"/>
              <a:gd name="connsiteY1" fmla="*/ 9 h 2162917"/>
              <a:gd name="connsiteX2" fmla="*/ 90849 w 787517"/>
              <a:gd name="connsiteY2" fmla="*/ 9 h 2162917"/>
              <a:gd name="connsiteX3" fmla="*/ 90849 w 787517"/>
              <a:gd name="connsiteY3" fmla="*/ 0 h 2162917"/>
              <a:gd name="connsiteX4" fmla="*/ 84706 w 787517"/>
              <a:gd name="connsiteY4" fmla="*/ 22127 h 2162917"/>
              <a:gd name="connsiteX5" fmla="*/ 0 w 787517"/>
              <a:gd name="connsiteY5" fmla="*/ 1081459 h 2162917"/>
              <a:gd name="connsiteX6" fmla="*/ 84706 w 787517"/>
              <a:gd name="connsiteY6" fmla="*/ 2140791 h 2162917"/>
              <a:gd name="connsiteX7" fmla="*/ 90849 w 787517"/>
              <a:gd name="connsiteY7" fmla="*/ 2162918 h 2162917"/>
              <a:gd name="connsiteX8" fmla="*/ 696659 w 787517"/>
              <a:gd name="connsiteY8" fmla="*/ 2162918 h 2162917"/>
              <a:gd name="connsiteX9" fmla="*/ 702802 w 787517"/>
              <a:gd name="connsiteY9" fmla="*/ 2140801 h 2162917"/>
              <a:gd name="connsiteX10" fmla="*/ 787517 w 787517"/>
              <a:gd name="connsiteY10" fmla="*/ 1081459 h 2162917"/>
              <a:gd name="connsiteX11" fmla="*/ 702802 w 787517"/>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517" h="2162917">
                <a:moveTo>
                  <a:pt x="702802" y="22127"/>
                </a:moveTo>
                <a:lnTo>
                  <a:pt x="696659" y="9"/>
                </a:lnTo>
                <a:lnTo>
                  <a:pt x="90849" y="9"/>
                </a:lnTo>
                <a:lnTo>
                  <a:pt x="90849" y="0"/>
                </a:lnTo>
                <a:lnTo>
                  <a:pt x="84706" y="22127"/>
                </a:lnTo>
                <a:cubicBezTo>
                  <a:pt x="81248" y="34595"/>
                  <a:pt x="0" y="335985"/>
                  <a:pt x="0" y="1081459"/>
                </a:cubicBezTo>
                <a:cubicBezTo>
                  <a:pt x="0" y="1826933"/>
                  <a:pt x="81239" y="2128333"/>
                  <a:pt x="84706" y="2140791"/>
                </a:cubicBezTo>
                <a:lnTo>
                  <a:pt x="90849" y="2162918"/>
                </a:lnTo>
                <a:lnTo>
                  <a:pt x="696659" y="2162918"/>
                </a:lnTo>
                <a:lnTo>
                  <a:pt x="702802" y="2140801"/>
                </a:lnTo>
                <a:cubicBezTo>
                  <a:pt x="706260" y="2128333"/>
                  <a:pt x="787517" y="1826952"/>
                  <a:pt x="787517" y="1081459"/>
                </a:cubicBezTo>
                <a:cubicBezTo>
                  <a:pt x="787517" y="335985"/>
                  <a:pt x="706269" y="34595"/>
                  <a:pt x="702802"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6" name="Freeform 10">
            <a:extLst>
              <a:ext uri="{FF2B5EF4-FFF2-40B4-BE49-F238E27FC236}">
                <a16:creationId xmlns:a16="http://schemas.microsoft.com/office/drawing/2014/main" id="{0EFDBCC2-9BC3-9F4B-30AE-B77BF4E71AB8}"/>
              </a:ext>
            </a:extLst>
          </p:cNvPr>
          <p:cNvSpPr/>
          <p:nvPr/>
        </p:nvSpPr>
        <p:spPr>
          <a:xfrm>
            <a:off x="2279742" y="3363063"/>
            <a:ext cx="754322" cy="1816392"/>
          </a:xfrm>
          <a:custGeom>
            <a:avLst/>
            <a:gdLst>
              <a:gd name="connsiteX0" fmla="*/ 702793 w 787498"/>
              <a:gd name="connsiteY0" fmla="*/ 22127 h 2162917"/>
              <a:gd name="connsiteX1" fmla="*/ 696649 w 787498"/>
              <a:gd name="connsiteY1" fmla="*/ 0 h 2162917"/>
              <a:gd name="connsiteX2" fmla="*/ 90849 w 787498"/>
              <a:gd name="connsiteY2" fmla="*/ 0 h 2162917"/>
              <a:gd name="connsiteX3" fmla="*/ 90849 w 787498"/>
              <a:gd name="connsiteY3" fmla="*/ 0 h 2162917"/>
              <a:gd name="connsiteX4" fmla="*/ 84706 w 787498"/>
              <a:gd name="connsiteY4" fmla="*/ 22127 h 2162917"/>
              <a:gd name="connsiteX5" fmla="*/ 0 w 787498"/>
              <a:gd name="connsiteY5" fmla="*/ 1081459 h 2162917"/>
              <a:gd name="connsiteX6" fmla="*/ 84706 w 787498"/>
              <a:gd name="connsiteY6" fmla="*/ 2140791 h 2162917"/>
              <a:gd name="connsiteX7" fmla="*/ 90849 w 787498"/>
              <a:gd name="connsiteY7" fmla="*/ 2162918 h 2162917"/>
              <a:gd name="connsiteX8" fmla="*/ 696649 w 787498"/>
              <a:gd name="connsiteY8" fmla="*/ 2162918 h 2162917"/>
              <a:gd name="connsiteX9" fmla="*/ 702793 w 787498"/>
              <a:gd name="connsiteY9" fmla="*/ 2140791 h 2162917"/>
              <a:gd name="connsiteX10" fmla="*/ 787498 w 787498"/>
              <a:gd name="connsiteY10" fmla="*/ 1081459 h 2162917"/>
              <a:gd name="connsiteX11" fmla="*/ 702793 w 787498"/>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98" h="2162917">
                <a:moveTo>
                  <a:pt x="702793" y="22127"/>
                </a:moveTo>
                <a:lnTo>
                  <a:pt x="696649" y="0"/>
                </a:lnTo>
                <a:lnTo>
                  <a:pt x="90849" y="0"/>
                </a:lnTo>
                <a:lnTo>
                  <a:pt x="90849" y="0"/>
                </a:lnTo>
                <a:lnTo>
                  <a:pt x="84706" y="22127"/>
                </a:lnTo>
                <a:cubicBezTo>
                  <a:pt x="81248" y="34595"/>
                  <a:pt x="0" y="335985"/>
                  <a:pt x="0" y="1081459"/>
                </a:cubicBezTo>
                <a:cubicBezTo>
                  <a:pt x="0" y="1826933"/>
                  <a:pt x="81239" y="2128333"/>
                  <a:pt x="84706" y="2140791"/>
                </a:cubicBezTo>
                <a:lnTo>
                  <a:pt x="90849" y="2162918"/>
                </a:lnTo>
                <a:lnTo>
                  <a:pt x="696649" y="2162918"/>
                </a:lnTo>
                <a:lnTo>
                  <a:pt x="702793" y="2140791"/>
                </a:lnTo>
                <a:cubicBezTo>
                  <a:pt x="706250" y="2128323"/>
                  <a:pt x="787498" y="1826933"/>
                  <a:pt x="787498" y="1081459"/>
                </a:cubicBezTo>
                <a:cubicBezTo>
                  <a:pt x="787498" y="335985"/>
                  <a:pt x="706260" y="34595"/>
                  <a:pt x="702793"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7" name="Freeform 13">
            <a:extLst>
              <a:ext uri="{FF2B5EF4-FFF2-40B4-BE49-F238E27FC236}">
                <a16:creationId xmlns:a16="http://schemas.microsoft.com/office/drawing/2014/main" id="{1FB215D8-7241-DEEB-B1C9-82472FAEBC8A}"/>
              </a:ext>
            </a:extLst>
          </p:cNvPr>
          <p:cNvSpPr/>
          <p:nvPr/>
        </p:nvSpPr>
        <p:spPr>
          <a:xfrm>
            <a:off x="3370128" y="3363063"/>
            <a:ext cx="754322" cy="1816392"/>
          </a:xfrm>
          <a:custGeom>
            <a:avLst/>
            <a:gdLst>
              <a:gd name="connsiteX0" fmla="*/ 702793 w 787498"/>
              <a:gd name="connsiteY0" fmla="*/ 22127 h 2162917"/>
              <a:gd name="connsiteX1" fmla="*/ 696649 w 787498"/>
              <a:gd name="connsiteY1" fmla="*/ 0 h 2162917"/>
              <a:gd name="connsiteX2" fmla="*/ 90849 w 787498"/>
              <a:gd name="connsiteY2" fmla="*/ 0 h 2162917"/>
              <a:gd name="connsiteX3" fmla="*/ 90849 w 787498"/>
              <a:gd name="connsiteY3" fmla="*/ 0 h 2162917"/>
              <a:gd name="connsiteX4" fmla="*/ 84706 w 787498"/>
              <a:gd name="connsiteY4" fmla="*/ 22127 h 2162917"/>
              <a:gd name="connsiteX5" fmla="*/ 0 w 787498"/>
              <a:gd name="connsiteY5" fmla="*/ 1081459 h 2162917"/>
              <a:gd name="connsiteX6" fmla="*/ 84706 w 787498"/>
              <a:gd name="connsiteY6" fmla="*/ 2140791 h 2162917"/>
              <a:gd name="connsiteX7" fmla="*/ 90849 w 787498"/>
              <a:gd name="connsiteY7" fmla="*/ 2162918 h 2162917"/>
              <a:gd name="connsiteX8" fmla="*/ 696649 w 787498"/>
              <a:gd name="connsiteY8" fmla="*/ 2162918 h 2162917"/>
              <a:gd name="connsiteX9" fmla="*/ 702793 w 787498"/>
              <a:gd name="connsiteY9" fmla="*/ 2140791 h 2162917"/>
              <a:gd name="connsiteX10" fmla="*/ 787498 w 787498"/>
              <a:gd name="connsiteY10" fmla="*/ 1081459 h 2162917"/>
              <a:gd name="connsiteX11" fmla="*/ 702793 w 787498"/>
              <a:gd name="connsiteY11" fmla="*/ 22127 h 2162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498" h="2162917">
                <a:moveTo>
                  <a:pt x="702793" y="22127"/>
                </a:moveTo>
                <a:lnTo>
                  <a:pt x="696649" y="0"/>
                </a:lnTo>
                <a:lnTo>
                  <a:pt x="90849" y="0"/>
                </a:lnTo>
                <a:lnTo>
                  <a:pt x="90849" y="0"/>
                </a:lnTo>
                <a:lnTo>
                  <a:pt x="84706" y="22127"/>
                </a:lnTo>
                <a:cubicBezTo>
                  <a:pt x="81248" y="34595"/>
                  <a:pt x="0" y="335985"/>
                  <a:pt x="0" y="1081459"/>
                </a:cubicBezTo>
                <a:cubicBezTo>
                  <a:pt x="0" y="1826933"/>
                  <a:pt x="81239" y="2128333"/>
                  <a:pt x="84706" y="2140791"/>
                </a:cubicBezTo>
                <a:lnTo>
                  <a:pt x="90849" y="2162918"/>
                </a:lnTo>
                <a:lnTo>
                  <a:pt x="696649" y="2162918"/>
                </a:lnTo>
                <a:lnTo>
                  <a:pt x="702793" y="2140791"/>
                </a:lnTo>
                <a:cubicBezTo>
                  <a:pt x="706250" y="2128323"/>
                  <a:pt x="787498" y="1826933"/>
                  <a:pt x="787498" y="1081459"/>
                </a:cubicBezTo>
                <a:cubicBezTo>
                  <a:pt x="787498" y="335985"/>
                  <a:pt x="706260" y="34595"/>
                  <a:pt x="702793"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8" name="Freeform 17">
            <a:extLst>
              <a:ext uri="{FF2B5EF4-FFF2-40B4-BE49-F238E27FC236}">
                <a16:creationId xmlns:a16="http://schemas.microsoft.com/office/drawing/2014/main" id="{B7406267-61EB-F521-15B1-047917F007F7}"/>
              </a:ext>
            </a:extLst>
          </p:cNvPr>
          <p:cNvSpPr/>
          <p:nvPr/>
        </p:nvSpPr>
        <p:spPr>
          <a:xfrm>
            <a:off x="4460497" y="3363055"/>
            <a:ext cx="754341" cy="1816392"/>
          </a:xfrm>
          <a:custGeom>
            <a:avLst/>
            <a:gdLst>
              <a:gd name="connsiteX0" fmla="*/ 702812 w 787517"/>
              <a:gd name="connsiteY0" fmla="*/ 22127 h 2162918"/>
              <a:gd name="connsiteX1" fmla="*/ 696668 w 787517"/>
              <a:gd name="connsiteY1" fmla="*/ 0 h 2162918"/>
              <a:gd name="connsiteX2" fmla="*/ 90859 w 787517"/>
              <a:gd name="connsiteY2" fmla="*/ 0 h 2162918"/>
              <a:gd name="connsiteX3" fmla="*/ 90859 w 787517"/>
              <a:gd name="connsiteY3" fmla="*/ 10 h 2162918"/>
              <a:gd name="connsiteX4" fmla="*/ 84715 w 787517"/>
              <a:gd name="connsiteY4" fmla="*/ 22127 h 2162918"/>
              <a:gd name="connsiteX5" fmla="*/ 0 w 787517"/>
              <a:gd name="connsiteY5" fmla="*/ 1081459 h 2162918"/>
              <a:gd name="connsiteX6" fmla="*/ 84715 w 787517"/>
              <a:gd name="connsiteY6" fmla="*/ 2140801 h 2162918"/>
              <a:gd name="connsiteX7" fmla="*/ 90859 w 787517"/>
              <a:gd name="connsiteY7" fmla="*/ 2162918 h 2162918"/>
              <a:gd name="connsiteX8" fmla="*/ 696668 w 787517"/>
              <a:gd name="connsiteY8" fmla="*/ 2162918 h 2162918"/>
              <a:gd name="connsiteX9" fmla="*/ 702812 w 787517"/>
              <a:gd name="connsiteY9" fmla="*/ 2140792 h 2162918"/>
              <a:gd name="connsiteX10" fmla="*/ 787518 w 787517"/>
              <a:gd name="connsiteY10" fmla="*/ 1081459 h 2162918"/>
              <a:gd name="connsiteX11" fmla="*/ 702812 w 787517"/>
              <a:gd name="connsiteY11" fmla="*/ 22127 h 216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7517" h="2162918">
                <a:moveTo>
                  <a:pt x="702812" y="22127"/>
                </a:moveTo>
                <a:lnTo>
                  <a:pt x="696668" y="0"/>
                </a:lnTo>
                <a:lnTo>
                  <a:pt x="90859" y="0"/>
                </a:lnTo>
                <a:lnTo>
                  <a:pt x="90859" y="10"/>
                </a:lnTo>
                <a:lnTo>
                  <a:pt x="84715" y="22127"/>
                </a:lnTo>
                <a:cubicBezTo>
                  <a:pt x="81258" y="34595"/>
                  <a:pt x="0" y="335985"/>
                  <a:pt x="0" y="1081459"/>
                </a:cubicBezTo>
                <a:cubicBezTo>
                  <a:pt x="0" y="1826952"/>
                  <a:pt x="81248" y="2128333"/>
                  <a:pt x="84715" y="2140801"/>
                </a:cubicBezTo>
                <a:lnTo>
                  <a:pt x="90859" y="2162918"/>
                </a:lnTo>
                <a:lnTo>
                  <a:pt x="696668" y="2162918"/>
                </a:lnTo>
                <a:lnTo>
                  <a:pt x="702812" y="2140792"/>
                </a:lnTo>
                <a:cubicBezTo>
                  <a:pt x="706269" y="2128323"/>
                  <a:pt x="787518" y="1826933"/>
                  <a:pt x="787518" y="1081459"/>
                </a:cubicBezTo>
                <a:cubicBezTo>
                  <a:pt x="787518" y="335985"/>
                  <a:pt x="706279" y="34595"/>
                  <a:pt x="702812" y="22127"/>
                </a:cubicBezTo>
                <a:close/>
              </a:path>
            </a:pathLst>
          </a:custGeom>
          <a:solidFill>
            <a:srgbClr val="0091B5"/>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49" name="TextBox 21">
            <a:extLst>
              <a:ext uri="{FF2B5EF4-FFF2-40B4-BE49-F238E27FC236}">
                <a16:creationId xmlns:a16="http://schemas.microsoft.com/office/drawing/2014/main" id="{9A8EDAE5-43EC-560B-67B4-B3FF836D8CF8}"/>
              </a:ext>
            </a:extLst>
          </p:cNvPr>
          <p:cNvSpPr txBox="1"/>
          <p:nvPr/>
        </p:nvSpPr>
        <p:spPr>
          <a:xfrm rot="16200000">
            <a:off x="896060" y="4117358"/>
            <a:ext cx="1340929" cy="307777"/>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Locations </a:t>
            </a:r>
          </a:p>
        </p:txBody>
      </p:sp>
      <p:sp>
        <p:nvSpPr>
          <p:cNvPr id="50" name="TextBox 21">
            <a:extLst>
              <a:ext uri="{FF2B5EF4-FFF2-40B4-BE49-F238E27FC236}">
                <a16:creationId xmlns:a16="http://schemas.microsoft.com/office/drawing/2014/main" id="{D7156FEE-A2F1-0B7B-C82E-04BE6D14E5CF}"/>
              </a:ext>
            </a:extLst>
          </p:cNvPr>
          <p:cNvSpPr txBox="1"/>
          <p:nvPr/>
        </p:nvSpPr>
        <p:spPr>
          <a:xfrm rot="16200000">
            <a:off x="1986447" y="4009637"/>
            <a:ext cx="1340929" cy="523220"/>
          </a:xfrm>
          <a:prstGeom prst="rect">
            <a:avLst/>
          </a:prstGeom>
          <a:solidFill>
            <a:srgbClr val="0091B5"/>
          </a:solid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Account Classification </a:t>
            </a:r>
          </a:p>
        </p:txBody>
      </p:sp>
      <p:sp>
        <p:nvSpPr>
          <p:cNvPr id="51" name="TextBox 21">
            <a:extLst>
              <a:ext uri="{FF2B5EF4-FFF2-40B4-BE49-F238E27FC236}">
                <a16:creationId xmlns:a16="http://schemas.microsoft.com/office/drawing/2014/main" id="{2D1CC524-5659-34DE-477B-DC1BC19C4C62}"/>
              </a:ext>
            </a:extLst>
          </p:cNvPr>
          <p:cNvSpPr txBox="1"/>
          <p:nvPr/>
        </p:nvSpPr>
        <p:spPr>
          <a:xfrm rot="16200000">
            <a:off x="3076815" y="4117358"/>
            <a:ext cx="1340929" cy="307777"/>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Objectives</a:t>
            </a:r>
          </a:p>
        </p:txBody>
      </p:sp>
      <p:sp>
        <p:nvSpPr>
          <p:cNvPr id="52" name="TextBox 21">
            <a:extLst>
              <a:ext uri="{FF2B5EF4-FFF2-40B4-BE49-F238E27FC236}">
                <a16:creationId xmlns:a16="http://schemas.microsoft.com/office/drawing/2014/main" id="{694D7F10-5A7B-D0EB-0030-B63E8AB4A789}"/>
              </a:ext>
            </a:extLst>
          </p:cNvPr>
          <p:cNvSpPr txBox="1"/>
          <p:nvPr/>
        </p:nvSpPr>
        <p:spPr>
          <a:xfrm rot="16200000">
            <a:off x="4167202" y="4009637"/>
            <a:ext cx="1340929" cy="523220"/>
          </a:xfrm>
          <a:prstGeom prst="rect">
            <a:avLst/>
          </a:prstGeom>
          <a:noFill/>
        </p:spPr>
        <p:txBody>
          <a:bodyPr wrap="square" rtlCol="0">
            <a:spAutoFit/>
          </a:bodyPr>
          <a:lstStyle/>
          <a:p>
            <a:pPr algn="ctr" defTabSz="457200"/>
            <a:r>
              <a:rPr lang="en-US" sz="1400" b="1" dirty="0">
                <a:solidFill>
                  <a:srgbClr val="FFFFFF"/>
                </a:solidFill>
                <a:latin typeface="Century Gothic" panose="020B0502020202020204" pitchFamily="34" charset="0"/>
                <a:ea typeface="Lato" panose="020F0502020204030203" pitchFamily="34" charset="0"/>
                <a:cs typeface="Poppins Medium" pitchFamily="2" charset="77"/>
              </a:rPr>
              <a:t>Driving &amp; Admin time </a:t>
            </a:r>
          </a:p>
        </p:txBody>
      </p:sp>
      <p:sp>
        <p:nvSpPr>
          <p:cNvPr id="53" name="Rectangle 52">
            <a:extLst>
              <a:ext uri="{FF2B5EF4-FFF2-40B4-BE49-F238E27FC236}">
                <a16:creationId xmlns:a16="http://schemas.microsoft.com/office/drawing/2014/main" id="{910B0250-F0D8-F861-2D35-BF2E8B915DD6}"/>
              </a:ext>
            </a:extLst>
          </p:cNvPr>
          <p:cNvSpPr/>
          <p:nvPr/>
        </p:nvSpPr>
        <p:spPr>
          <a:xfrm>
            <a:off x="6188470" y="2491487"/>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4" name="Rectangle 53">
            <a:extLst>
              <a:ext uri="{FF2B5EF4-FFF2-40B4-BE49-F238E27FC236}">
                <a16:creationId xmlns:a16="http://schemas.microsoft.com/office/drawing/2014/main" id="{6931E84B-1EE2-8615-D843-1D3F63C50917}"/>
              </a:ext>
            </a:extLst>
          </p:cNvPr>
          <p:cNvSpPr/>
          <p:nvPr/>
        </p:nvSpPr>
        <p:spPr>
          <a:xfrm>
            <a:off x="6188470" y="4486472"/>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5" name="Rectangle 54">
            <a:extLst>
              <a:ext uri="{FF2B5EF4-FFF2-40B4-BE49-F238E27FC236}">
                <a16:creationId xmlns:a16="http://schemas.microsoft.com/office/drawing/2014/main" id="{CD50D4A7-7166-EE09-C6D3-0B7DBD372252}"/>
              </a:ext>
            </a:extLst>
          </p:cNvPr>
          <p:cNvSpPr/>
          <p:nvPr/>
        </p:nvSpPr>
        <p:spPr>
          <a:xfrm>
            <a:off x="8935429" y="2491487"/>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6" name="Rectangle 55">
            <a:extLst>
              <a:ext uri="{FF2B5EF4-FFF2-40B4-BE49-F238E27FC236}">
                <a16:creationId xmlns:a16="http://schemas.microsoft.com/office/drawing/2014/main" id="{3D3B794D-BAAE-C6CD-6FFB-A8D3FB48A87F}"/>
              </a:ext>
            </a:extLst>
          </p:cNvPr>
          <p:cNvSpPr/>
          <p:nvPr/>
        </p:nvSpPr>
        <p:spPr>
          <a:xfrm>
            <a:off x="8935429" y="4486472"/>
            <a:ext cx="2385391" cy="1772378"/>
          </a:xfrm>
          <a:prstGeom prst="rect">
            <a:avLst/>
          </a:prstGeom>
          <a:solidFill>
            <a:srgbClr val="E2EBF0">
              <a:alpha val="5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57" name="CuadroTexto 351">
            <a:extLst>
              <a:ext uri="{FF2B5EF4-FFF2-40B4-BE49-F238E27FC236}">
                <a16:creationId xmlns:a16="http://schemas.microsoft.com/office/drawing/2014/main" id="{CAC2AD27-D00E-4C16-B0EA-5FAFEF285D05}"/>
              </a:ext>
            </a:extLst>
          </p:cNvPr>
          <p:cNvSpPr txBox="1"/>
          <p:nvPr/>
        </p:nvSpPr>
        <p:spPr>
          <a:xfrm>
            <a:off x="6462130" y="3462710"/>
            <a:ext cx="1838070" cy="646331"/>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Location mapping is important for efficient time management .</a:t>
            </a:r>
          </a:p>
        </p:txBody>
      </p:sp>
      <p:sp>
        <p:nvSpPr>
          <p:cNvPr id="58" name="CuadroTexto 351">
            <a:extLst>
              <a:ext uri="{FF2B5EF4-FFF2-40B4-BE49-F238E27FC236}">
                <a16:creationId xmlns:a16="http://schemas.microsoft.com/office/drawing/2014/main" id="{4A55A4F3-5BF1-4871-0535-A30232DCC957}"/>
              </a:ext>
            </a:extLst>
          </p:cNvPr>
          <p:cNvSpPr txBox="1"/>
          <p:nvPr/>
        </p:nvSpPr>
        <p:spPr>
          <a:xfrm>
            <a:off x="9205119" y="3462710"/>
            <a:ext cx="1838070" cy="646331"/>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Account classification is key for managing time on site .</a:t>
            </a:r>
          </a:p>
        </p:txBody>
      </p:sp>
      <p:sp>
        <p:nvSpPr>
          <p:cNvPr id="59" name="CuadroTexto 351">
            <a:extLst>
              <a:ext uri="{FF2B5EF4-FFF2-40B4-BE49-F238E27FC236}">
                <a16:creationId xmlns:a16="http://schemas.microsoft.com/office/drawing/2014/main" id="{0109CCF2-3B5F-DDC6-9D59-9C55C5EC7210}"/>
              </a:ext>
            </a:extLst>
          </p:cNvPr>
          <p:cNvSpPr txBox="1"/>
          <p:nvPr/>
        </p:nvSpPr>
        <p:spPr>
          <a:xfrm>
            <a:off x="6462130" y="5424561"/>
            <a:ext cx="1838070" cy="830997"/>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Objectives management are important to ensure productivity on calls.</a:t>
            </a:r>
          </a:p>
        </p:txBody>
      </p:sp>
      <p:sp>
        <p:nvSpPr>
          <p:cNvPr id="60" name="CuadroTexto 351">
            <a:extLst>
              <a:ext uri="{FF2B5EF4-FFF2-40B4-BE49-F238E27FC236}">
                <a16:creationId xmlns:a16="http://schemas.microsoft.com/office/drawing/2014/main" id="{454696B3-ED0E-58A8-2903-506B1E578E76}"/>
              </a:ext>
            </a:extLst>
          </p:cNvPr>
          <p:cNvSpPr txBox="1"/>
          <p:nvPr/>
        </p:nvSpPr>
        <p:spPr>
          <a:xfrm>
            <a:off x="8961120" y="5397129"/>
            <a:ext cx="2340864" cy="830997"/>
          </a:xfrm>
          <a:prstGeom prst="rect">
            <a:avLst/>
          </a:prstGeom>
          <a:noFill/>
        </p:spPr>
        <p:txBody>
          <a:bodyPr wrap="square" rtlCol="0">
            <a:spAutoFit/>
          </a:bodyPr>
          <a:lstStyle/>
          <a:p>
            <a:pPr algn="ctr" defTabSz="457200"/>
            <a:r>
              <a:rPr lang="en-US" sz="1200" dirty="0">
                <a:solidFill>
                  <a:srgbClr val="7B7C7F"/>
                </a:solidFill>
                <a:latin typeface="Century Gothic" panose="020B0502020202020204" pitchFamily="34" charset="0"/>
                <a:cs typeface="Poppins Light" pitchFamily="2" charset="77"/>
              </a:rPr>
              <a:t>Driving and admin time management ensure calls are well managed and documented .</a:t>
            </a:r>
          </a:p>
        </p:txBody>
      </p:sp>
      <p:sp>
        <p:nvSpPr>
          <p:cNvPr id="61" name="Oval 60">
            <a:extLst>
              <a:ext uri="{FF2B5EF4-FFF2-40B4-BE49-F238E27FC236}">
                <a16:creationId xmlns:a16="http://schemas.microsoft.com/office/drawing/2014/main" id="{BB3C1A17-82D6-5FF9-D678-DBF1A53014E0}"/>
              </a:ext>
            </a:extLst>
          </p:cNvPr>
          <p:cNvSpPr/>
          <p:nvPr/>
        </p:nvSpPr>
        <p:spPr>
          <a:xfrm>
            <a:off x="7075990" y="2679175"/>
            <a:ext cx="610350" cy="610348"/>
          </a:xfrm>
          <a:prstGeom prst="ellipse">
            <a:avLst/>
          </a:prstGeom>
          <a:solidFill>
            <a:srgbClr val="0568C5"/>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2" name="Graphic 9">
            <a:extLst>
              <a:ext uri="{FF2B5EF4-FFF2-40B4-BE49-F238E27FC236}">
                <a16:creationId xmlns:a16="http://schemas.microsoft.com/office/drawing/2014/main" id="{C4163479-FA63-487F-B84A-67774C2D3B06}"/>
              </a:ext>
            </a:extLst>
          </p:cNvPr>
          <p:cNvGrpSpPr/>
          <p:nvPr/>
        </p:nvGrpSpPr>
        <p:grpSpPr>
          <a:xfrm>
            <a:off x="7218819" y="2837390"/>
            <a:ext cx="324687" cy="282831"/>
            <a:chOff x="3657600" y="1304925"/>
            <a:chExt cx="4876809" cy="4248150"/>
          </a:xfrm>
          <a:solidFill>
            <a:srgbClr val="FFFFFF"/>
          </a:solidFill>
        </p:grpSpPr>
        <p:sp>
          <p:nvSpPr>
            <p:cNvPr id="63" name="Freeform 69">
              <a:extLst>
                <a:ext uri="{FF2B5EF4-FFF2-40B4-BE49-F238E27FC236}">
                  <a16:creationId xmlns:a16="http://schemas.microsoft.com/office/drawing/2014/main" id="{862150EE-B6BB-B20D-EA4C-7472AB5823CA}"/>
                </a:ext>
              </a:extLst>
            </p:cNvPr>
            <p:cNvSpPr/>
            <p:nvPr/>
          </p:nvSpPr>
          <p:spPr>
            <a:xfrm>
              <a:off x="5267325" y="1304925"/>
              <a:ext cx="1657350" cy="1657350"/>
            </a:xfrm>
            <a:custGeom>
              <a:avLst/>
              <a:gdLst>
                <a:gd name="connsiteX0" fmla="*/ 828675 w 1657350"/>
                <a:gd name="connsiteY0" fmla="*/ 1657350 h 1657350"/>
                <a:gd name="connsiteX1" fmla="*/ 1657350 w 1657350"/>
                <a:gd name="connsiteY1" fmla="*/ 828675 h 1657350"/>
                <a:gd name="connsiteX2" fmla="*/ 828675 w 1657350"/>
                <a:gd name="connsiteY2" fmla="*/ 0 h 1657350"/>
                <a:gd name="connsiteX3" fmla="*/ 0 w 1657350"/>
                <a:gd name="connsiteY3" fmla="*/ 828675 h 1657350"/>
                <a:gd name="connsiteX4" fmla="*/ 828675 w 1657350"/>
                <a:gd name="connsiteY4" fmla="*/ 1657350 h 1657350"/>
                <a:gd name="connsiteX5" fmla="*/ 828675 w 1657350"/>
                <a:gd name="connsiteY5" fmla="*/ 285750 h 1657350"/>
                <a:gd name="connsiteX6" fmla="*/ 1371600 w 1657350"/>
                <a:gd name="connsiteY6" fmla="*/ 828675 h 1657350"/>
                <a:gd name="connsiteX7" fmla="*/ 828675 w 1657350"/>
                <a:gd name="connsiteY7" fmla="*/ 1371600 h 1657350"/>
                <a:gd name="connsiteX8" fmla="*/ 285750 w 1657350"/>
                <a:gd name="connsiteY8" fmla="*/ 828675 h 1657350"/>
                <a:gd name="connsiteX9" fmla="*/ 828675 w 1657350"/>
                <a:gd name="connsiteY9" fmla="*/ 2857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7350" h="1657350">
                  <a:moveTo>
                    <a:pt x="828675" y="1657350"/>
                  </a:moveTo>
                  <a:cubicBezTo>
                    <a:pt x="1285608" y="1657350"/>
                    <a:pt x="1657350" y="1285608"/>
                    <a:pt x="1657350" y="828675"/>
                  </a:cubicBezTo>
                  <a:cubicBezTo>
                    <a:pt x="1657350" y="371742"/>
                    <a:pt x="1285608" y="0"/>
                    <a:pt x="828675" y="0"/>
                  </a:cubicBezTo>
                  <a:cubicBezTo>
                    <a:pt x="371742" y="0"/>
                    <a:pt x="0" y="371742"/>
                    <a:pt x="0" y="828675"/>
                  </a:cubicBezTo>
                  <a:cubicBezTo>
                    <a:pt x="0" y="1285608"/>
                    <a:pt x="371742" y="1657350"/>
                    <a:pt x="828675" y="1657350"/>
                  </a:cubicBezTo>
                  <a:close/>
                  <a:moveTo>
                    <a:pt x="828675" y="285750"/>
                  </a:moveTo>
                  <a:cubicBezTo>
                    <a:pt x="1128046" y="285750"/>
                    <a:pt x="1371600" y="529304"/>
                    <a:pt x="1371600" y="828675"/>
                  </a:cubicBezTo>
                  <a:cubicBezTo>
                    <a:pt x="1371600" y="1128046"/>
                    <a:pt x="1128046" y="1371600"/>
                    <a:pt x="828675" y="1371600"/>
                  </a:cubicBezTo>
                  <a:cubicBezTo>
                    <a:pt x="529304" y="1371600"/>
                    <a:pt x="285750" y="1128046"/>
                    <a:pt x="285750" y="828675"/>
                  </a:cubicBezTo>
                  <a:cubicBezTo>
                    <a:pt x="285750" y="529304"/>
                    <a:pt x="529304" y="285750"/>
                    <a:pt x="8286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4" name="Freeform 73">
              <a:extLst>
                <a:ext uri="{FF2B5EF4-FFF2-40B4-BE49-F238E27FC236}">
                  <a16:creationId xmlns:a16="http://schemas.microsoft.com/office/drawing/2014/main" id="{ACBC9C6C-F944-EF39-44F7-F6961792A018}"/>
                </a:ext>
              </a:extLst>
            </p:cNvPr>
            <p:cNvSpPr/>
            <p:nvPr/>
          </p:nvSpPr>
          <p:spPr>
            <a:xfrm>
              <a:off x="7248525" y="1914525"/>
              <a:ext cx="1047750" cy="1047750"/>
            </a:xfrm>
            <a:custGeom>
              <a:avLst/>
              <a:gdLst>
                <a:gd name="connsiteX0" fmla="*/ 523875 w 1047750"/>
                <a:gd name="connsiteY0" fmla="*/ 1047750 h 1047750"/>
                <a:gd name="connsiteX1" fmla="*/ 1047750 w 1047750"/>
                <a:gd name="connsiteY1" fmla="*/ 523875 h 1047750"/>
                <a:gd name="connsiteX2" fmla="*/ 523875 w 1047750"/>
                <a:gd name="connsiteY2" fmla="*/ 0 h 1047750"/>
                <a:gd name="connsiteX3" fmla="*/ 0 w 1047750"/>
                <a:gd name="connsiteY3" fmla="*/ 523875 h 1047750"/>
                <a:gd name="connsiteX4" fmla="*/ 523875 w 1047750"/>
                <a:gd name="connsiteY4" fmla="*/ 1047750 h 1047750"/>
                <a:gd name="connsiteX5" fmla="*/ 523875 w 1047750"/>
                <a:gd name="connsiteY5" fmla="*/ 285750 h 1047750"/>
                <a:gd name="connsiteX6" fmla="*/ 762000 w 1047750"/>
                <a:gd name="connsiteY6" fmla="*/ 523875 h 1047750"/>
                <a:gd name="connsiteX7" fmla="*/ 523875 w 1047750"/>
                <a:gd name="connsiteY7" fmla="*/ 762000 h 1047750"/>
                <a:gd name="connsiteX8" fmla="*/ 285750 w 1047750"/>
                <a:gd name="connsiteY8" fmla="*/ 523875 h 1047750"/>
                <a:gd name="connsiteX9" fmla="*/ 523875 w 1047750"/>
                <a:gd name="connsiteY9" fmla="*/ 285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047750">
                  <a:moveTo>
                    <a:pt x="523875" y="1047750"/>
                  </a:moveTo>
                  <a:cubicBezTo>
                    <a:pt x="812740" y="1047750"/>
                    <a:pt x="1047750" y="812740"/>
                    <a:pt x="1047750" y="523875"/>
                  </a:cubicBezTo>
                  <a:cubicBezTo>
                    <a:pt x="1047750" y="235010"/>
                    <a:pt x="812740" y="0"/>
                    <a:pt x="523875" y="0"/>
                  </a:cubicBezTo>
                  <a:cubicBezTo>
                    <a:pt x="235010" y="0"/>
                    <a:pt x="0" y="235010"/>
                    <a:pt x="0" y="523875"/>
                  </a:cubicBezTo>
                  <a:cubicBezTo>
                    <a:pt x="0" y="812740"/>
                    <a:pt x="235010" y="1047750"/>
                    <a:pt x="523875" y="1047750"/>
                  </a:cubicBezTo>
                  <a:close/>
                  <a:moveTo>
                    <a:pt x="523875" y="285750"/>
                  </a:moveTo>
                  <a:cubicBezTo>
                    <a:pt x="655177" y="285750"/>
                    <a:pt x="762000" y="392573"/>
                    <a:pt x="762000" y="523875"/>
                  </a:cubicBezTo>
                  <a:cubicBezTo>
                    <a:pt x="762000" y="655177"/>
                    <a:pt x="655177" y="762000"/>
                    <a:pt x="523875" y="762000"/>
                  </a:cubicBezTo>
                  <a:cubicBezTo>
                    <a:pt x="392573" y="762000"/>
                    <a:pt x="285750" y="655177"/>
                    <a:pt x="285750" y="523875"/>
                  </a:cubicBezTo>
                  <a:cubicBezTo>
                    <a:pt x="285750" y="392573"/>
                    <a:pt x="392573" y="285750"/>
                    <a:pt x="5238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5" name="Freeform 74">
              <a:extLst>
                <a:ext uri="{FF2B5EF4-FFF2-40B4-BE49-F238E27FC236}">
                  <a16:creationId xmlns:a16="http://schemas.microsoft.com/office/drawing/2014/main" id="{03611116-66B8-73BA-5AB0-830EAD797426}"/>
                </a:ext>
              </a:extLst>
            </p:cNvPr>
            <p:cNvSpPr/>
            <p:nvPr/>
          </p:nvSpPr>
          <p:spPr>
            <a:xfrm>
              <a:off x="3657600" y="3286125"/>
              <a:ext cx="4876809" cy="2266950"/>
            </a:xfrm>
            <a:custGeom>
              <a:avLst/>
              <a:gdLst>
                <a:gd name="connsiteX0" fmla="*/ 4230053 w 4876809"/>
                <a:gd name="connsiteY0" fmla="*/ 0 h 2266950"/>
                <a:gd name="connsiteX1" fmla="*/ 4009073 w 4876809"/>
                <a:gd name="connsiteY1" fmla="*/ 0 h 2266950"/>
                <a:gd name="connsiteX2" fmla="*/ 3421447 w 4876809"/>
                <a:gd name="connsiteY2" fmla="*/ 374828 h 2266950"/>
                <a:gd name="connsiteX3" fmla="*/ 2571550 w 4876809"/>
                <a:gd name="connsiteY3" fmla="*/ 0 h 2266950"/>
                <a:gd name="connsiteX4" fmla="*/ 2305260 w 4876809"/>
                <a:gd name="connsiteY4" fmla="*/ 0 h 2266950"/>
                <a:gd name="connsiteX5" fmla="*/ 1455363 w 4876809"/>
                <a:gd name="connsiteY5" fmla="*/ 374828 h 2266950"/>
                <a:gd name="connsiteX6" fmla="*/ 867728 w 4876809"/>
                <a:gd name="connsiteY6" fmla="*/ 0 h 2266950"/>
                <a:gd name="connsiteX7" fmla="*/ 646748 w 4876809"/>
                <a:gd name="connsiteY7" fmla="*/ 0 h 2266950"/>
                <a:gd name="connsiteX8" fmla="*/ 0 w 4876809"/>
                <a:gd name="connsiteY8" fmla="*/ 642842 h 2266950"/>
                <a:gd name="connsiteX9" fmla="*/ 0 w 4876809"/>
                <a:gd name="connsiteY9" fmla="*/ 1683068 h 2266950"/>
                <a:gd name="connsiteX10" fmla="*/ 280149 w 4876809"/>
                <a:gd name="connsiteY10" fmla="*/ 1962150 h 2266950"/>
                <a:gd name="connsiteX11" fmla="*/ 1153849 w 4876809"/>
                <a:gd name="connsiteY11" fmla="*/ 1962150 h 2266950"/>
                <a:gd name="connsiteX12" fmla="*/ 1486110 w 4876809"/>
                <a:gd name="connsiteY12" fmla="*/ 2266950 h 2266950"/>
                <a:gd name="connsiteX13" fmla="*/ 3390700 w 4876809"/>
                <a:gd name="connsiteY13" fmla="*/ 2266950 h 2266950"/>
                <a:gd name="connsiteX14" fmla="*/ 3722961 w 4876809"/>
                <a:gd name="connsiteY14" fmla="*/ 1962150 h 2266950"/>
                <a:gd name="connsiteX15" fmla="*/ 4586678 w 4876809"/>
                <a:gd name="connsiteY15" fmla="*/ 1962150 h 2266950"/>
                <a:gd name="connsiteX16" fmla="*/ 4876810 w 4876809"/>
                <a:gd name="connsiteY16" fmla="*/ 1673162 h 2266950"/>
                <a:gd name="connsiteX17" fmla="*/ 4876810 w 4876809"/>
                <a:gd name="connsiteY17" fmla="*/ 642842 h 2266950"/>
                <a:gd name="connsiteX18" fmla="*/ 4230053 w 4876809"/>
                <a:gd name="connsiteY18" fmla="*/ 0 h 2266950"/>
                <a:gd name="connsiteX19" fmla="*/ 285750 w 4876809"/>
                <a:gd name="connsiteY19" fmla="*/ 642842 h 2266950"/>
                <a:gd name="connsiteX20" fmla="*/ 646748 w 4876809"/>
                <a:gd name="connsiteY20" fmla="*/ 285750 h 2266950"/>
                <a:gd name="connsiteX21" fmla="*/ 867728 w 4876809"/>
                <a:gd name="connsiteY21" fmla="*/ 285750 h 2266950"/>
                <a:gd name="connsiteX22" fmla="*/ 1228725 w 4876809"/>
                <a:gd name="connsiteY22" fmla="*/ 642842 h 2266950"/>
                <a:gd name="connsiteX23" fmla="*/ 1228725 w 4876809"/>
                <a:gd name="connsiteY23" fmla="*/ 740673 h 2266950"/>
                <a:gd name="connsiteX24" fmla="*/ 1152525 w 4876809"/>
                <a:gd name="connsiteY24" fmla="*/ 1676400 h 2266950"/>
                <a:gd name="connsiteX25" fmla="*/ 285750 w 4876809"/>
                <a:gd name="connsiteY25" fmla="*/ 1676400 h 2266950"/>
                <a:gd name="connsiteX26" fmla="*/ 3438525 w 4876809"/>
                <a:gd name="connsiteY26" fmla="*/ 1933375 h 2266950"/>
                <a:gd name="connsiteX27" fmla="*/ 3390700 w 4876809"/>
                <a:gd name="connsiteY27" fmla="*/ 1981200 h 2266950"/>
                <a:gd name="connsiteX28" fmla="*/ 1486100 w 4876809"/>
                <a:gd name="connsiteY28" fmla="*/ 1981200 h 2266950"/>
                <a:gd name="connsiteX29" fmla="*/ 1438275 w 4876809"/>
                <a:gd name="connsiteY29" fmla="*/ 1933375 h 2266950"/>
                <a:gd name="connsiteX30" fmla="*/ 1438275 w 4876809"/>
                <a:gd name="connsiteY30" fmla="*/ 1152735 h 2266950"/>
                <a:gd name="connsiteX31" fmla="*/ 2305250 w 4876809"/>
                <a:gd name="connsiteY31" fmla="*/ 285750 h 2266950"/>
                <a:gd name="connsiteX32" fmla="*/ 2571541 w 4876809"/>
                <a:gd name="connsiteY32" fmla="*/ 285750 h 2266950"/>
                <a:gd name="connsiteX33" fmla="*/ 3438525 w 4876809"/>
                <a:gd name="connsiteY33" fmla="*/ 1152725 h 2266950"/>
                <a:gd name="connsiteX34" fmla="*/ 4591050 w 4876809"/>
                <a:gd name="connsiteY34" fmla="*/ 1673162 h 2266950"/>
                <a:gd name="connsiteX35" fmla="*/ 3724275 w 4876809"/>
                <a:gd name="connsiteY35" fmla="*/ 1676400 h 2266950"/>
                <a:gd name="connsiteX36" fmla="*/ 3648075 w 4876809"/>
                <a:gd name="connsiteY36" fmla="*/ 740673 h 2266950"/>
                <a:gd name="connsiteX37" fmla="*/ 3648075 w 4876809"/>
                <a:gd name="connsiteY37" fmla="*/ 642842 h 2266950"/>
                <a:gd name="connsiteX38" fmla="*/ 4009073 w 4876809"/>
                <a:gd name="connsiteY38" fmla="*/ 285750 h 2266950"/>
                <a:gd name="connsiteX39" fmla="*/ 4230053 w 4876809"/>
                <a:gd name="connsiteY39" fmla="*/ 285750 h 2266950"/>
                <a:gd name="connsiteX40" fmla="*/ 4591050 w 4876809"/>
                <a:gd name="connsiteY40" fmla="*/ 642842 h 22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876809" h="2266950">
                  <a:moveTo>
                    <a:pt x="4230053" y="0"/>
                  </a:moveTo>
                  <a:lnTo>
                    <a:pt x="4009073" y="0"/>
                  </a:lnTo>
                  <a:cubicBezTo>
                    <a:pt x="3748669" y="0"/>
                    <a:pt x="3523879" y="153848"/>
                    <a:pt x="3421447" y="374828"/>
                  </a:cubicBezTo>
                  <a:cubicBezTo>
                    <a:pt x="3210554" y="144609"/>
                    <a:pt x="2907630" y="0"/>
                    <a:pt x="2571550" y="0"/>
                  </a:cubicBezTo>
                  <a:lnTo>
                    <a:pt x="2305260" y="0"/>
                  </a:lnTo>
                  <a:cubicBezTo>
                    <a:pt x="1969180" y="0"/>
                    <a:pt x="1666256" y="144609"/>
                    <a:pt x="1455363" y="374828"/>
                  </a:cubicBezTo>
                  <a:cubicBezTo>
                    <a:pt x="1352922" y="153848"/>
                    <a:pt x="1128132" y="0"/>
                    <a:pt x="867728" y="0"/>
                  </a:cubicBezTo>
                  <a:lnTo>
                    <a:pt x="646748" y="0"/>
                  </a:lnTo>
                  <a:cubicBezTo>
                    <a:pt x="290132" y="0"/>
                    <a:pt x="0" y="288379"/>
                    <a:pt x="0" y="642842"/>
                  </a:cubicBezTo>
                  <a:lnTo>
                    <a:pt x="0" y="1683068"/>
                  </a:lnTo>
                  <a:cubicBezTo>
                    <a:pt x="0" y="1836953"/>
                    <a:pt x="125673" y="1962150"/>
                    <a:pt x="280149" y="1962150"/>
                  </a:cubicBezTo>
                  <a:lnTo>
                    <a:pt x="1153849" y="1962150"/>
                  </a:lnTo>
                  <a:cubicBezTo>
                    <a:pt x="1168499" y="2132648"/>
                    <a:pt x="1311869" y="2266950"/>
                    <a:pt x="1486110" y="2266950"/>
                  </a:cubicBezTo>
                  <a:lnTo>
                    <a:pt x="3390700" y="2266950"/>
                  </a:lnTo>
                  <a:cubicBezTo>
                    <a:pt x="3564931" y="2266950"/>
                    <a:pt x="3708302" y="2132648"/>
                    <a:pt x="3722961" y="1962150"/>
                  </a:cubicBezTo>
                  <a:lnTo>
                    <a:pt x="4586678" y="1962150"/>
                  </a:lnTo>
                  <a:cubicBezTo>
                    <a:pt x="4746660" y="1962150"/>
                    <a:pt x="4876810" y="1832515"/>
                    <a:pt x="4876810" y="1673162"/>
                  </a:cubicBezTo>
                  <a:lnTo>
                    <a:pt x="4876810" y="642842"/>
                  </a:lnTo>
                  <a:cubicBezTo>
                    <a:pt x="4876800" y="288379"/>
                    <a:pt x="4586669" y="0"/>
                    <a:pt x="4230053" y="0"/>
                  </a:cubicBezTo>
                  <a:close/>
                  <a:moveTo>
                    <a:pt x="285750" y="642842"/>
                  </a:moveTo>
                  <a:cubicBezTo>
                    <a:pt x="285750" y="445941"/>
                    <a:pt x="447694" y="285750"/>
                    <a:pt x="646748" y="285750"/>
                  </a:cubicBezTo>
                  <a:lnTo>
                    <a:pt x="867728" y="285750"/>
                  </a:lnTo>
                  <a:cubicBezTo>
                    <a:pt x="1066781" y="285750"/>
                    <a:pt x="1228725" y="445941"/>
                    <a:pt x="1228725" y="642842"/>
                  </a:cubicBezTo>
                  <a:lnTo>
                    <a:pt x="1228725" y="740673"/>
                  </a:lnTo>
                  <a:cubicBezTo>
                    <a:pt x="1132646" y="990838"/>
                    <a:pt x="1152525" y="1140762"/>
                    <a:pt x="1152525" y="1676400"/>
                  </a:cubicBezTo>
                  <a:lnTo>
                    <a:pt x="285750" y="1676400"/>
                  </a:lnTo>
                  <a:close/>
                  <a:moveTo>
                    <a:pt x="3438525" y="1933375"/>
                  </a:moveTo>
                  <a:cubicBezTo>
                    <a:pt x="3438525" y="1959750"/>
                    <a:pt x="3417075" y="1981200"/>
                    <a:pt x="3390700" y="1981200"/>
                  </a:cubicBezTo>
                  <a:lnTo>
                    <a:pt x="1486100" y="1981200"/>
                  </a:lnTo>
                  <a:cubicBezTo>
                    <a:pt x="1459725" y="1981200"/>
                    <a:pt x="1438275" y="1959740"/>
                    <a:pt x="1438275" y="1933375"/>
                  </a:cubicBezTo>
                  <a:lnTo>
                    <a:pt x="1438275" y="1152735"/>
                  </a:lnTo>
                  <a:cubicBezTo>
                    <a:pt x="1438275" y="674675"/>
                    <a:pt x="1827200" y="285750"/>
                    <a:pt x="2305250" y="285750"/>
                  </a:cubicBezTo>
                  <a:lnTo>
                    <a:pt x="2571541" y="285750"/>
                  </a:lnTo>
                  <a:cubicBezTo>
                    <a:pt x="3049600" y="285750"/>
                    <a:pt x="3438525" y="674675"/>
                    <a:pt x="3438525" y="1152725"/>
                  </a:cubicBezTo>
                  <a:close/>
                  <a:moveTo>
                    <a:pt x="4591050" y="1673162"/>
                  </a:moveTo>
                  <a:cubicBezTo>
                    <a:pt x="4591050" y="1678086"/>
                    <a:pt x="4644314" y="1676400"/>
                    <a:pt x="3724275" y="1676400"/>
                  </a:cubicBezTo>
                  <a:cubicBezTo>
                    <a:pt x="3724275" y="1136799"/>
                    <a:pt x="3744002" y="990429"/>
                    <a:pt x="3648075" y="740673"/>
                  </a:cubicBezTo>
                  <a:lnTo>
                    <a:pt x="3648075" y="642842"/>
                  </a:lnTo>
                  <a:cubicBezTo>
                    <a:pt x="3648075" y="445941"/>
                    <a:pt x="3810019" y="285750"/>
                    <a:pt x="4009073" y="285750"/>
                  </a:cubicBezTo>
                  <a:lnTo>
                    <a:pt x="4230053" y="285750"/>
                  </a:lnTo>
                  <a:cubicBezTo>
                    <a:pt x="4429106" y="285750"/>
                    <a:pt x="4591050" y="445941"/>
                    <a:pt x="4591050" y="642842"/>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66" name="Freeform 77">
              <a:extLst>
                <a:ext uri="{FF2B5EF4-FFF2-40B4-BE49-F238E27FC236}">
                  <a16:creationId xmlns:a16="http://schemas.microsoft.com/office/drawing/2014/main" id="{129602B5-823B-786A-D04C-20CE4FD1C82A}"/>
                </a:ext>
              </a:extLst>
            </p:cNvPr>
            <p:cNvSpPr/>
            <p:nvPr/>
          </p:nvSpPr>
          <p:spPr>
            <a:xfrm>
              <a:off x="3895725" y="1914525"/>
              <a:ext cx="1047750" cy="1047750"/>
            </a:xfrm>
            <a:custGeom>
              <a:avLst/>
              <a:gdLst>
                <a:gd name="connsiteX0" fmla="*/ 523875 w 1047750"/>
                <a:gd name="connsiteY0" fmla="*/ 1047750 h 1047750"/>
                <a:gd name="connsiteX1" fmla="*/ 1047750 w 1047750"/>
                <a:gd name="connsiteY1" fmla="*/ 523875 h 1047750"/>
                <a:gd name="connsiteX2" fmla="*/ 523875 w 1047750"/>
                <a:gd name="connsiteY2" fmla="*/ 0 h 1047750"/>
                <a:gd name="connsiteX3" fmla="*/ 0 w 1047750"/>
                <a:gd name="connsiteY3" fmla="*/ 523875 h 1047750"/>
                <a:gd name="connsiteX4" fmla="*/ 523875 w 1047750"/>
                <a:gd name="connsiteY4" fmla="*/ 1047750 h 1047750"/>
                <a:gd name="connsiteX5" fmla="*/ 523875 w 1047750"/>
                <a:gd name="connsiteY5" fmla="*/ 285750 h 1047750"/>
                <a:gd name="connsiteX6" fmla="*/ 762000 w 1047750"/>
                <a:gd name="connsiteY6" fmla="*/ 523875 h 1047750"/>
                <a:gd name="connsiteX7" fmla="*/ 523875 w 1047750"/>
                <a:gd name="connsiteY7" fmla="*/ 762000 h 1047750"/>
                <a:gd name="connsiteX8" fmla="*/ 285750 w 1047750"/>
                <a:gd name="connsiteY8" fmla="*/ 523875 h 1047750"/>
                <a:gd name="connsiteX9" fmla="*/ 523875 w 1047750"/>
                <a:gd name="connsiteY9" fmla="*/ 285750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0" h="1047750">
                  <a:moveTo>
                    <a:pt x="523875" y="1047750"/>
                  </a:moveTo>
                  <a:cubicBezTo>
                    <a:pt x="812740" y="1047750"/>
                    <a:pt x="1047750" y="812740"/>
                    <a:pt x="1047750" y="523875"/>
                  </a:cubicBezTo>
                  <a:cubicBezTo>
                    <a:pt x="1047750" y="235010"/>
                    <a:pt x="812740" y="0"/>
                    <a:pt x="523875" y="0"/>
                  </a:cubicBezTo>
                  <a:cubicBezTo>
                    <a:pt x="235010" y="0"/>
                    <a:pt x="0" y="235010"/>
                    <a:pt x="0" y="523875"/>
                  </a:cubicBezTo>
                  <a:cubicBezTo>
                    <a:pt x="0" y="812740"/>
                    <a:pt x="235010" y="1047750"/>
                    <a:pt x="523875" y="1047750"/>
                  </a:cubicBezTo>
                  <a:close/>
                  <a:moveTo>
                    <a:pt x="523875" y="285750"/>
                  </a:moveTo>
                  <a:cubicBezTo>
                    <a:pt x="655177" y="285750"/>
                    <a:pt x="762000" y="392573"/>
                    <a:pt x="762000" y="523875"/>
                  </a:cubicBezTo>
                  <a:cubicBezTo>
                    <a:pt x="762000" y="655177"/>
                    <a:pt x="655177" y="762000"/>
                    <a:pt x="523875" y="762000"/>
                  </a:cubicBezTo>
                  <a:cubicBezTo>
                    <a:pt x="392573" y="762000"/>
                    <a:pt x="285750" y="655177"/>
                    <a:pt x="285750" y="523875"/>
                  </a:cubicBezTo>
                  <a:cubicBezTo>
                    <a:pt x="285750" y="392573"/>
                    <a:pt x="392573" y="285750"/>
                    <a:pt x="523875" y="28575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grpSp>
      <p:sp>
        <p:nvSpPr>
          <p:cNvPr id="67" name="Oval 66">
            <a:extLst>
              <a:ext uri="{FF2B5EF4-FFF2-40B4-BE49-F238E27FC236}">
                <a16:creationId xmlns:a16="http://schemas.microsoft.com/office/drawing/2014/main" id="{DC26DC52-451B-FCE9-B0CD-1AFDAC1E3D5D}"/>
              </a:ext>
            </a:extLst>
          </p:cNvPr>
          <p:cNvSpPr/>
          <p:nvPr/>
        </p:nvSpPr>
        <p:spPr>
          <a:xfrm>
            <a:off x="9822949" y="2679175"/>
            <a:ext cx="610350" cy="610348"/>
          </a:xfrm>
          <a:prstGeom prst="ellipse">
            <a:avLst/>
          </a:prstGeom>
          <a:solidFill>
            <a:srgbClr val="63A89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grpSp>
        <p:nvGrpSpPr>
          <p:cNvPr id="68" name="Group 67">
            <a:extLst>
              <a:ext uri="{FF2B5EF4-FFF2-40B4-BE49-F238E27FC236}">
                <a16:creationId xmlns:a16="http://schemas.microsoft.com/office/drawing/2014/main" id="{1D67C98D-99B7-FD1C-5391-B60E6C05966D}"/>
              </a:ext>
            </a:extLst>
          </p:cNvPr>
          <p:cNvGrpSpPr/>
          <p:nvPr/>
        </p:nvGrpSpPr>
        <p:grpSpPr>
          <a:xfrm>
            <a:off x="9965777" y="2835296"/>
            <a:ext cx="324688" cy="324670"/>
            <a:chOff x="3657599" y="990723"/>
            <a:chExt cx="4876801" cy="4876552"/>
          </a:xfrm>
          <a:solidFill>
            <a:srgbClr val="FFFFFF"/>
          </a:solidFill>
        </p:grpSpPr>
        <p:sp>
          <p:nvSpPr>
            <p:cNvPr id="69" name="Freeform 83">
              <a:extLst>
                <a:ext uri="{FF2B5EF4-FFF2-40B4-BE49-F238E27FC236}">
                  <a16:creationId xmlns:a16="http://schemas.microsoft.com/office/drawing/2014/main" id="{575383A7-37FC-AB2B-4BCA-ABEDD617ED8D}"/>
                </a:ext>
              </a:extLst>
            </p:cNvPr>
            <p:cNvSpPr/>
            <p:nvPr/>
          </p:nvSpPr>
          <p:spPr>
            <a:xfrm>
              <a:off x="3657599" y="3238111"/>
              <a:ext cx="4876801" cy="2629164"/>
            </a:xfrm>
            <a:custGeom>
              <a:avLst/>
              <a:gdLst>
                <a:gd name="connsiteX0" fmla="*/ 4724248 w 4876801"/>
                <a:gd name="connsiteY0" fmla="*/ 158389 h 2629164"/>
                <a:gd name="connsiteX1" fmla="*/ 4134307 w 4876801"/>
                <a:gd name="connsiteY1" fmla="*/ 194013 h 2629164"/>
                <a:gd name="connsiteX2" fmla="*/ 3714379 w 4876801"/>
                <a:gd name="connsiteY2" fmla="*/ 644802 h 2629164"/>
                <a:gd name="connsiteX3" fmla="*/ 3305023 w 4876801"/>
                <a:gd name="connsiteY3" fmla="*/ 343260 h 2629164"/>
                <a:gd name="connsiteX4" fmla="*/ 2555643 w 4876801"/>
                <a:gd name="connsiteY4" fmla="*/ 343260 h 2629164"/>
                <a:gd name="connsiteX5" fmla="*/ 2380964 w 4876801"/>
                <a:gd name="connsiteY5" fmla="*/ 245447 h 2629164"/>
                <a:gd name="connsiteX6" fmla="*/ 1063257 w 4876801"/>
                <a:gd name="connsiteY6" fmla="*/ 248591 h 2629164"/>
                <a:gd name="connsiteX7" fmla="*/ 787813 w 4876801"/>
                <a:gd name="connsiteY7" fmla="*/ 491078 h 2629164"/>
                <a:gd name="connsiteX8" fmla="*/ 394926 w 4876801"/>
                <a:gd name="connsiteY8" fmla="*/ 486125 h 2629164"/>
                <a:gd name="connsiteX9" fmla="*/ 79000 w 4876801"/>
                <a:gd name="connsiteY9" fmla="*/ 644040 h 2629164"/>
                <a:gd name="connsiteX10" fmla="*/ 15088 w 4876801"/>
                <a:gd name="connsiteY10" fmla="*/ 835769 h 2629164"/>
                <a:gd name="connsiteX11" fmla="*/ 872290 w 4876801"/>
                <a:gd name="connsiteY11" fmla="*/ 2550164 h 2629164"/>
                <a:gd name="connsiteX12" fmla="*/ 1064019 w 4876801"/>
                <a:gd name="connsiteY12" fmla="*/ 2614077 h 2629164"/>
                <a:gd name="connsiteX13" fmla="*/ 1379944 w 4876801"/>
                <a:gd name="connsiteY13" fmla="*/ 2456067 h 2629164"/>
                <a:gd name="connsiteX14" fmla="*/ 1616716 w 4876801"/>
                <a:gd name="connsiteY14" fmla="*/ 2057665 h 2629164"/>
                <a:gd name="connsiteX15" fmla="*/ 3305013 w 4876801"/>
                <a:gd name="connsiteY15" fmla="*/ 2057665 h 2629164"/>
                <a:gd name="connsiteX16" fmla="*/ 4105066 w 4876801"/>
                <a:gd name="connsiteY16" fmla="*/ 1657643 h 2629164"/>
                <a:gd name="connsiteX17" fmla="*/ 4790923 w 4876801"/>
                <a:gd name="connsiteY17" fmla="*/ 743110 h 2629164"/>
                <a:gd name="connsiteX18" fmla="*/ 4724248 w 4876801"/>
                <a:gd name="connsiteY18" fmla="*/ 158389 h 2629164"/>
                <a:gd name="connsiteX19" fmla="*/ 1252118 w 4876801"/>
                <a:gd name="connsiteY19" fmla="*/ 2200520 h 2629164"/>
                <a:gd name="connsiteX20" fmla="*/ 1064009 w 4876801"/>
                <a:gd name="connsiteY20" fmla="*/ 2294618 h 2629164"/>
                <a:gd name="connsiteX21" fmla="*/ 334537 w 4876801"/>
                <a:gd name="connsiteY21" fmla="*/ 835769 h 2629164"/>
                <a:gd name="connsiteX22" fmla="*/ 522742 w 4876801"/>
                <a:gd name="connsiteY22" fmla="*/ 741672 h 2629164"/>
                <a:gd name="connsiteX23" fmla="*/ 714375 w 4876801"/>
                <a:gd name="connsiteY23" fmla="*/ 805584 h 2629164"/>
                <a:gd name="connsiteX24" fmla="*/ 1316031 w 4876801"/>
                <a:gd name="connsiteY24" fmla="*/ 2008897 h 2629164"/>
                <a:gd name="connsiteX25" fmla="*/ 1252118 w 4876801"/>
                <a:gd name="connsiteY25" fmla="*/ 2200520 h 2629164"/>
                <a:gd name="connsiteX26" fmla="*/ 4562332 w 4876801"/>
                <a:gd name="connsiteY26" fmla="*/ 571660 h 2629164"/>
                <a:gd name="connsiteX27" fmla="*/ 3876485 w 4876801"/>
                <a:gd name="connsiteY27" fmla="*/ 1486193 h 2629164"/>
                <a:gd name="connsiteX28" fmla="*/ 3305023 w 4876801"/>
                <a:gd name="connsiteY28" fmla="*/ 1771924 h 2629164"/>
                <a:gd name="connsiteX29" fmla="*/ 1516999 w 4876801"/>
                <a:gd name="connsiteY29" fmla="*/ 1771924 h 2629164"/>
                <a:gd name="connsiteX30" fmla="*/ 981628 w 4876801"/>
                <a:gd name="connsiteY30" fmla="*/ 701095 h 2629164"/>
                <a:gd name="connsiteX31" fmla="*/ 1252023 w 4876801"/>
                <a:gd name="connsiteY31" fmla="*/ 463084 h 2629164"/>
                <a:gd name="connsiteX32" fmla="*/ 2195894 w 4876801"/>
                <a:gd name="connsiteY32" fmla="*/ 463084 h 2629164"/>
                <a:gd name="connsiteX33" fmla="*/ 2555634 w 4876801"/>
                <a:gd name="connsiteY33" fmla="*/ 629000 h 2629164"/>
                <a:gd name="connsiteX34" fmla="*/ 3305013 w 4876801"/>
                <a:gd name="connsiteY34" fmla="*/ 629000 h 2629164"/>
                <a:gd name="connsiteX35" fmla="*/ 3447879 w 4876801"/>
                <a:gd name="connsiteY35" fmla="*/ 771866 h 2629164"/>
                <a:gd name="connsiteX36" fmla="*/ 3305013 w 4876801"/>
                <a:gd name="connsiteY36" fmla="*/ 914731 h 2629164"/>
                <a:gd name="connsiteX37" fmla="*/ 2575351 w 4876801"/>
                <a:gd name="connsiteY37" fmla="*/ 914731 h 2629164"/>
                <a:gd name="connsiteX38" fmla="*/ 2432485 w 4876801"/>
                <a:gd name="connsiteY38" fmla="*/ 1057597 h 2629164"/>
                <a:gd name="connsiteX39" fmla="*/ 2575351 w 4876801"/>
                <a:gd name="connsiteY39" fmla="*/ 1200462 h 2629164"/>
                <a:gd name="connsiteX40" fmla="*/ 3400739 w 4876801"/>
                <a:gd name="connsiteY40" fmla="*/ 1200462 h 2629164"/>
                <a:gd name="connsiteX41" fmla="*/ 3714379 w 4876801"/>
                <a:gd name="connsiteY41" fmla="*/ 1063978 h 2629164"/>
                <a:gd name="connsiteX42" fmla="*/ 4343372 w 4876801"/>
                <a:gd name="connsiteY42" fmla="*/ 388789 h 2629164"/>
                <a:gd name="connsiteX43" fmla="*/ 4543197 w 4876801"/>
                <a:gd name="connsiteY43" fmla="*/ 379550 h 2629164"/>
                <a:gd name="connsiteX44" fmla="*/ 4562332 w 4876801"/>
                <a:gd name="connsiteY44" fmla="*/ 571660 h 262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876801" h="2629164">
                  <a:moveTo>
                    <a:pt x="4724248" y="158389"/>
                  </a:moveTo>
                  <a:cubicBezTo>
                    <a:pt x="4561189" y="24001"/>
                    <a:pt x="4303462" y="12475"/>
                    <a:pt x="4134307" y="194013"/>
                  </a:cubicBezTo>
                  <a:lnTo>
                    <a:pt x="3714379" y="644802"/>
                  </a:lnTo>
                  <a:cubicBezTo>
                    <a:pt x="3660086" y="470314"/>
                    <a:pt x="3497123" y="343260"/>
                    <a:pt x="3305023" y="343260"/>
                  </a:cubicBezTo>
                  <a:lnTo>
                    <a:pt x="2555643" y="343260"/>
                  </a:lnTo>
                  <a:cubicBezTo>
                    <a:pt x="2498779" y="343260"/>
                    <a:pt x="2479739" y="321543"/>
                    <a:pt x="2380964" y="245447"/>
                  </a:cubicBezTo>
                  <a:cubicBezTo>
                    <a:pt x="2004365" y="-82860"/>
                    <a:pt x="1438713" y="-81813"/>
                    <a:pt x="1063257" y="248591"/>
                  </a:cubicBezTo>
                  <a:lnTo>
                    <a:pt x="787813" y="491078"/>
                  </a:lnTo>
                  <a:cubicBezTo>
                    <a:pt x="663997" y="425546"/>
                    <a:pt x="519417" y="423927"/>
                    <a:pt x="394926" y="486125"/>
                  </a:cubicBezTo>
                  <a:lnTo>
                    <a:pt x="79000" y="644040"/>
                  </a:lnTo>
                  <a:cubicBezTo>
                    <a:pt x="8420" y="679378"/>
                    <a:pt x="-20145" y="765189"/>
                    <a:pt x="15088" y="835769"/>
                  </a:cubicBezTo>
                  <a:lnTo>
                    <a:pt x="872290" y="2550164"/>
                  </a:lnTo>
                  <a:cubicBezTo>
                    <a:pt x="907628" y="2620744"/>
                    <a:pt x="993439" y="2649310"/>
                    <a:pt x="1064019" y="2614077"/>
                  </a:cubicBezTo>
                  <a:lnTo>
                    <a:pt x="1379944" y="2456067"/>
                  </a:lnTo>
                  <a:cubicBezTo>
                    <a:pt x="1535668" y="2378257"/>
                    <a:pt x="1622336" y="2219380"/>
                    <a:pt x="1616716" y="2057665"/>
                  </a:cubicBezTo>
                  <a:lnTo>
                    <a:pt x="3305013" y="2057665"/>
                  </a:lnTo>
                  <a:cubicBezTo>
                    <a:pt x="3618081" y="2057665"/>
                    <a:pt x="3917242" y="1908131"/>
                    <a:pt x="4105066" y="1657643"/>
                  </a:cubicBezTo>
                  <a:lnTo>
                    <a:pt x="4790923" y="743110"/>
                  </a:lnTo>
                  <a:cubicBezTo>
                    <a:pt x="4923978" y="565849"/>
                    <a:pt x="4902927" y="305922"/>
                    <a:pt x="4724248" y="158389"/>
                  </a:cubicBezTo>
                  <a:close/>
                  <a:moveTo>
                    <a:pt x="1252118" y="2200520"/>
                  </a:moveTo>
                  <a:lnTo>
                    <a:pt x="1064009" y="2294618"/>
                  </a:lnTo>
                  <a:lnTo>
                    <a:pt x="334537" y="835769"/>
                  </a:lnTo>
                  <a:lnTo>
                    <a:pt x="522742" y="741672"/>
                  </a:lnTo>
                  <a:cubicBezTo>
                    <a:pt x="593322" y="706429"/>
                    <a:pt x="679037" y="734909"/>
                    <a:pt x="714375" y="805584"/>
                  </a:cubicBezTo>
                  <a:lnTo>
                    <a:pt x="1316031" y="2008897"/>
                  </a:lnTo>
                  <a:cubicBezTo>
                    <a:pt x="1351274" y="2079467"/>
                    <a:pt x="1322699" y="2165183"/>
                    <a:pt x="1252118" y="2200520"/>
                  </a:cubicBezTo>
                  <a:close/>
                  <a:moveTo>
                    <a:pt x="4562332" y="571660"/>
                  </a:moveTo>
                  <a:lnTo>
                    <a:pt x="3876485" y="1486193"/>
                  </a:lnTo>
                  <a:cubicBezTo>
                    <a:pt x="3742287" y="1665158"/>
                    <a:pt x="3528651" y="1771924"/>
                    <a:pt x="3305023" y="1771924"/>
                  </a:cubicBezTo>
                  <a:lnTo>
                    <a:pt x="1516999" y="1771924"/>
                  </a:lnTo>
                  <a:lnTo>
                    <a:pt x="981628" y="701095"/>
                  </a:lnTo>
                  <a:lnTo>
                    <a:pt x="1252023" y="463084"/>
                  </a:lnTo>
                  <a:cubicBezTo>
                    <a:pt x="1521085" y="226397"/>
                    <a:pt x="1926832" y="226397"/>
                    <a:pt x="2195894" y="463084"/>
                  </a:cubicBezTo>
                  <a:cubicBezTo>
                    <a:pt x="2354380" y="602616"/>
                    <a:pt x="2452955" y="629000"/>
                    <a:pt x="2555634" y="629000"/>
                  </a:cubicBezTo>
                  <a:lnTo>
                    <a:pt x="3305013" y="629000"/>
                  </a:lnTo>
                  <a:cubicBezTo>
                    <a:pt x="3383785" y="629000"/>
                    <a:pt x="3447879" y="693104"/>
                    <a:pt x="3447879" y="771866"/>
                  </a:cubicBezTo>
                  <a:cubicBezTo>
                    <a:pt x="3447879" y="850628"/>
                    <a:pt x="3383776" y="914731"/>
                    <a:pt x="3305013" y="914731"/>
                  </a:cubicBezTo>
                  <a:lnTo>
                    <a:pt x="2575351" y="914731"/>
                  </a:lnTo>
                  <a:cubicBezTo>
                    <a:pt x="2496484" y="914731"/>
                    <a:pt x="2432485" y="978739"/>
                    <a:pt x="2432485" y="1057597"/>
                  </a:cubicBezTo>
                  <a:cubicBezTo>
                    <a:pt x="2432485" y="1136454"/>
                    <a:pt x="2496493" y="1200462"/>
                    <a:pt x="2575351" y="1200462"/>
                  </a:cubicBezTo>
                  <a:lnTo>
                    <a:pt x="3400739" y="1200462"/>
                  </a:lnTo>
                  <a:cubicBezTo>
                    <a:pt x="3519316" y="1200462"/>
                    <a:pt x="3633616" y="1150742"/>
                    <a:pt x="3714379" y="1063978"/>
                  </a:cubicBezTo>
                  <a:lnTo>
                    <a:pt x="4343372" y="388789"/>
                  </a:lnTo>
                  <a:cubicBezTo>
                    <a:pt x="4400903" y="327067"/>
                    <a:pt x="4489095" y="332211"/>
                    <a:pt x="4543197" y="379550"/>
                  </a:cubicBezTo>
                  <a:cubicBezTo>
                    <a:pt x="4599766" y="429071"/>
                    <a:pt x="4605871" y="513748"/>
                    <a:pt x="4562332" y="571660"/>
                  </a:cubicBez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0" name="Freeform 86">
              <a:extLst>
                <a:ext uri="{FF2B5EF4-FFF2-40B4-BE49-F238E27FC236}">
                  <a16:creationId xmlns:a16="http://schemas.microsoft.com/office/drawing/2014/main" id="{483D63F2-7549-CB44-2E53-7AA44896FA38}"/>
                </a:ext>
              </a:extLst>
            </p:cNvPr>
            <p:cNvSpPr/>
            <p:nvPr/>
          </p:nvSpPr>
          <p:spPr>
            <a:xfrm>
              <a:off x="5381567" y="990723"/>
              <a:ext cx="1723920" cy="2019176"/>
            </a:xfrm>
            <a:custGeom>
              <a:avLst/>
              <a:gdLst>
                <a:gd name="connsiteX0" fmla="*/ 1280074 w 1723920"/>
                <a:gd name="connsiteY0" fmla="*/ 974922 h 2019176"/>
                <a:gd name="connsiteX1" fmla="*/ 1438180 w 1723920"/>
                <a:gd name="connsiteY1" fmla="*/ 580987 h 2019176"/>
                <a:gd name="connsiteX2" fmla="*/ 866718 w 1723920"/>
                <a:gd name="connsiteY2" fmla="*/ 0 h 2019176"/>
                <a:gd name="connsiteX3" fmla="*/ 285731 w 1723920"/>
                <a:gd name="connsiteY3" fmla="*/ 580987 h 2019176"/>
                <a:gd name="connsiteX4" fmla="*/ 449075 w 1723920"/>
                <a:gd name="connsiteY4" fmla="*/ 976065 h 2019176"/>
                <a:gd name="connsiteX5" fmla="*/ 0 w 1723920"/>
                <a:gd name="connsiteY5" fmla="*/ 1733445 h 2019176"/>
                <a:gd name="connsiteX6" fmla="*/ 0 w 1723920"/>
                <a:gd name="connsiteY6" fmla="*/ 1876311 h 2019176"/>
                <a:gd name="connsiteX7" fmla="*/ 142865 w 1723920"/>
                <a:gd name="connsiteY7" fmla="*/ 2019176 h 2019176"/>
                <a:gd name="connsiteX8" fmla="*/ 1581055 w 1723920"/>
                <a:gd name="connsiteY8" fmla="*/ 2019176 h 2019176"/>
                <a:gd name="connsiteX9" fmla="*/ 1723920 w 1723920"/>
                <a:gd name="connsiteY9" fmla="*/ 1876311 h 2019176"/>
                <a:gd name="connsiteX10" fmla="*/ 1723920 w 1723920"/>
                <a:gd name="connsiteY10" fmla="*/ 1733445 h 2019176"/>
                <a:gd name="connsiteX11" fmla="*/ 1280074 w 1723920"/>
                <a:gd name="connsiteY11" fmla="*/ 974922 h 2019176"/>
                <a:gd name="connsiteX12" fmla="*/ 866718 w 1723920"/>
                <a:gd name="connsiteY12" fmla="*/ 285740 h 2019176"/>
                <a:gd name="connsiteX13" fmla="*/ 1152449 w 1723920"/>
                <a:gd name="connsiteY13" fmla="*/ 580996 h 2019176"/>
                <a:gd name="connsiteX14" fmla="*/ 866718 w 1723920"/>
                <a:gd name="connsiteY14" fmla="*/ 866727 h 2019176"/>
                <a:gd name="connsiteX15" fmla="*/ 571462 w 1723920"/>
                <a:gd name="connsiteY15" fmla="*/ 580996 h 2019176"/>
                <a:gd name="connsiteX16" fmla="*/ 866718 w 1723920"/>
                <a:gd name="connsiteY16" fmla="*/ 285740 h 2019176"/>
                <a:gd name="connsiteX17" fmla="*/ 285731 w 1723920"/>
                <a:gd name="connsiteY17" fmla="*/ 1733445 h 2019176"/>
                <a:gd name="connsiteX18" fmla="*/ 866718 w 1723920"/>
                <a:gd name="connsiteY18" fmla="*/ 1152458 h 2019176"/>
                <a:gd name="connsiteX19" fmla="*/ 1438180 w 1723920"/>
                <a:gd name="connsiteY19" fmla="*/ 1733445 h 2019176"/>
                <a:gd name="connsiteX20" fmla="*/ 285731 w 1723920"/>
                <a:gd name="connsiteY20" fmla="*/ 1733445 h 20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23920" h="2019176">
                  <a:moveTo>
                    <a:pt x="1280074" y="974922"/>
                  </a:moveTo>
                  <a:cubicBezTo>
                    <a:pt x="1377886" y="872347"/>
                    <a:pt x="1438180" y="733673"/>
                    <a:pt x="1438180" y="580987"/>
                  </a:cubicBezTo>
                  <a:cubicBezTo>
                    <a:pt x="1438180" y="266490"/>
                    <a:pt x="1184072" y="0"/>
                    <a:pt x="866718" y="0"/>
                  </a:cubicBezTo>
                  <a:cubicBezTo>
                    <a:pt x="551745" y="0"/>
                    <a:pt x="285731" y="266014"/>
                    <a:pt x="285731" y="580987"/>
                  </a:cubicBezTo>
                  <a:cubicBezTo>
                    <a:pt x="285731" y="728996"/>
                    <a:pt x="343738" y="868718"/>
                    <a:pt x="449075" y="976065"/>
                  </a:cubicBezTo>
                  <a:cubicBezTo>
                    <a:pt x="187823" y="1122550"/>
                    <a:pt x="0" y="1403709"/>
                    <a:pt x="0" y="1733445"/>
                  </a:cubicBezTo>
                  <a:lnTo>
                    <a:pt x="0" y="1876311"/>
                  </a:lnTo>
                  <a:cubicBezTo>
                    <a:pt x="0" y="1955168"/>
                    <a:pt x="64008" y="2019176"/>
                    <a:pt x="142865" y="2019176"/>
                  </a:cubicBezTo>
                  <a:lnTo>
                    <a:pt x="1581055" y="2019176"/>
                  </a:lnTo>
                  <a:cubicBezTo>
                    <a:pt x="1659912" y="2019176"/>
                    <a:pt x="1723920" y="1955168"/>
                    <a:pt x="1723920" y="1876311"/>
                  </a:cubicBezTo>
                  <a:lnTo>
                    <a:pt x="1723920" y="1733445"/>
                  </a:lnTo>
                  <a:cubicBezTo>
                    <a:pt x="1723911" y="1410186"/>
                    <a:pt x="1546108" y="1124645"/>
                    <a:pt x="1280074" y="974922"/>
                  </a:cubicBezTo>
                  <a:close/>
                  <a:moveTo>
                    <a:pt x="866718" y="285740"/>
                  </a:moveTo>
                  <a:cubicBezTo>
                    <a:pt x="1021585" y="285740"/>
                    <a:pt x="1152449" y="420986"/>
                    <a:pt x="1152449" y="580996"/>
                  </a:cubicBezTo>
                  <a:cubicBezTo>
                    <a:pt x="1152449" y="738530"/>
                    <a:pt x="1024252" y="866727"/>
                    <a:pt x="866718" y="866727"/>
                  </a:cubicBezTo>
                  <a:cubicBezTo>
                    <a:pt x="706707" y="866727"/>
                    <a:pt x="571462" y="735863"/>
                    <a:pt x="571462" y="580996"/>
                  </a:cubicBezTo>
                  <a:cubicBezTo>
                    <a:pt x="571462" y="423748"/>
                    <a:pt x="709470" y="285740"/>
                    <a:pt x="866718" y="285740"/>
                  </a:cubicBezTo>
                  <a:close/>
                  <a:moveTo>
                    <a:pt x="285731" y="1733445"/>
                  </a:moveTo>
                  <a:cubicBezTo>
                    <a:pt x="285731" y="1418473"/>
                    <a:pt x="551745" y="1152458"/>
                    <a:pt x="866718" y="1152458"/>
                  </a:cubicBezTo>
                  <a:cubicBezTo>
                    <a:pt x="1181786" y="1152458"/>
                    <a:pt x="1438180" y="1413043"/>
                    <a:pt x="1438180" y="1733445"/>
                  </a:cubicBezTo>
                  <a:lnTo>
                    <a:pt x="285731" y="1733445"/>
                  </a:lnTo>
                  <a:close/>
                </a:path>
              </a:pathLst>
            </a:custGeom>
            <a:grp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grpSp>
      <p:sp>
        <p:nvSpPr>
          <p:cNvPr id="71" name="Oval 70">
            <a:extLst>
              <a:ext uri="{FF2B5EF4-FFF2-40B4-BE49-F238E27FC236}">
                <a16:creationId xmlns:a16="http://schemas.microsoft.com/office/drawing/2014/main" id="{0D6FE134-F024-1F39-5701-27A75B7341D6}"/>
              </a:ext>
            </a:extLst>
          </p:cNvPr>
          <p:cNvSpPr/>
          <p:nvPr/>
        </p:nvSpPr>
        <p:spPr>
          <a:xfrm>
            <a:off x="7075990" y="4735303"/>
            <a:ext cx="610350" cy="610348"/>
          </a:xfrm>
          <a:prstGeom prst="ellipse">
            <a:avLst/>
          </a:prstGeom>
          <a:solidFill>
            <a:srgbClr val="24B5F0"/>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2" name="Graphic 36">
            <a:extLst>
              <a:ext uri="{FF2B5EF4-FFF2-40B4-BE49-F238E27FC236}">
                <a16:creationId xmlns:a16="http://schemas.microsoft.com/office/drawing/2014/main" id="{82621A4C-00FA-475F-3B74-67FCC174C710}"/>
              </a:ext>
            </a:extLst>
          </p:cNvPr>
          <p:cNvSpPr/>
          <p:nvPr/>
        </p:nvSpPr>
        <p:spPr>
          <a:xfrm>
            <a:off x="7265666" y="4911719"/>
            <a:ext cx="258664" cy="258663"/>
          </a:xfrm>
          <a:custGeom>
            <a:avLst/>
            <a:gdLst>
              <a:gd name="connsiteX0" fmla="*/ 6311900 w 6502400"/>
              <a:gd name="connsiteY0" fmla="*/ 2298700 h 6502400"/>
              <a:gd name="connsiteX1" fmla="*/ 5727700 w 6502400"/>
              <a:gd name="connsiteY1" fmla="*/ 2298700 h 6502400"/>
              <a:gd name="connsiteX2" fmla="*/ 5727700 w 6502400"/>
              <a:gd name="connsiteY2" fmla="*/ 190500 h 6502400"/>
              <a:gd name="connsiteX3" fmla="*/ 5537200 w 6502400"/>
              <a:gd name="connsiteY3" fmla="*/ 0 h 6502400"/>
              <a:gd name="connsiteX4" fmla="*/ 4394200 w 6502400"/>
              <a:gd name="connsiteY4" fmla="*/ 0 h 6502400"/>
              <a:gd name="connsiteX5" fmla="*/ 4203700 w 6502400"/>
              <a:gd name="connsiteY5" fmla="*/ 190500 h 6502400"/>
              <a:gd name="connsiteX6" fmla="*/ 4203700 w 6502400"/>
              <a:gd name="connsiteY6" fmla="*/ 381000 h 6502400"/>
              <a:gd name="connsiteX7" fmla="*/ 2870200 w 6502400"/>
              <a:gd name="connsiteY7" fmla="*/ 381000 h 6502400"/>
              <a:gd name="connsiteX8" fmla="*/ 2702217 w 6502400"/>
              <a:gd name="connsiteY8" fmla="*/ 481608 h 6502400"/>
              <a:gd name="connsiteX9" fmla="*/ 2711704 w 6502400"/>
              <a:gd name="connsiteY9" fmla="*/ 677168 h 6502400"/>
              <a:gd name="connsiteX10" fmla="*/ 3022257 w 6502400"/>
              <a:gd name="connsiteY10" fmla="*/ 1143000 h 6502400"/>
              <a:gd name="connsiteX11" fmla="*/ 2711704 w 6502400"/>
              <a:gd name="connsiteY11" fmla="*/ 1608836 h 6502400"/>
              <a:gd name="connsiteX12" fmla="*/ 2702217 w 6502400"/>
              <a:gd name="connsiteY12" fmla="*/ 1804391 h 6502400"/>
              <a:gd name="connsiteX13" fmla="*/ 2870200 w 6502400"/>
              <a:gd name="connsiteY13" fmla="*/ 1905000 h 6502400"/>
              <a:gd name="connsiteX14" fmla="*/ 4394200 w 6502400"/>
              <a:gd name="connsiteY14" fmla="*/ 1905000 h 6502400"/>
              <a:gd name="connsiteX15" fmla="*/ 4584700 w 6502400"/>
              <a:gd name="connsiteY15" fmla="*/ 1714500 h 6502400"/>
              <a:gd name="connsiteX16" fmla="*/ 4584700 w 6502400"/>
              <a:gd name="connsiteY16" fmla="*/ 1524000 h 6502400"/>
              <a:gd name="connsiteX17" fmla="*/ 5346700 w 6502400"/>
              <a:gd name="connsiteY17" fmla="*/ 1524000 h 6502400"/>
              <a:gd name="connsiteX18" fmla="*/ 5346700 w 6502400"/>
              <a:gd name="connsiteY18" fmla="*/ 2298700 h 6502400"/>
              <a:gd name="connsiteX19" fmla="*/ 4775200 w 6502400"/>
              <a:gd name="connsiteY19" fmla="*/ 2298700 h 6502400"/>
              <a:gd name="connsiteX20" fmla="*/ 4584700 w 6502400"/>
              <a:gd name="connsiteY20" fmla="*/ 2489200 h 6502400"/>
              <a:gd name="connsiteX21" fmla="*/ 4584700 w 6502400"/>
              <a:gd name="connsiteY21" fmla="*/ 3060700 h 6502400"/>
              <a:gd name="connsiteX22" fmla="*/ 3251200 w 6502400"/>
              <a:gd name="connsiteY22" fmla="*/ 3060700 h 6502400"/>
              <a:gd name="connsiteX23" fmla="*/ 3060700 w 6502400"/>
              <a:gd name="connsiteY23" fmla="*/ 3251200 h 6502400"/>
              <a:gd name="connsiteX24" fmla="*/ 3060700 w 6502400"/>
              <a:gd name="connsiteY24" fmla="*/ 3822700 h 6502400"/>
              <a:gd name="connsiteX25" fmla="*/ 1727200 w 6502400"/>
              <a:gd name="connsiteY25" fmla="*/ 3822700 h 6502400"/>
              <a:gd name="connsiteX26" fmla="*/ 1536700 w 6502400"/>
              <a:gd name="connsiteY26" fmla="*/ 4013200 h 6502400"/>
              <a:gd name="connsiteX27" fmla="*/ 1536700 w 6502400"/>
              <a:gd name="connsiteY27" fmla="*/ 4965700 h 6502400"/>
              <a:gd name="connsiteX28" fmla="*/ 190500 w 6502400"/>
              <a:gd name="connsiteY28" fmla="*/ 4965700 h 6502400"/>
              <a:gd name="connsiteX29" fmla="*/ 0 w 6502400"/>
              <a:gd name="connsiteY29" fmla="*/ 5156200 h 6502400"/>
              <a:gd name="connsiteX30" fmla="*/ 0 w 6502400"/>
              <a:gd name="connsiteY30" fmla="*/ 6311900 h 6502400"/>
              <a:gd name="connsiteX31" fmla="*/ 190500 w 6502400"/>
              <a:gd name="connsiteY31" fmla="*/ 6502400 h 6502400"/>
              <a:gd name="connsiteX32" fmla="*/ 6311900 w 6502400"/>
              <a:gd name="connsiteY32" fmla="*/ 6502400 h 6502400"/>
              <a:gd name="connsiteX33" fmla="*/ 6386068 w 6502400"/>
              <a:gd name="connsiteY33" fmla="*/ 6487414 h 6502400"/>
              <a:gd name="connsiteX34" fmla="*/ 6502400 w 6502400"/>
              <a:gd name="connsiteY34" fmla="*/ 6311900 h 6502400"/>
              <a:gd name="connsiteX35" fmla="*/ 6502400 w 6502400"/>
              <a:gd name="connsiteY35" fmla="*/ 2489200 h 6502400"/>
              <a:gd name="connsiteX36" fmla="*/ 6311900 w 6502400"/>
              <a:gd name="connsiteY36" fmla="*/ 2298700 h 6502400"/>
              <a:gd name="connsiteX37" fmla="*/ 4203700 w 6502400"/>
              <a:gd name="connsiteY37" fmla="*/ 1524000 h 6502400"/>
              <a:gd name="connsiteX38" fmla="*/ 3226143 w 6502400"/>
              <a:gd name="connsiteY38" fmla="*/ 1524000 h 6502400"/>
              <a:gd name="connsiteX39" fmla="*/ 3409696 w 6502400"/>
              <a:gd name="connsiteY39" fmla="*/ 1248668 h 6502400"/>
              <a:gd name="connsiteX40" fmla="*/ 3409696 w 6502400"/>
              <a:gd name="connsiteY40" fmla="*/ 1037332 h 6502400"/>
              <a:gd name="connsiteX41" fmla="*/ 3226143 w 6502400"/>
              <a:gd name="connsiteY41" fmla="*/ 762000 h 6502400"/>
              <a:gd name="connsiteX42" fmla="*/ 4203700 w 6502400"/>
              <a:gd name="connsiteY42" fmla="*/ 762000 h 6502400"/>
              <a:gd name="connsiteX43" fmla="*/ 4584700 w 6502400"/>
              <a:gd name="connsiteY43" fmla="*/ 1143000 h 6502400"/>
              <a:gd name="connsiteX44" fmla="*/ 4584700 w 6502400"/>
              <a:gd name="connsiteY44" fmla="*/ 381000 h 6502400"/>
              <a:gd name="connsiteX45" fmla="*/ 5346700 w 6502400"/>
              <a:gd name="connsiteY45" fmla="*/ 381000 h 6502400"/>
              <a:gd name="connsiteX46" fmla="*/ 5346700 w 6502400"/>
              <a:gd name="connsiteY46" fmla="*/ 1143000 h 6502400"/>
              <a:gd name="connsiteX47" fmla="*/ 4965700 w 6502400"/>
              <a:gd name="connsiteY47" fmla="*/ 2679700 h 6502400"/>
              <a:gd name="connsiteX48" fmla="*/ 6121400 w 6502400"/>
              <a:gd name="connsiteY48" fmla="*/ 2679700 h 6502400"/>
              <a:gd name="connsiteX49" fmla="*/ 6121400 w 6502400"/>
              <a:gd name="connsiteY49" fmla="*/ 6121400 h 6502400"/>
              <a:gd name="connsiteX50" fmla="*/ 4965700 w 6502400"/>
              <a:gd name="connsiteY50" fmla="*/ 6121400 h 6502400"/>
              <a:gd name="connsiteX51" fmla="*/ 3441700 w 6502400"/>
              <a:gd name="connsiteY51" fmla="*/ 3441700 h 6502400"/>
              <a:gd name="connsiteX52" fmla="*/ 4584700 w 6502400"/>
              <a:gd name="connsiteY52" fmla="*/ 3441700 h 6502400"/>
              <a:gd name="connsiteX53" fmla="*/ 4584700 w 6502400"/>
              <a:gd name="connsiteY53" fmla="*/ 6121400 h 6502400"/>
              <a:gd name="connsiteX54" fmla="*/ 3441700 w 6502400"/>
              <a:gd name="connsiteY54" fmla="*/ 6121400 h 6502400"/>
              <a:gd name="connsiteX55" fmla="*/ 1917700 w 6502400"/>
              <a:gd name="connsiteY55" fmla="*/ 4203700 h 6502400"/>
              <a:gd name="connsiteX56" fmla="*/ 3060700 w 6502400"/>
              <a:gd name="connsiteY56" fmla="*/ 4203700 h 6502400"/>
              <a:gd name="connsiteX57" fmla="*/ 3060700 w 6502400"/>
              <a:gd name="connsiteY57" fmla="*/ 6121400 h 6502400"/>
              <a:gd name="connsiteX58" fmla="*/ 1917700 w 6502400"/>
              <a:gd name="connsiteY58" fmla="*/ 6121400 h 6502400"/>
              <a:gd name="connsiteX59" fmla="*/ 381000 w 6502400"/>
              <a:gd name="connsiteY59" fmla="*/ 5346700 h 6502400"/>
              <a:gd name="connsiteX60" fmla="*/ 1536700 w 6502400"/>
              <a:gd name="connsiteY60" fmla="*/ 5346700 h 6502400"/>
              <a:gd name="connsiteX61" fmla="*/ 1536700 w 6502400"/>
              <a:gd name="connsiteY61" fmla="*/ 6121400 h 6502400"/>
              <a:gd name="connsiteX62" fmla="*/ 381000 w 6502400"/>
              <a:gd name="connsiteY62" fmla="*/ 6121400 h 650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6502400" h="6502400">
                <a:moveTo>
                  <a:pt x="6311900" y="2298700"/>
                </a:moveTo>
                <a:lnTo>
                  <a:pt x="5727700" y="2298700"/>
                </a:lnTo>
                <a:cubicBezTo>
                  <a:pt x="5727700" y="2237080"/>
                  <a:pt x="5727700" y="333474"/>
                  <a:pt x="5727700" y="190500"/>
                </a:cubicBezTo>
                <a:cubicBezTo>
                  <a:pt x="5727700" y="85278"/>
                  <a:pt x="5642420" y="0"/>
                  <a:pt x="5537200" y="0"/>
                </a:cubicBezTo>
                <a:lnTo>
                  <a:pt x="4394200" y="0"/>
                </a:lnTo>
                <a:cubicBezTo>
                  <a:pt x="4288981" y="0"/>
                  <a:pt x="4203700" y="85278"/>
                  <a:pt x="4203700" y="190500"/>
                </a:cubicBezTo>
                <a:lnTo>
                  <a:pt x="4203700" y="381000"/>
                </a:lnTo>
                <a:lnTo>
                  <a:pt x="2870200" y="381000"/>
                </a:lnTo>
                <a:cubicBezTo>
                  <a:pt x="2799956" y="381000"/>
                  <a:pt x="2735415" y="419696"/>
                  <a:pt x="2702217" y="481608"/>
                </a:cubicBezTo>
                <a:cubicBezTo>
                  <a:pt x="2669083" y="543570"/>
                  <a:pt x="2672702" y="618729"/>
                  <a:pt x="2711704" y="677168"/>
                </a:cubicBezTo>
                <a:lnTo>
                  <a:pt x="3022257" y="1143000"/>
                </a:lnTo>
                <a:lnTo>
                  <a:pt x="2711704" y="1608836"/>
                </a:lnTo>
                <a:cubicBezTo>
                  <a:pt x="2672753" y="1667269"/>
                  <a:pt x="2669083" y="1742427"/>
                  <a:pt x="2702217" y="1804391"/>
                </a:cubicBezTo>
                <a:cubicBezTo>
                  <a:pt x="2735415" y="1866303"/>
                  <a:pt x="2799956" y="1905000"/>
                  <a:pt x="2870200" y="1905000"/>
                </a:cubicBezTo>
                <a:lnTo>
                  <a:pt x="4394200" y="1905000"/>
                </a:lnTo>
                <a:cubicBezTo>
                  <a:pt x="4499420" y="1905000"/>
                  <a:pt x="4584700" y="1819669"/>
                  <a:pt x="4584700" y="1714500"/>
                </a:cubicBezTo>
                <a:lnTo>
                  <a:pt x="4584700" y="1524000"/>
                </a:lnTo>
                <a:lnTo>
                  <a:pt x="5346700" y="1524000"/>
                </a:lnTo>
                <a:lnTo>
                  <a:pt x="5346700" y="2298700"/>
                </a:lnTo>
                <a:lnTo>
                  <a:pt x="4775200" y="2298700"/>
                </a:lnTo>
                <a:cubicBezTo>
                  <a:pt x="4670031" y="2298700"/>
                  <a:pt x="4584700" y="2383981"/>
                  <a:pt x="4584700" y="2489200"/>
                </a:cubicBezTo>
                <a:lnTo>
                  <a:pt x="4584700" y="3060700"/>
                </a:lnTo>
                <a:lnTo>
                  <a:pt x="3251200" y="3060700"/>
                </a:lnTo>
                <a:cubicBezTo>
                  <a:pt x="3145981" y="3060700"/>
                  <a:pt x="3060700" y="3145981"/>
                  <a:pt x="3060700" y="3251200"/>
                </a:cubicBezTo>
                <a:lnTo>
                  <a:pt x="3060700" y="3822700"/>
                </a:lnTo>
                <a:lnTo>
                  <a:pt x="1727200" y="3822700"/>
                </a:lnTo>
                <a:cubicBezTo>
                  <a:pt x="1621981" y="3822700"/>
                  <a:pt x="1536700" y="3907981"/>
                  <a:pt x="1536700" y="4013200"/>
                </a:cubicBezTo>
                <a:lnTo>
                  <a:pt x="1536700" y="4965700"/>
                </a:lnTo>
                <a:lnTo>
                  <a:pt x="190500" y="4965700"/>
                </a:lnTo>
                <a:cubicBezTo>
                  <a:pt x="85278" y="4965700"/>
                  <a:pt x="0" y="5050981"/>
                  <a:pt x="0" y="5156200"/>
                </a:cubicBezTo>
                <a:lnTo>
                  <a:pt x="0" y="6311900"/>
                </a:lnTo>
                <a:cubicBezTo>
                  <a:pt x="0" y="6417069"/>
                  <a:pt x="85278" y="6502400"/>
                  <a:pt x="190500" y="6502400"/>
                </a:cubicBezTo>
                <a:lnTo>
                  <a:pt x="6311900" y="6502400"/>
                </a:lnTo>
                <a:cubicBezTo>
                  <a:pt x="6338189" y="6502400"/>
                  <a:pt x="6363246" y="6497041"/>
                  <a:pt x="6386068" y="6487414"/>
                </a:cubicBezTo>
                <a:cubicBezTo>
                  <a:pt x="6454432" y="6458496"/>
                  <a:pt x="6502400" y="6390831"/>
                  <a:pt x="6502400" y="6311900"/>
                </a:cubicBezTo>
                <a:lnTo>
                  <a:pt x="6502400" y="2489200"/>
                </a:lnTo>
                <a:cubicBezTo>
                  <a:pt x="6502400" y="2383981"/>
                  <a:pt x="6417120" y="2298700"/>
                  <a:pt x="6311900" y="2298700"/>
                </a:cubicBezTo>
                <a:close/>
                <a:moveTo>
                  <a:pt x="4203700" y="1524000"/>
                </a:moveTo>
                <a:lnTo>
                  <a:pt x="3226143" y="1524000"/>
                </a:lnTo>
                <a:lnTo>
                  <a:pt x="3409696" y="1248668"/>
                </a:lnTo>
                <a:cubicBezTo>
                  <a:pt x="3452368" y="1184671"/>
                  <a:pt x="3452368" y="1101329"/>
                  <a:pt x="3409696" y="1037332"/>
                </a:cubicBezTo>
                <a:lnTo>
                  <a:pt x="3226143" y="762000"/>
                </a:lnTo>
                <a:lnTo>
                  <a:pt x="4203700" y="762000"/>
                </a:lnTo>
                <a:close/>
                <a:moveTo>
                  <a:pt x="4584700" y="1143000"/>
                </a:moveTo>
                <a:lnTo>
                  <a:pt x="4584700" y="381000"/>
                </a:lnTo>
                <a:lnTo>
                  <a:pt x="5346700" y="381000"/>
                </a:lnTo>
                <a:lnTo>
                  <a:pt x="5346700" y="1143000"/>
                </a:lnTo>
                <a:close/>
                <a:moveTo>
                  <a:pt x="4965700" y="2679700"/>
                </a:moveTo>
                <a:lnTo>
                  <a:pt x="6121400" y="2679700"/>
                </a:lnTo>
                <a:lnTo>
                  <a:pt x="6121400" y="6121400"/>
                </a:lnTo>
                <a:lnTo>
                  <a:pt x="4965700" y="6121400"/>
                </a:lnTo>
                <a:close/>
                <a:moveTo>
                  <a:pt x="3441700" y="3441700"/>
                </a:moveTo>
                <a:lnTo>
                  <a:pt x="4584700" y="3441700"/>
                </a:lnTo>
                <a:lnTo>
                  <a:pt x="4584700" y="6121400"/>
                </a:lnTo>
                <a:lnTo>
                  <a:pt x="3441700" y="6121400"/>
                </a:lnTo>
                <a:close/>
                <a:moveTo>
                  <a:pt x="1917700" y="4203700"/>
                </a:moveTo>
                <a:lnTo>
                  <a:pt x="3060700" y="4203700"/>
                </a:lnTo>
                <a:lnTo>
                  <a:pt x="3060700" y="6121400"/>
                </a:lnTo>
                <a:lnTo>
                  <a:pt x="1917700" y="6121400"/>
                </a:lnTo>
                <a:close/>
                <a:moveTo>
                  <a:pt x="381000" y="5346700"/>
                </a:moveTo>
                <a:lnTo>
                  <a:pt x="1536700" y="5346700"/>
                </a:lnTo>
                <a:lnTo>
                  <a:pt x="1536700" y="6121400"/>
                </a:lnTo>
                <a:lnTo>
                  <a:pt x="381000" y="6121400"/>
                </a:lnTo>
                <a:close/>
              </a:path>
            </a:pathLst>
          </a:custGeom>
          <a:solidFill>
            <a:srgbClr val="FFFFFF"/>
          </a:solidFill>
          <a:ln w="12688"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3" name="Oval 72">
            <a:extLst>
              <a:ext uri="{FF2B5EF4-FFF2-40B4-BE49-F238E27FC236}">
                <a16:creationId xmlns:a16="http://schemas.microsoft.com/office/drawing/2014/main" id="{F4FF5D79-28C4-1E06-7F4E-4E28585161EC}"/>
              </a:ext>
            </a:extLst>
          </p:cNvPr>
          <p:cNvSpPr/>
          <p:nvPr/>
        </p:nvSpPr>
        <p:spPr>
          <a:xfrm>
            <a:off x="9822946" y="4735303"/>
            <a:ext cx="610350" cy="610348"/>
          </a:xfrm>
          <a:prstGeom prst="ellipse">
            <a:avLst/>
          </a:prstGeom>
          <a:solidFill>
            <a:srgbClr val="6F9D6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74" name="Graphic 44">
            <a:extLst>
              <a:ext uri="{FF2B5EF4-FFF2-40B4-BE49-F238E27FC236}">
                <a16:creationId xmlns:a16="http://schemas.microsoft.com/office/drawing/2014/main" id="{D58B65C5-5811-11C8-6770-57F9DB8B2A22}"/>
              </a:ext>
            </a:extLst>
          </p:cNvPr>
          <p:cNvSpPr/>
          <p:nvPr/>
        </p:nvSpPr>
        <p:spPr>
          <a:xfrm>
            <a:off x="9979669" y="4922422"/>
            <a:ext cx="288970" cy="253927"/>
          </a:xfrm>
          <a:custGeom>
            <a:avLst/>
            <a:gdLst>
              <a:gd name="connsiteX0" fmla="*/ 3729038 w 4876800"/>
              <a:gd name="connsiteY0" fmla="*/ 1999831 h 4285411"/>
              <a:gd name="connsiteX1" fmla="*/ 3729038 w 4876800"/>
              <a:gd name="connsiteY1" fmla="*/ 0 h 4285411"/>
              <a:gd name="connsiteX2" fmla="*/ 1147763 w 4876800"/>
              <a:gd name="connsiteY2" fmla="*/ 0 h 4285411"/>
              <a:gd name="connsiteX3" fmla="*/ 1147763 w 4876800"/>
              <a:gd name="connsiteY3" fmla="*/ 1999831 h 4285411"/>
              <a:gd name="connsiteX4" fmla="*/ 0 w 4876800"/>
              <a:gd name="connsiteY4" fmla="*/ 1999831 h 4285411"/>
              <a:gd name="connsiteX5" fmla="*/ 0 w 4876800"/>
              <a:gd name="connsiteY5" fmla="*/ 4285412 h 4285411"/>
              <a:gd name="connsiteX6" fmla="*/ 4876800 w 4876800"/>
              <a:gd name="connsiteY6" fmla="*/ 4285412 h 4285411"/>
              <a:gd name="connsiteX7" fmla="*/ 4876800 w 4876800"/>
              <a:gd name="connsiteY7" fmla="*/ 1999831 h 4285411"/>
              <a:gd name="connsiteX8" fmla="*/ 3748002 w 4876800"/>
              <a:gd name="connsiteY8" fmla="*/ 2285581 h 4285411"/>
              <a:gd name="connsiteX9" fmla="*/ 3748002 w 4876800"/>
              <a:gd name="connsiteY9" fmla="*/ 2685755 h 4285411"/>
              <a:gd name="connsiteX10" fmla="*/ 3586163 w 4876800"/>
              <a:gd name="connsiteY10" fmla="*/ 2631805 h 4285411"/>
              <a:gd name="connsiteX11" fmla="*/ 3424323 w 4876800"/>
              <a:gd name="connsiteY11" fmla="*/ 2685755 h 4285411"/>
              <a:gd name="connsiteX12" fmla="*/ 3424323 w 4876800"/>
              <a:gd name="connsiteY12" fmla="*/ 2285581 h 4285411"/>
              <a:gd name="connsiteX13" fmla="*/ 2600239 w 4876800"/>
              <a:gd name="connsiteY13" fmla="*/ 285750 h 4285411"/>
              <a:gd name="connsiteX14" fmla="*/ 2600239 w 4876800"/>
              <a:gd name="connsiteY14" fmla="*/ 685924 h 4285411"/>
              <a:gd name="connsiteX15" fmla="*/ 2438400 w 4876800"/>
              <a:gd name="connsiteY15" fmla="*/ 631974 h 4285411"/>
              <a:gd name="connsiteX16" fmla="*/ 2276561 w 4876800"/>
              <a:gd name="connsiteY16" fmla="*/ 685924 h 4285411"/>
              <a:gd name="connsiteX17" fmla="*/ 2276561 w 4876800"/>
              <a:gd name="connsiteY17" fmla="*/ 285750 h 4285411"/>
              <a:gd name="connsiteX18" fmla="*/ 1433513 w 4876800"/>
              <a:gd name="connsiteY18" fmla="*/ 285750 h 4285411"/>
              <a:gd name="connsiteX19" fmla="*/ 1990811 w 4876800"/>
              <a:gd name="connsiteY19" fmla="*/ 285750 h 4285411"/>
              <a:gd name="connsiteX20" fmla="*/ 1990811 w 4876800"/>
              <a:gd name="connsiteY20" fmla="*/ 1082383 h 4285411"/>
              <a:gd name="connsiteX21" fmla="*/ 2438400 w 4876800"/>
              <a:gd name="connsiteY21" fmla="*/ 933183 h 4285411"/>
              <a:gd name="connsiteX22" fmla="*/ 2885989 w 4876800"/>
              <a:gd name="connsiteY22" fmla="*/ 1082383 h 4285411"/>
              <a:gd name="connsiteX23" fmla="*/ 2885989 w 4876800"/>
              <a:gd name="connsiteY23" fmla="*/ 285750 h 4285411"/>
              <a:gd name="connsiteX24" fmla="*/ 3443288 w 4876800"/>
              <a:gd name="connsiteY24" fmla="*/ 285750 h 4285411"/>
              <a:gd name="connsiteX25" fmla="*/ 3443288 w 4876800"/>
              <a:gd name="connsiteY25" fmla="*/ 1999831 h 4285411"/>
              <a:gd name="connsiteX26" fmla="*/ 1433513 w 4876800"/>
              <a:gd name="connsiteY26" fmla="*/ 1999831 h 4285411"/>
              <a:gd name="connsiteX27" fmla="*/ 1452477 w 4876800"/>
              <a:gd name="connsiteY27" fmla="*/ 2285581 h 4285411"/>
              <a:gd name="connsiteX28" fmla="*/ 1452477 w 4876800"/>
              <a:gd name="connsiteY28" fmla="*/ 2685755 h 4285411"/>
              <a:gd name="connsiteX29" fmla="*/ 1290638 w 4876800"/>
              <a:gd name="connsiteY29" fmla="*/ 2631805 h 4285411"/>
              <a:gd name="connsiteX30" fmla="*/ 1128798 w 4876800"/>
              <a:gd name="connsiteY30" fmla="*/ 2685755 h 4285411"/>
              <a:gd name="connsiteX31" fmla="*/ 1128798 w 4876800"/>
              <a:gd name="connsiteY31" fmla="*/ 2285581 h 4285411"/>
              <a:gd name="connsiteX32" fmla="*/ 2295525 w 4876800"/>
              <a:gd name="connsiteY32" fmla="*/ 3999662 h 4285411"/>
              <a:gd name="connsiteX33" fmla="*/ 285750 w 4876800"/>
              <a:gd name="connsiteY33" fmla="*/ 3999662 h 4285411"/>
              <a:gd name="connsiteX34" fmla="*/ 285750 w 4876800"/>
              <a:gd name="connsiteY34" fmla="*/ 2285581 h 4285411"/>
              <a:gd name="connsiteX35" fmla="*/ 843048 w 4876800"/>
              <a:gd name="connsiteY35" fmla="*/ 2285581 h 4285411"/>
              <a:gd name="connsiteX36" fmla="*/ 843048 w 4876800"/>
              <a:gd name="connsiteY36" fmla="*/ 3082214 h 4285411"/>
              <a:gd name="connsiteX37" fmla="*/ 1290638 w 4876800"/>
              <a:gd name="connsiteY37" fmla="*/ 2933014 h 4285411"/>
              <a:gd name="connsiteX38" fmla="*/ 1738227 w 4876800"/>
              <a:gd name="connsiteY38" fmla="*/ 3082214 h 4285411"/>
              <a:gd name="connsiteX39" fmla="*/ 1738227 w 4876800"/>
              <a:gd name="connsiteY39" fmla="*/ 2285581 h 4285411"/>
              <a:gd name="connsiteX40" fmla="*/ 2295525 w 4876800"/>
              <a:gd name="connsiteY40" fmla="*/ 2285581 h 4285411"/>
              <a:gd name="connsiteX41" fmla="*/ 4591050 w 4876800"/>
              <a:gd name="connsiteY41" fmla="*/ 3999662 h 4285411"/>
              <a:gd name="connsiteX42" fmla="*/ 2581275 w 4876800"/>
              <a:gd name="connsiteY42" fmla="*/ 3999662 h 4285411"/>
              <a:gd name="connsiteX43" fmla="*/ 2581275 w 4876800"/>
              <a:gd name="connsiteY43" fmla="*/ 2285581 h 4285411"/>
              <a:gd name="connsiteX44" fmla="*/ 3138573 w 4876800"/>
              <a:gd name="connsiteY44" fmla="*/ 2285581 h 4285411"/>
              <a:gd name="connsiteX45" fmla="*/ 3138573 w 4876800"/>
              <a:gd name="connsiteY45" fmla="*/ 3082214 h 4285411"/>
              <a:gd name="connsiteX46" fmla="*/ 3586163 w 4876800"/>
              <a:gd name="connsiteY46" fmla="*/ 2933014 h 4285411"/>
              <a:gd name="connsiteX47" fmla="*/ 4033752 w 4876800"/>
              <a:gd name="connsiteY47" fmla="*/ 3082214 h 4285411"/>
              <a:gd name="connsiteX48" fmla="*/ 4033752 w 4876800"/>
              <a:gd name="connsiteY48" fmla="*/ 2285581 h 4285411"/>
              <a:gd name="connsiteX49" fmla="*/ 4591050 w 4876800"/>
              <a:gd name="connsiteY49" fmla="*/ 2285581 h 428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876800" h="4285411">
                <a:moveTo>
                  <a:pt x="3729038" y="1999831"/>
                </a:moveTo>
                <a:lnTo>
                  <a:pt x="3729038" y="0"/>
                </a:lnTo>
                <a:lnTo>
                  <a:pt x="1147763" y="0"/>
                </a:lnTo>
                <a:lnTo>
                  <a:pt x="1147763" y="1999831"/>
                </a:lnTo>
                <a:lnTo>
                  <a:pt x="0" y="1999831"/>
                </a:lnTo>
                <a:lnTo>
                  <a:pt x="0" y="4285412"/>
                </a:lnTo>
                <a:lnTo>
                  <a:pt x="4876800" y="4285412"/>
                </a:lnTo>
                <a:lnTo>
                  <a:pt x="4876800" y="1999831"/>
                </a:lnTo>
                <a:close/>
                <a:moveTo>
                  <a:pt x="3748002" y="2285581"/>
                </a:moveTo>
                <a:lnTo>
                  <a:pt x="3748002" y="2685755"/>
                </a:lnTo>
                <a:lnTo>
                  <a:pt x="3586163" y="2631805"/>
                </a:lnTo>
                <a:lnTo>
                  <a:pt x="3424323" y="2685755"/>
                </a:lnTo>
                <a:lnTo>
                  <a:pt x="3424323" y="2285581"/>
                </a:lnTo>
                <a:close/>
                <a:moveTo>
                  <a:pt x="2600239" y="285750"/>
                </a:moveTo>
                <a:lnTo>
                  <a:pt x="2600239" y="685924"/>
                </a:lnTo>
                <a:lnTo>
                  <a:pt x="2438400" y="631974"/>
                </a:lnTo>
                <a:lnTo>
                  <a:pt x="2276561" y="685924"/>
                </a:lnTo>
                <a:lnTo>
                  <a:pt x="2276561" y="285750"/>
                </a:lnTo>
                <a:close/>
                <a:moveTo>
                  <a:pt x="1433513" y="285750"/>
                </a:moveTo>
                <a:lnTo>
                  <a:pt x="1990811" y="285750"/>
                </a:lnTo>
                <a:lnTo>
                  <a:pt x="1990811" y="1082383"/>
                </a:lnTo>
                <a:lnTo>
                  <a:pt x="2438400" y="933183"/>
                </a:lnTo>
                <a:lnTo>
                  <a:pt x="2885989" y="1082383"/>
                </a:lnTo>
                <a:lnTo>
                  <a:pt x="2885989" y="285750"/>
                </a:lnTo>
                <a:lnTo>
                  <a:pt x="3443288" y="285750"/>
                </a:lnTo>
                <a:lnTo>
                  <a:pt x="3443288" y="1999831"/>
                </a:lnTo>
                <a:lnTo>
                  <a:pt x="1433513" y="1999831"/>
                </a:lnTo>
                <a:close/>
                <a:moveTo>
                  <a:pt x="1452477" y="2285581"/>
                </a:moveTo>
                <a:lnTo>
                  <a:pt x="1452477" y="2685755"/>
                </a:lnTo>
                <a:lnTo>
                  <a:pt x="1290638" y="2631805"/>
                </a:lnTo>
                <a:lnTo>
                  <a:pt x="1128798" y="2685755"/>
                </a:lnTo>
                <a:lnTo>
                  <a:pt x="1128798" y="2285581"/>
                </a:lnTo>
                <a:close/>
                <a:moveTo>
                  <a:pt x="2295525" y="3999662"/>
                </a:moveTo>
                <a:lnTo>
                  <a:pt x="285750" y="3999662"/>
                </a:lnTo>
                <a:lnTo>
                  <a:pt x="285750" y="2285581"/>
                </a:lnTo>
                <a:lnTo>
                  <a:pt x="843048" y="2285581"/>
                </a:lnTo>
                <a:lnTo>
                  <a:pt x="843048" y="3082214"/>
                </a:lnTo>
                <a:lnTo>
                  <a:pt x="1290638" y="2933014"/>
                </a:lnTo>
                <a:lnTo>
                  <a:pt x="1738227" y="3082214"/>
                </a:lnTo>
                <a:lnTo>
                  <a:pt x="1738227" y="2285581"/>
                </a:lnTo>
                <a:lnTo>
                  <a:pt x="2295525" y="2285581"/>
                </a:lnTo>
                <a:close/>
                <a:moveTo>
                  <a:pt x="4591050" y="3999662"/>
                </a:moveTo>
                <a:lnTo>
                  <a:pt x="2581275" y="3999662"/>
                </a:lnTo>
                <a:lnTo>
                  <a:pt x="2581275" y="2285581"/>
                </a:lnTo>
                <a:lnTo>
                  <a:pt x="3138573" y="2285581"/>
                </a:lnTo>
                <a:lnTo>
                  <a:pt x="3138573" y="3082214"/>
                </a:lnTo>
                <a:lnTo>
                  <a:pt x="3586163" y="2933014"/>
                </a:lnTo>
                <a:lnTo>
                  <a:pt x="4033752" y="3082214"/>
                </a:lnTo>
                <a:lnTo>
                  <a:pt x="4033752" y="2285581"/>
                </a:lnTo>
                <a:lnTo>
                  <a:pt x="4591050" y="2285581"/>
                </a:lnTo>
                <a:close/>
              </a:path>
            </a:pathLst>
          </a:custGeom>
          <a:solidFill>
            <a:srgbClr val="FFFFFF"/>
          </a:solidFill>
          <a:ln w="9525" cap="flat">
            <a:noFill/>
            <a:prstDash val="solid"/>
            <a:miter/>
          </a:ln>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7B7C7F"/>
              </a:solidFill>
              <a:effectLst/>
              <a:uLnTx/>
              <a:uFillTx/>
            </a:endParaRPr>
          </a:p>
        </p:txBody>
      </p:sp>
      <p:sp>
        <p:nvSpPr>
          <p:cNvPr id="75" name="TextBox 21">
            <a:extLst>
              <a:ext uri="{FF2B5EF4-FFF2-40B4-BE49-F238E27FC236}">
                <a16:creationId xmlns:a16="http://schemas.microsoft.com/office/drawing/2014/main" id="{D5BC1157-9C4A-9F97-DDA3-030F86B432D7}"/>
              </a:ext>
            </a:extLst>
          </p:cNvPr>
          <p:cNvSpPr txBox="1"/>
          <p:nvPr/>
        </p:nvSpPr>
        <p:spPr>
          <a:xfrm>
            <a:off x="1380744" y="2631621"/>
            <a:ext cx="3630167" cy="307777"/>
          </a:xfrm>
          <a:prstGeom prst="rect">
            <a:avLst/>
          </a:prstGeom>
          <a:noFill/>
        </p:spPr>
        <p:txBody>
          <a:bodyPr wrap="square" rtlCol="0">
            <a:spAutoFit/>
          </a:bodyPr>
          <a:lstStyle/>
          <a:p>
            <a:pPr algn="ctr" defTabSz="457200"/>
            <a:r>
              <a:rPr lang="en-US" sz="1400" b="1" dirty="0">
                <a:solidFill>
                  <a:schemeClr val="bg1"/>
                </a:solidFill>
                <a:latin typeface="Poppins" panose="00000500000000000000" pitchFamily="2" charset="0"/>
                <a:ea typeface="Lato" panose="020F0502020204030203" pitchFamily="34" charset="0"/>
                <a:cs typeface="Poppins" panose="00000500000000000000" pitchFamily="2" charset="0"/>
              </a:rPr>
              <a:t>Efficient territory coverage </a:t>
            </a:r>
          </a:p>
        </p:txBody>
      </p:sp>
    </p:spTree>
    <p:extLst>
      <p:ext uri="{BB962C8B-B14F-4D97-AF65-F5344CB8AC3E}">
        <p14:creationId xmlns:p14="http://schemas.microsoft.com/office/powerpoint/2010/main" val="336129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D5135-37CB-BB4C-1893-517EB1D0E70B}"/>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Territory Design Best Practices </a:t>
            </a:r>
          </a:p>
        </p:txBody>
      </p:sp>
      <p:pic>
        <p:nvPicPr>
          <p:cNvPr id="3" name="Picture 2" descr="Logo&#10;&#10;Description automatically generated">
            <a:extLst>
              <a:ext uri="{FF2B5EF4-FFF2-40B4-BE49-F238E27FC236}">
                <a16:creationId xmlns:a16="http://schemas.microsoft.com/office/drawing/2014/main" id="{6FEB6DE1-4C83-53C8-CACC-9E9C9815B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D5306DBB-99F3-0A76-1783-6023BB53A8DD}"/>
              </a:ext>
            </a:extLst>
          </p:cNvPr>
          <p:cNvSpPr>
            <a:spLocks noGrp="1"/>
          </p:cNvSpPr>
          <p:nvPr>
            <p:ph type="ftr" sz="quarter" idx="11"/>
          </p:nvPr>
        </p:nvSpPr>
        <p:spPr>
          <a:xfrm>
            <a:off x="4066309" y="6492875"/>
            <a:ext cx="4114800" cy="365125"/>
          </a:xfrm>
        </p:spPr>
        <p: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www.upskilpro.com</a:t>
            </a:r>
          </a:p>
        </p:txBody>
      </p:sp>
      <p:grpSp>
        <p:nvGrpSpPr>
          <p:cNvPr id="34" name="Group 33">
            <a:extLst>
              <a:ext uri="{FF2B5EF4-FFF2-40B4-BE49-F238E27FC236}">
                <a16:creationId xmlns:a16="http://schemas.microsoft.com/office/drawing/2014/main" id="{2D4DE441-580E-60A3-2959-52E72C1AFF5F}"/>
              </a:ext>
            </a:extLst>
          </p:cNvPr>
          <p:cNvGrpSpPr/>
          <p:nvPr/>
        </p:nvGrpSpPr>
        <p:grpSpPr>
          <a:xfrm>
            <a:off x="3805381" y="1067677"/>
            <a:ext cx="4599710" cy="5143780"/>
            <a:chOff x="3796145" y="1335531"/>
            <a:chExt cx="4599710" cy="5143780"/>
          </a:xfrm>
        </p:grpSpPr>
        <p:sp>
          <p:nvSpPr>
            <p:cNvPr id="35" name="Shape">
              <a:extLst>
                <a:ext uri="{FF2B5EF4-FFF2-40B4-BE49-F238E27FC236}">
                  <a16:creationId xmlns:a16="http://schemas.microsoft.com/office/drawing/2014/main" id="{D6B9E7BB-8AA7-24CE-8C06-F73D675D3011}"/>
                </a:ext>
              </a:extLst>
            </p:cNvPr>
            <p:cNvSpPr/>
            <p:nvPr/>
          </p:nvSpPr>
          <p:spPr>
            <a:xfrm>
              <a:off x="4146563" y="1953375"/>
              <a:ext cx="3906250" cy="3907170"/>
            </a:xfrm>
            <a:custGeom>
              <a:avLst/>
              <a:gdLst/>
              <a:ahLst/>
              <a:cxnLst>
                <a:cxn ang="0">
                  <a:pos x="wd2" y="hd2"/>
                </a:cxn>
                <a:cxn ang="5400000">
                  <a:pos x="wd2" y="hd2"/>
                </a:cxn>
                <a:cxn ang="10800000">
                  <a:pos x="wd2" y="hd2"/>
                </a:cxn>
                <a:cxn ang="16200000">
                  <a:pos x="wd2" y="hd2"/>
                </a:cxn>
              </a:cxnLst>
              <a:rect l="0" t="0" r="r" b="b"/>
              <a:pathLst>
                <a:path w="21600" h="21600" extrusionOk="0">
                  <a:moveTo>
                    <a:pt x="21600" y="10803"/>
                  </a:moveTo>
                  <a:cubicBezTo>
                    <a:pt x="21600" y="8794"/>
                    <a:pt x="21049" y="6913"/>
                    <a:pt x="20091" y="5302"/>
                  </a:cubicBezTo>
                  <a:cubicBezTo>
                    <a:pt x="20091" y="5297"/>
                    <a:pt x="20086" y="5287"/>
                    <a:pt x="20080" y="5281"/>
                  </a:cubicBezTo>
                  <a:cubicBezTo>
                    <a:pt x="20075" y="5276"/>
                    <a:pt x="20070" y="5271"/>
                    <a:pt x="20065" y="5266"/>
                  </a:cubicBezTo>
                  <a:cubicBezTo>
                    <a:pt x="18178" y="2116"/>
                    <a:pt x="14726" y="0"/>
                    <a:pt x="10795" y="0"/>
                  </a:cubicBezTo>
                  <a:cubicBezTo>
                    <a:pt x="6889" y="0"/>
                    <a:pt x="3462" y="2085"/>
                    <a:pt x="1565" y="5195"/>
                  </a:cubicBezTo>
                  <a:cubicBezTo>
                    <a:pt x="1560" y="5200"/>
                    <a:pt x="1555" y="5205"/>
                    <a:pt x="1555" y="5210"/>
                  </a:cubicBezTo>
                  <a:cubicBezTo>
                    <a:pt x="1550" y="5215"/>
                    <a:pt x="1550" y="5220"/>
                    <a:pt x="1550" y="5230"/>
                  </a:cubicBezTo>
                  <a:cubicBezTo>
                    <a:pt x="566" y="6857"/>
                    <a:pt x="0" y="8763"/>
                    <a:pt x="0" y="10803"/>
                  </a:cubicBezTo>
                  <a:cubicBezTo>
                    <a:pt x="0" y="12811"/>
                    <a:pt x="551" y="14692"/>
                    <a:pt x="1509" y="16303"/>
                  </a:cubicBezTo>
                  <a:cubicBezTo>
                    <a:pt x="1509" y="16308"/>
                    <a:pt x="1514" y="16319"/>
                    <a:pt x="1520" y="16324"/>
                  </a:cubicBezTo>
                  <a:cubicBezTo>
                    <a:pt x="1525" y="16329"/>
                    <a:pt x="1530" y="16334"/>
                    <a:pt x="1535" y="16339"/>
                  </a:cubicBezTo>
                  <a:cubicBezTo>
                    <a:pt x="3422" y="19489"/>
                    <a:pt x="6874" y="21600"/>
                    <a:pt x="10805" y="21600"/>
                  </a:cubicBezTo>
                  <a:cubicBezTo>
                    <a:pt x="14711" y="21600"/>
                    <a:pt x="18138" y="19520"/>
                    <a:pt x="20035" y="16405"/>
                  </a:cubicBezTo>
                  <a:cubicBezTo>
                    <a:pt x="20040" y="16400"/>
                    <a:pt x="20045" y="16395"/>
                    <a:pt x="20045" y="16390"/>
                  </a:cubicBezTo>
                  <a:cubicBezTo>
                    <a:pt x="20050" y="16385"/>
                    <a:pt x="20050" y="16380"/>
                    <a:pt x="20050" y="16370"/>
                  </a:cubicBezTo>
                  <a:cubicBezTo>
                    <a:pt x="21034" y="14743"/>
                    <a:pt x="21600" y="12837"/>
                    <a:pt x="21600" y="10803"/>
                  </a:cubicBezTo>
                  <a:close/>
                  <a:moveTo>
                    <a:pt x="19948" y="16242"/>
                  </a:moveTo>
                  <a:lnTo>
                    <a:pt x="18342" y="15273"/>
                  </a:lnTo>
                  <a:cubicBezTo>
                    <a:pt x="18337" y="15171"/>
                    <a:pt x="18331" y="15070"/>
                    <a:pt x="18326" y="14962"/>
                  </a:cubicBezTo>
                  <a:cubicBezTo>
                    <a:pt x="19474" y="14442"/>
                    <a:pt x="20096" y="13815"/>
                    <a:pt x="20096" y="13148"/>
                  </a:cubicBezTo>
                  <a:cubicBezTo>
                    <a:pt x="20096" y="13107"/>
                    <a:pt x="20060" y="13071"/>
                    <a:pt x="20019" y="13071"/>
                  </a:cubicBezTo>
                  <a:cubicBezTo>
                    <a:pt x="19978" y="13071"/>
                    <a:pt x="19943" y="13107"/>
                    <a:pt x="19943" y="13148"/>
                  </a:cubicBezTo>
                  <a:cubicBezTo>
                    <a:pt x="19943" y="13734"/>
                    <a:pt x="19361" y="14315"/>
                    <a:pt x="18316" y="14799"/>
                  </a:cubicBezTo>
                  <a:cubicBezTo>
                    <a:pt x="18286" y="14504"/>
                    <a:pt x="18240" y="14188"/>
                    <a:pt x="18173" y="13851"/>
                  </a:cubicBezTo>
                  <a:cubicBezTo>
                    <a:pt x="17985" y="12888"/>
                    <a:pt x="17648" y="11817"/>
                    <a:pt x="17194" y="10701"/>
                  </a:cubicBezTo>
                  <a:cubicBezTo>
                    <a:pt x="17648" y="9584"/>
                    <a:pt x="17985" y="8514"/>
                    <a:pt x="18173" y="7550"/>
                  </a:cubicBezTo>
                  <a:cubicBezTo>
                    <a:pt x="18240" y="7214"/>
                    <a:pt x="18286" y="6898"/>
                    <a:pt x="18316" y="6602"/>
                  </a:cubicBezTo>
                  <a:cubicBezTo>
                    <a:pt x="19361" y="7086"/>
                    <a:pt x="19943" y="7667"/>
                    <a:pt x="19943" y="8254"/>
                  </a:cubicBezTo>
                  <a:cubicBezTo>
                    <a:pt x="19943" y="8294"/>
                    <a:pt x="19978" y="8330"/>
                    <a:pt x="20019" y="8330"/>
                  </a:cubicBezTo>
                  <a:cubicBezTo>
                    <a:pt x="20060" y="8330"/>
                    <a:pt x="20096" y="8294"/>
                    <a:pt x="20096" y="8254"/>
                  </a:cubicBezTo>
                  <a:cubicBezTo>
                    <a:pt x="20096" y="7586"/>
                    <a:pt x="19474" y="6959"/>
                    <a:pt x="18326" y="6439"/>
                  </a:cubicBezTo>
                  <a:cubicBezTo>
                    <a:pt x="18326" y="6434"/>
                    <a:pt x="18326" y="6423"/>
                    <a:pt x="18326" y="6418"/>
                  </a:cubicBezTo>
                  <a:lnTo>
                    <a:pt x="19989" y="5429"/>
                  </a:lnTo>
                  <a:cubicBezTo>
                    <a:pt x="20917" y="7010"/>
                    <a:pt x="21447" y="8845"/>
                    <a:pt x="21447" y="10803"/>
                  </a:cubicBezTo>
                  <a:cubicBezTo>
                    <a:pt x="21447" y="12786"/>
                    <a:pt x="20896" y="14651"/>
                    <a:pt x="19948" y="16242"/>
                  </a:cubicBezTo>
                  <a:close/>
                  <a:moveTo>
                    <a:pt x="3432" y="14866"/>
                  </a:moveTo>
                  <a:cubicBezTo>
                    <a:pt x="3457" y="14560"/>
                    <a:pt x="3508" y="14233"/>
                    <a:pt x="3575" y="13882"/>
                  </a:cubicBezTo>
                  <a:cubicBezTo>
                    <a:pt x="3753" y="12969"/>
                    <a:pt x="4064" y="11960"/>
                    <a:pt x="4487" y="10905"/>
                  </a:cubicBezTo>
                  <a:cubicBezTo>
                    <a:pt x="4865" y="11807"/>
                    <a:pt x="5318" y="12740"/>
                    <a:pt x="5833" y="13668"/>
                  </a:cubicBezTo>
                  <a:lnTo>
                    <a:pt x="3651" y="14962"/>
                  </a:lnTo>
                  <a:cubicBezTo>
                    <a:pt x="3575" y="14927"/>
                    <a:pt x="3503" y="14896"/>
                    <a:pt x="3432" y="14866"/>
                  </a:cubicBezTo>
                  <a:close/>
                  <a:moveTo>
                    <a:pt x="3488" y="15059"/>
                  </a:moveTo>
                  <a:lnTo>
                    <a:pt x="3416" y="15105"/>
                  </a:lnTo>
                  <a:cubicBezTo>
                    <a:pt x="3416" y="15080"/>
                    <a:pt x="3422" y="15054"/>
                    <a:pt x="3422" y="15034"/>
                  </a:cubicBezTo>
                  <a:cubicBezTo>
                    <a:pt x="3442" y="15039"/>
                    <a:pt x="3462" y="15049"/>
                    <a:pt x="3488" y="15059"/>
                  </a:cubicBezTo>
                  <a:close/>
                  <a:moveTo>
                    <a:pt x="3524" y="6490"/>
                  </a:moveTo>
                  <a:lnTo>
                    <a:pt x="5767" y="7846"/>
                  </a:lnTo>
                  <a:cubicBezTo>
                    <a:pt x="5278" y="8733"/>
                    <a:pt x="4844" y="9625"/>
                    <a:pt x="4482" y="10492"/>
                  </a:cubicBezTo>
                  <a:cubicBezTo>
                    <a:pt x="4064" y="9436"/>
                    <a:pt x="3753" y="8427"/>
                    <a:pt x="3569" y="7514"/>
                  </a:cubicBezTo>
                  <a:cubicBezTo>
                    <a:pt x="3498" y="7163"/>
                    <a:pt x="3452" y="6836"/>
                    <a:pt x="3427" y="6530"/>
                  </a:cubicBezTo>
                  <a:cubicBezTo>
                    <a:pt x="3462" y="6520"/>
                    <a:pt x="3493" y="6505"/>
                    <a:pt x="3524" y="6490"/>
                  </a:cubicBezTo>
                  <a:close/>
                  <a:moveTo>
                    <a:pt x="18163" y="6530"/>
                  </a:moveTo>
                  <a:cubicBezTo>
                    <a:pt x="18138" y="6836"/>
                    <a:pt x="18087" y="7168"/>
                    <a:pt x="18020" y="7519"/>
                  </a:cubicBezTo>
                  <a:cubicBezTo>
                    <a:pt x="17842" y="8432"/>
                    <a:pt x="17531" y="9441"/>
                    <a:pt x="17108" y="10497"/>
                  </a:cubicBezTo>
                  <a:cubicBezTo>
                    <a:pt x="16751" y="9645"/>
                    <a:pt x="16327" y="8763"/>
                    <a:pt x="15848" y="7892"/>
                  </a:cubicBezTo>
                  <a:lnTo>
                    <a:pt x="18148" y="6525"/>
                  </a:lnTo>
                  <a:cubicBezTo>
                    <a:pt x="18153" y="6525"/>
                    <a:pt x="18158" y="6530"/>
                    <a:pt x="18163" y="6530"/>
                  </a:cubicBezTo>
                  <a:close/>
                  <a:moveTo>
                    <a:pt x="15608" y="13622"/>
                  </a:moveTo>
                  <a:lnTo>
                    <a:pt x="10948" y="10803"/>
                  </a:lnTo>
                  <a:lnTo>
                    <a:pt x="15716" y="7968"/>
                  </a:lnTo>
                  <a:cubicBezTo>
                    <a:pt x="16220" y="8886"/>
                    <a:pt x="16659" y="9808"/>
                    <a:pt x="17026" y="10701"/>
                  </a:cubicBezTo>
                  <a:cubicBezTo>
                    <a:pt x="16639" y="11649"/>
                    <a:pt x="16164" y="12633"/>
                    <a:pt x="15614" y="13612"/>
                  </a:cubicBezTo>
                  <a:cubicBezTo>
                    <a:pt x="15614" y="13617"/>
                    <a:pt x="15608" y="13617"/>
                    <a:pt x="15608" y="13622"/>
                  </a:cubicBezTo>
                  <a:close/>
                  <a:moveTo>
                    <a:pt x="15772" y="7754"/>
                  </a:moveTo>
                  <a:cubicBezTo>
                    <a:pt x="15761" y="7739"/>
                    <a:pt x="15756" y="7723"/>
                    <a:pt x="15746" y="7708"/>
                  </a:cubicBezTo>
                  <a:cubicBezTo>
                    <a:pt x="15323" y="6954"/>
                    <a:pt x="14879" y="6235"/>
                    <a:pt x="14420" y="5567"/>
                  </a:cubicBezTo>
                  <a:cubicBezTo>
                    <a:pt x="15481" y="5715"/>
                    <a:pt x="16455" y="5929"/>
                    <a:pt x="17291" y="6199"/>
                  </a:cubicBezTo>
                  <a:cubicBezTo>
                    <a:pt x="17531" y="6276"/>
                    <a:pt x="17755" y="6362"/>
                    <a:pt x="17969" y="6444"/>
                  </a:cubicBezTo>
                  <a:lnTo>
                    <a:pt x="15772" y="7754"/>
                  </a:lnTo>
                  <a:close/>
                  <a:moveTo>
                    <a:pt x="15614" y="7785"/>
                  </a:moveTo>
                  <a:cubicBezTo>
                    <a:pt x="15624" y="7800"/>
                    <a:pt x="15629" y="7815"/>
                    <a:pt x="15639" y="7830"/>
                  </a:cubicBezTo>
                  <a:lnTo>
                    <a:pt x="10871" y="10665"/>
                  </a:lnTo>
                  <a:lnTo>
                    <a:pt x="10871" y="5327"/>
                  </a:lnTo>
                  <a:cubicBezTo>
                    <a:pt x="12034" y="5332"/>
                    <a:pt x="13161" y="5404"/>
                    <a:pt x="14211" y="5541"/>
                  </a:cubicBezTo>
                  <a:cubicBezTo>
                    <a:pt x="14701" y="6240"/>
                    <a:pt x="15170" y="6994"/>
                    <a:pt x="15614" y="7785"/>
                  </a:cubicBezTo>
                  <a:close/>
                  <a:moveTo>
                    <a:pt x="10876" y="5174"/>
                  </a:moveTo>
                  <a:lnTo>
                    <a:pt x="10876" y="1871"/>
                  </a:lnTo>
                  <a:cubicBezTo>
                    <a:pt x="11137" y="2060"/>
                    <a:pt x="11407" y="2284"/>
                    <a:pt x="11682" y="2544"/>
                  </a:cubicBezTo>
                  <a:cubicBezTo>
                    <a:pt x="12483" y="3288"/>
                    <a:pt x="13309" y="4257"/>
                    <a:pt x="14099" y="5373"/>
                  </a:cubicBezTo>
                  <a:cubicBezTo>
                    <a:pt x="13079" y="5246"/>
                    <a:pt x="11993" y="5180"/>
                    <a:pt x="10876" y="5174"/>
                  </a:cubicBezTo>
                  <a:close/>
                  <a:moveTo>
                    <a:pt x="10724" y="5174"/>
                  </a:moveTo>
                  <a:cubicBezTo>
                    <a:pt x="9602" y="5180"/>
                    <a:pt x="8516" y="5246"/>
                    <a:pt x="7496" y="5373"/>
                  </a:cubicBezTo>
                  <a:cubicBezTo>
                    <a:pt x="8286" y="4257"/>
                    <a:pt x="9107" y="3288"/>
                    <a:pt x="9913" y="2544"/>
                  </a:cubicBezTo>
                  <a:cubicBezTo>
                    <a:pt x="10193" y="2284"/>
                    <a:pt x="10463" y="2060"/>
                    <a:pt x="10724" y="1871"/>
                  </a:cubicBezTo>
                  <a:lnTo>
                    <a:pt x="10724" y="5174"/>
                  </a:lnTo>
                  <a:close/>
                  <a:moveTo>
                    <a:pt x="10724" y="5327"/>
                  </a:moveTo>
                  <a:lnTo>
                    <a:pt x="10724" y="10665"/>
                  </a:lnTo>
                  <a:lnTo>
                    <a:pt x="5976" y="7795"/>
                  </a:lnTo>
                  <a:cubicBezTo>
                    <a:pt x="5976" y="7790"/>
                    <a:pt x="5981" y="7790"/>
                    <a:pt x="5981" y="7785"/>
                  </a:cubicBezTo>
                  <a:cubicBezTo>
                    <a:pt x="6425" y="6994"/>
                    <a:pt x="6894" y="6240"/>
                    <a:pt x="7378" y="5541"/>
                  </a:cubicBezTo>
                  <a:cubicBezTo>
                    <a:pt x="8429" y="5404"/>
                    <a:pt x="9556" y="5332"/>
                    <a:pt x="10724" y="5327"/>
                  </a:cubicBezTo>
                  <a:close/>
                  <a:moveTo>
                    <a:pt x="5849" y="7713"/>
                  </a:moveTo>
                  <a:cubicBezTo>
                    <a:pt x="5844" y="7713"/>
                    <a:pt x="5844" y="7713"/>
                    <a:pt x="5849" y="7713"/>
                  </a:cubicBezTo>
                  <a:lnTo>
                    <a:pt x="3702" y="6423"/>
                  </a:lnTo>
                  <a:cubicBezTo>
                    <a:pt x="3891" y="6347"/>
                    <a:pt x="4095" y="6276"/>
                    <a:pt x="4304" y="6204"/>
                  </a:cubicBezTo>
                  <a:cubicBezTo>
                    <a:pt x="5140" y="5934"/>
                    <a:pt x="6114" y="5720"/>
                    <a:pt x="7175" y="5572"/>
                  </a:cubicBezTo>
                  <a:cubicBezTo>
                    <a:pt x="6716" y="6240"/>
                    <a:pt x="6267" y="6959"/>
                    <a:pt x="5849" y="7713"/>
                  </a:cubicBezTo>
                  <a:close/>
                  <a:moveTo>
                    <a:pt x="5900" y="7927"/>
                  </a:moveTo>
                  <a:lnTo>
                    <a:pt x="10647" y="10797"/>
                  </a:lnTo>
                  <a:lnTo>
                    <a:pt x="5961" y="13581"/>
                  </a:lnTo>
                  <a:cubicBezTo>
                    <a:pt x="5420" y="12612"/>
                    <a:pt x="4951" y="11639"/>
                    <a:pt x="4564" y="10695"/>
                  </a:cubicBezTo>
                  <a:cubicBezTo>
                    <a:pt x="4936" y="9793"/>
                    <a:pt x="5385" y="8860"/>
                    <a:pt x="5900" y="7927"/>
                  </a:cubicBezTo>
                  <a:close/>
                  <a:moveTo>
                    <a:pt x="5910" y="13795"/>
                  </a:moveTo>
                  <a:cubicBezTo>
                    <a:pt x="6313" y="14509"/>
                    <a:pt x="6736" y="15192"/>
                    <a:pt x="7175" y="15829"/>
                  </a:cubicBezTo>
                  <a:cubicBezTo>
                    <a:pt x="6114" y="15681"/>
                    <a:pt x="5145" y="15467"/>
                    <a:pt x="4304" y="15197"/>
                  </a:cubicBezTo>
                  <a:cubicBezTo>
                    <a:pt x="4141" y="15146"/>
                    <a:pt x="3982" y="15090"/>
                    <a:pt x="3835" y="15034"/>
                  </a:cubicBezTo>
                  <a:lnTo>
                    <a:pt x="5910" y="13795"/>
                  </a:lnTo>
                  <a:close/>
                  <a:moveTo>
                    <a:pt x="6037" y="13719"/>
                  </a:moveTo>
                  <a:lnTo>
                    <a:pt x="10718" y="10935"/>
                  </a:lnTo>
                  <a:lnTo>
                    <a:pt x="10718" y="16069"/>
                  </a:lnTo>
                  <a:cubicBezTo>
                    <a:pt x="9556" y="16064"/>
                    <a:pt x="8424" y="15992"/>
                    <a:pt x="7373" y="15855"/>
                  </a:cubicBezTo>
                  <a:cubicBezTo>
                    <a:pt x="6914" y="15192"/>
                    <a:pt x="6466" y="14473"/>
                    <a:pt x="6037" y="13719"/>
                  </a:cubicBezTo>
                  <a:close/>
                  <a:moveTo>
                    <a:pt x="10724" y="16222"/>
                  </a:moveTo>
                  <a:lnTo>
                    <a:pt x="10724" y="19525"/>
                  </a:lnTo>
                  <a:cubicBezTo>
                    <a:pt x="10463" y="19337"/>
                    <a:pt x="10193" y="19112"/>
                    <a:pt x="9913" y="18852"/>
                  </a:cubicBezTo>
                  <a:cubicBezTo>
                    <a:pt x="9112" y="18108"/>
                    <a:pt x="8286" y="17139"/>
                    <a:pt x="7496" y="16023"/>
                  </a:cubicBezTo>
                  <a:cubicBezTo>
                    <a:pt x="8510" y="16150"/>
                    <a:pt x="9602" y="16222"/>
                    <a:pt x="10724" y="16222"/>
                  </a:cubicBezTo>
                  <a:close/>
                  <a:moveTo>
                    <a:pt x="10876" y="16222"/>
                  </a:moveTo>
                  <a:cubicBezTo>
                    <a:pt x="11993" y="16217"/>
                    <a:pt x="13084" y="16150"/>
                    <a:pt x="14099" y="16028"/>
                  </a:cubicBezTo>
                  <a:cubicBezTo>
                    <a:pt x="13309" y="17144"/>
                    <a:pt x="12488" y="18113"/>
                    <a:pt x="11682" y="18857"/>
                  </a:cubicBezTo>
                  <a:cubicBezTo>
                    <a:pt x="11402" y="19112"/>
                    <a:pt x="11137" y="19337"/>
                    <a:pt x="10876" y="19530"/>
                  </a:cubicBezTo>
                  <a:lnTo>
                    <a:pt x="10876" y="16222"/>
                  </a:lnTo>
                  <a:close/>
                  <a:moveTo>
                    <a:pt x="10876" y="16069"/>
                  </a:moveTo>
                  <a:lnTo>
                    <a:pt x="10876" y="10935"/>
                  </a:lnTo>
                  <a:lnTo>
                    <a:pt x="15537" y="13754"/>
                  </a:lnTo>
                  <a:cubicBezTo>
                    <a:pt x="15119" y="14493"/>
                    <a:pt x="14675" y="15202"/>
                    <a:pt x="14222" y="15860"/>
                  </a:cubicBezTo>
                  <a:cubicBezTo>
                    <a:pt x="13166" y="15992"/>
                    <a:pt x="12039" y="16064"/>
                    <a:pt x="10876" y="16069"/>
                  </a:cubicBezTo>
                  <a:close/>
                  <a:moveTo>
                    <a:pt x="15665" y="13831"/>
                  </a:moveTo>
                  <a:lnTo>
                    <a:pt x="17689" y="15054"/>
                  </a:lnTo>
                  <a:cubicBezTo>
                    <a:pt x="17561" y="15100"/>
                    <a:pt x="17429" y="15146"/>
                    <a:pt x="17291" y="15192"/>
                  </a:cubicBezTo>
                  <a:cubicBezTo>
                    <a:pt x="16450" y="15467"/>
                    <a:pt x="15476" y="15676"/>
                    <a:pt x="14420" y="15824"/>
                  </a:cubicBezTo>
                  <a:cubicBezTo>
                    <a:pt x="14849" y="15202"/>
                    <a:pt x="15267" y="14534"/>
                    <a:pt x="15665" y="13831"/>
                  </a:cubicBezTo>
                  <a:close/>
                  <a:moveTo>
                    <a:pt x="15741" y="13698"/>
                  </a:moveTo>
                  <a:cubicBezTo>
                    <a:pt x="15741" y="13693"/>
                    <a:pt x="15746" y="13688"/>
                    <a:pt x="15746" y="13688"/>
                  </a:cubicBezTo>
                  <a:cubicBezTo>
                    <a:pt x="16266" y="12755"/>
                    <a:pt x="16725" y="11812"/>
                    <a:pt x="17108" y="10905"/>
                  </a:cubicBezTo>
                  <a:cubicBezTo>
                    <a:pt x="17526" y="11960"/>
                    <a:pt x="17837" y="12969"/>
                    <a:pt x="18020" y="13882"/>
                  </a:cubicBezTo>
                  <a:cubicBezTo>
                    <a:pt x="18092" y="14233"/>
                    <a:pt x="18138" y="14565"/>
                    <a:pt x="18163" y="14871"/>
                  </a:cubicBezTo>
                  <a:cubicBezTo>
                    <a:pt x="18071" y="14911"/>
                    <a:pt x="17975" y="14952"/>
                    <a:pt x="17873" y="14993"/>
                  </a:cubicBezTo>
                  <a:lnTo>
                    <a:pt x="15741" y="13698"/>
                  </a:lnTo>
                  <a:close/>
                  <a:moveTo>
                    <a:pt x="18173" y="15029"/>
                  </a:moveTo>
                  <a:cubicBezTo>
                    <a:pt x="18178" y="15080"/>
                    <a:pt x="18178" y="15126"/>
                    <a:pt x="18184" y="15177"/>
                  </a:cubicBezTo>
                  <a:lnTo>
                    <a:pt x="18036" y="15090"/>
                  </a:lnTo>
                  <a:cubicBezTo>
                    <a:pt x="18082" y="15070"/>
                    <a:pt x="18127" y="15049"/>
                    <a:pt x="18173" y="15029"/>
                  </a:cubicBezTo>
                  <a:close/>
                  <a:moveTo>
                    <a:pt x="19907" y="5297"/>
                  </a:moveTo>
                  <a:lnTo>
                    <a:pt x="18337" y="6230"/>
                  </a:lnTo>
                  <a:cubicBezTo>
                    <a:pt x="18388" y="5123"/>
                    <a:pt x="18133" y="4374"/>
                    <a:pt x="17597" y="4073"/>
                  </a:cubicBezTo>
                  <a:cubicBezTo>
                    <a:pt x="17561" y="4053"/>
                    <a:pt x="17516" y="4068"/>
                    <a:pt x="17495" y="4104"/>
                  </a:cubicBezTo>
                  <a:cubicBezTo>
                    <a:pt x="17475" y="4140"/>
                    <a:pt x="17490" y="4185"/>
                    <a:pt x="17526" y="4206"/>
                  </a:cubicBezTo>
                  <a:cubicBezTo>
                    <a:pt x="18020" y="4481"/>
                    <a:pt x="18245" y="5230"/>
                    <a:pt x="18178" y="6321"/>
                  </a:cubicBezTo>
                  <a:lnTo>
                    <a:pt x="18138" y="6347"/>
                  </a:lnTo>
                  <a:cubicBezTo>
                    <a:pt x="17893" y="6245"/>
                    <a:pt x="17628" y="6148"/>
                    <a:pt x="17342" y="6051"/>
                  </a:cubicBezTo>
                  <a:cubicBezTo>
                    <a:pt x="16460" y="5766"/>
                    <a:pt x="15425" y="5541"/>
                    <a:pt x="14303" y="5394"/>
                  </a:cubicBezTo>
                  <a:cubicBezTo>
                    <a:pt x="13482" y="4216"/>
                    <a:pt x="12625" y="3202"/>
                    <a:pt x="11784" y="2427"/>
                  </a:cubicBezTo>
                  <a:cubicBezTo>
                    <a:pt x="11488" y="2151"/>
                    <a:pt x="11203" y="1917"/>
                    <a:pt x="10933" y="1718"/>
                  </a:cubicBezTo>
                  <a:cubicBezTo>
                    <a:pt x="11789" y="1137"/>
                    <a:pt x="12513" y="958"/>
                    <a:pt x="12993" y="1229"/>
                  </a:cubicBezTo>
                  <a:cubicBezTo>
                    <a:pt x="13028" y="1249"/>
                    <a:pt x="13074" y="1234"/>
                    <a:pt x="13095" y="1198"/>
                  </a:cubicBezTo>
                  <a:cubicBezTo>
                    <a:pt x="13115" y="1162"/>
                    <a:pt x="13100" y="1116"/>
                    <a:pt x="13064" y="1096"/>
                  </a:cubicBezTo>
                  <a:cubicBezTo>
                    <a:pt x="12534" y="800"/>
                    <a:pt x="11774" y="969"/>
                    <a:pt x="10871" y="1575"/>
                  </a:cubicBezTo>
                  <a:lnTo>
                    <a:pt x="10871" y="158"/>
                  </a:lnTo>
                  <a:cubicBezTo>
                    <a:pt x="14701" y="184"/>
                    <a:pt x="18051" y="2238"/>
                    <a:pt x="19907" y="5297"/>
                  </a:cubicBezTo>
                  <a:close/>
                  <a:moveTo>
                    <a:pt x="10724" y="158"/>
                  </a:moveTo>
                  <a:lnTo>
                    <a:pt x="10724" y="1580"/>
                  </a:lnTo>
                  <a:cubicBezTo>
                    <a:pt x="9821" y="974"/>
                    <a:pt x="9061" y="805"/>
                    <a:pt x="8531" y="1101"/>
                  </a:cubicBezTo>
                  <a:cubicBezTo>
                    <a:pt x="8495" y="1122"/>
                    <a:pt x="8480" y="1167"/>
                    <a:pt x="8500" y="1203"/>
                  </a:cubicBezTo>
                  <a:cubicBezTo>
                    <a:pt x="8521" y="1239"/>
                    <a:pt x="8567" y="1254"/>
                    <a:pt x="8602" y="1234"/>
                  </a:cubicBezTo>
                  <a:cubicBezTo>
                    <a:pt x="9082" y="969"/>
                    <a:pt x="9806" y="1147"/>
                    <a:pt x="10662" y="1723"/>
                  </a:cubicBezTo>
                  <a:cubicBezTo>
                    <a:pt x="10387" y="1922"/>
                    <a:pt x="10101" y="2156"/>
                    <a:pt x="9806" y="2432"/>
                  </a:cubicBezTo>
                  <a:cubicBezTo>
                    <a:pt x="8969" y="3207"/>
                    <a:pt x="8108" y="4221"/>
                    <a:pt x="7287" y="5399"/>
                  </a:cubicBezTo>
                  <a:cubicBezTo>
                    <a:pt x="6165" y="5547"/>
                    <a:pt x="5135" y="5771"/>
                    <a:pt x="4253" y="6056"/>
                  </a:cubicBezTo>
                  <a:cubicBezTo>
                    <a:pt x="3998" y="6138"/>
                    <a:pt x="3758" y="6230"/>
                    <a:pt x="3534" y="6321"/>
                  </a:cubicBezTo>
                  <a:lnTo>
                    <a:pt x="3411" y="6245"/>
                  </a:lnTo>
                  <a:cubicBezTo>
                    <a:pt x="3360" y="5200"/>
                    <a:pt x="3590" y="4476"/>
                    <a:pt x="4069" y="4211"/>
                  </a:cubicBezTo>
                  <a:cubicBezTo>
                    <a:pt x="4105" y="4191"/>
                    <a:pt x="4120" y="4145"/>
                    <a:pt x="4100" y="4109"/>
                  </a:cubicBezTo>
                  <a:cubicBezTo>
                    <a:pt x="4079" y="4073"/>
                    <a:pt x="4033" y="4058"/>
                    <a:pt x="3998" y="4078"/>
                  </a:cubicBezTo>
                  <a:cubicBezTo>
                    <a:pt x="3473" y="4374"/>
                    <a:pt x="3223" y="5093"/>
                    <a:pt x="3253" y="6153"/>
                  </a:cubicBezTo>
                  <a:lnTo>
                    <a:pt x="1729" y="5230"/>
                  </a:lnTo>
                  <a:cubicBezTo>
                    <a:pt x="3595" y="2207"/>
                    <a:pt x="6925" y="184"/>
                    <a:pt x="10724" y="158"/>
                  </a:cubicBezTo>
                  <a:close/>
                  <a:moveTo>
                    <a:pt x="1652" y="5358"/>
                  </a:moveTo>
                  <a:lnTo>
                    <a:pt x="3263" y="6332"/>
                  </a:lnTo>
                  <a:cubicBezTo>
                    <a:pt x="3263" y="6367"/>
                    <a:pt x="3269" y="6398"/>
                    <a:pt x="3269" y="6434"/>
                  </a:cubicBezTo>
                  <a:cubicBezTo>
                    <a:pt x="2121" y="6954"/>
                    <a:pt x="1504" y="7581"/>
                    <a:pt x="1504" y="8248"/>
                  </a:cubicBezTo>
                  <a:cubicBezTo>
                    <a:pt x="1504" y="8289"/>
                    <a:pt x="1540" y="8325"/>
                    <a:pt x="1581" y="8325"/>
                  </a:cubicBezTo>
                  <a:cubicBezTo>
                    <a:pt x="1622" y="8325"/>
                    <a:pt x="1657" y="8289"/>
                    <a:pt x="1657" y="8248"/>
                  </a:cubicBezTo>
                  <a:cubicBezTo>
                    <a:pt x="1657" y="7662"/>
                    <a:pt x="2239" y="7086"/>
                    <a:pt x="3284" y="6597"/>
                  </a:cubicBezTo>
                  <a:cubicBezTo>
                    <a:pt x="3314" y="6892"/>
                    <a:pt x="3360" y="7208"/>
                    <a:pt x="3427" y="7545"/>
                  </a:cubicBezTo>
                  <a:cubicBezTo>
                    <a:pt x="3615" y="8508"/>
                    <a:pt x="3952" y="9579"/>
                    <a:pt x="4406" y="10695"/>
                  </a:cubicBezTo>
                  <a:cubicBezTo>
                    <a:pt x="3952" y="11812"/>
                    <a:pt x="3615" y="12883"/>
                    <a:pt x="3427" y="13846"/>
                  </a:cubicBezTo>
                  <a:cubicBezTo>
                    <a:pt x="3360" y="14182"/>
                    <a:pt x="3314" y="14499"/>
                    <a:pt x="3284" y="14794"/>
                  </a:cubicBezTo>
                  <a:cubicBezTo>
                    <a:pt x="2239" y="14310"/>
                    <a:pt x="1657" y="13729"/>
                    <a:pt x="1657" y="13142"/>
                  </a:cubicBezTo>
                  <a:cubicBezTo>
                    <a:pt x="1657" y="13102"/>
                    <a:pt x="1622" y="13066"/>
                    <a:pt x="1581" y="13066"/>
                  </a:cubicBezTo>
                  <a:cubicBezTo>
                    <a:pt x="1540" y="13066"/>
                    <a:pt x="1504" y="13102"/>
                    <a:pt x="1504" y="13142"/>
                  </a:cubicBezTo>
                  <a:cubicBezTo>
                    <a:pt x="1504" y="13805"/>
                    <a:pt x="2121" y="14437"/>
                    <a:pt x="3269" y="14957"/>
                  </a:cubicBezTo>
                  <a:cubicBezTo>
                    <a:pt x="3263" y="15039"/>
                    <a:pt x="3258" y="15115"/>
                    <a:pt x="3253" y="15192"/>
                  </a:cubicBezTo>
                  <a:lnTo>
                    <a:pt x="1606" y="16171"/>
                  </a:lnTo>
                  <a:cubicBezTo>
                    <a:pt x="678" y="14590"/>
                    <a:pt x="148" y="12755"/>
                    <a:pt x="148" y="10797"/>
                  </a:cubicBezTo>
                  <a:cubicBezTo>
                    <a:pt x="148" y="8814"/>
                    <a:pt x="699" y="6954"/>
                    <a:pt x="1652" y="5358"/>
                  </a:cubicBezTo>
                  <a:close/>
                  <a:moveTo>
                    <a:pt x="1688" y="16303"/>
                  </a:moveTo>
                  <a:lnTo>
                    <a:pt x="3253" y="15375"/>
                  </a:lnTo>
                  <a:cubicBezTo>
                    <a:pt x="3243" y="16364"/>
                    <a:pt x="3498" y="17042"/>
                    <a:pt x="3998" y="17323"/>
                  </a:cubicBezTo>
                  <a:cubicBezTo>
                    <a:pt x="4008" y="17328"/>
                    <a:pt x="4023" y="17333"/>
                    <a:pt x="4033" y="17333"/>
                  </a:cubicBezTo>
                  <a:cubicBezTo>
                    <a:pt x="4059" y="17333"/>
                    <a:pt x="4084" y="17318"/>
                    <a:pt x="4100" y="17292"/>
                  </a:cubicBezTo>
                  <a:cubicBezTo>
                    <a:pt x="4120" y="17257"/>
                    <a:pt x="4105" y="17211"/>
                    <a:pt x="4069" y="17190"/>
                  </a:cubicBezTo>
                  <a:cubicBezTo>
                    <a:pt x="3605" y="16930"/>
                    <a:pt x="3381" y="16262"/>
                    <a:pt x="3406" y="15284"/>
                  </a:cubicBezTo>
                  <a:lnTo>
                    <a:pt x="3666" y="15131"/>
                  </a:lnTo>
                  <a:cubicBezTo>
                    <a:pt x="3850" y="15202"/>
                    <a:pt x="4049" y="15273"/>
                    <a:pt x="4258" y="15340"/>
                  </a:cubicBezTo>
                  <a:cubicBezTo>
                    <a:pt x="5140" y="15625"/>
                    <a:pt x="6170" y="15850"/>
                    <a:pt x="7292" y="15997"/>
                  </a:cubicBezTo>
                  <a:cubicBezTo>
                    <a:pt x="8113" y="17175"/>
                    <a:pt x="8969" y="18189"/>
                    <a:pt x="9811" y="18964"/>
                  </a:cubicBezTo>
                  <a:cubicBezTo>
                    <a:pt x="10107" y="19240"/>
                    <a:pt x="10392" y="19474"/>
                    <a:pt x="10662" y="19673"/>
                  </a:cubicBezTo>
                  <a:cubicBezTo>
                    <a:pt x="9806" y="20254"/>
                    <a:pt x="9082" y="20433"/>
                    <a:pt x="8602" y="20162"/>
                  </a:cubicBezTo>
                  <a:cubicBezTo>
                    <a:pt x="8567" y="20142"/>
                    <a:pt x="8521" y="20157"/>
                    <a:pt x="8500" y="20193"/>
                  </a:cubicBezTo>
                  <a:cubicBezTo>
                    <a:pt x="8480" y="20229"/>
                    <a:pt x="8495" y="20275"/>
                    <a:pt x="8531" y="20295"/>
                  </a:cubicBezTo>
                  <a:cubicBezTo>
                    <a:pt x="8704" y="20392"/>
                    <a:pt x="8898" y="20438"/>
                    <a:pt x="9112" y="20438"/>
                  </a:cubicBezTo>
                  <a:cubicBezTo>
                    <a:pt x="9566" y="20438"/>
                    <a:pt x="10112" y="20229"/>
                    <a:pt x="10724" y="19816"/>
                  </a:cubicBezTo>
                  <a:lnTo>
                    <a:pt x="10724" y="21442"/>
                  </a:lnTo>
                  <a:cubicBezTo>
                    <a:pt x="6894" y="21416"/>
                    <a:pt x="3544" y="19362"/>
                    <a:pt x="1688" y="16303"/>
                  </a:cubicBezTo>
                  <a:close/>
                  <a:moveTo>
                    <a:pt x="10876" y="21447"/>
                  </a:moveTo>
                  <a:lnTo>
                    <a:pt x="10876" y="19826"/>
                  </a:lnTo>
                  <a:cubicBezTo>
                    <a:pt x="11488" y="20234"/>
                    <a:pt x="12034" y="20443"/>
                    <a:pt x="12488" y="20443"/>
                  </a:cubicBezTo>
                  <a:cubicBezTo>
                    <a:pt x="12702" y="20443"/>
                    <a:pt x="12896" y="20397"/>
                    <a:pt x="13069" y="20300"/>
                  </a:cubicBezTo>
                  <a:cubicBezTo>
                    <a:pt x="13105" y="20280"/>
                    <a:pt x="13120" y="20234"/>
                    <a:pt x="13100" y="20198"/>
                  </a:cubicBezTo>
                  <a:cubicBezTo>
                    <a:pt x="13079" y="20162"/>
                    <a:pt x="13033" y="20147"/>
                    <a:pt x="12998" y="20167"/>
                  </a:cubicBezTo>
                  <a:cubicBezTo>
                    <a:pt x="12518" y="20433"/>
                    <a:pt x="11794" y="20254"/>
                    <a:pt x="10938" y="19678"/>
                  </a:cubicBezTo>
                  <a:cubicBezTo>
                    <a:pt x="11213" y="19479"/>
                    <a:pt x="11499" y="19245"/>
                    <a:pt x="11789" y="18969"/>
                  </a:cubicBezTo>
                  <a:cubicBezTo>
                    <a:pt x="12625" y="18195"/>
                    <a:pt x="13487" y="17180"/>
                    <a:pt x="14308" y="16002"/>
                  </a:cubicBezTo>
                  <a:cubicBezTo>
                    <a:pt x="15430" y="15855"/>
                    <a:pt x="16460" y="15630"/>
                    <a:pt x="17347" y="15345"/>
                  </a:cubicBezTo>
                  <a:cubicBezTo>
                    <a:pt x="17526" y="15284"/>
                    <a:pt x="17699" y="15228"/>
                    <a:pt x="17862" y="15161"/>
                  </a:cubicBezTo>
                  <a:lnTo>
                    <a:pt x="18194" y="15360"/>
                  </a:lnTo>
                  <a:cubicBezTo>
                    <a:pt x="18204" y="16298"/>
                    <a:pt x="17980" y="16940"/>
                    <a:pt x="17531" y="17190"/>
                  </a:cubicBezTo>
                  <a:cubicBezTo>
                    <a:pt x="17495" y="17211"/>
                    <a:pt x="17480" y="17257"/>
                    <a:pt x="17500" y="17292"/>
                  </a:cubicBezTo>
                  <a:cubicBezTo>
                    <a:pt x="17516" y="17318"/>
                    <a:pt x="17541" y="17333"/>
                    <a:pt x="17567" y="17333"/>
                  </a:cubicBezTo>
                  <a:cubicBezTo>
                    <a:pt x="17577" y="17333"/>
                    <a:pt x="17592" y="17328"/>
                    <a:pt x="17602" y="17323"/>
                  </a:cubicBezTo>
                  <a:cubicBezTo>
                    <a:pt x="18092" y="17048"/>
                    <a:pt x="18347" y="16400"/>
                    <a:pt x="18347" y="15452"/>
                  </a:cubicBezTo>
                  <a:lnTo>
                    <a:pt x="19871" y="16375"/>
                  </a:lnTo>
                  <a:cubicBezTo>
                    <a:pt x="18005" y="19393"/>
                    <a:pt x="14670" y="21416"/>
                    <a:pt x="10876" y="21447"/>
                  </a:cubicBezTo>
                  <a:close/>
                </a:path>
              </a:pathLst>
            </a:custGeom>
            <a:solidFill>
              <a:schemeClr val="bg1">
                <a:lumMod val="85000"/>
              </a:schemeClr>
            </a:solidFill>
            <a:ln w="12700">
              <a:miter lim="400000"/>
            </a:ln>
          </p:spPr>
          <p:txBody>
            <a:bodyPr lIns="38100" tIns="38100" rIns="3810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200" b="1" i="0" u="none" strike="noStrike" kern="1200" cap="none" spc="0" normalizeH="0" baseline="0" noProof="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6" name="Circle">
              <a:extLst>
                <a:ext uri="{FF2B5EF4-FFF2-40B4-BE49-F238E27FC236}">
                  <a16:creationId xmlns:a16="http://schemas.microsoft.com/office/drawing/2014/main" id="{E3822BFB-C8AC-7215-FDDE-01CBB9521A3A}"/>
                </a:ext>
              </a:extLst>
            </p:cNvPr>
            <p:cNvSpPr/>
            <p:nvPr/>
          </p:nvSpPr>
          <p:spPr>
            <a:xfrm>
              <a:off x="5465245" y="3272056"/>
              <a:ext cx="1261509" cy="1261509"/>
            </a:xfrm>
            <a:prstGeom prst="ellipse">
              <a:avLst/>
            </a:prstGeom>
            <a:solidFill>
              <a:srgbClr val="0091B5"/>
            </a:solidFill>
            <a:ln w="12700">
              <a:miter lim="400000"/>
            </a:ln>
          </p:spPr>
          <p:txBody>
            <a:bodyPr lIns="38100" tIns="38100" rIns="3810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Practices</a:t>
              </a:r>
              <a:endParaRPr kumimoji="0" sz="1200" b="1"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7" name="Circle">
              <a:extLst>
                <a:ext uri="{FF2B5EF4-FFF2-40B4-BE49-F238E27FC236}">
                  <a16:creationId xmlns:a16="http://schemas.microsoft.com/office/drawing/2014/main" id="{82B77595-8D28-1EE9-B526-869EFF3AEB99}"/>
                </a:ext>
              </a:extLst>
            </p:cNvPr>
            <p:cNvSpPr/>
            <p:nvPr/>
          </p:nvSpPr>
          <p:spPr>
            <a:xfrm>
              <a:off x="5465245" y="1335531"/>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Build</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8" name="Circle">
              <a:extLst>
                <a:ext uri="{FF2B5EF4-FFF2-40B4-BE49-F238E27FC236}">
                  <a16:creationId xmlns:a16="http://schemas.microsoft.com/office/drawing/2014/main" id="{E713D51A-38DC-934B-6A1C-8C76FF980A48}"/>
                </a:ext>
              </a:extLst>
            </p:cNvPr>
            <p:cNvSpPr/>
            <p:nvPr/>
          </p:nvSpPr>
          <p:spPr>
            <a:xfrm>
              <a:off x="5465245" y="5217802"/>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Bill to </a:t>
              </a:r>
            </a:p>
            <a:p>
              <a:pPr marL="0" marR="0" lvl="0" indent="0" algn="ctr" defTabSz="914354" rtl="0" eaLnBrk="1" fontAlgn="auto" latinLnBrk="0" hangingPunct="1">
                <a:lnSpc>
                  <a:spcPct val="100000"/>
                </a:lnSpc>
                <a:spcBef>
                  <a:spcPts val="0"/>
                </a:spcBef>
                <a:spcAft>
                  <a:spcPts val="0"/>
                </a:spcAft>
                <a:buClrTx/>
                <a:buSzTx/>
                <a:buFontTx/>
                <a:buNone/>
                <a:tabLst/>
                <a:defRPr/>
              </a:pPr>
              <a:r>
                <a:rPr lang="fr-CA" sz="1200" b="1" dirty="0">
                  <a:solidFill>
                    <a:srgbClr val="0091B5"/>
                  </a:solidFill>
                  <a:latin typeface="Lato Light" panose="020F0502020204030203" pitchFamily="34" charset="0"/>
                  <a:ea typeface="Lato Light" panose="020F0502020204030203" pitchFamily="34" charset="0"/>
                  <a:cs typeface="Lato Light" panose="020F0502020204030203" pitchFamily="34" charset="0"/>
                </a:rPr>
                <a:t>Ship to</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39" name="Circle">
              <a:extLst>
                <a:ext uri="{FF2B5EF4-FFF2-40B4-BE49-F238E27FC236}">
                  <a16:creationId xmlns:a16="http://schemas.microsoft.com/office/drawing/2014/main" id="{F68AC3B0-3009-3BF1-7738-90F76E65062F}"/>
                </a:ext>
              </a:extLst>
            </p:cNvPr>
            <p:cNvSpPr/>
            <p:nvPr/>
          </p:nvSpPr>
          <p:spPr>
            <a:xfrm>
              <a:off x="3805367" y="2276129"/>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Balance</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0" name="Circle">
              <a:extLst>
                <a:ext uri="{FF2B5EF4-FFF2-40B4-BE49-F238E27FC236}">
                  <a16:creationId xmlns:a16="http://schemas.microsoft.com/office/drawing/2014/main" id="{807369ED-AC5C-4F41-D2B7-EA2870D566B6}"/>
                </a:ext>
              </a:extLst>
            </p:cNvPr>
            <p:cNvSpPr/>
            <p:nvPr/>
          </p:nvSpPr>
          <p:spPr>
            <a:xfrm>
              <a:off x="7125124" y="4277204"/>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Census</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1" name="Circle">
              <a:extLst>
                <a:ext uri="{FF2B5EF4-FFF2-40B4-BE49-F238E27FC236}">
                  <a16:creationId xmlns:a16="http://schemas.microsoft.com/office/drawing/2014/main" id="{C19209C0-D0F1-6D67-C089-E4A5A99EB664}"/>
                </a:ext>
              </a:extLst>
            </p:cNvPr>
            <p:cNvSpPr/>
            <p:nvPr/>
          </p:nvSpPr>
          <p:spPr>
            <a:xfrm>
              <a:off x="3796145" y="4267983"/>
              <a:ext cx="1261509" cy="1261509"/>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Quota</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2" name="Circle">
              <a:extLst>
                <a:ext uri="{FF2B5EF4-FFF2-40B4-BE49-F238E27FC236}">
                  <a16:creationId xmlns:a16="http://schemas.microsoft.com/office/drawing/2014/main" id="{C12A8970-0BA9-3CC9-7210-6489301E309D}"/>
                </a:ext>
              </a:extLst>
            </p:cNvPr>
            <p:cNvSpPr/>
            <p:nvPr/>
          </p:nvSpPr>
          <p:spPr>
            <a:xfrm>
              <a:off x="7134346" y="2285350"/>
              <a:ext cx="1261509" cy="1261508"/>
            </a:xfrm>
            <a:prstGeom prst="ellipse">
              <a:avLst/>
            </a:prstGeom>
            <a:solidFill>
              <a:schemeClr val="bg1">
                <a:lumMod val="75000"/>
              </a:schemeClr>
            </a:solidFill>
            <a:ln w="12700">
              <a:miter lim="400000"/>
            </a:ln>
          </p:spPr>
          <p:txBody>
            <a:bodyPr lIns="0" tIns="38100" rIns="0" bIns="38100" anchor="ct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fr-CA"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Alignment</a:t>
              </a:r>
              <a:endParaRPr kumimoji="0" sz="1200" b="1" i="0" u="none" strike="noStrike" kern="1200" cap="none" spc="0" normalizeH="0" baseline="0" noProof="0" dirty="0">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3" name="Group 42">
            <a:extLst>
              <a:ext uri="{FF2B5EF4-FFF2-40B4-BE49-F238E27FC236}">
                <a16:creationId xmlns:a16="http://schemas.microsoft.com/office/drawing/2014/main" id="{7591D9C1-26C8-0C75-1AEA-053A1A3C08B3}"/>
              </a:ext>
            </a:extLst>
          </p:cNvPr>
          <p:cNvGrpSpPr/>
          <p:nvPr/>
        </p:nvGrpSpPr>
        <p:grpSpPr>
          <a:xfrm>
            <a:off x="704378" y="3120177"/>
            <a:ext cx="2854038" cy="906812"/>
            <a:chOff x="319755" y="4504635"/>
            <a:chExt cx="2088994" cy="906812"/>
          </a:xfrm>
        </p:grpSpPr>
        <p:sp>
          <p:nvSpPr>
            <p:cNvPr id="44" name="TextBox 43">
              <a:extLst>
                <a:ext uri="{FF2B5EF4-FFF2-40B4-BE49-F238E27FC236}">
                  <a16:creationId xmlns:a16="http://schemas.microsoft.com/office/drawing/2014/main" id="{E55A393A-115A-2C36-C44E-EDC8F7EC0F52}"/>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Balance </a:t>
              </a:r>
            </a:p>
          </p:txBody>
        </p:sp>
        <p:sp>
          <p:nvSpPr>
            <p:cNvPr id="45" name="Rectangle 44">
              <a:extLst>
                <a:ext uri="{FF2B5EF4-FFF2-40B4-BE49-F238E27FC236}">
                  <a16:creationId xmlns:a16="http://schemas.microsoft.com/office/drawing/2014/main" id="{670E5837-D9C3-B0DB-4C3D-689301C8E26F}"/>
                </a:ext>
              </a:extLst>
            </p:cNvPr>
            <p:cNvSpPr/>
            <p:nvPr/>
          </p:nvSpPr>
          <p:spPr>
            <a:xfrm>
              <a:off x="319756" y="4765116"/>
              <a:ext cx="2088993" cy="646331"/>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Balance territories in clear segments of channel and accounts indicating varying scales of resources needed .</a:t>
              </a:r>
            </a:p>
          </p:txBody>
        </p:sp>
      </p:grpSp>
      <p:grpSp>
        <p:nvGrpSpPr>
          <p:cNvPr id="46" name="Group 45">
            <a:extLst>
              <a:ext uri="{FF2B5EF4-FFF2-40B4-BE49-F238E27FC236}">
                <a16:creationId xmlns:a16="http://schemas.microsoft.com/office/drawing/2014/main" id="{3196831C-C89A-93BE-2B26-0E3A963F7E3E}"/>
              </a:ext>
            </a:extLst>
          </p:cNvPr>
          <p:cNvGrpSpPr/>
          <p:nvPr/>
        </p:nvGrpSpPr>
        <p:grpSpPr>
          <a:xfrm>
            <a:off x="8652055" y="3120177"/>
            <a:ext cx="2854038" cy="1091478"/>
            <a:chOff x="319755" y="4504635"/>
            <a:chExt cx="2088994" cy="1091478"/>
          </a:xfrm>
        </p:grpSpPr>
        <p:sp>
          <p:nvSpPr>
            <p:cNvPr id="47" name="TextBox 46">
              <a:extLst>
                <a:ext uri="{FF2B5EF4-FFF2-40B4-BE49-F238E27FC236}">
                  <a16:creationId xmlns:a16="http://schemas.microsoft.com/office/drawing/2014/main" id="{84533897-8D12-22D9-1E0D-3BD75CF32B06}"/>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Census</a:t>
              </a:r>
            </a:p>
          </p:txBody>
        </p:sp>
        <p:sp>
          <p:nvSpPr>
            <p:cNvPr id="48" name="Rectangle 47">
              <a:extLst>
                <a:ext uri="{FF2B5EF4-FFF2-40B4-BE49-F238E27FC236}">
                  <a16:creationId xmlns:a16="http://schemas.microsoft.com/office/drawing/2014/main" id="{F09C32D0-A8A0-F448-B0CC-FEDB7BBCD21E}"/>
                </a:ext>
              </a:extLst>
            </p:cNvPr>
            <p:cNvSpPr/>
            <p:nvPr/>
          </p:nvSpPr>
          <p:spPr>
            <a:xfrm>
              <a:off x="319756" y="4765116"/>
              <a:ext cx="2088993" cy="830997"/>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lang="en-US" sz="1200" noProof="1">
                  <a:solidFill>
                    <a:srgbClr val="95A5A6"/>
                  </a:solidFill>
                  <a:latin typeface="Lato Light" panose="020F0502020204030203" pitchFamily="34" charset="0"/>
                  <a:ea typeface="Lato Light" panose="020F0502020204030203" pitchFamily="34" charset="0"/>
                  <a:cs typeface="Lato Light" panose="020F0502020204030203" pitchFamily="34" charset="0"/>
                </a:rPr>
                <a:t>Develop and publish the census of accounts to align and allow for further development using both internal and external sources and data</a:t>
              </a:r>
              <a:endPar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grpSp>
        <p:nvGrpSpPr>
          <p:cNvPr id="49" name="Group 48">
            <a:extLst>
              <a:ext uri="{FF2B5EF4-FFF2-40B4-BE49-F238E27FC236}">
                <a16:creationId xmlns:a16="http://schemas.microsoft.com/office/drawing/2014/main" id="{2BCB134D-54A0-FB24-2DC4-2891D9064B95}"/>
              </a:ext>
            </a:extLst>
          </p:cNvPr>
          <p:cNvGrpSpPr/>
          <p:nvPr/>
        </p:nvGrpSpPr>
        <p:grpSpPr>
          <a:xfrm>
            <a:off x="718535" y="1580487"/>
            <a:ext cx="2854038" cy="906812"/>
            <a:chOff x="319755" y="4504635"/>
            <a:chExt cx="2088994" cy="906812"/>
          </a:xfrm>
        </p:grpSpPr>
        <p:sp>
          <p:nvSpPr>
            <p:cNvPr id="50" name="TextBox 49">
              <a:extLst>
                <a:ext uri="{FF2B5EF4-FFF2-40B4-BE49-F238E27FC236}">
                  <a16:creationId xmlns:a16="http://schemas.microsoft.com/office/drawing/2014/main" id="{AC2A572B-31A9-9029-179E-6186F40C94E9}"/>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Build</a:t>
              </a:r>
            </a:p>
          </p:txBody>
        </p:sp>
        <p:sp>
          <p:nvSpPr>
            <p:cNvPr id="51" name="Rectangle 50">
              <a:extLst>
                <a:ext uri="{FF2B5EF4-FFF2-40B4-BE49-F238E27FC236}">
                  <a16:creationId xmlns:a16="http://schemas.microsoft.com/office/drawing/2014/main" id="{2AD0DA83-C458-C72D-4CF8-A04E7C3BF083}"/>
                </a:ext>
              </a:extLst>
            </p:cNvPr>
            <p:cNvSpPr/>
            <p:nvPr/>
          </p:nvSpPr>
          <p:spPr>
            <a:xfrm>
              <a:off x="319756" y="4765116"/>
              <a:ext cx="2088993" cy="646331"/>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Build territories from the ground up aligning all characteristics and processes visible .</a:t>
              </a:r>
            </a:p>
          </p:txBody>
        </p:sp>
      </p:grpSp>
      <p:grpSp>
        <p:nvGrpSpPr>
          <p:cNvPr id="52" name="Group 51">
            <a:extLst>
              <a:ext uri="{FF2B5EF4-FFF2-40B4-BE49-F238E27FC236}">
                <a16:creationId xmlns:a16="http://schemas.microsoft.com/office/drawing/2014/main" id="{C18B10C8-9227-ADE8-95CE-560DF3E1F922}"/>
              </a:ext>
            </a:extLst>
          </p:cNvPr>
          <p:cNvGrpSpPr/>
          <p:nvPr/>
        </p:nvGrpSpPr>
        <p:grpSpPr>
          <a:xfrm>
            <a:off x="718535" y="4659868"/>
            <a:ext cx="2854038" cy="1276144"/>
            <a:chOff x="319755" y="4504635"/>
            <a:chExt cx="2088994" cy="1276144"/>
          </a:xfrm>
        </p:grpSpPr>
        <p:sp>
          <p:nvSpPr>
            <p:cNvPr id="53" name="TextBox 52">
              <a:extLst>
                <a:ext uri="{FF2B5EF4-FFF2-40B4-BE49-F238E27FC236}">
                  <a16:creationId xmlns:a16="http://schemas.microsoft.com/office/drawing/2014/main" id="{B2C8E545-0C86-B9CC-405F-B25A924090EC}"/>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r"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Quota</a:t>
              </a:r>
            </a:p>
          </p:txBody>
        </p:sp>
        <p:sp>
          <p:nvSpPr>
            <p:cNvPr id="54" name="Rectangle 53">
              <a:extLst>
                <a:ext uri="{FF2B5EF4-FFF2-40B4-BE49-F238E27FC236}">
                  <a16:creationId xmlns:a16="http://schemas.microsoft.com/office/drawing/2014/main" id="{A4702CD6-5174-C27F-5DDA-6C3896BBAA94}"/>
                </a:ext>
              </a:extLst>
            </p:cNvPr>
            <p:cNvSpPr/>
            <p:nvPr/>
          </p:nvSpPr>
          <p:spPr>
            <a:xfrm>
              <a:off x="319756" y="4765116"/>
              <a:ext cx="2088993" cy="1015663"/>
            </a:xfrm>
            <a:prstGeom prst="rect">
              <a:avLst/>
            </a:prstGeom>
          </p:spPr>
          <p:txBody>
            <a:bodyPr wrap="square" lIns="0">
              <a:spAutoFit/>
            </a:bodyPr>
            <a:lstStyle/>
            <a:p>
              <a:pPr marL="0" marR="0" lvl="0" indent="0" algn="r"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Quotas represent opportunity , base these on sound data and calculation to drive the economic value of a region , this will go a long way in aligning territories to teams .</a:t>
              </a:r>
            </a:p>
          </p:txBody>
        </p:sp>
      </p:grpSp>
      <p:grpSp>
        <p:nvGrpSpPr>
          <p:cNvPr id="55" name="Group 54">
            <a:extLst>
              <a:ext uri="{FF2B5EF4-FFF2-40B4-BE49-F238E27FC236}">
                <a16:creationId xmlns:a16="http://schemas.microsoft.com/office/drawing/2014/main" id="{A9D01EDC-7541-0707-BC04-1B7D2DEA452C}"/>
              </a:ext>
            </a:extLst>
          </p:cNvPr>
          <p:cNvGrpSpPr/>
          <p:nvPr/>
        </p:nvGrpSpPr>
        <p:grpSpPr>
          <a:xfrm>
            <a:off x="8652056" y="1580487"/>
            <a:ext cx="2854038" cy="906812"/>
            <a:chOff x="319755" y="4504635"/>
            <a:chExt cx="2088994" cy="906812"/>
          </a:xfrm>
        </p:grpSpPr>
        <p:sp>
          <p:nvSpPr>
            <p:cNvPr id="56" name="TextBox 55">
              <a:extLst>
                <a:ext uri="{FF2B5EF4-FFF2-40B4-BE49-F238E27FC236}">
                  <a16:creationId xmlns:a16="http://schemas.microsoft.com/office/drawing/2014/main" id="{8D37B5EE-E24C-7808-7552-5311A249A6ED}"/>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b="1" noProof="1">
                  <a:solidFill>
                    <a:srgbClr val="2980B9"/>
                  </a:solidFill>
                  <a:latin typeface="Lato Light" panose="020F0502020204030203" pitchFamily="34" charset="0"/>
                  <a:ea typeface="Lato Light" panose="020F0502020204030203" pitchFamily="34" charset="0"/>
                  <a:cs typeface="Lato Light" panose="020F0502020204030203" pitchFamily="34" charset="0"/>
                </a:rPr>
                <a:t>Alignment</a:t>
              </a:r>
              <a:endParaRPr kumimoji="0" lang="en-US" sz="1200" b="1" i="0" u="none" strike="noStrike" kern="1200" cap="none" spc="0" normalizeH="0" baseline="0" noProof="1">
                <a:ln>
                  <a:noFill/>
                </a:ln>
                <a:solidFill>
                  <a:srgbClr val="2980B9"/>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57" name="Rectangle 56">
              <a:extLst>
                <a:ext uri="{FF2B5EF4-FFF2-40B4-BE49-F238E27FC236}">
                  <a16:creationId xmlns:a16="http://schemas.microsoft.com/office/drawing/2014/main" id="{6680F56F-92DA-437D-0766-E56A10D35B7C}"/>
                </a:ext>
              </a:extLst>
            </p:cNvPr>
            <p:cNvSpPr/>
            <p:nvPr/>
          </p:nvSpPr>
          <p:spPr>
            <a:xfrm>
              <a:off x="319756" y="4765116"/>
              <a:ext cx="2088993" cy="646331"/>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Align customers to territories and then to regions , this will keep the territory alignment to geograpies clear.</a:t>
              </a:r>
            </a:p>
          </p:txBody>
        </p:sp>
      </p:grpSp>
      <p:grpSp>
        <p:nvGrpSpPr>
          <p:cNvPr id="58" name="Group 57">
            <a:extLst>
              <a:ext uri="{FF2B5EF4-FFF2-40B4-BE49-F238E27FC236}">
                <a16:creationId xmlns:a16="http://schemas.microsoft.com/office/drawing/2014/main" id="{D5E05D63-87AB-FE2D-26B9-5F4BD828D3CF}"/>
              </a:ext>
            </a:extLst>
          </p:cNvPr>
          <p:cNvGrpSpPr/>
          <p:nvPr/>
        </p:nvGrpSpPr>
        <p:grpSpPr>
          <a:xfrm>
            <a:off x="8652056" y="4659868"/>
            <a:ext cx="2854038" cy="1091478"/>
            <a:chOff x="319755" y="4504635"/>
            <a:chExt cx="2088994" cy="1091478"/>
          </a:xfrm>
        </p:grpSpPr>
        <p:sp>
          <p:nvSpPr>
            <p:cNvPr id="59" name="TextBox 58">
              <a:extLst>
                <a:ext uri="{FF2B5EF4-FFF2-40B4-BE49-F238E27FC236}">
                  <a16:creationId xmlns:a16="http://schemas.microsoft.com/office/drawing/2014/main" id="{ED52919D-2DBC-E7B7-EA9D-FCE27CDC38D5}"/>
                </a:ext>
              </a:extLst>
            </p:cNvPr>
            <p:cNvSpPr txBox="1"/>
            <p:nvPr/>
          </p:nvSpPr>
          <p:spPr>
            <a:xfrm>
              <a:off x="319755" y="4504635"/>
              <a:ext cx="2088993" cy="276999"/>
            </a:xfrm>
            <a:prstGeom prst="rect">
              <a:avLst/>
            </a:prstGeom>
            <a:noFill/>
          </p:spPr>
          <p:txBody>
            <a:bodyPr wrap="square" lIns="0" rtlCol="0" anchor="b">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1">
                  <a:ln>
                    <a:noFill/>
                  </a:ln>
                  <a:solidFill>
                    <a:srgbClr val="0091B5"/>
                  </a:solidFill>
                  <a:effectLst/>
                  <a:uLnTx/>
                  <a:uFillTx/>
                  <a:latin typeface="Lato Light" panose="020F0502020204030203" pitchFamily="34" charset="0"/>
                  <a:ea typeface="Lato Light" panose="020F0502020204030203" pitchFamily="34" charset="0"/>
                  <a:cs typeface="Lato Light" panose="020F0502020204030203" pitchFamily="34" charset="0"/>
                </a:rPr>
                <a:t>Bill to Ship to </a:t>
              </a:r>
            </a:p>
          </p:txBody>
        </p:sp>
        <p:sp>
          <p:nvSpPr>
            <p:cNvPr id="60" name="Rectangle 59">
              <a:extLst>
                <a:ext uri="{FF2B5EF4-FFF2-40B4-BE49-F238E27FC236}">
                  <a16:creationId xmlns:a16="http://schemas.microsoft.com/office/drawing/2014/main" id="{6388CE08-1076-7977-46E6-EB4C7986C545}"/>
                </a:ext>
              </a:extLst>
            </p:cNvPr>
            <p:cNvSpPr/>
            <p:nvPr/>
          </p:nvSpPr>
          <p:spPr>
            <a:xfrm>
              <a:off x="319756" y="4765116"/>
              <a:ext cx="2088993" cy="830997"/>
            </a:xfrm>
            <a:prstGeom prst="rect">
              <a:avLst/>
            </a:prstGeom>
          </p:spPr>
          <p:txBody>
            <a:bodyPr wrap="square" lIns="0">
              <a:spAutoFit/>
            </a:bodyPr>
            <a:lstStyle/>
            <a:p>
              <a:pPr marL="0" marR="0" lvl="0" indent="0" algn="l" defTabSz="914354" rtl="0" eaLnBrk="1" fontAlgn="auto" latinLnBrk="0" hangingPunct="1">
                <a:lnSpc>
                  <a:spcPct val="100000"/>
                </a:lnSpc>
                <a:spcBef>
                  <a:spcPts val="1200"/>
                </a:spcBef>
                <a:spcAft>
                  <a:spcPts val="0"/>
                </a:spcAft>
                <a:buClrTx/>
                <a:buSzTx/>
                <a:buFontTx/>
                <a:buNone/>
                <a:tabLst/>
                <a:defRPr/>
              </a:pPr>
              <a:r>
                <a:rPr kumimoji="0" lang="en-US" sz="1200" b="0" i="0" u="none" strike="noStrike" kern="1200" cap="none" spc="0" normalizeH="0" baseline="0" noProof="1">
                  <a:ln>
                    <a:noFill/>
                  </a:ln>
                  <a:solidFill>
                    <a:srgbClr val="95A5A6"/>
                  </a:solidFill>
                  <a:effectLst/>
                  <a:uLnTx/>
                  <a:uFillTx/>
                  <a:latin typeface="Lato Light" panose="020F0502020204030203" pitchFamily="34" charset="0"/>
                  <a:ea typeface="Lato Light" panose="020F0502020204030203" pitchFamily="34" charset="0"/>
                  <a:cs typeface="Lato Light" panose="020F0502020204030203" pitchFamily="34" charset="0"/>
                </a:rPr>
                <a:t>Ensure all accounts have a bill to and ship to as the management of some accounts may be different from the physical location .</a:t>
              </a:r>
            </a:p>
          </p:txBody>
        </p:sp>
      </p:grpSp>
    </p:spTree>
    <p:extLst>
      <p:ext uri="{BB962C8B-B14F-4D97-AF65-F5344CB8AC3E}">
        <p14:creationId xmlns:p14="http://schemas.microsoft.com/office/powerpoint/2010/main" val="2527451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0ECA64-BBDD-96E2-6D93-57A2C99FFEA4}"/>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What is a territory ? .</a:t>
            </a:r>
          </a:p>
        </p:txBody>
      </p:sp>
      <p:pic>
        <p:nvPicPr>
          <p:cNvPr id="22" name="Picture 21" descr="Logo&#10;&#10;Description automatically generated">
            <a:extLst>
              <a:ext uri="{FF2B5EF4-FFF2-40B4-BE49-F238E27FC236}">
                <a16:creationId xmlns:a16="http://schemas.microsoft.com/office/drawing/2014/main" id="{F230FF97-EE01-0009-1AC4-ADB8298E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3" name="Footer Placeholder 3">
            <a:extLst>
              <a:ext uri="{FF2B5EF4-FFF2-40B4-BE49-F238E27FC236}">
                <a16:creationId xmlns:a16="http://schemas.microsoft.com/office/drawing/2014/main" id="{1BFA2026-BC0C-44B6-2818-47566F8F19CF}"/>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4" name="TextBox 13">
            <a:extLst>
              <a:ext uri="{FF2B5EF4-FFF2-40B4-BE49-F238E27FC236}">
                <a16:creationId xmlns:a16="http://schemas.microsoft.com/office/drawing/2014/main" id="{A1B87D8C-C95F-4F0D-3F47-56AC3CE01380}"/>
              </a:ext>
            </a:extLst>
          </p:cNvPr>
          <p:cNvSpPr txBox="1"/>
          <p:nvPr/>
        </p:nvSpPr>
        <p:spPr>
          <a:xfrm>
            <a:off x="611175" y="2594420"/>
            <a:ext cx="6316154" cy="1384995"/>
          </a:xfrm>
          <a:prstGeom prst="rect">
            <a:avLst/>
          </a:prstGeom>
          <a:noFill/>
        </p:spPr>
        <p:txBody>
          <a:bodyPr wrap="square" rtlCol="0">
            <a:spAutoFit/>
          </a:bodyPr>
          <a:lstStyle/>
          <a:p>
            <a:r>
              <a:rPr lang="en-GB" sz="1200" i="0" dirty="0">
                <a:solidFill>
                  <a:srgbClr val="4D4E53"/>
                </a:solidFill>
                <a:effectLst/>
                <a:latin typeface="Lato Light" panose="020F0502020204030203" pitchFamily="34" charset="0"/>
                <a:ea typeface="Lato Light" panose="020F0502020204030203" pitchFamily="34" charset="0"/>
                <a:cs typeface="Lato Light" panose="020F0502020204030203" pitchFamily="34" charset="0"/>
              </a:rPr>
              <a:t>In the sales context a territory is a designated area allocated and assigned to a named territory , it may be a cluster of accounts of similar types , or dissimilar types but its common features are that it is primarily a geographical expanse , which uses a common demarcation which is either natural or man mage such as roads or rivers as an example. </a:t>
            </a:r>
          </a:p>
          <a:p>
            <a:pPr algn="l"/>
            <a:r>
              <a:rPr lang="en-GB" sz="1200" dirty="0">
                <a:solidFill>
                  <a:srgbClr val="4D4E53"/>
                </a:solidFill>
                <a:latin typeface="Lato Light" panose="020F0502020204030203" pitchFamily="34" charset="0"/>
                <a:ea typeface="Lato Light" panose="020F0502020204030203" pitchFamily="34" charset="0"/>
                <a:cs typeface="Lato Light" panose="020F0502020204030203" pitchFamily="34" charset="0"/>
              </a:rPr>
              <a:t>The sa</a:t>
            </a:r>
            <a:r>
              <a:rPr lang="en-GB" sz="1200" b="0" i="0" dirty="0">
                <a:solidFill>
                  <a:srgbClr val="4D4E53"/>
                </a:solidFill>
                <a:effectLst/>
                <a:latin typeface="Lato Light" panose="020F0502020204030203" pitchFamily="34" charset="0"/>
                <a:ea typeface="Lato Light" panose="020F0502020204030203" pitchFamily="34" charset="0"/>
                <a:cs typeface="Lato Light" panose="020F0502020204030203" pitchFamily="34" charset="0"/>
              </a:rPr>
              <a:t>les territory design is often different for each company but drives on common features such as , Accounts , Account types  , Channels , and account classification all within demarcated geographies. </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1026" name="Picture 2" descr="Sales Territory Map">
            <a:extLst>
              <a:ext uri="{FF2B5EF4-FFF2-40B4-BE49-F238E27FC236}">
                <a16:creationId xmlns:a16="http://schemas.microsoft.com/office/drawing/2014/main" id="{DA790B98-7D94-F6B7-7F7F-D69F36840D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547"/>
          <a:stretch/>
        </p:blipFill>
        <p:spPr bwMode="auto">
          <a:xfrm>
            <a:off x="6772870" y="1847850"/>
            <a:ext cx="4954573"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311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Marzahn-Hellersdorf, Berlin Bezirke 3D">
            <a:extLst>
              <a:ext uri="{FF2B5EF4-FFF2-40B4-BE49-F238E27FC236}">
                <a16:creationId xmlns:a16="http://schemas.microsoft.com/office/drawing/2014/main" id="{FF3860F8-DD2C-5B26-B31E-FBFD1B33E3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917" t="8737" r="19602" b="7443"/>
          <a:stretch/>
        </p:blipFill>
        <p:spPr bwMode="auto">
          <a:xfrm>
            <a:off x="276224" y="2619375"/>
            <a:ext cx="4151721" cy="318135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0">
            <a:extLst>
              <a:ext uri="{FF2B5EF4-FFF2-40B4-BE49-F238E27FC236}">
                <a16:creationId xmlns:a16="http://schemas.microsoft.com/office/drawing/2014/main" id="{0CE0A1E1-5961-FCE7-AD73-00C56C01BA87}"/>
              </a:ext>
            </a:extLst>
          </p:cNvPr>
          <p:cNvSpPr/>
          <p:nvPr/>
        </p:nvSpPr>
        <p:spPr>
          <a:xfrm>
            <a:off x="2291407"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Account </a:t>
            </a:r>
          </a:p>
        </p:txBody>
      </p:sp>
      <p:sp>
        <p:nvSpPr>
          <p:cNvPr id="3" name="Rounded Rectangle 10">
            <a:extLst>
              <a:ext uri="{FF2B5EF4-FFF2-40B4-BE49-F238E27FC236}">
                <a16:creationId xmlns:a16="http://schemas.microsoft.com/office/drawing/2014/main" id="{BB85D6F7-FB8B-0F89-B160-D18BC6310225}"/>
              </a:ext>
            </a:extLst>
          </p:cNvPr>
          <p:cNvSpPr/>
          <p:nvPr/>
        </p:nvSpPr>
        <p:spPr>
          <a:xfrm>
            <a:off x="6191894" y="284092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Subcategory </a:t>
            </a:r>
          </a:p>
        </p:txBody>
      </p:sp>
      <p:sp>
        <p:nvSpPr>
          <p:cNvPr id="4" name="Rounded Rectangle 10">
            <a:extLst>
              <a:ext uri="{FF2B5EF4-FFF2-40B4-BE49-F238E27FC236}">
                <a16:creationId xmlns:a16="http://schemas.microsoft.com/office/drawing/2014/main" id="{55E4BFA4-C69E-94AF-05D2-F321220E1D9B}"/>
              </a:ext>
            </a:extLst>
          </p:cNvPr>
          <p:cNvSpPr/>
          <p:nvPr/>
        </p:nvSpPr>
        <p:spPr>
          <a:xfrm>
            <a:off x="6191894" y="16661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Listing </a:t>
            </a:r>
          </a:p>
        </p:txBody>
      </p:sp>
      <p:sp>
        <p:nvSpPr>
          <p:cNvPr id="5" name="Rounded Rectangle 10">
            <a:extLst>
              <a:ext uri="{FF2B5EF4-FFF2-40B4-BE49-F238E27FC236}">
                <a16:creationId xmlns:a16="http://schemas.microsoft.com/office/drawing/2014/main" id="{8BEFBA04-5337-F408-26D1-D909222E9B8E}"/>
              </a:ext>
            </a:extLst>
          </p:cNvPr>
          <p:cNvSpPr/>
          <p:nvPr/>
        </p:nvSpPr>
        <p:spPr>
          <a:xfrm>
            <a:off x="8161188"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Account Type </a:t>
            </a:r>
          </a:p>
        </p:txBody>
      </p:sp>
      <p:sp>
        <p:nvSpPr>
          <p:cNvPr id="6" name="Rounded Rectangle 10">
            <a:extLst>
              <a:ext uri="{FF2B5EF4-FFF2-40B4-BE49-F238E27FC236}">
                <a16:creationId xmlns:a16="http://schemas.microsoft.com/office/drawing/2014/main" id="{D68CE9D6-3378-0E31-2703-E2D67FB211F6}"/>
              </a:ext>
            </a:extLst>
          </p:cNvPr>
          <p:cNvSpPr/>
          <p:nvPr/>
        </p:nvSpPr>
        <p:spPr>
          <a:xfrm>
            <a:off x="10182869" y="16566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Zip Code </a:t>
            </a:r>
          </a:p>
        </p:txBody>
      </p:sp>
      <p:sp>
        <p:nvSpPr>
          <p:cNvPr id="7" name="Rounded Rectangle 10">
            <a:extLst>
              <a:ext uri="{FF2B5EF4-FFF2-40B4-BE49-F238E27FC236}">
                <a16:creationId xmlns:a16="http://schemas.microsoft.com/office/drawing/2014/main" id="{ACEBC5E5-2AA6-44C5-718F-B4EBDAEF8FBC}"/>
              </a:ext>
            </a:extLst>
          </p:cNvPr>
          <p:cNvSpPr/>
          <p:nvPr/>
        </p:nvSpPr>
        <p:spPr>
          <a:xfrm>
            <a:off x="10182869" y="224529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Street</a:t>
            </a:r>
          </a:p>
        </p:txBody>
      </p:sp>
      <p:sp>
        <p:nvSpPr>
          <p:cNvPr id="8" name="Rounded Rectangle 10">
            <a:extLst>
              <a:ext uri="{FF2B5EF4-FFF2-40B4-BE49-F238E27FC236}">
                <a16:creationId xmlns:a16="http://schemas.microsoft.com/office/drawing/2014/main" id="{96D0F734-A25C-00AD-91CA-4C761B3C0213}"/>
              </a:ext>
            </a:extLst>
          </p:cNvPr>
          <p:cNvSpPr/>
          <p:nvPr/>
        </p:nvSpPr>
        <p:spPr>
          <a:xfrm>
            <a:off x="10182869" y="283394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Municipality </a:t>
            </a:r>
          </a:p>
        </p:txBody>
      </p:sp>
      <p:sp>
        <p:nvSpPr>
          <p:cNvPr id="9" name="Rounded Rectangle 10">
            <a:extLst>
              <a:ext uri="{FF2B5EF4-FFF2-40B4-BE49-F238E27FC236}">
                <a16:creationId xmlns:a16="http://schemas.microsoft.com/office/drawing/2014/main" id="{84D20D61-B631-56AA-2FD7-66BF706BBE72}"/>
              </a:ext>
            </a:extLst>
          </p:cNvPr>
          <p:cNvSpPr/>
          <p:nvPr/>
        </p:nvSpPr>
        <p:spPr>
          <a:xfrm>
            <a:off x="10182869" y="342258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City</a:t>
            </a:r>
          </a:p>
        </p:txBody>
      </p:sp>
      <p:sp>
        <p:nvSpPr>
          <p:cNvPr id="10" name="Rounded Rectangle 10">
            <a:extLst>
              <a:ext uri="{FF2B5EF4-FFF2-40B4-BE49-F238E27FC236}">
                <a16:creationId xmlns:a16="http://schemas.microsoft.com/office/drawing/2014/main" id="{6F4D8DDD-F0B8-1E79-0E12-A8A545309CC3}"/>
              </a:ext>
            </a:extLst>
          </p:cNvPr>
          <p:cNvSpPr/>
          <p:nvPr/>
        </p:nvSpPr>
        <p:spPr>
          <a:xfrm>
            <a:off x="10182869" y="401123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State </a:t>
            </a:r>
          </a:p>
        </p:txBody>
      </p:sp>
      <p:sp>
        <p:nvSpPr>
          <p:cNvPr id="11" name="Rounded Rectangle 10">
            <a:extLst>
              <a:ext uri="{FF2B5EF4-FFF2-40B4-BE49-F238E27FC236}">
                <a16:creationId xmlns:a16="http://schemas.microsoft.com/office/drawing/2014/main" id="{574BB0C3-F153-734B-2BDC-83074F8D64A3}"/>
              </a:ext>
            </a:extLst>
          </p:cNvPr>
          <p:cNvSpPr/>
          <p:nvPr/>
        </p:nvSpPr>
        <p:spPr>
          <a:xfrm>
            <a:off x="10182869" y="45998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Country </a:t>
            </a:r>
          </a:p>
        </p:txBody>
      </p:sp>
      <p:sp>
        <p:nvSpPr>
          <p:cNvPr id="12" name="Rounded Rectangle 10">
            <a:extLst>
              <a:ext uri="{FF2B5EF4-FFF2-40B4-BE49-F238E27FC236}">
                <a16:creationId xmlns:a16="http://schemas.microsoft.com/office/drawing/2014/main" id="{51061CB1-7BF1-1BFC-4866-E0D6B8816258}"/>
              </a:ext>
            </a:extLst>
          </p:cNvPr>
          <p:cNvSpPr/>
          <p:nvPr/>
        </p:nvSpPr>
        <p:spPr>
          <a:xfrm>
            <a:off x="8161188" y="224593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Classification </a:t>
            </a:r>
          </a:p>
        </p:txBody>
      </p:sp>
      <p:sp>
        <p:nvSpPr>
          <p:cNvPr id="13" name="Rounded Rectangle 10">
            <a:extLst>
              <a:ext uri="{FF2B5EF4-FFF2-40B4-BE49-F238E27FC236}">
                <a16:creationId xmlns:a16="http://schemas.microsoft.com/office/drawing/2014/main" id="{75591F54-572B-9FB5-2513-5307F3DD8DCD}"/>
              </a:ext>
            </a:extLst>
          </p:cNvPr>
          <p:cNvSpPr/>
          <p:nvPr/>
        </p:nvSpPr>
        <p:spPr>
          <a:xfrm>
            <a:off x="8161188" y="283521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Channel </a:t>
            </a:r>
          </a:p>
        </p:txBody>
      </p:sp>
      <p:sp>
        <p:nvSpPr>
          <p:cNvPr id="14" name="Rounded Rectangle 10">
            <a:extLst>
              <a:ext uri="{FF2B5EF4-FFF2-40B4-BE49-F238E27FC236}">
                <a16:creationId xmlns:a16="http://schemas.microsoft.com/office/drawing/2014/main" id="{A85C008D-EB95-857B-FB5E-D1AAF70AA528}"/>
              </a:ext>
            </a:extLst>
          </p:cNvPr>
          <p:cNvSpPr/>
          <p:nvPr/>
        </p:nvSpPr>
        <p:spPr>
          <a:xfrm>
            <a:off x="8161188" y="342449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Credit Rating  </a:t>
            </a:r>
          </a:p>
        </p:txBody>
      </p:sp>
      <p:sp>
        <p:nvSpPr>
          <p:cNvPr id="18" name="Rounded Rectangle 10">
            <a:extLst>
              <a:ext uri="{FF2B5EF4-FFF2-40B4-BE49-F238E27FC236}">
                <a16:creationId xmlns:a16="http://schemas.microsoft.com/office/drawing/2014/main" id="{9E2B1C72-A964-3B4A-D4B9-BE30226102A7}"/>
              </a:ext>
            </a:extLst>
          </p:cNvPr>
          <p:cNvSpPr/>
          <p:nvPr/>
        </p:nvSpPr>
        <p:spPr>
          <a:xfrm>
            <a:off x="6191894" y="225355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Category </a:t>
            </a:r>
          </a:p>
        </p:txBody>
      </p:sp>
      <p:sp>
        <p:nvSpPr>
          <p:cNvPr id="19" name="Rounded Rectangle 10">
            <a:extLst>
              <a:ext uri="{FF2B5EF4-FFF2-40B4-BE49-F238E27FC236}">
                <a16:creationId xmlns:a16="http://schemas.microsoft.com/office/drawing/2014/main" id="{39A51E01-A1E7-F5B5-A558-547F4F6D1326}"/>
              </a:ext>
            </a:extLst>
          </p:cNvPr>
          <p:cNvSpPr/>
          <p:nvPr/>
        </p:nvSpPr>
        <p:spPr>
          <a:xfrm>
            <a:off x="6191894" y="342830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Product </a:t>
            </a:r>
          </a:p>
        </p:txBody>
      </p:sp>
      <p:sp>
        <p:nvSpPr>
          <p:cNvPr id="21" name="Rounded Rectangle 10">
            <a:extLst>
              <a:ext uri="{FF2B5EF4-FFF2-40B4-BE49-F238E27FC236}">
                <a16:creationId xmlns:a16="http://schemas.microsoft.com/office/drawing/2014/main" id="{4F10C0BD-27FF-21F4-A425-7939A69EA578}"/>
              </a:ext>
            </a:extLst>
          </p:cNvPr>
          <p:cNvSpPr/>
          <p:nvPr/>
        </p:nvSpPr>
        <p:spPr>
          <a:xfrm>
            <a:off x="314969" y="1675702"/>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Territory 1</a:t>
            </a:r>
          </a:p>
        </p:txBody>
      </p:sp>
      <p:sp>
        <p:nvSpPr>
          <p:cNvPr id="22" name="Rounded Rectangle 10">
            <a:extLst>
              <a:ext uri="{FF2B5EF4-FFF2-40B4-BE49-F238E27FC236}">
                <a16:creationId xmlns:a16="http://schemas.microsoft.com/office/drawing/2014/main" id="{6AF8CB14-FBAA-CAED-B09F-55A9D74AE2D1}"/>
              </a:ext>
            </a:extLst>
          </p:cNvPr>
          <p:cNvSpPr/>
          <p:nvPr/>
        </p:nvSpPr>
        <p:spPr>
          <a:xfrm>
            <a:off x="4208313" y="166617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Business</a:t>
            </a:r>
          </a:p>
        </p:txBody>
      </p:sp>
      <p:sp>
        <p:nvSpPr>
          <p:cNvPr id="23" name="Rounded Rectangle 10">
            <a:extLst>
              <a:ext uri="{FF2B5EF4-FFF2-40B4-BE49-F238E27FC236}">
                <a16:creationId xmlns:a16="http://schemas.microsoft.com/office/drawing/2014/main" id="{5FEC7037-32DD-1811-6F9D-00D9D55BECBB}"/>
              </a:ext>
            </a:extLst>
          </p:cNvPr>
          <p:cNvSpPr/>
          <p:nvPr/>
        </p:nvSpPr>
        <p:spPr>
          <a:xfrm>
            <a:off x="4208313" y="225545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Division </a:t>
            </a:r>
          </a:p>
        </p:txBody>
      </p:sp>
      <p:sp>
        <p:nvSpPr>
          <p:cNvPr id="24" name="Rounded Rectangle 10">
            <a:extLst>
              <a:ext uri="{FF2B5EF4-FFF2-40B4-BE49-F238E27FC236}">
                <a16:creationId xmlns:a16="http://schemas.microsoft.com/office/drawing/2014/main" id="{2AA7CA1C-D499-C76B-BBD3-43F703753985}"/>
              </a:ext>
            </a:extLst>
          </p:cNvPr>
          <p:cNvSpPr/>
          <p:nvPr/>
        </p:nvSpPr>
        <p:spPr>
          <a:xfrm>
            <a:off x="4208313" y="284473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Sales Organization </a:t>
            </a:r>
          </a:p>
        </p:txBody>
      </p:sp>
      <p:sp>
        <p:nvSpPr>
          <p:cNvPr id="28" name="TextBox 27">
            <a:extLst>
              <a:ext uri="{FF2B5EF4-FFF2-40B4-BE49-F238E27FC236}">
                <a16:creationId xmlns:a16="http://schemas.microsoft.com/office/drawing/2014/main" id="{02E60299-D73C-D626-FB44-49C3EB5F1D59}"/>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Territory Features .</a:t>
            </a:r>
          </a:p>
        </p:txBody>
      </p:sp>
      <p:pic>
        <p:nvPicPr>
          <p:cNvPr id="29" name="Picture 28" descr="Logo&#10;&#10;Description automatically generated">
            <a:extLst>
              <a:ext uri="{FF2B5EF4-FFF2-40B4-BE49-F238E27FC236}">
                <a16:creationId xmlns:a16="http://schemas.microsoft.com/office/drawing/2014/main" id="{9EBCB911-653A-0E8D-FD8E-FDDD6D761E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2D90D574-CE68-89B7-E02E-B8114EF515C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Speech Bubble: Rectangle with Corners Rounded 30">
            <a:extLst>
              <a:ext uri="{FF2B5EF4-FFF2-40B4-BE49-F238E27FC236}">
                <a16:creationId xmlns:a16="http://schemas.microsoft.com/office/drawing/2014/main" id="{ECDAD0A1-E3CF-5D78-B9E1-8CA203621742}"/>
              </a:ext>
            </a:extLst>
          </p:cNvPr>
          <p:cNvSpPr/>
          <p:nvPr/>
        </p:nvSpPr>
        <p:spPr>
          <a:xfrm>
            <a:off x="4597015" y="4697395"/>
            <a:ext cx="5172075" cy="1171575"/>
          </a:xfrm>
          <a:prstGeom prst="wedgeRoundRectCallout">
            <a:avLst>
              <a:gd name="adj1" fmla="val -28422"/>
              <a:gd name="adj2" fmla="val -93052"/>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 sales territory can be as complex or simple as you desire.</a:t>
            </a:r>
          </a:p>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Most territories evolve from analogue to a digital form which makes mapping and management much simpler , the key for territory design is to ensure the mapping tool used is interfaced with the financial system of the company to ensure data pick up and analysis </a:t>
            </a:r>
          </a:p>
        </p:txBody>
      </p:sp>
      <p:sp>
        <p:nvSpPr>
          <p:cNvPr id="15" name="TextBox 14">
            <a:extLst>
              <a:ext uri="{FF2B5EF4-FFF2-40B4-BE49-F238E27FC236}">
                <a16:creationId xmlns:a16="http://schemas.microsoft.com/office/drawing/2014/main" id="{A6196932-9F8F-AED1-0CF0-DCE972D417F6}"/>
              </a:ext>
            </a:extLst>
          </p:cNvPr>
          <p:cNvSpPr txBox="1"/>
          <p:nvPr/>
        </p:nvSpPr>
        <p:spPr>
          <a:xfrm>
            <a:off x="4267200" y="1019175"/>
            <a:ext cx="7581900" cy="461665"/>
          </a:xfrm>
          <a:prstGeom prst="rect">
            <a:avLst/>
          </a:prstGeom>
          <a:noFill/>
        </p:spPr>
        <p:txBody>
          <a:bodyPr wrap="square" rtlCol="0">
            <a:spAutoFit/>
          </a:bodyPr>
          <a:lstStyle/>
          <a:p>
            <a:r>
              <a:rPr lang="en-GB" sz="1200" dirty="0">
                <a:latin typeface="Lato Light" panose="020F0502020204030203" pitchFamily="34" charset="0"/>
                <a:ea typeface="Lato Light" panose="020F0502020204030203" pitchFamily="34" charset="0"/>
                <a:cs typeface="Lato Light" panose="020F0502020204030203" pitchFamily="34" charset="0"/>
              </a:rPr>
              <a:t>Territory design is both an art and a science , the best way to design a territory is to look ahead at the strategic plan and work backward to the type of territory design which matches it.</a:t>
            </a:r>
          </a:p>
        </p:txBody>
      </p:sp>
    </p:spTree>
    <p:extLst>
      <p:ext uri="{BB962C8B-B14F-4D97-AF65-F5344CB8AC3E}">
        <p14:creationId xmlns:p14="http://schemas.microsoft.com/office/powerpoint/2010/main" val="4159200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B0908CE-AD53-E1D9-E74B-0ACB4F67A996}"/>
              </a:ext>
            </a:extLst>
          </p:cNvPr>
          <p:cNvSpPr/>
          <p:nvPr/>
        </p:nvSpPr>
        <p:spPr>
          <a:xfrm>
            <a:off x="905427"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3" name="Rectangle 32">
            <a:extLst>
              <a:ext uri="{FF2B5EF4-FFF2-40B4-BE49-F238E27FC236}">
                <a16:creationId xmlns:a16="http://schemas.microsoft.com/office/drawing/2014/main" id="{FFD91C96-7411-F425-570A-269D50678CD3}"/>
              </a:ext>
            </a:extLst>
          </p:cNvPr>
          <p:cNvSpPr/>
          <p:nvPr/>
        </p:nvSpPr>
        <p:spPr>
          <a:xfrm>
            <a:off x="905427"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4" name="Oval 33">
            <a:extLst>
              <a:ext uri="{FF2B5EF4-FFF2-40B4-BE49-F238E27FC236}">
                <a16:creationId xmlns:a16="http://schemas.microsoft.com/office/drawing/2014/main" id="{2B26C74A-388A-D7D1-5D26-6C1BBA334B3A}"/>
              </a:ext>
            </a:extLst>
          </p:cNvPr>
          <p:cNvSpPr/>
          <p:nvPr/>
        </p:nvSpPr>
        <p:spPr>
          <a:xfrm>
            <a:off x="1251533"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35" name="Freeform 6">
            <a:extLst>
              <a:ext uri="{FF2B5EF4-FFF2-40B4-BE49-F238E27FC236}">
                <a16:creationId xmlns:a16="http://schemas.microsoft.com/office/drawing/2014/main" id="{72411DB4-9F34-C2C7-C0FA-C516F111A0E9}"/>
              </a:ext>
            </a:extLst>
          </p:cNvPr>
          <p:cNvSpPr>
            <a:spLocks noChangeAspect="1" noChangeArrowheads="1"/>
          </p:cNvSpPr>
          <p:nvPr/>
        </p:nvSpPr>
        <p:spPr bwMode="auto">
          <a:xfrm>
            <a:off x="1491401" y="2410559"/>
            <a:ext cx="741666" cy="495353"/>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36" name="TextBox 35">
            <a:extLst>
              <a:ext uri="{FF2B5EF4-FFF2-40B4-BE49-F238E27FC236}">
                <a16:creationId xmlns:a16="http://schemas.microsoft.com/office/drawing/2014/main" id="{32BC606B-30A1-1B80-E5AC-409F54FDEC88}"/>
              </a:ext>
            </a:extLst>
          </p:cNvPr>
          <p:cNvSpPr txBox="1"/>
          <p:nvPr/>
        </p:nvSpPr>
        <p:spPr>
          <a:xfrm>
            <a:off x="1132196" y="3646149"/>
            <a:ext cx="1463862"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AWARENESS</a:t>
            </a:r>
          </a:p>
        </p:txBody>
      </p:sp>
      <p:sp>
        <p:nvSpPr>
          <p:cNvPr id="37" name="Subtitle 2">
            <a:extLst>
              <a:ext uri="{FF2B5EF4-FFF2-40B4-BE49-F238E27FC236}">
                <a16:creationId xmlns:a16="http://schemas.microsoft.com/office/drawing/2014/main" id="{3D135413-788A-7B4C-E5C9-538CF34541CC}"/>
              </a:ext>
            </a:extLst>
          </p:cNvPr>
          <p:cNvSpPr txBox="1">
            <a:spLocks/>
          </p:cNvSpPr>
          <p:nvPr/>
        </p:nvSpPr>
        <p:spPr>
          <a:xfrm>
            <a:off x="1000147" y="3991436"/>
            <a:ext cx="1729066" cy="909929"/>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Balance territories on metrics similar to the ones used to pay sales commissions </a:t>
            </a:r>
          </a:p>
        </p:txBody>
      </p:sp>
      <p:sp>
        <p:nvSpPr>
          <p:cNvPr id="38" name="Rectangle 37">
            <a:extLst>
              <a:ext uri="{FF2B5EF4-FFF2-40B4-BE49-F238E27FC236}">
                <a16:creationId xmlns:a16="http://schemas.microsoft.com/office/drawing/2014/main" id="{B8699BE0-D53A-0A09-C3DB-D4D895FFBBCD}"/>
              </a:ext>
            </a:extLst>
          </p:cNvPr>
          <p:cNvSpPr/>
          <p:nvPr/>
        </p:nvSpPr>
        <p:spPr>
          <a:xfrm>
            <a:off x="5166929"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39" name="Rectangle 38">
            <a:extLst>
              <a:ext uri="{FF2B5EF4-FFF2-40B4-BE49-F238E27FC236}">
                <a16:creationId xmlns:a16="http://schemas.microsoft.com/office/drawing/2014/main" id="{ED503BBC-E8A8-DDAB-6064-34C5B35B0F98}"/>
              </a:ext>
            </a:extLst>
          </p:cNvPr>
          <p:cNvSpPr/>
          <p:nvPr/>
        </p:nvSpPr>
        <p:spPr>
          <a:xfrm>
            <a:off x="5166929"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0" name="Oval 39">
            <a:extLst>
              <a:ext uri="{FF2B5EF4-FFF2-40B4-BE49-F238E27FC236}">
                <a16:creationId xmlns:a16="http://schemas.microsoft.com/office/drawing/2014/main" id="{25FBCE05-4898-E74B-A3A3-D228343D2DCF}"/>
              </a:ext>
            </a:extLst>
          </p:cNvPr>
          <p:cNvSpPr/>
          <p:nvPr/>
        </p:nvSpPr>
        <p:spPr>
          <a:xfrm>
            <a:off x="5513035"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1" name="TextBox 40">
            <a:extLst>
              <a:ext uri="{FF2B5EF4-FFF2-40B4-BE49-F238E27FC236}">
                <a16:creationId xmlns:a16="http://schemas.microsoft.com/office/drawing/2014/main" id="{F7802AA4-046A-8649-FD01-EFDC339FB178}"/>
              </a:ext>
            </a:extLst>
          </p:cNvPr>
          <p:cNvSpPr txBox="1"/>
          <p:nvPr/>
        </p:nvSpPr>
        <p:spPr>
          <a:xfrm>
            <a:off x="5383279" y="3646149"/>
            <a:ext cx="1484702"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KNOWLEDGE</a:t>
            </a:r>
          </a:p>
        </p:txBody>
      </p:sp>
      <p:sp>
        <p:nvSpPr>
          <p:cNvPr id="42" name="Subtitle 2">
            <a:extLst>
              <a:ext uri="{FF2B5EF4-FFF2-40B4-BE49-F238E27FC236}">
                <a16:creationId xmlns:a16="http://schemas.microsoft.com/office/drawing/2014/main" id="{3F584145-FAF3-B8D0-7D8A-E14820742DA2}"/>
              </a:ext>
            </a:extLst>
          </p:cNvPr>
          <p:cNvSpPr txBox="1">
            <a:spLocks/>
          </p:cNvSpPr>
          <p:nvPr/>
        </p:nvSpPr>
        <p:spPr>
          <a:xfrm>
            <a:off x="5261649" y="3991436"/>
            <a:ext cx="1729066"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Build territories around logical geographies &amp; customers, not sales reps</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43" name="Rectangle 42">
            <a:extLst>
              <a:ext uri="{FF2B5EF4-FFF2-40B4-BE49-F238E27FC236}">
                <a16:creationId xmlns:a16="http://schemas.microsoft.com/office/drawing/2014/main" id="{C372F4BF-F86A-094E-B757-ED8619E4BC02}"/>
              </a:ext>
            </a:extLst>
          </p:cNvPr>
          <p:cNvSpPr/>
          <p:nvPr/>
        </p:nvSpPr>
        <p:spPr>
          <a:xfrm>
            <a:off x="3043431"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4" name="Rectangle 43">
            <a:extLst>
              <a:ext uri="{FF2B5EF4-FFF2-40B4-BE49-F238E27FC236}">
                <a16:creationId xmlns:a16="http://schemas.microsoft.com/office/drawing/2014/main" id="{46141FD0-CF72-3ECF-6A56-6B74585F1488}"/>
              </a:ext>
            </a:extLst>
          </p:cNvPr>
          <p:cNvSpPr/>
          <p:nvPr/>
        </p:nvSpPr>
        <p:spPr>
          <a:xfrm>
            <a:off x="3043431"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5" name="Oval 44">
            <a:extLst>
              <a:ext uri="{FF2B5EF4-FFF2-40B4-BE49-F238E27FC236}">
                <a16:creationId xmlns:a16="http://schemas.microsoft.com/office/drawing/2014/main" id="{2BAC69AB-7CF9-67A5-A7F8-043D946AC822}"/>
              </a:ext>
            </a:extLst>
          </p:cNvPr>
          <p:cNvSpPr/>
          <p:nvPr/>
        </p:nvSpPr>
        <p:spPr>
          <a:xfrm>
            <a:off x="3389537"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46" name="TextBox 45">
            <a:extLst>
              <a:ext uri="{FF2B5EF4-FFF2-40B4-BE49-F238E27FC236}">
                <a16:creationId xmlns:a16="http://schemas.microsoft.com/office/drawing/2014/main" id="{C939C2A2-CD91-25D2-30F0-D38F435C9037}"/>
              </a:ext>
            </a:extLst>
          </p:cNvPr>
          <p:cNvSpPr txBox="1"/>
          <p:nvPr/>
        </p:nvSpPr>
        <p:spPr>
          <a:xfrm>
            <a:off x="3564351" y="3646149"/>
            <a:ext cx="875561"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DESIRE</a:t>
            </a:r>
          </a:p>
        </p:txBody>
      </p:sp>
      <p:sp>
        <p:nvSpPr>
          <p:cNvPr id="47" name="Subtitle 2">
            <a:extLst>
              <a:ext uri="{FF2B5EF4-FFF2-40B4-BE49-F238E27FC236}">
                <a16:creationId xmlns:a16="http://schemas.microsoft.com/office/drawing/2014/main" id="{2DC114C3-410E-E511-C6A5-EABB42D4CE8A}"/>
              </a:ext>
            </a:extLst>
          </p:cNvPr>
          <p:cNvSpPr txBox="1">
            <a:spLocks/>
          </p:cNvSpPr>
          <p:nvPr/>
        </p:nvSpPr>
        <p:spPr>
          <a:xfrm>
            <a:off x="3138151" y="3991436"/>
            <a:ext cx="17290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Build territories from the ground up for greater clarity and alignment </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8" name="Rectangle 47">
            <a:extLst>
              <a:ext uri="{FF2B5EF4-FFF2-40B4-BE49-F238E27FC236}">
                <a16:creationId xmlns:a16="http://schemas.microsoft.com/office/drawing/2014/main" id="{5BA0CD4B-9835-4560-5C3C-5E8E04C03980}"/>
              </a:ext>
            </a:extLst>
          </p:cNvPr>
          <p:cNvSpPr/>
          <p:nvPr/>
        </p:nvSpPr>
        <p:spPr>
          <a:xfrm>
            <a:off x="9428432"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49" name="Rectangle 48">
            <a:extLst>
              <a:ext uri="{FF2B5EF4-FFF2-40B4-BE49-F238E27FC236}">
                <a16:creationId xmlns:a16="http://schemas.microsoft.com/office/drawing/2014/main" id="{2D878456-FAC6-260C-9031-0FE6B9963650}"/>
              </a:ext>
            </a:extLst>
          </p:cNvPr>
          <p:cNvSpPr/>
          <p:nvPr/>
        </p:nvSpPr>
        <p:spPr>
          <a:xfrm>
            <a:off x="9428432"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0" name="Oval 49">
            <a:extLst>
              <a:ext uri="{FF2B5EF4-FFF2-40B4-BE49-F238E27FC236}">
                <a16:creationId xmlns:a16="http://schemas.microsoft.com/office/drawing/2014/main" id="{FBCAB2C8-4D8B-1C72-DDF3-7B909859C423}"/>
              </a:ext>
            </a:extLst>
          </p:cNvPr>
          <p:cNvSpPr/>
          <p:nvPr/>
        </p:nvSpPr>
        <p:spPr>
          <a:xfrm>
            <a:off x="9774538"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1" name="TextBox 50">
            <a:extLst>
              <a:ext uri="{FF2B5EF4-FFF2-40B4-BE49-F238E27FC236}">
                <a16:creationId xmlns:a16="http://schemas.microsoft.com/office/drawing/2014/main" id="{B86C6647-518F-13E4-DDAC-2D3197B77D59}"/>
              </a:ext>
            </a:extLst>
          </p:cNvPr>
          <p:cNvSpPr txBox="1"/>
          <p:nvPr/>
        </p:nvSpPr>
        <p:spPr>
          <a:xfrm>
            <a:off x="9440400" y="3646149"/>
            <a:ext cx="1893467"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REINFORCEMENT</a:t>
            </a:r>
          </a:p>
        </p:txBody>
      </p:sp>
      <p:sp>
        <p:nvSpPr>
          <p:cNvPr id="52" name="Subtitle 2">
            <a:extLst>
              <a:ext uri="{FF2B5EF4-FFF2-40B4-BE49-F238E27FC236}">
                <a16:creationId xmlns:a16="http://schemas.microsoft.com/office/drawing/2014/main" id="{7B5200BB-635E-675F-4ACA-43BEA03D92FC}"/>
              </a:ext>
            </a:extLst>
          </p:cNvPr>
          <p:cNvSpPr txBox="1">
            <a:spLocks/>
          </p:cNvSpPr>
          <p:nvPr/>
        </p:nvSpPr>
        <p:spPr>
          <a:xfrm>
            <a:off x="9523152" y="3991436"/>
            <a:ext cx="1729066" cy="713722"/>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Involve field managers in the territory alignment process</a:t>
            </a:r>
            <a:r>
              <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rPr>
              <a:t>. </a:t>
            </a:r>
          </a:p>
        </p:txBody>
      </p:sp>
      <p:sp>
        <p:nvSpPr>
          <p:cNvPr id="53" name="Rectangle 52">
            <a:extLst>
              <a:ext uri="{FF2B5EF4-FFF2-40B4-BE49-F238E27FC236}">
                <a16:creationId xmlns:a16="http://schemas.microsoft.com/office/drawing/2014/main" id="{387EFBEF-60B7-3787-388D-491992DA0BD2}"/>
              </a:ext>
            </a:extLst>
          </p:cNvPr>
          <p:cNvSpPr/>
          <p:nvPr/>
        </p:nvSpPr>
        <p:spPr>
          <a:xfrm>
            <a:off x="7290428" y="2658237"/>
            <a:ext cx="1918432" cy="2486520"/>
          </a:xfrm>
          <a:prstGeom prst="rect">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lumMod val="95000"/>
                </a:srgbClr>
              </a:solidFill>
              <a:effectLst/>
              <a:uLnTx/>
              <a:uFillTx/>
              <a:latin typeface="Lato Light" panose="020F0502020204030203" pitchFamily="34" charset="0"/>
              <a:ea typeface="+mn-ea"/>
              <a:cs typeface="+mn-cs"/>
            </a:endParaRPr>
          </a:p>
        </p:txBody>
      </p:sp>
      <p:sp>
        <p:nvSpPr>
          <p:cNvPr id="54" name="Rectangle 53">
            <a:extLst>
              <a:ext uri="{FF2B5EF4-FFF2-40B4-BE49-F238E27FC236}">
                <a16:creationId xmlns:a16="http://schemas.microsoft.com/office/drawing/2014/main" id="{8EF5992C-BA22-2CB7-AF56-B6ED94FDD7DE}"/>
              </a:ext>
            </a:extLst>
          </p:cNvPr>
          <p:cNvSpPr/>
          <p:nvPr/>
        </p:nvSpPr>
        <p:spPr>
          <a:xfrm>
            <a:off x="7290428" y="2658236"/>
            <a:ext cx="1918432" cy="720090"/>
          </a:xfrm>
          <a:prstGeom prst="rect">
            <a:avLst/>
          </a:prstGeom>
          <a:solidFill>
            <a:srgbClr val="0091B5"/>
          </a:solidFill>
          <a:ln w="12700" cap="flat" cmpd="sng" algn="ctr">
            <a:no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5" name="Oval 54">
            <a:extLst>
              <a:ext uri="{FF2B5EF4-FFF2-40B4-BE49-F238E27FC236}">
                <a16:creationId xmlns:a16="http://schemas.microsoft.com/office/drawing/2014/main" id="{857EA275-D4C4-02AD-B646-D845279F2225}"/>
              </a:ext>
            </a:extLst>
          </p:cNvPr>
          <p:cNvSpPr/>
          <p:nvPr/>
        </p:nvSpPr>
        <p:spPr>
          <a:xfrm>
            <a:off x="7636534" y="2045126"/>
            <a:ext cx="1226220" cy="1226220"/>
          </a:xfrm>
          <a:prstGeom prst="ellipse">
            <a:avLst/>
          </a:prstGeom>
          <a:solidFill>
            <a:srgbClr val="FFFFFF"/>
          </a:solidFill>
          <a:ln w="63500" cap="flat" cmpd="sng" algn="ctr">
            <a:solidFill>
              <a:srgbClr val="0091B5"/>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endParaRPr>
          </a:p>
        </p:txBody>
      </p:sp>
      <p:sp>
        <p:nvSpPr>
          <p:cNvPr id="56" name="TextBox 55">
            <a:extLst>
              <a:ext uri="{FF2B5EF4-FFF2-40B4-BE49-F238E27FC236}">
                <a16:creationId xmlns:a16="http://schemas.microsoft.com/office/drawing/2014/main" id="{2ADC033B-F0DD-8049-79EB-0CE2BF014BFB}"/>
              </a:ext>
            </a:extLst>
          </p:cNvPr>
          <p:cNvSpPr txBox="1"/>
          <p:nvPr/>
        </p:nvSpPr>
        <p:spPr>
          <a:xfrm>
            <a:off x="7774479" y="3646149"/>
            <a:ext cx="949299" cy="338554"/>
          </a:xfrm>
          <a:prstGeom prst="rect">
            <a:avLst/>
          </a:prstGeom>
          <a:noFill/>
        </p:spPr>
        <p:txBody>
          <a:bodyPr wrap="none" rtlCol="0" anchor="ctr">
            <a:spAutoFit/>
          </a:bodyPr>
          <a:lstStyle/>
          <a:p>
            <a:pPr algn="ctr" defTabSz="914217"/>
            <a:r>
              <a:rPr lang="en-US" sz="1600" b="1" dirty="0">
                <a:solidFill>
                  <a:schemeClr val="tx1">
                    <a:lumMod val="50000"/>
                    <a:lumOff val="50000"/>
                  </a:schemeClr>
                </a:solidFill>
                <a:latin typeface="Poppins" pitchFamily="2" charset="77"/>
                <a:cs typeface="Poppins" pitchFamily="2" charset="77"/>
              </a:rPr>
              <a:t>ABILITY</a:t>
            </a:r>
          </a:p>
        </p:txBody>
      </p:sp>
      <p:sp>
        <p:nvSpPr>
          <p:cNvPr id="57" name="Subtitle 2">
            <a:extLst>
              <a:ext uri="{FF2B5EF4-FFF2-40B4-BE49-F238E27FC236}">
                <a16:creationId xmlns:a16="http://schemas.microsoft.com/office/drawing/2014/main" id="{1452AD9D-E30A-CCC2-22E2-784A9E124BD2}"/>
              </a:ext>
            </a:extLst>
          </p:cNvPr>
          <p:cNvSpPr txBox="1">
            <a:spLocks/>
          </p:cNvSpPr>
          <p:nvPr/>
        </p:nvSpPr>
        <p:spPr>
          <a:xfrm>
            <a:off x="7385148" y="3991436"/>
            <a:ext cx="1729066" cy="944554"/>
          </a:xfrm>
          <a:prstGeom prst="rect">
            <a:avLst/>
          </a:prstGeom>
        </p:spPr>
        <p:txBody>
          <a:bodyPr vert="horz" wrap="square" lIns="45720" tIns="22860" rIns="45720" bIns="2286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Base quotas on opportunity , market size and actual sales from each territory</a:t>
            </a:r>
            <a:endParaRPr lang="en-US" sz="1200" dirty="0">
              <a:solidFill>
                <a:srgbClr val="7F7F7F"/>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58" name="Freeform 40">
            <a:extLst>
              <a:ext uri="{FF2B5EF4-FFF2-40B4-BE49-F238E27FC236}">
                <a16:creationId xmlns:a16="http://schemas.microsoft.com/office/drawing/2014/main" id="{30914E35-22E6-BD9A-2FBF-66B125FE1445}"/>
              </a:ext>
            </a:extLst>
          </p:cNvPr>
          <p:cNvSpPr>
            <a:spLocks noChangeAspect="1" noChangeArrowheads="1"/>
          </p:cNvSpPr>
          <p:nvPr/>
        </p:nvSpPr>
        <p:spPr bwMode="auto">
          <a:xfrm>
            <a:off x="7890078" y="2283817"/>
            <a:ext cx="718101" cy="719022"/>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59" name="Freeform 41">
            <a:extLst>
              <a:ext uri="{FF2B5EF4-FFF2-40B4-BE49-F238E27FC236}">
                <a16:creationId xmlns:a16="http://schemas.microsoft.com/office/drawing/2014/main" id="{73FCF2C3-9251-BB3E-E13B-D7305B8143DE}"/>
              </a:ext>
            </a:extLst>
          </p:cNvPr>
          <p:cNvSpPr>
            <a:spLocks noChangeAspect="1" noChangeArrowheads="1"/>
          </p:cNvSpPr>
          <p:nvPr/>
        </p:nvSpPr>
        <p:spPr bwMode="auto">
          <a:xfrm>
            <a:off x="3610517" y="2283817"/>
            <a:ext cx="748837" cy="748837"/>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0" name="Freeform 42">
            <a:extLst>
              <a:ext uri="{FF2B5EF4-FFF2-40B4-BE49-F238E27FC236}">
                <a16:creationId xmlns:a16="http://schemas.microsoft.com/office/drawing/2014/main" id="{534E110C-95AE-DE71-FC70-DD351B5F1E08}"/>
              </a:ext>
            </a:extLst>
          </p:cNvPr>
          <p:cNvSpPr>
            <a:spLocks noChangeAspect="1" noChangeArrowheads="1"/>
          </p:cNvSpPr>
          <p:nvPr/>
        </p:nvSpPr>
        <p:spPr bwMode="auto">
          <a:xfrm>
            <a:off x="10004190" y="2419474"/>
            <a:ext cx="765886" cy="495353"/>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1" name="Freeform 43">
            <a:extLst>
              <a:ext uri="{FF2B5EF4-FFF2-40B4-BE49-F238E27FC236}">
                <a16:creationId xmlns:a16="http://schemas.microsoft.com/office/drawing/2014/main" id="{8D2F4478-BE2A-F466-D481-337234F15D76}"/>
              </a:ext>
            </a:extLst>
          </p:cNvPr>
          <p:cNvSpPr>
            <a:spLocks noChangeAspect="1" noChangeArrowheads="1"/>
          </p:cNvSpPr>
          <p:nvPr/>
        </p:nvSpPr>
        <p:spPr bwMode="auto">
          <a:xfrm>
            <a:off x="5808996" y="2283817"/>
            <a:ext cx="634299" cy="719022"/>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tx1">
              <a:lumMod val="50000"/>
              <a:lumOff val="50000"/>
            </a:schemeClr>
          </a:solidFill>
          <a:ln>
            <a:solidFill>
              <a:srgbClr val="0091B5"/>
            </a:solidFill>
          </a:ln>
          <a:effectLst/>
        </p:spPr>
        <p:txBody>
          <a:bodyPr wrap="square" anchor="ctr">
            <a:noAutofit/>
          </a:bodyPr>
          <a:lstStyle/>
          <a:p>
            <a:pPr marL="0" marR="0" lvl="0" indent="0"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7F7F7F"/>
              </a:solidFill>
              <a:effectLst/>
              <a:uLnTx/>
              <a:uFillTx/>
              <a:latin typeface="Lato Light" panose="020F0502020204030203" pitchFamily="34" charset="0"/>
            </a:endParaRPr>
          </a:p>
        </p:txBody>
      </p:sp>
      <p:sp>
        <p:nvSpPr>
          <p:cNvPr id="63" name="TextBox 62">
            <a:extLst>
              <a:ext uri="{FF2B5EF4-FFF2-40B4-BE49-F238E27FC236}">
                <a16:creationId xmlns:a16="http://schemas.microsoft.com/office/drawing/2014/main" id="{520FD6B0-6343-EAA0-B196-D2A8F0BADCC4}"/>
              </a:ext>
            </a:extLst>
          </p:cNvPr>
          <p:cNvSpPr txBox="1"/>
          <p:nvPr/>
        </p:nvSpPr>
        <p:spPr>
          <a:xfrm>
            <a:off x="688703" y="1019078"/>
            <a:ext cx="7284873" cy="954107"/>
          </a:xfrm>
          <a:prstGeom prst="rect">
            <a:avLst/>
          </a:prstGeom>
          <a:noFill/>
        </p:spPr>
        <p:txBody>
          <a:bodyPr wrap="square">
            <a:spAutoFit/>
          </a:bodyPr>
          <a:lstStyle/>
          <a:p>
            <a:pPr algn="l"/>
            <a:endParaRPr lang="en-GB" sz="1400" b="0" i="0" u="none" strike="noStrike" baseline="0" dirty="0">
              <a:solidFill>
                <a:srgbClr val="000000"/>
              </a:solidFill>
              <a:latin typeface="Lato Light" panose="020F0502020204030203" pitchFamily="34" charset="0"/>
              <a:ea typeface="Lato Light" panose="020F0502020204030203" pitchFamily="34" charset="0"/>
              <a:cs typeface="Lato Light" panose="020F0502020204030203" pitchFamily="34" charset="0"/>
            </a:endParaRPr>
          </a:p>
          <a:p>
            <a:r>
              <a:rPr lang="en-GB" sz="1400" b="1" i="0" u="none" strike="noStrike" baseline="0" dirty="0">
                <a:latin typeface="Lato Light" panose="020F0502020204030203" pitchFamily="34" charset="0"/>
                <a:ea typeface="Lato Light" panose="020F0502020204030203" pitchFamily="34" charset="0"/>
                <a:cs typeface="Lato Light" panose="020F0502020204030203" pitchFamily="34" charset="0"/>
              </a:rPr>
              <a:t>Make Territory Coverage Efficient </a:t>
            </a:r>
            <a:endPar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285750" indent="-285750">
              <a:buFont typeface="Arial" panose="020B0604020202020204" pitchFamily="34" charset="0"/>
              <a:buChar char="•"/>
            </a:pP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Business/Account locations </a:t>
            </a:r>
          </a:p>
          <a:p>
            <a:pPr marL="285750" indent="-285750">
              <a:buFont typeface="Arial" panose="020B0604020202020204" pitchFamily="34" charset="0"/>
              <a:buChar char="•"/>
            </a:pPr>
            <a:r>
              <a:rPr lang="en-GB" sz="1400" b="0" i="0" u="none" strike="noStrike" baseline="0" dirty="0">
                <a:latin typeface="Lato Light" panose="020F0502020204030203" pitchFamily="34" charset="0"/>
                <a:ea typeface="Lato Light" panose="020F0502020204030203" pitchFamily="34" charset="0"/>
                <a:cs typeface="Lato Light" panose="020F0502020204030203" pitchFamily="34" charset="0"/>
              </a:rPr>
              <a:t>Geography and driving time </a:t>
            </a:r>
          </a:p>
        </p:txBody>
      </p:sp>
      <p:sp>
        <p:nvSpPr>
          <p:cNvPr id="64" name="TextBox 63">
            <a:extLst>
              <a:ext uri="{FF2B5EF4-FFF2-40B4-BE49-F238E27FC236}">
                <a16:creationId xmlns:a16="http://schemas.microsoft.com/office/drawing/2014/main" id="{EEAC0824-AE3A-54AF-241C-D0B84475DC2E}"/>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Efficient Coverage .</a:t>
            </a:r>
          </a:p>
        </p:txBody>
      </p:sp>
      <p:pic>
        <p:nvPicPr>
          <p:cNvPr id="65" name="Picture 64" descr="Logo&#10;&#10;Description automatically generated">
            <a:extLst>
              <a:ext uri="{FF2B5EF4-FFF2-40B4-BE49-F238E27FC236}">
                <a16:creationId xmlns:a16="http://schemas.microsoft.com/office/drawing/2014/main" id="{AA035640-EBA5-F9FE-F8A7-A0C7D5B9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6" name="Footer Placeholder 3">
            <a:extLst>
              <a:ext uri="{FF2B5EF4-FFF2-40B4-BE49-F238E27FC236}">
                <a16:creationId xmlns:a16="http://schemas.microsoft.com/office/drawing/2014/main" id="{C47EA62C-950E-6F73-9A0E-B9229C4BFB26}"/>
              </a:ext>
            </a:extLst>
          </p:cNvPr>
          <p:cNvSpPr>
            <a:spLocks noGrp="1"/>
          </p:cNvSpPr>
          <p:nvPr>
            <p:ph type="ftr" sz="quarter" idx="11"/>
          </p:nvPr>
        </p:nvSpPr>
        <p:spPr>
          <a:xfrm>
            <a:off x="4038600" y="6356350"/>
            <a:ext cx="4114800" cy="365125"/>
          </a:xfrm>
        </p:spPr>
        <p:txBody>
          <a:bodyPr/>
          <a:lstStyle/>
          <a:p>
            <a:r>
              <a:rPr lang="en-GB" dirty="0"/>
              <a:t>www.upskilpro.com</a:t>
            </a:r>
          </a:p>
        </p:txBody>
      </p:sp>
    </p:spTree>
    <p:extLst>
      <p:ext uri="{BB962C8B-B14F-4D97-AF65-F5344CB8AC3E}">
        <p14:creationId xmlns:p14="http://schemas.microsoft.com/office/powerpoint/2010/main" val="1232713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061CEABA-08DC-4760-8B4F-481225772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84439" y="123574"/>
            <a:ext cx="1601128" cy="372663"/>
          </a:xfrm>
          <a:prstGeom prst="rect">
            <a:avLst/>
          </a:prstGeom>
        </p:spPr>
      </p:pic>
      <p:pic>
        <p:nvPicPr>
          <p:cNvPr id="9" name="Picture 8">
            <a:extLst>
              <a:ext uri="{FF2B5EF4-FFF2-40B4-BE49-F238E27FC236}">
                <a16:creationId xmlns:a16="http://schemas.microsoft.com/office/drawing/2014/main" id="{33E69493-E706-425E-B292-CCAF4D1B8670}"/>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37115" t="30545" r="34056" b="40286"/>
          <a:stretch/>
        </p:blipFill>
        <p:spPr bwMode="auto">
          <a:xfrm>
            <a:off x="5303515" y="1936187"/>
            <a:ext cx="1106431" cy="8712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actory Icon - Free Icons">
            <a:extLst>
              <a:ext uri="{FF2B5EF4-FFF2-40B4-BE49-F238E27FC236}">
                <a16:creationId xmlns:a16="http://schemas.microsoft.com/office/drawing/2014/main" id="{B83B88D1-3D48-4E7F-82BF-9FF2DABBDA53}"/>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349" y="1534838"/>
            <a:ext cx="1328294" cy="132829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Truck icons - 10 Free Truck icons | Download PNG &amp;amp; SVG">
            <a:extLst>
              <a:ext uri="{FF2B5EF4-FFF2-40B4-BE49-F238E27FC236}">
                <a16:creationId xmlns:a16="http://schemas.microsoft.com/office/drawing/2014/main" id="{DE47D8D7-A893-49BD-8411-3C5B7AF84C36}"/>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1432" t="21532" r="50000" b="58042"/>
          <a:stretch/>
        </p:blipFill>
        <p:spPr bwMode="auto">
          <a:xfrm>
            <a:off x="2107696" y="2357452"/>
            <a:ext cx="1328294" cy="4889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a:extLst>
              <a:ext uri="{FF2B5EF4-FFF2-40B4-BE49-F238E27FC236}">
                <a16:creationId xmlns:a16="http://schemas.microsoft.com/office/drawing/2014/main" id="{9D18CA28-BB4F-44F3-A01E-2D77E6DF6DCB}"/>
              </a:ext>
            </a:extLst>
          </p:cNvPr>
          <p:cNvPicPr>
            <a:picLocks noChangeAspect="1" noChangeArrowheads="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l="2069" t="30545" r="70557" b="40286"/>
          <a:stretch/>
        </p:blipFill>
        <p:spPr bwMode="auto">
          <a:xfrm>
            <a:off x="3870017" y="1547431"/>
            <a:ext cx="1417341" cy="13282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Truck icons - 10 Free Truck icons | Download PNG &amp;amp; SVG">
            <a:extLst>
              <a:ext uri="{FF2B5EF4-FFF2-40B4-BE49-F238E27FC236}">
                <a16:creationId xmlns:a16="http://schemas.microsoft.com/office/drawing/2014/main" id="{C920222C-AA1D-4D67-8C06-4F035341E3A7}"/>
              </a:ext>
            </a:extLst>
          </p:cNvPr>
          <p:cNvPicPr>
            <a:picLocks noChangeAspect="1" noChangeArrowheads="1"/>
          </p:cNvPicPr>
          <p:nvPr/>
        </p:nvPicPr>
        <p:blipFill rotWithShape="1">
          <a:blip r:embed="rId5">
            <a:duotone>
              <a:schemeClr val="accent3">
                <a:shade val="45000"/>
                <a:satMod val="135000"/>
              </a:schemeClr>
              <a:prstClr val="white"/>
            </a:duotone>
            <a:extLst>
              <a:ext uri="{28A0092B-C50C-407E-A947-70E740481C1C}">
                <a14:useLocalDpi xmlns:a14="http://schemas.microsoft.com/office/drawing/2010/main" val="0"/>
              </a:ext>
            </a:extLst>
          </a:blip>
          <a:srcRect l="3391" t="4883" r="69485" b="80399"/>
          <a:stretch/>
        </p:blipFill>
        <p:spPr bwMode="auto">
          <a:xfrm>
            <a:off x="6993691" y="2416890"/>
            <a:ext cx="806253" cy="382926"/>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EAC8F93-7583-429F-B752-D7FEB4CA0BD0}"/>
              </a:ext>
            </a:extLst>
          </p:cNvPr>
          <p:cNvGrpSpPr/>
          <p:nvPr/>
        </p:nvGrpSpPr>
        <p:grpSpPr>
          <a:xfrm>
            <a:off x="8664619" y="1938248"/>
            <a:ext cx="1093016" cy="871296"/>
            <a:chOff x="7694026" y="2423391"/>
            <a:chExt cx="1093016" cy="871296"/>
          </a:xfrm>
        </p:grpSpPr>
        <p:pic>
          <p:nvPicPr>
            <p:cNvPr id="14" name="Picture 2">
              <a:extLst>
                <a:ext uri="{FF2B5EF4-FFF2-40B4-BE49-F238E27FC236}">
                  <a16:creationId xmlns:a16="http://schemas.microsoft.com/office/drawing/2014/main" id="{3402718B-26FF-49A5-868F-FAA4BEFFF672}"/>
                </a:ext>
              </a:extLst>
            </p:cNvPr>
            <p:cNvPicPr>
              <a:picLocks noChangeAspect="1" noChangeArrowheads="1"/>
            </p:cNvPicPr>
            <p:nvPr/>
          </p:nvPicPr>
          <p:blipFill rotWithShape="1">
            <a:blip r:embed="rId6">
              <a:duotone>
                <a:schemeClr val="accent3">
                  <a:shade val="45000"/>
                  <a:satMod val="135000"/>
                </a:schemeClr>
                <a:prstClr val="white"/>
              </a:duotone>
              <a:extLst>
                <a:ext uri="{28A0092B-C50C-407E-A947-70E740481C1C}">
                  <a14:useLocalDpi xmlns:a14="http://schemas.microsoft.com/office/drawing/2010/main" val="0"/>
                </a:ext>
              </a:extLst>
            </a:blip>
            <a:srcRect t="9906" b="10380"/>
            <a:stretch/>
          </p:blipFill>
          <p:spPr bwMode="auto">
            <a:xfrm>
              <a:off x="7694026" y="2423391"/>
              <a:ext cx="1093016" cy="8712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6F5295-2EDF-407B-9083-379713C7B90C}"/>
                </a:ext>
              </a:extLst>
            </p:cNvPr>
            <p:cNvSpPr/>
            <p:nvPr/>
          </p:nvSpPr>
          <p:spPr>
            <a:xfrm>
              <a:off x="7694026" y="2442847"/>
              <a:ext cx="1093016" cy="212807"/>
            </a:xfrm>
            <a:prstGeom prst="rect">
              <a:avLst/>
            </a:prstGeom>
            <a:solidFill>
              <a:schemeClr val="tx1">
                <a:lumMod val="50000"/>
                <a:lumOff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b="1" dirty="0">
                  <a:solidFill>
                    <a:schemeClr val="bg1"/>
                  </a:solidFill>
                </a:rPr>
                <a:t>RETAILER</a:t>
              </a:r>
            </a:p>
          </p:txBody>
        </p:sp>
      </p:grpSp>
      <p:pic>
        <p:nvPicPr>
          <p:cNvPr id="16" name="Picture 4" descr="Free Customer Doing Shopping Glyph Icon - Available in SVG, PNG, EPS, AI &amp;  Icon fonts">
            <a:extLst>
              <a:ext uri="{FF2B5EF4-FFF2-40B4-BE49-F238E27FC236}">
                <a16:creationId xmlns:a16="http://schemas.microsoft.com/office/drawing/2014/main" id="{F83A2472-8BFD-4A0A-AE7B-4442651212DB}"/>
              </a:ext>
            </a:extLst>
          </p:cNvPr>
          <p:cNvPicPr>
            <a:picLocks noChangeAspect="1" noChangeArrowheads="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819302" y="2121234"/>
            <a:ext cx="694117" cy="694117"/>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0">
            <a:extLst>
              <a:ext uri="{FF2B5EF4-FFF2-40B4-BE49-F238E27FC236}">
                <a16:creationId xmlns:a16="http://schemas.microsoft.com/office/drawing/2014/main" id="{1D32CA6F-45FA-4050-838A-6E44A6D6AD85}"/>
              </a:ext>
            </a:extLst>
          </p:cNvPr>
          <p:cNvSpPr/>
          <p:nvPr/>
        </p:nvSpPr>
        <p:spPr>
          <a:xfrm>
            <a:off x="8185429" y="2938446"/>
            <a:ext cx="2019963"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Retail</a:t>
            </a:r>
            <a:endParaRPr lang="en-US" sz="1000" b="1" kern="0" dirty="0">
              <a:solidFill>
                <a:srgbClr val="FFFFFF"/>
              </a:solidFill>
              <a:latin typeface="Lato Light" panose="020F0502020204030203"/>
            </a:endParaRPr>
          </a:p>
        </p:txBody>
      </p:sp>
      <p:sp>
        <p:nvSpPr>
          <p:cNvPr id="19" name="Rounded Rectangle 10">
            <a:extLst>
              <a:ext uri="{FF2B5EF4-FFF2-40B4-BE49-F238E27FC236}">
                <a16:creationId xmlns:a16="http://schemas.microsoft.com/office/drawing/2014/main" id="{2035B008-0D46-4AA2-A099-3ABE5802E3B8}"/>
              </a:ext>
            </a:extLst>
          </p:cNvPr>
          <p:cNvSpPr/>
          <p:nvPr/>
        </p:nvSpPr>
        <p:spPr>
          <a:xfrm>
            <a:off x="112872" y="2942286"/>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Manufacturing </a:t>
            </a:r>
            <a:endParaRPr lang="en-US" sz="1000" b="1" kern="0" dirty="0">
              <a:solidFill>
                <a:srgbClr val="FFFFFF"/>
              </a:solidFill>
              <a:latin typeface="Lato Light" panose="020F0502020204030203"/>
            </a:endParaRPr>
          </a:p>
        </p:txBody>
      </p:sp>
      <p:sp>
        <p:nvSpPr>
          <p:cNvPr id="20" name="Rounded Rectangle 10">
            <a:extLst>
              <a:ext uri="{FF2B5EF4-FFF2-40B4-BE49-F238E27FC236}">
                <a16:creationId xmlns:a16="http://schemas.microsoft.com/office/drawing/2014/main" id="{F1FC502D-1308-4CC3-902A-99C0EB8FA2E4}"/>
              </a:ext>
            </a:extLst>
          </p:cNvPr>
          <p:cNvSpPr/>
          <p:nvPr/>
        </p:nvSpPr>
        <p:spPr>
          <a:xfrm>
            <a:off x="3870017" y="2947873"/>
            <a:ext cx="2539929"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Distributor Or Wholesaler </a:t>
            </a:r>
          </a:p>
        </p:txBody>
      </p:sp>
      <p:sp>
        <p:nvSpPr>
          <p:cNvPr id="21" name="Rounded Rectangle 10">
            <a:extLst>
              <a:ext uri="{FF2B5EF4-FFF2-40B4-BE49-F238E27FC236}">
                <a16:creationId xmlns:a16="http://schemas.microsoft.com/office/drawing/2014/main" id="{8E761E2F-D916-42CA-85FA-7746FA3A165E}"/>
              </a:ext>
            </a:extLst>
          </p:cNvPr>
          <p:cNvSpPr/>
          <p:nvPr/>
        </p:nvSpPr>
        <p:spPr>
          <a:xfrm>
            <a:off x="6480850" y="2942286"/>
            <a:ext cx="1643060"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Transportation </a:t>
            </a:r>
            <a:endParaRPr lang="en-US" sz="1000" b="1" kern="0" dirty="0">
              <a:solidFill>
                <a:srgbClr val="FFFFFF"/>
              </a:solidFill>
              <a:latin typeface="Lato Light" panose="020F0502020204030203"/>
            </a:endParaRPr>
          </a:p>
        </p:txBody>
      </p:sp>
      <p:sp>
        <p:nvSpPr>
          <p:cNvPr id="22" name="Rounded Rectangle 10">
            <a:extLst>
              <a:ext uri="{FF2B5EF4-FFF2-40B4-BE49-F238E27FC236}">
                <a16:creationId xmlns:a16="http://schemas.microsoft.com/office/drawing/2014/main" id="{F8670348-482B-4F0D-B090-E38CBC9D9E03}"/>
              </a:ext>
            </a:extLst>
          </p:cNvPr>
          <p:cNvSpPr/>
          <p:nvPr/>
        </p:nvSpPr>
        <p:spPr>
          <a:xfrm>
            <a:off x="1986607" y="2942527"/>
            <a:ext cx="1812506"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Inland </a:t>
            </a:r>
            <a:r>
              <a:rPr lang="en-US" sz="1000" b="1" kern="0">
                <a:solidFill>
                  <a:srgbClr val="FFFFFF"/>
                </a:solidFill>
                <a:latin typeface="Lato Light" panose="020F0502020204030203"/>
              </a:rPr>
              <a:t>Transportation </a:t>
            </a:r>
            <a:endParaRPr lang="en-US" sz="1000" b="1" kern="0" dirty="0">
              <a:solidFill>
                <a:srgbClr val="FFFFFF"/>
              </a:solidFill>
              <a:latin typeface="Lato Light" panose="020F0502020204030203"/>
            </a:endParaRPr>
          </a:p>
        </p:txBody>
      </p:sp>
      <p:sp>
        <p:nvSpPr>
          <p:cNvPr id="23" name="Rounded Rectangle 10">
            <a:extLst>
              <a:ext uri="{FF2B5EF4-FFF2-40B4-BE49-F238E27FC236}">
                <a16:creationId xmlns:a16="http://schemas.microsoft.com/office/drawing/2014/main" id="{3D5AB66F-11B7-4D6C-B887-3535276681FE}"/>
              </a:ext>
            </a:extLst>
          </p:cNvPr>
          <p:cNvSpPr/>
          <p:nvPr/>
        </p:nvSpPr>
        <p:spPr>
          <a:xfrm>
            <a:off x="10275022" y="2947873"/>
            <a:ext cx="1705854" cy="454844"/>
          </a:xfrm>
          <a:prstGeom prst="roundRect">
            <a:avLst>
              <a:gd name="adj" fmla="val 9314"/>
            </a:avLst>
          </a:prstGeom>
          <a:solidFill>
            <a:srgbClr val="0091B5"/>
          </a:solidFill>
          <a:ln w="12700" cap="flat" cmpd="sng" algn="ctr">
            <a:noFill/>
            <a:prstDash val="solid"/>
            <a:miter lim="800000"/>
          </a:ln>
          <a:effectLst/>
        </p:spPr>
        <p:txBody>
          <a:bodyPr wrap="square" rtlCol="0" anchor="ctr"/>
          <a:lstStyle/>
          <a:p>
            <a:pPr algn="ctr" defTabSz="914217"/>
            <a:r>
              <a:rPr lang="en-US" sz="1000" b="1" kern="0">
                <a:solidFill>
                  <a:srgbClr val="FFFFFF"/>
                </a:solidFill>
                <a:latin typeface="Lato Light" panose="020F0502020204030203"/>
              </a:rPr>
              <a:t>Customer </a:t>
            </a:r>
            <a:endParaRPr lang="en-US" sz="1000" b="1" kern="0" dirty="0">
              <a:solidFill>
                <a:srgbClr val="FFFFFF"/>
              </a:solidFill>
              <a:latin typeface="Lato Light" panose="020F0502020204030203"/>
            </a:endParaRPr>
          </a:p>
        </p:txBody>
      </p:sp>
      <p:cxnSp>
        <p:nvCxnSpPr>
          <p:cNvPr id="15" name="Straight Connector 14">
            <a:extLst>
              <a:ext uri="{FF2B5EF4-FFF2-40B4-BE49-F238E27FC236}">
                <a16:creationId xmlns:a16="http://schemas.microsoft.com/office/drawing/2014/main" id="{E8F7DC58-763E-422A-A70F-83C0BFDD0FC1}"/>
              </a:ext>
            </a:extLst>
          </p:cNvPr>
          <p:cNvCxnSpPr/>
          <p:nvPr/>
        </p:nvCxnSpPr>
        <p:spPr>
          <a:xfrm>
            <a:off x="233464" y="2788027"/>
            <a:ext cx="11520767" cy="45921"/>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2" name="Rounded Rectangle 10">
            <a:extLst>
              <a:ext uri="{FF2B5EF4-FFF2-40B4-BE49-F238E27FC236}">
                <a16:creationId xmlns:a16="http://schemas.microsoft.com/office/drawing/2014/main" id="{77D9AB2C-FAF1-4A11-A61F-3227CA404918}"/>
              </a:ext>
            </a:extLst>
          </p:cNvPr>
          <p:cNvSpPr/>
          <p:nvPr/>
        </p:nvSpPr>
        <p:spPr>
          <a:xfrm>
            <a:off x="8233718" y="3472303"/>
            <a:ext cx="2019963"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POS - Sell out</a:t>
            </a:r>
          </a:p>
          <a:p>
            <a:pPr algn="ctr" defTabSz="914217"/>
            <a:r>
              <a:rPr lang="en-US" sz="1100" b="1" kern="0" dirty="0">
                <a:solidFill>
                  <a:schemeClr val="tx1">
                    <a:lumMod val="50000"/>
                    <a:lumOff val="50000"/>
                  </a:schemeClr>
                </a:solidFill>
                <a:latin typeface="Lato Light" panose="020F0502020204030203" pitchFamily="34" charset="0"/>
              </a:rPr>
              <a:t>( Point of sale )  </a:t>
            </a:r>
          </a:p>
        </p:txBody>
      </p:sp>
      <p:sp>
        <p:nvSpPr>
          <p:cNvPr id="34" name="Rounded Rectangle 10">
            <a:extLst>
              <a:ext uri="{FF2B5EF4-FFF2-40B4-BE49-F238E27FC236}">
                <a16:creationId xmlns:a16="http://schemas.microsoft.com/office/drawing/2014/main" id="{566F195F-6A1D-4900-9539-008249C1C3F5}"/>
              </a:ext>
            </a:extLst>
          </p:cNvPr>
          <p:cNvSpPr/>
          <p:nvPr/>
        </p:nvSpPr>
        <p:spPr>
          <a:xfrm>
            <a:off x="3918306" y="3481730"/>
            <a:ext cx="2539929"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endParaRPr lang="en-US" sz="1100" b="1" kern="0" dirty="0">
              <a:solidFill>
                <a:schemeClr val="tx1">
                  <a:lumMod val="50000"/>
                  <a:lumOff val="50000"/>
                </a:schemeClr>
              </a:solidFill>
              <a:latin typeface="Lato Light" panose="020F0502020204030203" pitchFamily="34" charset="0"/>
            </a:endParaRPr>
          </a:p>
          <a:p>
            <a:pPr algn="ctr" defTabSz="914217"/>
            <a:r>
              <a:rPr lang="en-US" sz="1100" b="1" kern="0" dirty="0">
                <a:solidFill>
                  <a:schemeClr val="tx1">
                    <a:lumMod val="50000"/>
                    <a:lumOff val="50000"/>
                  </a:schemeClr>
                </a:solidFill>
                <a:latin typeface="Lato Light" panose="020F0502020204030203" pitchFamily="34" charset="0"/>
              </a:rPr>
              <a:t>Sell Through</a:t>
            </a:r>
          </a:p>
          <a:p>
            <a:pPr algn="ctr" defTabSz="914217"/>
            <a:r>
              <a:rPr lang="en-US" sz="1100" b="1" kern="0" dirty="0">
                <a:solidFill>
                  <a:schemeClr val="tx1">
                    <a:lumMod val="50000"/>
                    <a:lumOff val="50000"/>
                  </a:schemeClr>
                </a:solidFill>
                <a:latin typeface="Lato Light" panose="020F0502020204030203" pitchFamily="34" charset="0"/>
              </a:rPr>
              <a:t>( Sell to larger or smaller retailers  serviced by brand owner )   </a:t>
            </a:r>
          </a:p>
          <a:p>
            <a:pPr algn="ctr" defTabSz="914217"/>
            <a:endParaRPr lang="en-US" sz="1100" b="1" kern="0" dirty="0">
              <a:solidFill>
                <a:schemeClr val="tx1">
                  <a:lumMod val="50000"/>
                  <a:lumOff val="50000"/>
                </a:schemeClr>
              </a:solidFill>
              <a:latin typeface="Lato Light" panose="020F0502020204030203" pitchFamily="34" charset="0"/>
            </a:endParaRPr>
          </a:p>
        </p:txBody>
      </p:sp>
      <p:sp>
        <p:nvSpPr>
          <p:cNvPr id="36" name="Rounded Rectangle 10">
            <a:extLst>
              <a:ext uri="{FF2B5EF4-FFF2-40B4-BE49-F238E27FC236}">
                <a16:creationId xmlns:a16="http://schemas.microsoft.com/office/drawing/2014/main" id="{6DDFA070-13C9-43BA-ABBB-1BDCEACC929E}"/>
              </a:ext>
            </a:extLst>
          </p:cNvPr>
          <p:cNvSpPr/>
          <p:nvPr/>
        </p:nvSpPr>
        <p:spPr>
          <a:xfrm>
            <a:off x="150829" y="3476384"/>
            <a:ext cx="3696573"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Sell </a:t>
            </a:r>
            <a:r>
              <a:rPr lang="en-US" sz="1100" b="1" kern="0">
                <a:solidFill>
                  <a:schemeClr val="tx1">
                    <a:lumMod val="50000"/>
                    <a:lumOff val="50000"/>
                  </a:schemeClr>
                </a:solidFill>
                <a:latin typeface="Lato Light" panose="020F0502020204030203" pitchFamily="34" charset="0"/>
              </a:rPr>
              <a:t>in </a:t>
            </a:r>
            <a:endParaRPr lang="en-US" sz="1100" b="1" kern="0" dirty="0">
              <a:solidFill>
                <a:schemeClr val="tx1">
                  <a:lumMod val="50000"/>
                  <a:lumOff val="50000"/>
                </a:schemeClr>
              </a:solidFill>
              <a:latin typeface="Lato Light" panose="020F0502020204030203" pitchFamily="34" charset="0"/>
            </a:endParaRPr>
          </a:p>
        </p:txBody>
      </p:sp>
      <p:sp>
        <p:nvSpPr>
          <p:cNvPr id="37" name="Rounded Rectangle 10">
            <a:extLst>
              <a:ext uri="{FF2B5EF4-FFF2-40B4-BE49-F238E27FC236}">
                <a16:creationId xmlns:a16="http://schemas.microsoft.com/office/drawing/2014/main" id="{ABDD049E-8B77-4E8E-975D-767F1A55D09F}"/>
              </a:ext>
            </a:extLst>
          </p:cNvPr>
          <p:cNvSpPr/>
          <p:nvPr/>
        </p:nvSpPr>
        <p:spPr>
          <a:xfrm>
            <a:off x="10323311" y="3481730"/>
            <a:ext cx="1705854"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End consumer </a:t>
            </a:r>
          </a:p>
          <a:p>
            <a:pPr algn="ctr" defTabSz="914217"/>
            <a:r>
              <a:rPr lang="en-US" sz="1100" b="1" kern="0" dirty="0">
                <a:solidFill>
                  <a:schemeClr val="tx1">
                    <a:lumMod val="50000"/>
                    <a:lumOff val="50000"/>
                  </a:schemeClr>
                </a:solidFill>
                <a:latin typeface="Lato Light" panose="020F0502020204030203" pitchFamily="34" charset="0"/>
              </a:rPr>
              <a:t>( Consumer the product)</a:t>
            </a:r>
          </a:p>
        </p:txBody>
      </p:sp>
      <p:sp>
        <p:nvSpPr>
          <p:cNvPr id="45" name="TextBox 44">
            <a:extLst>
              <a:ext uri="{FF2B5EF4-FFF2-40B4-BE49-F238E27FC236}">
                <a16:creationId xmlns:a16="http://schemas.microsoft.com/office/drawing/2014/main" id="{0DC3596B-9D4B-ADF0-DE31-CE1116BAE1BB}"/>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Supply Chain .</a:t>
            </a:r>
          </a:p>
        </p:txBody>
      </p:sp>
      <p:sp>
        <p:nvSpPr>
          <p:cNvPr id="46" name="Rounded Rectangle 10">
            <a:extLst>
              <a:ext uri="{FF2B5EF4-FFF2-40B4-BE49-F238E27FC236}">
                <a16:creationId xmlns:a16="http://schemas.microsoft.com/office/drawing/2014/main" id="{B5050674-4E0B-6EA7-3843-1941EA21E854}"/>
              </a:ext>
            </a:extLst>
          </p:cNvPr>
          <p:cNvSpPr/>
          <p:nvPr/>
        </p:nvSpPr>
        <p:spPr>
          <a:xfrm>
            <a:off x="3930978" y="4171458"/>
            <a:ext cx="6352556" cy="626186"/>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sz="1100" b="1" kern="0" dirty="0">
                <a:solidFill>
                  <a:schemeClr val="tx1">
                    <a:lumMod val="50000"/>
                    <a:lumOff val="50000"/>
                  </a:schemeClr>
                </a:solidFill>
                <a:latin typeface="Lato Light" panose="020F0502020204030203" pitchFamily="34" charset="0"/>
              </a:rPr>
              <a:t>Data capture  ( Product/Outlet/ Geography ) by research companies like Nielsen</a:t>
            </a:r>
          </a:p>
        </p:txBody>
      </p:sp>
      <p:grpSp>
        <p:nvGrpSpPr>
          <p:cNvPr id="7" name="Group 6">
            <a:extLst>
              <a:ext uri="{FF2B5EF4-FFF2-40B4-BE49-F238E27FC236}">
                <a16:creationId xmlns:a16="http://schemas.microsoft.com/office/drawing/2014/main" id="{DE17F537-0F70-D911-DF6A-25488324F0B5}"/>
              </a:ext>
            </a:extLst>
          </p:cNvPr>
          <p:cNvGrpSpPr/>
          <p:nvPr/>
        </p:nvGrpSpPr>
        <p:grpSpPr>
          <a:xfrm>
            <a:off x="8134350" y="800100"/>
            <a:ext cx="2171700" cy="5457825"/>
            <a:chOff x="8134350" y="800100"/>
            <a:chExt cx="2171700" cy="5457825"/>
          </a:xfrm>
        </p:grpSpPr>
        <p:sp>
          <p:nvSpPr>
            <p:cNvPr id="2" name="Rectangle: Rounded Corners 1">
              <a:extLst>
                <a:ext uri="{FF2B5EF4-FFF2-40B4-BE49-F238E27FC236}">
                  <a16:creationId xmlns:a16="http://schemas.microsoft.com/office/drawing/2014/main" id="{F14B1385-9FEB-243F-2DC9-363B8A297EBD}"/>
                </a:ext>
              </a:extLst>
            </p:cNvPr>
            <p:cNvSpPr/>
            <p:nvPr/>
          </p:nvSpPr>
          <p:spPr>
            <a:xfrm>
              <a:off x="8134350" y="800100"/>
              <a:ext cx="2171700" cy="5457825"/>
            </a:xfrm>
            <a:prstGeom prst="roundRect">
              <a:avLst/>
            </a:prstGeom>
            <a:solidFill>
              <a:schemeClr val="accent4">
                <a:lumMod val="40000"/>
                <a:lumOff val="60000"/>
                <a:alpha val="18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6F73E84-6CD7-0CAC-D7AF-45B04498F742}"/>
                </a:ext>
              </a:extLst>
            </p:cNvPr>
            <p:cNvSpPr txBox="1"/>
            <p:nvPr/>
          </p:nvSpPr>
          <p:spPr>
            <a:xfrm>
              <a:off x="8296275" y="1000125"/>
              <a:ext cx="1771650"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Territory design implications </a:t>
              </a:r>
            </a:p>
          </p:txBody>
        </p:sp>
      </p:grpSp>
      <p:grpSp>
        <p:nvGrpSpPr>
          <p:cNvPr id="8" name="Group 7">
            <a:extLst>
              <a:ext uri="{FF2B5EF4-FFF2-40B4-BE49-F238E27FC236}">
                <a16:creationId xmlns:a16="http://schemas.microsoft.com/office/drawing/2014/main" id="{63A6AF21-432C-8828-8BC9-3257304D6777}"/>
              </a:ext>
            </a:extLst>
          </p:cNvPr>
          <p:cNvGrpSpPr/>
          <p:nvPr/>
        </p:nvGrpSpPr>
        <p:grpSpPr>
          <a:xfrm>
            <a:off x="4000500" y="828675"/>
            <a:ext cx="2171700" cy="5457825"/>
            <a:chOff x="8134350" y="800100"/>
            <a:chExt cx="2171700" cy="5457825"/>
          </a:xfrm>
        </p:grpSpPr>
        <p:sp>
          <p:nvSpPr>
            <p:cNvPr id="17" name="Rectangle: Rounded Corners 16">
              <a:extLst>
                <a:ext uri="{FF2B5EF4-FFF2-40B4-BE49-F238E27FC236}">
                  <a16:creationId xmlns:a16="http://schemas.microsoft.com/office/drawing/2014/main" id="{6B31B07B-F2DE-70F0-64F3-89974C685F82}"/>
                </a:ext>
              </a:extLst>
            </p:cNvPr>
            <p:cNvSpPr/>
            <p:nvPr/>
          </p:nvSpPr>
          <p:spPr>
            <a:xfrm>
              <a:off x="8134350" y="800100"/>
              <a:ext cx="2171700" cy="5457825"/>
            </a:xfrm>
            <a:prstGeom prst="roundRect">
              <a:avLst/>
            </a:prstGeom>
            <a:solidFill>
              <a:schemeClr val="accent4">
                <a:lumMod val="40000"/>
                <a:lumOff val="60000"/>
                <a:alpha val="18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CECB8453-40C2-E749-2144-8B96BC8DDFCE}"/>
                </a:ext>
              </a:extLst>
            </p:cNvPr>
            <p:cNvSpPr txBox="1"/>
            <p:nvPr/>
          </p:nvSpPr>
          <p:spPr>
            <a:xfrm>
              <a:off x="8296275" y="1000125"/>
              <a:ext cx="1771650"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Territory design implications </a:t>
              </a:r>
            </a:p>
          </p:txBody>
        </p:sp>
      </p:grpSp>
      <p:sp>
        <p:nvSpPr>
          <p:cNvPr id="38" name="TextBox 37">
            <a:extLst>
              <a:ext uri="{FF2B5EF4-FFF2-40B4-BE49-F238E27FC236}">
                <a16:creationId xmlns:a16="http://schemas.microsoft.com/office/drawing/2014/main" id="{26131BAA-4808-4C84-B42C-EC3EBA657FAF}"/>
              </a:ext>
            </a:extLst>
          </p:cNvPr>
          <p:cNvSpPr txBox="1"/>
          <p:nvPr/>
        </p:nvSpPr>
        <p:spPr>
          <a:xfrm>
            <a:off x="165128" y="4823683"/>
            <a:ext cx="3625822" cy="1446550"/>
          </a:xfrm>
          <a:prstGeom prst="rect">
            <a:avLst/>
          </a:prstGeom>
          <a:noFill/>
        </p:spPr>
        <p:txBody>
          <a:bodyPr wrap="square" rtlCol="0">
            <a:spAutoFit/>
          </a:bodyPr>
          <a:lstStyle/>
          <a:p>
            <a:pPr marL="228600" indent="-228600">
              <a:buFont typeface="+mj-lt"/>
              <a:buAutoNum type="arabicPeriod"/>
            </a:pPr>
            <a:r>
              <a:rPr lang="en-GB" sz="800" dirty="0">
                <a:latin typeface="Lato Light" panose="020F0502020204030203"/>
              </a:rPr>
              <a:t>There are two different types of data capture 1 is the product sale at to retail end where in the final sale is concluded to the consumer 2 the actual documentation or sensors of the type of retail or wholesale outlet in the census in numeration tallying up from neighbourhood to city to state and finally country </a:t>
            </a:r>
          </a:p>
          <a:p>
            <a:pPr marL="228600" indent="-228600">
              <a:buFont typeface="+mj-lt"/>
              <a:buAutoNum type="arabicPeriod"/>
            </a:pPr>
            <a:r>
              <a:rPr lang="en-GB" sz="800" dirty="0">
                <a:latin typeface="Lato Light" panose="020F0502020204030203"/>
              </a:rPr>
              <a:t>This will give us the number of outlets by type for the for the assigned region </a:t>
            </a:r>
          </a:p>
          <a:p>
            <a:pPr marL="228600" indent="-228600">
              <a:buFont typeface="+mj-lt"/>
              <a:buAutoNum type="arabicPeriod"/>
            </a:pPr>
            <a:r>
              <a:rPr lang="en-GB" sz="800" dirty="0">
                <a:latin typeface="Lato Light" panose="020F0502020204030203"/>
              </a:rPr>
              <a:t>This data is usually collected based on an omnibus approach buy the bigger brand owners </a:t>
            </a:r>
          </a:p>
          <a:p>
            <a:pPr marL="228600" indent="-228600">
              <a:buFont typeface="+mj-lt"/>
              <a:buAutoNum type="arabicPeriod"/>
            </a:pPr>
            <a:r>
              <a:rPr lang="en-GB" sz="800" dirty="0">
                <a:latin typeface="Lato Light" panose="020F0502020204030203"/>
              </a:rPr>
              <a:t>This approach may not be only related to retail but can be designed and approached for any industry but the costs and timing may vary. </a:t>
            </a:r>
          </a:p>
        </p:txBody>
      </p:sp>
    </p:spTree>
    <p:extLst>
      <p:ext uri="{BB962C8B-B14F-4D97-AF65-F5344CB8AC3E}">
        <p14:creationId xmlns:p14="http://schemas.microsoft.com/office/powerpoint/2010/main" val="106488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389182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515DE7B-9CF3-4AFF-ACF7-F159C9D40DE3}"/>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79F2A662-90F7-4289-83C6-F3E9D174A898}"/>
              </a:ext>
            </a:extLst>
          </p:cNvPr>
          <p:cNvSpPr>
            <a:spLocks noGrp="1"/>
          </p:cNvSpPr>
          <p:nvPr>
            <p:ph type="sldNum" sz="quarter" idx="12"/>
          </p:nvPr>
        </p:nvSpPr>
        <p:spPr/>
        <p:txBody>
          <a:bodyPr/>
          <a:lstStyle/>
          <a:p>
            <a:fld id="{C78A94D8-6129-47FC-8647-F2BFC87A2450}" type="slidenum">
              <a:rPr lang="en-GB" smtClean="0"/>
              <a:t>20</a:t>
            </a:fld>
            <a:endParaRPr lang="en-GB" dirty="0"/>
          </a:p>
        </p:txBody>
      </p:sp>
      <p:sp>
        <p:nvSpPr>
          <p:cNvPr id="6" name="Rounded Rectangle 9">
            <a:extLst>
              <a:ext uri="{FF2B5EF4-FFF2-40B4-BE49-F238E27FC236}">
                <a16:creationId xmlns:a16="http://schemas.microsoft.com/office/drawing/2014/main" id="{CAAD4730-1963-4E18-8EC7-CB38D8A26B66}"/>
              </a:ext>
            </a:extLst>
          </p:cNvPr>
          <p:cNvSpPr/>
          <p:nvPr/>
        </p:nvSpPr>
        <p:spPr>
          <a:xfrm>
            <a:off x="489689" y="2195912"/>
            <a:ext cx="1800000" cy="396000"/>
          </a:xfrm>
          <a:prstGeom prst="roundRect">
            <a:avLst>
              <a:gd name="adj" fmla="val 6979"/>
            </a:avLst>
          </a:prstGeom>
          <a:solidFill>
            <a:srgbClr val="DB5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Construction </a:t>
            </a:r>
          </a:p>
        </p:txBody>
      </p:sp>
      <p:sp>
        <p:nvSpPr>
          <p:cNvPr id="7" name="Rounded Rectangle 9">
            <a:extLst>
              <a:ext uri="{FF2B5EF4-FFF2-40B4-BE49-F238E27FC236}">
                <a16:creationId xmlns:a16="http://schemas.microsoft.com/office/drawing/2014/main" id="{94214351-C201-4332-A19C-B191C3B9AB43}"/>
              </a:ext>
            </a:extLst>
          </p:cNvPr>
          <p:cNvSpPr/>
          <p:nvPr/>
        </p:nvSpPr>
        <p:spPr>
          <a:xfrm>
            <a:off x="489688" y="1309091"/>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Categories  </a:t>
            </a:r>
          </a:p>
        </p:txBody>
      </p:sp>
      <p:sp>
        <p:nvSpPr>
          <p:cNvPr id="8" name="Rounded Rectangle 9">
            <a:extLst>
              <a:ext uri="{FF2B5EF4-FFF2-40B4-BE49-F238E27FC236}">
                <a16:creationId xmlns:a16="http://schemas.microsoft.com/office/drawing/2014/main" id="{5D32123A-2225-4D61-AAB6-5E1013C1C928}"/>
              </a:ext>
            </a:extLst>
          </p:cNvPr>
          <p:cNvSpPr/>
          <p:nvPr/>
        </p:nvSpPr>
        <p:spPr>
          <a:xfrm>
            <a:off x="489689" y="2652456"/>
            <a:ext cx="1800000" cy="396000"/>
          </a:xfrm>
          <a:prstGeom prst="roundRect">
            <a:avLst>
              <a:gd name="adj" fmla="val 6979"/>
            </a:avLst>
          </a:prstGeom>
          <a:solidFill>
            <a:srgbClr val="2A4A8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Electrical </a:t>
            </a:r>
          </a:p>
        </p:txBody>
      </p:sp>
      <p:sp>
        <p:nvSpPr>
          <p:cNvPr id="9" name="Rounded Rectangle 9">
            <a:extLst>
              <a:ext uri="{FF2B5EF4-FFF2-40B4-BE49-F238E27FC236}">
                <a16:creationId xmlns:a16="http://schemas.microsoft.com/office/drawing/2014/main" id="{AF41BB09-60D5-4E06-A5B3-1041AAAE47F3}"/>
              </a:ext>
            </a:extLst>
          </p:cNvPr>
          <p:cNvSpPr/>
          <p:nvPr/>
        </p:nvSpPr>
        <p:spPr>
          <a:xfrm>
            <a:off x="489689" y="1725762"/>
            <a:ext cx="1800000" cy="396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White Goods </a:t>
            </a:r>
          </a:p>
        </p:txBody>
      </p:sp>
      <p:sp>
        <p:nvSpPr>
          <p:cNvPr id="10" name="Rounded Rectangle 9">
            <a:extLst>
              <a:ext uri="{FF2B5EF4-FFF2-40B4-BE49-F238E27FC236}">
                <a16:creationId xmlns:a16="http://schemas.microsoft.com/office/drawing/2014/main" id="{E92FE385-EC20-4FDE-B96B-1D65D0607B7E}"/>
              </a:ext>
            </a:extLst>
          </p:cNvPr>
          <p:cNvSpPr/>
          <p:nvPr/>
        </p:nvSpPr>
        <p:spPr>
          <a:xfrm>
            <a:off x="4274495" y="268199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State / Province</a:t>
            </a:r>
          </a:p>
        </p:txBody>
      </p:sp>
      <p:sp>
        <p:nvSpPr>
          <p:cNvPr id="11" name="Rounded Rectangle 9">
            <a:extLst>
              <a:ext uri="{FF2B5EF4-FFF2-40B4-BE49-F238E27FC236}">
                <a16:creationId xmlns:a16="http://schemas.microsoft.com/office/drawing/2014/main" id="{E3FF0662-C9A0-4EBE-94E7-C0286DB97AC7}"/>
              </a:ext>
            </a:extLst>
          </p:cNvPr>
          <p:cNvSpPr/>
          <p:nvPr/>
        </p:nvSpPr>
        <p:spPr>
          <a:xfrm>
            <a:off x="4274494" y="1326486"/>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Regions</a:t>
            </a:r>
          </a:p>
        </p:txBody>
      </p:sp>
      <p:sp>
        <p:nvSpPr>
          <p:cNvPr id="12" name="Rounded Rectangle 9">
            <a:extLst>
              <a:ext uri="{FF2B5EF4-FFF2-40B4-BE49-F238E27FC236}">
                <a16:creationId xmlns:a16="http://schemas.microsoft.com/office/drawing/2014/main" id="{B418F837-3833-49CE-86C5-F3CCC9D8EBE2}"/>
              </a:ext>
            </a:extLst>
          </p:cNvPr>
          <p:cNvSpPr/>
          <p:nvPr/>
        </p:nvSpPr>
        <p:spPr>
          <a:xfrm>
            <a:off x="4274495" y="314143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District/City </a:t>
            </a:r>
          </a:p>
        </p:txBody>
      </p:sp>
      <p:sp>
        <p:nvSpPr>
          <p:cNvPr id="13" name="Rounded Rectangle 9">
            <a:extLst>
              <a:ext uri="{FF2B5EF4-FFF2-40B4-BE49-F238E27FC236}">
                <a16:creationId xmlns:a16="http://schemas.microsoft.com/office/drawing/2014/main" id="{3D5D8C3E-2CE3-4865-9B2C-9A1446BA3EF6}"/>
              </a:ext>
            </a:extLst>
          </p:cNvPr>
          <p:cNvSpPr/>
          <p:nvPr/>
        </p:nvSpPr>
        <p:spPr>
          <a:xfrm>
            <a:off x="4274495" y="222255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National </a:t>
            </a:r>
          </a:p>
        </p:txBody>
      </p:sp>
      <p:sp>
        <p:nvSpPr>
          <p:cNvPr id="14" name="Rounded Rectangle 9">
            <a:extLst>
              <a:ext uri="{FF2B5EF4-FFF2-40B4-BE49-F238E27FC236}">
                <a16:creationId xmlns:a16="http://schemas.microsoft.com/office/drawing/2014/main" id="{B059F60B-CF69-4D1B-BE97-A373C8CC66A1}"/>
              </a:ext>
            </a:extLst>
          </p:cNvPr>
          <p:cNvSpPr/>
          <p:nvPr/>
        </p:nvSpPr>
        <p:spPr>
          <a:xfrm>
            <a:off x="2401315" y="2200656"/>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Regional distributor </a:t>
            </a:r>
          </a:p>
        </p:txBody>
      </p:sp>
      <p:sp>
        <p:nvSpPr>
          <p:cNvPr id="15" name="Rounded Rectangle 9">
            <a:extLst>
              <a:ext uri="{FF2B5EF4-FFF2-40B4-BE49-F238E27FC236}">
                <a16:creationId xmlns:a16="http://schemas.microsoft.com/office/drawing/2014/main" id="{F10C23F9-2E31-4357-A362-6EF8538891B4}"/>
              </a:ext>
            </a:extLst>
          </p:cNvPr>
          <p:cNvSpPr/>
          <p:nvPr/>
        </p:nvSpPr>
        <p:spPr>
          <a:xfrm>
            <a:off x="2401314" y="1319084"/>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Distributors </a:t>
            </a:r>
          </a:p>
        </p:txBody>
      </p:sp>
      <p:sp>
        <p:nvSpPr>
          <p:cNvPr id="16" name="Rounded Rectangle 9">
            <a:extLst>
              <a:ext uri="{FF2B5EF4-FFF2-40B4-BE49-F238E27FC236}">
                <a16:creationId xmlns:a16="http://schemas.microsoft.com/office/drawing/2014/main" id="{811A748A-FC2B-47C9-87C4-514CF03617CF}"/>
              </a:ext>
            </a:extLst>
          </p:cNvPr>
          <p:cNvSpPr/>
          <p:nvPr/>
        </p:nvSpPr>
        <p:spPr>
          <a:xfrm>
            <a:off x="2401315" y="2659442"/>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Area distributor </a:t>
            </a:r>
          </a:p>
        </p:txBody>
      </p:sp>
      <p:sp>
        <p:nvSpPr>
          <p:cNvPr id="17" name="Rounded Rectangle 9">
            <a:extLst>
              <a:ext uri="{FF2B5EF4-FFF2-40B4-BE49-F238E27FC236}">
                <a16:creationId xmlns:a16="http://schemas.microsoft.com/office/drawing/2014/main" id="{10F1B395-299C-4739-BEAA-65A952536AA8}"/>
              </a:ext>
            </a:extLst>
          </p:cNvPr>
          <p:cNvSpPr/>
          <p:nvPr/>
        </p:nvSpPr>
        <p:spPr>
          <a:xfrm>
            <a:off x="2401315" y="1741870"/>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Master distributor </a:t>
            </a:r>
          </a:p>
        </p:txBody>
      </p:sp>
      <p:sp>
        <p:nvSpPr>
          <p:cNvPr id="33" name="Rounded Rectangle 9">
            <a:extLst>
              <a:ext uri="{FF2B5EF4-FFF2-40B4-BE49-F238E27FC236}">
                <a16:creationId xmlns:a16="http://schemas.microsoft.com/office/drawing/2014/main" id="{0BE53801-233E-4DE0-8193-FEB0DC4C64EB}"/>
              </a:ext>
            </a:extLst>
          </p:cNvPr>
          <p:cNvSpPr/>
          <p:nvPr/>
        </p:nvSpPr>
        <p:spPr>
          <a:xfrm>
            <a:off x="489688" y="3102634"/>
            <a:ext cx="1800000" cy="396000"/>
          </a:xfrm>
          <a:prstGeom prst="roundRect">
            <a:avLst>
              <a:gd name="adj" fmla="val 6979"/>
            </a:avLst>
          </a:prstGeom>
          <a:solidFill>
            <a:srgbClr val="FFFF00"/>
          </a:solidFill>
          <a:ln w="12700" cap="flat" cmpd="sng" algn="ctr">
            <a:noFill/>
            <a:prstDash val="solid"/>
            <a:miter lim="800000"/>
          </a:ln>
          <a:effectLst/>
        </p:spPr>
        <p:txBody>
          <a:bodyPr wrap="square" rtlCol="0" anchor="ctr"/>
          <a:lstStyle/>
          <a:p>
            <a:pPr algn="ctr" defTabSz="914217"/>
            <a:r>
              <a:rPr lang="en-US" sz="1200" b="1" kern="0" dirty="0">
                <a:solidFill>
                  <a:srgbClr val="0091B5"/>
                </a:solidFill>
                <a:latin typeface="Lato Light" panose="020F0502020204030203"/>
              </a:rPr>
              <a:t>Retail </a:t>
            </a:r>
          </a:p>
        </p:txBody>
      </p:sp>
      <p:sp>
        <p:nvSpPr>
          <p:cNvPr id="34" name="Rounded Rectangle 9">
            <a:extLst>
              <a:ext uri="{FF2B5EF4-FFF2-40B4-BE49-F238E27FC236}">
                <a16:creationId xmlns:a16="http://schemas.microsoft.com/office/drawing/2014/main" id="{140349B8-72E4-42D7-9205-40026BCC7818}"/>
              </a:ext>
            </a:extLst>
          </p:cNvPr>
          <p:cNvSpPr/>
          <p:nvPr/>
        </p:nvSpPr>
        <p:spPr>
          <a:xfrm>
            <a:off x="489688" y="3559178"/>
            <a:ext cx="1800000" cy="396000"/>
          </a:xfrm>
          <a:prstGeom prst="roundRect">
            <a:avLst>
              <a:gd name="adj" fmla="val 6979"/>
            </a:avLst>
          </a:prstGeom>
          <a:solidFill>
            <a:srgbClr val="FFC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SaaS</a:t>
            </a:r>
          </a:p>
        </p:txBody>
      </p:sp>
      <p:sp>
        <p:nvSpPr>
          <p:cNvPr id="35" name="Rounded Rectangle 9">
            <a:extLst>
              <a:ext uri="{FF2B5EF4-FFF2-40B4-BE49-F238E27FC236}">
                <a16:creationId xmlns:a16="http://schemas.microsoft.com/office/drawing/2014/main" id="{9C904829-E76D-4966-8319-EC22ABF28A82}"/>
              </a:ext>
            </a:extLst>
          </p:cNvPr>
          <p:cNvSpPr/>
          <p:nvPr/>
        </p:nvSpPr>
        <p:spPr>
          <a:xfrm>
            <a:off x="4274494" y="360087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City </a:t>
            </a:r>
          </a:p>
        </p:txBody>
      </p:sp>
      <p:sp>
        <p:nvSpPr>
          <p:cNvPr id="36" name="Rounded Rectangle 9">
            <a:extLst>
              <a:ext uri="{FF2B5EF4-FFF2-40B4-BE49-F238E27FC236}">
                <a16:creationId xmlns:a16="http://schemas.microsoft.com/office/drawing/2014/main" id="{8DB093ED-7F0C-4C43-B9ED-EE30B2BCF98D}"/>
              </a:ext>
            </a:extLst>
          </p:cNvPr>
          <p:cNvSpPr/>
          <p:nvPr/>
        </p:nvSpPr>
        <p:spPr>
          <a:xfrm>
            <a:off x="4274494" y="406031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Zip Code </a:t>
            </a:r>
          </a:p>
        </p:txBody>
      </p:sp>
      <p:sp>
        <p:nvSpPr>
          <p:cNvPr id="37" name="Rounded Rectangle 9">
            <a:extLst>
              <a:ext uri="{FF2B5EF4-FFF2-40B4-BE49-F238E27FC236}">
                <a16:creationId xmlns:a16="http://schemas.microsoft.com/office/drawing/2014/main" id="{136553AC-FEA4-46AA-98D3-2387B9BD1723}"/>
              </a:ext>
            </a:extLst>
          </p:cNvPr>
          <p:cNvSpPr/>
          <p:nvPr/>
        </p:nvSpPr>
        <p:spPr>
          <a:xfrm>
            <a:off x="2401314" y="31182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Stockist </a:t>
            </a:r>
          </a:p>
        </p:txBody>
      </p:sp>
      <p:sp>
        <p:nvSpPr>
          <p:cNvPr id="38" name="Rounded Rectangle 9">
            <a:extLst>
              <a:ext uri="{FF2B5EF4-FFF2-40B4-BE49-F238E27FC236}">
                <a16:creationId xmlns:a16="http://schemas.microsoft.com/office/drawing/2014/main" id="{7D2DA15D-BAFB-414C-ABDB-152361F842A5}"/>
              </a:ext>
            </a:extLst>
          </p:cNvPr>
          <p:cNvSpPr/>
          <p:nvPr/>
        </p:nvSpPr>
        <p:spPr>
          <a:xfrm>
            <a:off x="2401314" y="3577014"/>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Sub Stockist </a:t>
            </a:r>
          </a:p>
        </p:txBody>
      </p:sp>
      <p:sp>
        <p:nvSpPr>
          <p:cNvPr id="41" name="Rounded Rectangle 9">
            <a:extLst>
              <a:ext uri="{FF2B5EF4-FFF2-40B4-BE49-F238E27FC236}">
                <a16:creationId xmlns:a16="http://schemas.microsoft.com/office/drawing/2014/main" id="{60D91F13-FA38-43AE-8A22-AE60C74DB114}"/>
              </a:ext>
            </a:extLst>
          </p:cNvPr>
          <p:cNvSpPr/>
          <p:nvPr/>
        </p:nvSpPr>
        <p:spPr>
          <a:xfrm>
            <a:off x="489688" y="4022962"/>
            <a:ext cx="1800000" cy="396000"/>
          </a:xfrm>
          <a:prstGeom prst="roundRect">
            <a:avLst>
              <a:gd name="adj" fmla="val 6979"/>
            </a:avLst>
          </a:prstGeom>
          <a:solidFill>
            <a:srgbClr val="00B0F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Pharmaceutical</a:t>
            </a:r>
          </a:p>
        </p:txBody>
      </p:sp>
      <p:sp>
        <p:nvSpPr>
          <p:cNvPr id="42" name="Rounded Rectangle 9">
            <a:extLst>
              <a:ext uri="{FF2B5EF4-FFF2-40B4-BE49-F238E27FC236}">
                <a16:creationId xmlns:a16="http://schemas.microsoft.com/office/drawing/2014/main" id="{4C594F14-CAA8-401F-B13D-F13EDD576519}"/>
              </a:ext>
            </a:extLst>
          </p:cNvPr>
          <p:cNvSpPr/>
          <p:nvPr/>
        </p:nvSpPr>
        <p:spPr>
          <a:xfrm>
            <a:off x="489688" y="4479506"/>
            <a:ext cx="1800000" cy="396000"/>
          </a:xfrm>
          <a:prstGeom prst="roundRect">
            <a:avLst>
              <a:gd name="adj" fmla="val 6979"/>
            </a:avLst>
          </a:prstGeom>
          <a:solidFill>
            <a:srgbClr val="00915B"/>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Safety</a:t>
            </a:r>
          </a:p>
        </p:txBody>
      </p:sp>
      <p:sp>
        <p:nvSpPr>
          <p:cNvPr id="43" name="Rounded Rectangle 9">
            <a:extLst>
              <a:ext uri="{FF2B5EF4-FFF2-40B4-BE49-F238E27FC236}">
                <a16:creationId xmlns:a16="http://schemas.microsoft.com/office/drawing/2014/main" id="{442F0283-852D-4F9E-8428-B62EC8DF3CC9}"/>
              </a:ext>
            </a:extLst>
          </p:cNvPr>
          <p:cNvSpPr/>
          <p:nvPr/>
        </p:nvSpPr>
        <p:spPr>
          <a:xfrm>
            <a:off x="4274494" y="4519753"/>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Street</a:t>
            </a:r>
          </a:p>
        </p:txBody>
      </p:sp>
      <p:sp>
        <p:nvSpPr>
          <p:cNvPr id="45" name="Rounded Rectangle 9">
            <a:extLst>
              <a:ext uri="{FF2B5EF4-FFF2-40B4-BE49-F238E27FC236}">
                <a16:creationId xmlns:a16="http://schemas.microsoft.com/office/drawing/2014/main" id="{8D8C96E3-08B9-48F8-A429-F28972BD1B11}"/>
              </a:ext>
            </a:extLst>
          </p:cNvPr>
          <p:cNvSpPr/>
          <p:nvPr/>
        </p:nvSpPr>
        <p:spPr>
          <a:xfrm>
            <a:off x="2401314" y="4035800"/>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Start up Stockist </a:t>
            </a:r>
          </a:p>
        </p:txBody>
      </p:sp>
      <p:sp>
        <p:nvSpPr>
          <p:cNvPr id="46" name="Rounded Rectangle 9">
            <a:extLst>
              <a:ext uri="{FF2B5EF4-FFF2-40B4-BE49-F238E27FC236}">
                <a16:creationId xmlns:a16="http://schemas.microsoft.com/office/drawing/2014/main" id="{C14B8F90-0A02-4F77-94B9-1778A70458FF}"/>
              </a:ext>
            </a:extLst>
          </p:cNvPr>
          <p:cNvSpPr/>
          <p:nvPr/>
        </p:nvSpPr>
        <p:spPr>
          <a:xfrm>
            <a:off x="2401314" y="4494586"/>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Managed Distributor </a:t>
            </a:r>
          </a:p>
        </p:txBody>
      </p:sp>
      <p:sp>
        <p:nvSpPr>
          <p:cNvPr id="49" name="Rounded Rectangle 9">
            <a:extLst>
              <a:ext uri="{FF2B5EF4-FFF2-40B4-BE49-F238E27FC236}">
                <a16:creationId xmlns:a16="http://schemas.microsoft.com/office/drawing/2014/main" id="{BEF1FF95-2055-48D0-A015-F9871E86E0F8}"/>
              </a:ext>
            </a:extLst>
          </p:cNvPr>
          <p:cNvSpPr/>
          <p:nvPr/>
        </p:nvSpPr>
        <p:spPr>
          <a:xfrm>
            <a:off x="9888119" y="269086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SEC Identified Groups </a:t>
            </a:r>
          </a:p>
        </p:txBody>
      </p:sp>
      <p:sp>
        <p:nvSpPr>
          <p:cNvPr id="50" name="Rounded Rectangle 9">
            <a:extLst>
              <a:ext uri="{FF2B5EF4-FFF2-40B4-BE49-F238E27FC236}">
                <a16:creationId xmlns:a16="http://schemas.microsoft.com/office/drawing/2014/main" id="{4756C4E7-D5C7-4940-9DB8-2711367B1F63}"/>
              </a:ext>
            </a:extLst>
          </p:cNvPr>
          <p:cNvSpPr/>
          <p:nvPr/>
        </p:nvSpPr>
        <p:spPr>
          <a:xfrm>
            <a:off x="9888118" y="1326486"/>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Customers</a:t>
            </a:r>
          </a:p>
        </p:txBody>
      </p:sp>
      <p:sp>
        <p:nvSpPr>
          <p:cNvPr id="51" name="Rounded Rectangle 9">
            <a:extLst>
              <a:ext uri="{FF2B5EF4-FFF2-40B4-BE49-F238E27FC236}">
                <a16:creationId xmlns:a16="http://schemas.microsoft.com/office/drawing/2014/main" id="{A576C4E3-9AAF-49FA-8B92-C705A2EB9E7E}"/>
              </a:ext>
            </a:extLst>
          </p:cNvPr>
          <p:cNvSpPr/>
          <p:nvPr/>
        </p:nvSpPr>
        <p:spPr>
          <a:xfrm>
            <a:off x="9888119" y="315030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Bachelors </a:t>
            </a:r>
          </a:p>
        </p:txBody>
      </p:sp>
      <p:sp>
        <p:nvSpPr>
          <p:cNvPr id="52" name="Rounded Rectangle 9">
            <a:extLst>
              <a:ext uri="{FF2B5EF4-FFF2-40B4-BE49-F238E27FC236}">
                <a16:creationId xmlns:a16="http://schemas.microsoft.com/office/drawing/2014/main" id="{17964971-74FA-49B1-95E5-F2C7F4BD3303}"/>
              </a:ext>
            </a:extLst>
          </p:cNvPr>
          <p:cNvSpPr/>
          <p:nvPr/>
        </p:nvSpPr>
        <p:spPr>
          <a:xfrm>
            <a:off x="9888119" y="22314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Chain / Professional Buyers </a:t>
            </a:r>
          </a:p>
        </p:txBody>
      </p:sp>
      <p:sp>
        <p:nvSpPr>
          <p:cNvPr id="53" name="Rounded Rectangle 9">
            <a:extLst>
              <a:ext uri="{FF2B5EF4-FFF2-40B4-BE49-F238E27FC236}">
                <a16:creationId xmlns:a16="http://schemas.microsoft.com/office/drawing/2014/main" id="{3647B628-5187-4E57-BF3B-61783E3C6253}"/>
              </a:ext>
            </a:extLst>
          </p:cNvPr>
          <p:cNvSpPr/>
          <p:nvPr/>
        </p:nvSpPr>
        <p:spPr>
          <a:xfrm>
            <a:off x="9888118" y="360974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Housewives</a:t>
            </a:r>
          </a:p>
        </p:txBody>
      </p:sp>
      <p:sp>
        <p:nvSpPr>
          <p:cNvPr id="54" name="Rounded Rectangle 9">
            <a:extLst>
              <a:ext uri="{FF2B5EF4-FFF2-40B4-BE49-F238E27FC236}">
                <a16:creationId xmlns:a16="http://schemas.microsoft.com/office/drawing/2014/main" id="{B1C28A59-1FD0-4F62-A498-88AE335956D3}"/>
              </a:ext>
            </a:extLst>
          </p:cNvPr>
          <p:cNvSpPr/>
          <p:nvPr/>
        </p:nvSpPr>
        <p:spPr>
          <a:xfrm>
            <a:off x="9888118" y="406918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Educators </a:t>
            </a:r>
          </a:p>
        </p:txBody>
      </p:sp>
      <p:sp>
        <p:nvSpPr>
          <p:cNvPr id="55" name="Rounded Rectangle 9">
            <a:extLst>
              <a:ext uri="{FF2B5EF4-FFF2-40B4-BE49-F238E27FC236}">
                <a16:creationId xmlns:a16="http://schemas.microsoft.com/office/drawing/2014/main" id="{9BEEBDD2-F20B-46BD-9D83-32D4A744BADA}"/>
              </a:ext>
            </a:extLst>
          </p:cNvPr>
          <p:cNvSpPr/>
          <p:nvPr/>
        </p:nvSpPr>
        <p:spPr>
          <a:xfrm>
            <a:off x="9888118" y="45286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Children</a:t>
            </a:r>
          </a:p>
        </p:txBody>
      </p:sp>
      <p:sp>
        <p:nvSpPr>
          <p:cNvPr id="57" name="Rounded Rectangle 9">
            <a:extLst>
              <a:ext uri="{FF2B5EF4-FFF2-40B4-BE49-F238E27FC236}">
                <a16:creationId xmlns:a16="http://schemas.microsoft.com/office/drawing/2014/main" id="{9AF06790-079C-4E6F-95DC-FFB59190199D}"/>
              </a:ext>
            </a:extLst>
          </p:cNvPr>
          <p:cNvSpPr/>
          <p:nvPr/>
        </p:nvSpPr>
        <p:spPr>
          <a:xfrm>
            <a:off x="6139558" y="2223489"/>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Construction equipment</a:t>
            </a:r>
          </a:p>
        </p:txBody>
      </p:sp>
      <p:sp>
        <p:nvSpPr>
          <p:cNvPr id="58" name="Rounded Rectangle 9">
            <a:extLst>
              <a:ext uri="{FF2B5EF4-FFF2-40B4-BE49-F238E27FC236}">
                <a16:creationId xmlns:a16="http://schemas.microsoft.com/office/drawing/2014/main" id="{F9807752-D343-48B5-9125-E4FB6D8BDCEF}"/>
              </a:ext>
            </a:extLst>
          </p:cNvPr>
          <p:cNvSpPr/>
          <p:nvPr/>
        </p:nvSpPr>
        <p:spPr>
          <a:xfrm>
            <a:off x="6139557" y="1333039"/>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Channels </a:t>
            </a:r>
          </a:p>
        </p:txBody>
      </p:sp>
      <p:sp>
        <p:nvSpPr>
          <p:cNvPr id="59" name="Rounded Rectangle 9">
            <a:extLst>
              <a:ext uri="{FF2B5EF4-FFF2-40B4-BE49-F238E27FC236}">
                <a16:creationId xmlns:a16="http://schemas.microsoft.com/office/drawing/2014/main" id="{021B83B8-59A2-4EF6-A21F-6DC3FF2BE8B1}"/>
              </a:ext>
            </a:extLst>
          </p:cNvPr>
          <p:cNvSpPr/>
          <p:nvPr/>
        </p:nvSpPr>
        <p:spPr>
          <a:xfrm>
            <a:off x="6139558" y="2682275"/>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Education Institutions</a:t>
            </a:r>
          </a:p>
        </p:txBody>
      </p:sp>
      <p:sp>
        <p:nvSpPr>
          <p:cNvPr id="60" name="Rounded Rectangle 9">
            <a:extLst>
              <a:ext uri="{FF2B5EF4-FFF2-40B4-BE49-F238E27FC236}">
                <a16:creationId xmlns:a16="http://schemas.microsoft.com/office/drawing/2014/main" id="{B451F17C-BD34-408C-B445-124A16540640}"/>
              </a:ext>
            </a:extLst>
          </p:cNvPr>
          <p:cNvSpPr/>
          <p:nvPr/>
        </p:nvSpPr>
        <p:spPr>
          <a:xfrm>
            <a:off x="6139558" y="176470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Pharmacies</a:t>
            </a:r>
          </a:p>
        </p:txBody>
      </p:sp>
      <p:sp>
        <p:nvSpPr>
          <p:cNvPr id="61" name="Rounded Rectangle 9">
            <a:extLst>
              <a:ext uri="{FF2B5EF4-FFF2-40B4-BE49-F238E27FC236}">
                <a16:creationId xmlns:a16="http://schemas.microsoft.com/office/drawing/2014/main" id="{78629756-A085-4CA9-BEA9-D65B7E91A3EC}"/>
              </a:ext>
            </a:extLst>
          </p:cNvPr>
          <p:cNvSpPr/>
          <p:nvPr/>
        </p:nvSpPr>
        <p:spPr>
          <a:xfrm>
            <a:off x="6139557" y="3141061"/>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Contractors &amp; builders </a:t>
            </a:r>
          </a:p>
        </p:txBody>
      </p:sp>
      <p:sp>
        <p:nvSpPr>
          <p:cNvPr id="62" name="Rounded Rectangle 9">
            <a:extLst>
              <a:ext uri="{FF2B5EF4-FFF2-40B4-BE49-F238E27FC236}">
                <a16:creationId xmlns:a16="http://schemas.microsoft.com/office/drawing/2014/main" id="{47CE7B21-D627-405B-A001-90CD5FCF72CE}"/>
              </a:ext>
            </a:extLst>
          </p:cNvPr>
          <p:cNvSpPr/>
          <p:nvPr/>
        </p:nvSpPr>
        <p:spPr>
          <a:xfrm>
            <a:off x="6139557" y="3599847"/>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Showrooms / Resellers</a:t>
            </a:r>
          </a:p>
        </p:txBody>
      </p:sp>
      <p:sp>
        <p:nvSpPr>
          <p:cNvPr id="63" name="Rounded Rectangle 9">
            <a:extLst>
              <a:ext uri="{FF2B5EF4-FFF2-40B4-BE49-F238E27FC236}">
                <a16:creationId xmlns:a16="http://schemas.microsoft.com/office/drawing/2014/main" id="{A6E0DEFA-EE38-4AFD-8AEA-3314962E3DCB}"/>
              </a:ext>
            </a:extLst>
          </p:cNvPr>
          <p:cNvSpPr/>
          <p:nvPr/>
        </p:nvSpPr>
        <p:spPr>
          <a:xfrm>
            <a:off x="6139557" y="4058633"/>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Retail chains</a:t>
            </a:r>
          </a:p>
        </p:txBody>
      </p:sp>
      <p:sp>
        <p:nvSpPr>
          <p:cNvPr id="64" name="Rounded Rectangle 9">
            <a:extLst>
              <a:ext uri="{FF2B5EF4-FFF2-40B4-BE49-F238E27FC236}">
                <a16:creationId xmlns:a16="http://schemas.microsoft.com/office/drawing/2014/main" id="{C8EA4544-A1F0-4269-A2DE-DC8CB37459FD}"/>
              </a:ext>
            </a:extLst>
          </p:cNvPr>
          <p:cNvSpPr/>
          <p:nvPr/>
        </p:nvSpPr>
        <p:spPr>
          <a:xfrm>
            <a:off x="6139557" y="4517419"/>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Supermarkets </a:t>
            </a:r>
          </a:p>
        </p:txBody>
      </p:sp>
      <p:sp>
        <p:nvSpPr>
          <p:cNvPr id="65" name="Rounded Rectangle 9">
            <a:extLst>
              <a:ext uri="{FF2B5EF4-FFF2-40B4-BE49-F238E27FC236}">
                <a16:creationId xmlns:a16="http://schemas.microsoft.com/office/drawing/2014/main" id="{C9C78E53-B692-436A-8941-9DBA644A22BA}"/>
              </a:ext>
            </a:extLst>
          </p:cNvPr>
          <p:cNvSpPr/>
          <p:nvPr/>
        </p:nvSpPr>
        <p:spPr>
          <a:xfrm>
            <a:off x="489688" y="4943378"/>
            <a:ext cx="1800000" cy="396000"/>
          </a:xfrm>
          <a:prstGeom prst="roundRect">
            <a:avLst>
              <a:gd name="adj" fmla="val 6979"/>
            </a:avLst>
          </a:prstGeom>
          <a:solidFill>
            <a:srgbClr val="FF0000"/>
          </a:solidFill>
          <a:ln w="12700" cap="flat" cmpd="sng" algn="ctr">
            <a:noFill/>
            <a:prstDash val="solid"/>
            <a:miter lim="800000"/>
          </a:ln>
          <a:effectLst/>
        </p:spPr>
        <p:txBody>
          <a:bodyPr wrap="square" rtlCol="0" anchor="ctr"/>
          <a:lstStyle/>
          <a:p>
            <a:pPr algn="ctr" defTabSz="914217"/>
            <a:r>
              <a:rPr lang="en-US" sz="1200" b="1" kern="0" dirty="0">
                <a:solidFill>
                  <a:srgbClr val="FFFFFF"/>
                </a:solidFill>
                <a:latin typeface="Lato Light" panose="020F0502020204030203"/>
              </a:rPr>
              <a:t>Schools</a:t>
            </a:r>
          </a:p>
        </p:txBody>
      </p:sp>
      <p:sp>
        <p:nvSpPr>
          <p:cNvPr id="66" name="Rounded Rectangle 9">
            <a:extLst>
              <a:ext uri="{FF2B5EF4-FFF2-40B4-BE49-F238E27FC236}">
                <a16:creationId xmlns:a16="http://schemas.microsoft.com/office/drawing/2014/main" id="{3C9B1DBA-7EF3-4945-8CE3-9B746D74108E}"/>
              </a:ext>
            </a:extLst>
          </p:cNvPr>
          <p:cNvSpPr/>
          <p:nvPr/>
        </p:nvSpPr>
        <p:spPr>
          <a:xfrm>
            <a:off x="2401314" y="4953371"/>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Managed Distributor </a:t>
            </a:r>
          </a:p>
        </p:txBody>
      </p:sp>
      <p:sp>
        <p:nvSpPr>
          <p:cNvPr id="69" name="Rounded Rectangle 9">
            <a:extLst>
              <a:ext uri="{FF2B5EF4-FFF2-40B4-BE49-F238E27FC236}">
                <a16:creationId xmlns:a16="http://schemas.microsoft.com/office/drawing/2014/main" id="{C7352627-CEBD-4C28-A20B-D3A1183C4675}"/>
              </a:ext>
            </a:extLst>
          </p:cNvPr>
          <p:cNvSpPr/>
          <p:nvPr/>
        </p:nvSpPr>
        <p:spPr>
          <a:xfrm>
            <a:off x="6139557" y="495844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Electrical resellers</a:t>
            </a:r>
          </a:p>
        </p:txBody>
      </p:sp>
      <p:sp>
        <p:nvSpPr>
          <p:cNvPr id="70" name="TextBox 69">
            <a:extLst>
              <a:ext uri="{FF2B5EF4-FFF2-40B4-BE49-F238E27FC236}">
                <a16:creationId xmlns:a16="http://schemas.microsoft.com/office/drawing/2014/main" id="{CE954B0D-108E-47DF-BFD5-E6B087ACA4DE}"/>
              </a:ext>
            </a:extLst>
          </p:cNvPr>
          <p:cNvSpPr txBox="1"/>
          <p:nvPr/>
        </p:nvSpPr>
        <p:spPr>
          <a:xfrm>
            <a:off x="0" y="0"/>
            <a:ext cx="9525741"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Categories.</a:t>
            </a:r>
          </a:p>
        </p:txBody>
      </p:sp>
      <p:pic>
        <p:nvPicPr>
          <p:cNvPr id="71" name="Picture 70" descr="Logo&#10;&#10;Description automatically generated">
            <a:extLst>
              <a:ext uri="{FF2B5EF4-FFF2-40B4-BE49-F238E27FC236}">
                <a16:creationId xmlns:a16="http://schemas.microsoft.com/office/drawing/2014/main" id="{030BB43D-3EEA-4E8C-9CCF-389351213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72" name="TextBox 71">
            <a:extLst>
              <a:ext uri="{FF2B5EF4-FFF2-40B4-BE49-F238E27FC236}">
                <a16:creationId xmlns:a16="http://schemas.microsoft.com/office/drawing/2014/main" id="{4F8BB21C-ACC3-42B9-AB2F-27E698209462}"/>
              </a:ext>
            </a:extLst>
          </p:cNvPr>
          <p:cNvSpPr txBox="1"/>
          <p:nvPr/>
        </p:nvSpPr>
        <p:spPr>
          <a:xfrm>
            <a:off x="630119" y="5514174"/>
            <a:ext cx="10884219" cy="707886"/>
          </a:xfrm>
          <a:prstGeom prst="rect">
            <a:avLst/>
          </a:prstGeom>
          <a:noFill/>
        </p:spPr>
        <p:txBody>
          <a:bodyPr wrap="square" rtlCol="0">
            <a:spAutoFit/>
          </a:bodyPr>
          <a:lstStyle/>
          <a:p>
            <a:pPr marL="285750" indent="-285750">
              <a:buFont typeface="+mj-lt"/>
              <a:buAutoNum type="romanUcPeriod"/>
            </a:pPr>
            <a:r>
              <a:rPr lang="en-GB" sz="800" dirty="0">
                <a:latin typeface="Lato Light" panose="020F0502020204030203"/>
              </a:rPr>
              <a:t>The basis of this model is how to reach our target market of housewives through a distribution model.</a:t>
            </a:r>
          </a:p>
          <a:p>
            <a:pPr marL="285750" indent="-285750">
              <a:buFont typeface="+mj-lt"/>
              <a:buAutoNum type="romanUcPeriod"/>
            </a:pPr>
            <a:r>
              <a:rPr lang="en-GB" sz="800" dirty="0">
                <a:latin typeface="Lato Light" panose="020F0502020204030203"/>
              </a:rPr>
              <a:t>It then works backward through the regions to determine if a national level model is needed </a:t>
            </a:r>
          </a:p>
          <a:p>
            <a:pPr marL="285750" indent="-285750">
              <a:buFont typeface="+mj-lt"/>
              <a:buAutoNum type="romanUcPeriod"/>
            </a:pPr>
            <a:r>
              <a:rPr lang="en-GB" sz="800" dirty="0">
                <a:latin typeface="Lato Light" panose="020F0502020204030203"/>
              </a:rPr>
              <a:t>Then works back again to a national level distributor or multiple state level distributors </a:t>
            </a:r>
          </a:p>
          <a:p>
            <a:pPr marL="285750" indent="-285750">
              <a:buFont typeface="+mj-lt"/>
              <a:buAutoNum type="romanUcPeriod"/>
            </a:pPr>
            <a:r>
              <a:rPr lang="en-GB" sz="800" dirty="0">
                <a:latin typeface="Lato Light" panose="020F0502020204030203"/>
              </a:rPr>
              <a:t>Then works further back that the ideal environment for thee housewives will be to purchase the solution from a pharmacy as its more likely.</a:t>
            </a:r>
          </a:p>
          <a:p>
            <a:pPr marL="285750" indent="-285750">
              <a:buFont typeface="+mj-lt"/>
              <a:buAutoNum type="romanUcPeriod"/>
            </a:pPr>
            <a:r>
              <a:rPr lang="en-GB" sz="800" dirty="0">
                <a:latin typeface="Lato Light" panose="020F0502020204030203"/>
              </a:rPr>
              <a:t>Having identified 2 possibilities from each layer , its now a matter of running a exercise to determine which of the 2 models will work for the business</a:t>
            </a:r>
          </a:p>
        </p:txBody>
      </p:sp>
      <p:sp>
        <p:nvSpPr>
          <p:cNvPr id="48" name="Rounded Rectangle 9">
            <a:extLst>
              <a:ext uri="{FF2B5EF4-FFF2-40B4-BE49-F238E27FC236}">
                <a16:creationId xmlns:a16="http://schemas.microsoft.com/office/drawing/2014/main" id="{3286E652-636E-4B98-87C7-F20225105F8F}"/>
              </a:ext>
            </a:extLst>
          </p:cNvPr>
          <p:cNvSpPr/>
          <p:nvPr/>
        </p:nvSpPr>
        <p:spPr>
          <a:xfrm>
            <a:off x="7999343" y="269086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B</a:t>
            </a:r>
          </a:p>
        </p:txBody>
      </p:sp>
      <p:sp>
        <p:nvSpPr>
          <p:cNvPr id="56" name="Rounded Rectangle 9">
            <a:extLst>
              <a:ext uri="{FF2B5EF4-FFF2-40B4-BE49-F238E27FC236}">
                <a16:creationId xmlns:a16="http://schemas.microsoft.com/office/drawing/2014/main" id="{CAF0CBF1-2F52-4E89-A785-AE7D0D980FCC}"/>
              </a:ext>
            </a:extLst>
          </p:cNvPr>
          <p:cNvSpPr/>
          <p:nvPr/>
        </p:nvSpPr>
        <p:spPr>
          <a:xfrm>
            <a:off x="7999342" y="1326486"/>
            <a:ext cx="1799999" cy="360000"/>
          </a:xfrm>
          <a:prstGeom prst="roundRect">
            <a:avLst>
              <a:gd name="adj" fmla="val 6979"/>
            </a:avLst>
          </a:prstGeom>
          <a:solidFill>
            <a:srgbClr val="0091B5"/>
          </a:solidFill>
          <a:ln w="12700" cap="flat" cmpd="sng" algn="ctr">
            <a:noFill/>
            <a:prstDash val="solid"/>
            <a:miter lim="800000"/>
          </a:ln>
          <a:effectLst/>
        </p:spPr>
        <p:txBody>
          <a:bodyPr wrap="square" rtlCol="0" anchor="ctr"/>
          <a:lstStyle/>
          <a:p>
            <a:pPr algn="ctr" defTabSz="914217"/>
            <a:r>
              <a:rPr lang="en-US" sz="1400" b="1" kern="0" dirty="0">
                <a:solidFill>
                  <a:schemeClr val="bg1"/>
                </a:solidFill>
                <a:latin typeface="Lato Light" panose="020F0502020204030203"/>
              </a:rPr>
              <a:t>Product Groups </a:t>
            </a:r>
          </a:p>
        </p:txBody>
      </p:sp>
      <p:sp>
        <p:nvSpPr>
          <p:cNvPr id="67" name="Rounded Rectangle 9">
            <a:extLst>
              <a:ext uri="{FF2B5EF4-FFF2-40B4-BE49-F238E27FC236}">
                <a16:creationId xmlns:a16="http://schemas.microsoft.com/office/drawing/2014/main" id="{4764F310-1E09-45DE-9367-6AA3AB96BA18}"/>
              </a:ext>
            </a:extLst>
          </p:cNvPr>
          <p:cNvSpPr/>
          <p:nvPr/>
        </p:nvSpPr>
        <p:spPr>
          <a:xfrm>
            <a:off x="7999343" y="315030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C</a:t>
            </a:r>
          </a:p>
        </p:txBody>
      </p:sp>
      <p:sp>
        <p:nvSpPr>
          <p:cNvPr id="68" name="Rounded Rectangle 9">
            <a:extLst>
              <a:ext uri="{FF2B5EF4-FFF2-40B4-BE49-F238E27FC236}">
                <a16:creationId xmlns:a16="http://schemas.microsoft.com/office/drawing/2014/main" id="{07BF206C-BB6C-49F6-BCDA-097A24152CB7}"/>
              </a:ext>
            </a:extLst>
          </p:cNvPr>
          <p:cNvSpPr/>
          <p:nvPr/>
        </p:nvSpPr>
        <p:spPr>
          <a:xfrm>
            <a:off x="7999343" y="22314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A</a:t>
            </a:r>
          </a:p>
        </p:txBody>
      </p:sp>
      <p:sp>
        <p:nvSpPr>
          <p:cNvPr id="73" name="Rounded Rectangle 9">
            <a:extLst>
              <a:ext uri="{FF2B5EF4-FFF2-40B4-BE49-F238E27FC236}">
                <a16:creationId xmlns:a16="http://schemas.microsoft.com/office/drawing/2014/main" id="{421B274D-27A5-4E41-B328-BB1A3C491B93}"/>
              </a:ext>
            </a:extLst>
          </p:cNvPr>
          <p:cNvSpPr/>
          <p:nvPr/>
        </p:nvSpPr>
        <p:spPr>
          <a:xfrm>
            <a:off x="7999342" y="3609748"/>
            <a:ext cx="1800000" cy="396000"/>
          </a:xfrm>
          <a:prstGeom prst="roundRect">
            <a:avLst>
              <a:gd name="adj" fmla="val 6979"/>
            </a:avLst>
          </a:prstGeom>
          <a:solidFill>
            <a:schemeClr val="accent1">
              <a:lumMod val="40000"/>
              <a:lumOff val="60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D</a:t>
            </a:r>
          </a:p>
        </p:txBody>
      </p:sp>
      <p:sp>
        <p:nvSpPr>
          <p:cNvPr id="74" name="Rounded Rectangle 9">
            <a:extLst>
              <a:ext uri="{FF2B5EF4-FFF2-40B4-BE49-F238E27FC236}">
                <a16:creationId xmlns:a16="http://schemas.microsoft.com/office/drawing/2014/main" id="{2FEFEE46-3A81-4B47-A6F9-74739A2E9B4C}"/>
              </a:ext>
            </a:extLst>
          </p:cNvPr>
          <p:cNvSpPr/>
          <p:nvPr/>
        </p:nvSpPr>
        <p:spPr>
          <a:xfrm>
            <a:off x="7999342" y="406918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E</a:t>
            </a:r>
          </a:p>
        </p:txBody>
      </p:sp>
      <p:sp>
        <p:nvSpPr>
          <p:cNvPr id="75" name="Rounded Rectangle 9">
            <a:extLst>
              <a:ext uri="{FF2B5EF4-FFF2-40B4-BE49-F238E27FC236}">
                <a16:creationId xmlns:a16="http://schemas.microsoft.com/office/drawing/2014/main" id="{AEBBE7FB-A46A-4E15-847A-5B51AEE57F2E}"/>
              </a:ext>
            </a:extLst>
          </p:cNvPr>
          <p:cNvSpPr/>
          <p:nvPr/>
        </p:nvSpPr>
        <p:spPr>
          <a:xfrm>
            <a:off x="7999342" y="4528628"/>
            <a:ext cx="1800000" cy="396000"/>
          </a:xfrm>
          <a:prstGeom prst="roundRect">
            <a:avLst>
              <a:gd name="adj" fmla="val 6979"/>
            </a:avLst>
          </a:prstGeom>
          <a:solidFill>
            <a:schemeClr val="bg1">
              <a:lumMod val="85000"/>
            </a:schemeClr>
          </a:solidFill>
          <a:ln w="12700" cap="flat" cmpd="sng" algn="ctr">
            <a:noFill/>
            <a:prstDash val="solid"/>
            <a:miter lim="800000"/>
          </a:ln>
          <a:effectLst/>
        </p:spPr>
        <p:txBody>
          <a:bodyPr wrap="square" rtlCol="0" anchor="ctr"/>
          <a:lstStyle/>
          <a:p>
            <a:pPr algn="ctr" defTabSz="914217"/>
            <a:r>
              <a:rPr lang="en-US" sz="1000" b="1" kern="0" dirty="0">
                <a:solidFill>
                  <a:srgbClr val="FFFFFF"/>
                </a:solidFill>
                <a:latin typeface="Lato Light" panose="020F0502020204030203"/>
              </a:rPr>
              <a:t>F</a:t>
            </a:r>
          </a:p>
        </p:txBody>
      </p:sp>
    </p:spTree>
    <p:extLst>
      <p:ext uri="{BB962C8B-B14F-4D97-AF65-F5344CB8AC3E}">
        <p14:creationId xmlns:p14="http://schemas.microsoft.com/office/powerpoint/2010/main" val="41929288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BB33774-E20D-4881-896D-2B547A6E108B}"/>
              </a:ext>
            </a:extLst>
          </p:cNvPr>
          <p:cNvSpPr txBox="1"/>
          <p:nvPr/>
        </p:nvSpPr>
        <p:spPr>
          <a:xfrm rot="16200000">
            <a:off x="-3034472" y="3059667"/>
            <a:ext cx="6858001"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algn="r">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r"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err="1">
                <a:ln>
                  <a:noFill/>
                </a:ln>
                <a:solidFill>
                  <a:schemeClr val="tx1">
                    <a:lumMod val="50000"/>
                    <a:lumOff val="50000"/>
                  </a:schemeClr>
                </a:solidFill>
                <a:effectLst/>
                <a:uLnTx/>
                <a:uFillTx/>
                <a:latin typeface="Poppins" panose="00000500000000000000" pitchFamily="2" charset="0"/>
                <a:cs typeface="Poppins" panose="00000500000000000000" pitchFamily="2" charset="0"/>
              </a:rPr>
              <a:t>nnel</a:t>
            </a:r>
            <a:r>
              <a:rPr kumimoji="0" lang="en-GB" sz="1400" b="1" i="0" u="none" strike="noStrike" kern="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 Description Guidelines (Example) </a:t>
            </a:r>
          </a:p>
        </p:txBody>
      </p:sp>
      <p:sp>
        <p:nvSpPr>
          <p:cNvPr id="2" name="Slide Number Placeholder 1">
            <a:extLst>
              <a:ext uri="{FF2B5EF4-FFF2-40B4-BE49-F238E27FC236}">
                <a16:creationId xmlns:a16="http://schemas.microsoft.com/office/drawing/2014/main" id="{29C4A7AE-E730-4585-B5C6-D632309B07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2759-756A-4349-8092-D1FF94BB559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C79A0DE9-5258-4D09-AA20-57851277BD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8" name="Picture 7">
            <a:extLst>
              <a:ext uri="{FF2B5EF4-FFF2-40B4-BE49-F238E27FC236}">
                <a16:creationId xmlns:a16="http://schemas.microsoft.com/office/drawing/2014/main" id="{69DC0C2B-6E18-410B-DFAF-DB607BC045A8}"/>
              </a:ext>
            </a:extLst>
          </p:cNvPr>
          <p:cNvPicPr>
            <a:picLocks noChangeAspect="1"/>
          </p:cNvPicPr>
          <p:nvPr/>
        </p:nvPicPr>
        <p:blipFill>
          <a:blip r:embed="rId3"/>
          <a:stretch>
            <a:fillRect/>
          </a:stretch>
        </p:blipFill>
        <p:spPr>
          <a:xfrm>
            <a:off x="1760707" y="0"/>
            <a:ext cx="10431294" cy="6824470"/>
          </a:xfrm>
          <a:prstGeom prst="rect">
            <a:avLst/>
          </a:prstGeom>
        </p:spPr>
      </p:pic>
      <p:sp>
        <p:nvSpPr>
          <p:cNvPr id="10" name="TextBox 9">
            <a:extLst>
              <a:ext uri="{FF2B5EF4-FFF2-40B4-BE49-F238E27FC236}">
                <a16:creationId xmlns:a16="http://schemas.microsoft.com/office/drawing/2014/main" id="{5ACA0502-DEEE-2274-DB22-2F22C7D3FEE4}"/>
              </a:ext>
            </a:extLst>
          </p:cNvPr>
          <p:cNvSpPr txBox="1"/>
          <p:nvPr/>
        </p:nvSpPr>
        <p:spPr>
          <a:xfrm>
            <a:off x="1267097" y="104504"/>
            <a:ext cx="522514" cy="369332"/>
          </a:xfrm>
          <a:prstGeom prst="rect">
            <a:avLst/>
          </a:prstGeom>
          <a:noFill/>
        </p:spPr>
        <p:txBody>
          <a:bodyPr wrap="square" rtlCol="0">
            <a:spAutoFit/>
          </a:bodyPr>
          <a:lstStyle/>
          <a:p>
            <a:r>
              <a:rPr lang="en-GB" b="1" dirty="0">
                <a:latin typeface="Lato Light" panose="020F0502020204030203" pitchFamily="34" charset="0"/>
                <a:ea typeface="Lato Light" panose="020F0502020204030203" pitchFamily="34" charset="0"/>
                <a:cs typeface="Lato Light" panose="020F0502020204030203" pitchFamily="34" charset="0"/>
              </a:rPr>
              <a:t>#1</a:t>
            </a:r>
          </a:p>
        </p:txBody>
      </p:sp>
    </p:spTree>
    <p:extLst>
      <p:ext uri="{BB962C8B-B14F-4D97-AF65-F5344CB8AC3E}">
        <p14:creationId xmlns:p14="http://schemas.microsoft.com/office/powerpoint/2010/main" val="235739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8343A7-DF59-4DE8-8E4C-68973C21FC06}"/>
              </a:ext>
            </a:extLst>
          </p:cNvPr>
          <p:cNvSpPr txBox="1"/>
          <p:nvPr/>
        </p:nvSpPr>
        <p:spPr>
          <a:xfrm>
            <a:off x="0" y="42030"/>
            <a:ext cx="7876352"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Channel Description Guidelines (Example) </a:t>
            </a:r>
          </a:p>
        </p:txBody>
      </p:sp>
      <p:sp>
        <p:nvSpPr>
          <p:cNvPr id="3" name="Slide Number Placeholder 2">
            <a:extLst>
              <a:ext uri="{FF2B5EF4-FFF2-40B4-BE49-F238E27FC236}">
                <a16:creationId xmlns:a16="http://schemas.microsoft.com/office/drawing/2014/main" id="{6C688740-9842-4574-AA5D-6048EEFBA5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6A2759-756A-4349-8092-D1FF94BB559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a16="http://schemas.microsoft.com/office/drawing/2014/main" id="{15F8A2B4-3E3C-43A0-8847-9AC5500B41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pic>
        <p:nvPicPr>
          <p:cNvPr id="6" name="Picture 5">
            <a:extLst>
              <a:ext uri="{FF2B5EF4-FFF2-40B4-BE49-F238E27FC236}">
                <a16:creationId xmlns:a16="http://schemas.microsoft.com/office/drawing/2014/main" id="{AFD3C103-429F-14E6-C466-8486665CDEE8}"/>
              </a:ext>
            </a:extLst>
          </p:cNvPr>
          <p:cNvPicPr>
            <a:picLocks noChangeAspect="1"/>
          </p:cNvPicPr>
          <p:nvPr/>
        </p:nvPicPr>
        <p:blipFill>
          <a:blip r:embed="rId3"/>
          <a:stretch>
            <a:fillRect/>
          </a:stretch>
        </p:blipFill>
        <p:spPr>
          <a:xfrm>
            <a:off x="1668181" y="822960"/>
            <a:ext cx="10284485" cy="5839097"/>
          </a:xfrm>
          <a:prstGeom prst="rect">
            <a:avLst/>
          </a:prstGeom>
        </p:spPr>
      </p:pic>
      <p:sp>
        <p:nvSpPr>
          <p:cNvPr id="7" name="TextBox 6">
            <a:extLst>
              <a:ext uri="{FF2B5EF4-FFF2-40B4-BE49-F238E27FC236}">
                <a16:creationId xmlns:a16="http://schemas.microsoft.com/office/drawing/2014/main" id="{B77D5431-2BE2-7F51-463A-F1BBAF6E411E}"/>
              </a:ext>
            </a:extLst>
          </p:cNvPr>
          <p:cNvSpPr txBox="1"/>
          <p:nvPr/>
        </p:nvSpPr>
        <p:spPr>
          <a:xfrm>
            <a:off x="3686992" y="111853"/>
            <a:ext cx="522514" cy="369332"/>
          </a:xfrm>
          <a:prstGeom prst="rect">
            <a:avLst/>
          </a:prstGeom>
          <a:noFill/>
        </p:spPr>
        <p:txBody>
          <a:bodyPr wrap="square" rtlCol="0">
            <a:spAutoFit/>
          </a:bodyPr>
          <a:lstStyle/>
          <a:p>
            <a:r>
              <a:rPr lang="en-GB" b="1" dirty="0">
                <a:latin typeface="Lato Light" panose="020F0502020204030203" pitchFamily="34" charset="0"/>
                <a:ea typeface="Lato Light" panose="020F0502020204030203" pitchFamily="34" charset="0"/>
                <a:cs typeface="Lato Light" panose="020F0502020204030203" pitchFamily="34" charset="0"/>
              </a:rPr>
              <a:t>#2</a:t>
            </a:r>
          </a:p>
        </p:txBody>
      </p:sp>
    </p:spTree>
    <p:extLst>
      <p:ext uri="{BB962C8B-B14F-4D97-AF65-F5344CB8AC3E}">
        <p14:creationId xmlns:p14="http://schemas.microsoft.com/office/powerpoint/2010/main" val="3106920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A32DAE-34EF-96AA-7E20-A3939DA9B1B3}"/>
              </a:ext>
            </a:extLst>
          </p:cNvPr>
          <p:cNvSpPr>
            <a:spLocks noGrp="1"/>
          </p:cNvSpPr>
          <p:nvPr>
            <p:ph type="sldNum" sz="quarter" idx="12"/>
          </p:nvPr>
        </p:nvSpPr>
        <p:spPr/>
        <p:txBody>
          <a:bodyPr/>
          <a:lstStyle/>
          <a:p>
            <a:fld id="{C1638E35-8F57-43A4-A9E9-DAE504320E33}" type="slidenum">
              <a:rPr lang="en-GB" smtClean="0"/>
              <a:t>23</a:t>
            </a:fld>
            <a:endParaRPr lang="en-GB"/>
          </a:p>
        </p:txBody>
      </p:sp>
      <p:pic>
        <p:nvPicPr>
          <p:cNvPr id="3" name="Picture 2">
            <a:extLst>
              <a:ext uri="{FF2B5EF4-FFF2-40B4-BE49-F238E27FC236}">
                <a16:creationId xmlns:a16="http://schemas.microsoft.com/office/drawing/2014/main" id="{370CD09A-0E87-3704-FAAA-329F85B48BCF}"/>
              </a:ext>
            </a:extLst>
          </p:cNvPr>
          <p:cNvPicPr>
            <a:picLocks noChangeAspect="1"/>
          </p:cNvPicPr>
          <p:nvPr/>
        </p:nvPicPr>
        <p:blipFill>
          <a:blip r:embed="rId2"/>
          <a:stretch>
            <a:fillRect/>
          </a:stretch>
        </p:blipFill>
        <p:spPr>
          <a:xfrm>
            <a:off x="0" y="1184573"/>
            <a:ext cx="12192000" cy="4488853"/>
          </a:xfrm>
          <a:prstGeom prst="rect">
            <a:avLst/>
          </a:prstGeom>
        </p:spPr>
      </p:pic>
      <p:sp>
        <p:nvSpPr>
          <p:cNvPr id="4" name="TextBox 3">
            <a:extLst>
              <a:ext uri="{FF2B5EF4-FFF2-40B4-BE49-F238E27FC236}">
                <a16:creationId xmlns:a16="http://schemas.microsoft.com/office/drawing/2014/main" id="{953D3FA1-B494-A285-34F9-AFE0C6276B75}"/>
              </a:ext>
            </a:extLst>
          </p:cNvPr>
          <p:cNvSpPr txBox="1"/>
          <p:nvPr/>
        </p:nvSpPr>
        <p:spPr>
          <a:xfrm>
            <a:off x="0" y="42030"/>
            <a:ext cx="7876352" cy="738664"/>
          </a:xfrm>
          <a:prstGeom prst="rect">
            <a:avLst/>
          </a:prstGeom>
          <a:noFill/>
          <a:ln>
            <a:noFill/>
          </a:ln>
        </p:spPr>
        <p:txBody>
          <a:bodyPr wrap="square" rtlCol="0">
            <a:spAutoFit/>
          </a:bodyPr>
          <a:lstStyle>
            <a:defPPr>
              <a:defRPr lang="en-US"/>
            </a:defPPr>
            <a:lvl1pPr marR="0" lvl="0" indent="0" defTabSz="435356" fontAlgn="auto">
              <a:lnSpc>
                <a:spcPct val="100000"/>
              </a:lnSpc>
              <a:spcBef>
                <a:spcPts val="0"/>
              </a:spcBef>
              <a:spcAft>
                <a:spcPts val="0"/>
              </a:spcAft>
              <a:buClrTx/>
              <a:buSzTx/>
              <a:buFontTx/>
              <a:buNone/>
              <a:tabLst/>
              <a:defRPr kumimoji="0" sz="2400" b="1" i="0" u="none" strike="noStrike" kern="0" cap="none" spc="0" normalizeH="0" baseline="0">
                <a:ln>
                  <a:noFill/>
                </a:ln>
                <a:solidFill>
                  <a:srgbClr val="002060"/>
                </a:solidFill>
                <a:effectLst/>
                <a:uLnTx/>
                <a:uFillTx/>
                <a:latin typeface="Lato Light"/>
              </a:defRPr>
            </a:lvl1p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chemeClr val="tx1">
                    <a:lumMod val="50000"/>
                    <a:lumOff val="50000"/>
                  </a:schemeClr>
                </a:solidFill>
                <a:effectLst/>
                <a:uLnTx/>
                <a:uFillTx/>
                <a:latin typeface="Poppins" panose="00000500000000000000" pitchFamily="2" charset="0"/>
                <a:cs typeface="Poppins" panose="00000500000000000000" pitchFamily="2" charset="0"/>
              </a:rPr>
              <a:t>Channel Description Guidelines (Example) </a:t>
            </a:r>
          </a:p>
        </p:txBody>
      </p:sp>
      <p:pic>
        <p:nvPicPr>
          <p:cNvPr id="5" name="Picture 4" descr="Logo&#10;&#10;Description automatically generated">
            <a:extLst>
              <a:ext uri="{FF2B5EF4-FFF2-40B4-BE49-F238E27FC236}">
                <a16:creationId xmlns:a16="http://schemas.microsoft.com/office/drawing/2014/main" id="{9293D3C6-8F01-2E82-D846-02E928894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6" name="TextBox 5">
            <a:extLst>
              <a:ext uri="{FF2B5EF4-FFF2-40B4-BE49-F238E27FC236}">
                <a16:creationId xmlns:a16="http://schemas.microsoft.com/office/drawing/2014/main" id="{D60CC914-7AF6-9494-C263-882D3E87AD49}"/>
              </a:ext>
            </a:extLst>
          </p:cNvPr>
          <p:cNvSpPr txBox="1"/>
          <p:nvPr/>
        </p:nvSpPr>
        <p:spPr>
          <a:xfrm>
            <a:off x="3657601" y="130630"/>
            <a:ext cx="522514" cy="369332"/>
          </a:xfrm>
          <a:prstGeom prst="rect">
            <a:avLst/>
          </a:prstGeom>
          <a:noFill/>
        </p:spPr>
        <p:txBody>
          <a:bodyPr wrap="square" rtlCol="0">
            <a:spAutoFit/>
          </a:bodyPr>
          <a:lstStyle/>
          <a:p>
            <a:r>
              <a:rPr lang="en-GB" b="1" dirty="0">
                <a:latin typeface="Lato Light" panose="020F0502020204030203" pitchFamily="34" charset="0"/>
                <a:ea typeface="Lato Light" panose="020F0502020204030203" pitchFamily="34" charset="0"/>
                <a:cs typeface="Lato Light" panose="020F0502020204030203" pitchFamily="34" charset="0"/>
              </a:rPr>
              <a:t>#3</a:t>
            </a:r>
          </a:p>
        </p:txBody>
      </p:sp>
    </p:spTree>
    <p:extLst>
      <p:ext uri="{BB962C8B-B14F-4D97-AF65-F5344CB8AC3E}">
        <p14:creationId xmlns:p14="http://schemas.microsoft.com/office/powerpoint/2010/main" val="4165427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0CB68E0-0085-4BE8-AFB2-BAD76B7C7801}"/>
              </a:ext>
            </a:extLst>
          </p:cNvPr>
          <p:cNvSpPr txBox="1"/>
          <p:nvPr/>
        </p:nvSpPr>
        <p:spPr>
          <a:xfrm>
            <a:off x="0" y="0"/>
            <a:ext cx="9525741"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Partner Types</a:t>
            </a:r>
          </a:p>
        </p:txBody>
      </p:sp>
      <p:pic>
        <p:nvPicPr>
          <p:cNvPr id="4" name="Picture 3" descr="Logo&#10;&#10;Description automatically generated">
            <a:extLst>
              <a:ext uri="{FF2B5EF4-FFF2-40B4-BE49-F238E27FC236}">
                <a16:creationId xmlns:a16="http://schemas.microsoft.com/office/drawing/2014/main" id="{E63D7EF3-B82F-4525-B8C5-D80246EC62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2" name="Footer Placeholder 1">
            <a:extLst>
              <a:ext uri="{FF2B5EF4-FFF2-40B4-BE49-F238E27FC236}">
                <a16:creationId xmlns:a16="http://schemas.microsoft.com/office/drawing/2014/main" id="{DF683F91-C234-4357-B062-F550CA96B93A}"/>
              </a:ext>
            </a:extLst>
          </p:cNvPr>
          <p:cNvSpPr>
            <a:spLocks noGrp="1"/>
          </p:cNvSpPr>
          <p:nvPr>
            <p:ph type="ftr" sz="quarter" idx="11"/>
          </p:nvPr>
        </p:nvSpPr>
        <p:spPr/>
        <p:txBody>
          <a:bodyPr/>
          <a:lstStyle/>
          <a:p>
            <a:r>
              <a:rPr lang="en-GB"/>
              <a:t>www.upskilpro.com</a:t>
            </a:r>
          </a:p>
        </p:txBody>
      </p:sp>
      <p:sp>
        <p:nvSpPr>
          <p:cNvPr id="7" name="Slide Number Placeholder 6">
            <a:extLst>
              <a:ext uri="{FF2B5EF4-FFF2-40B4-BE49-F238E27FC236}">
                <a16:creationId xmlns:a16="http://schemas.microsoft.com/office/drawing/2014/main" id="{C7441EB3-C158-44BE-8176-2865BADEFC91}"/>
              </a:ext>
            </a:extLst>
          </p:cNvPr>
          <p:cNvSpPr>
            <a:spLocks noGrp="1"/>
          </p:cNvSpPr>
          <p:nvPr>
            <p:ph type="sldNum" sz="quarter" idx="12"/>
          </p:nvPr>
        </p:nvSpPr>
        <p:spPr/>
        <p:txBody>
          <a:bodyPr/>
          <a:lstStyle/>
          <a:p>
            <a:fld id="{C78A94D8-6129-47FC-8647-F2BFC87A2450}" type="slidenum">
              <a:rPr lang="en-GB" smtClean="0"/>
              <a:t>24</a:t>
            </a:fld>
            <a:endParaRPr lang="en-GB"/>
          </a:p>
        </p:txBody>
      </p:sp>
      <p:sp>
        <p:nvSpPr>
          <p:cNvPr id="8" name="TextBox 7">
            <a:extLst>
              <a:ext uri="{FF2B5EF4-FFF2-40B4-BE49-F238E27FC236}">
                <a16:creationId xmlns:a16="http://schemas.microsoft.com/office/drawing/2014/main" id="{806292D2-D829-4FA7-A535-31C0156B17E0}"/>
              </a:ext>
            </a:extLst>
          </p:cNvPr>
          <p:cNvSpPr txBox="1"/>
          <p:nvPr/>
        </p:nvSpPr>
        <p:spPr>
          <a:xfrm>
            <a:off x="148581" y="2270234"/>
            <a:ext cx="2263806" cy="2708434"/>
          </a:xfrm>
          <a:prstGeom prst="rect">
            <a:avLst/>
          </a:prstGeom>
          <a:noFill/>
        </p:spPr>
        <p:txBody>
          <a:bodyPr wrap="square" rtlCol="0">
            <a:spAutoFit/>
          </a:bodyPr>
          <a:lstStyle/>
          <a:p>
            <a:pPr marL="285750" indent="-285750">
              <a:buFont typeface="+mj-lt"/>
              <a:buAutoNum type="romanUcPeriod"/>
            </a:pPr>
            <a:r>
              <a:rPr lang="en-GB" sz="1000" dirty="0">
                <a:latin typeface="Lato Light" panose="020F0502020204030203"/>
              </a:rPr>
              <a:t>This model identifies the types of features versus the service delivery capability.</a:t>
            </a:r>
          </a:p>
          <a:p>
            <a:pPr marL="285750" indent="-285750">
              <a:buFont typeface="+mj-lt"/>
              <a:buAutoNum type="romanUcPeriod"/>
            </a:pPr>
            <a:r>
              <a:rPr lang="en-GB" sz="1000" dirty="0">
                <a:latin typeface="Lato Light" panose="020F0502020204030203"/>
              </a:rPr>
              <a:t>In the 5 models identified we have aligned the service delivery in colour codes to indicate the relative strengths.</a:t>
            </a:r>
          </a:p>
          <a:p>
            <a:pPr marL="285750" indent="-285750">
              <a:buFont typeface="+mj-lt"/>
              <a:buAutoNum type="romanUcPeriod"/>
            </a:pPr>
            <a:r>
              <a:rPr lang="en-GB" sz="1000" dirty="0">
                <a:latin typeface="Lato Light" panose="020F0502020204030203"/>
              </a:rPr>
              <a:t>We recommend focussing on the Blue areas before the colour codes in order to prioritize the capability requirement. </a:t>
            </a:r>
          </a:p>
          <a:p>
            <a:pPr marL="285750" indent="-285750">
              <a:buFont typeface="+mj-lt"/>
              <a:buAutoNum type="romanUcPeriod"/>
            </a:pPr>
            <a:r>
              <a:rPr lang="en-GB" sz="1000" dirty="0">
                <a:latin typeface="Lato Light" panose="020F0502020204030203"/>
              </a:rPr>
              <a:t>This template is fully editable and used drop downs to indicate the relative score </a:t>
            </a:r>
          </a:p>
          <a:p>
            <a:pPr marL="285750" indent="-285750">
              <a:buFont typeface="+mj-lt"/>
              <a:buAutoNum type="romanUcPeriod"/>
            </a:pPr>
            <a:r>
              <a:rPr lang="en-GB" sz="1000" dirty="0">
                <a:latin typeface="Lato Light" panose="020F0502020204030203"/>
              </a:rPr>
              <a:t>We use Six Sigma scores and methodology to drive decision making for accuracy.</a:t>
            </a:r>
          </a:p>
        </p:txBody>
      </p:sp>
      <p:pic>
        <p:nvPicPr>
          <p:cNvPr id="10" name="Picture 9">
            <a:extLst>
              <a:ext uri="{FF2B5EF4-FFF2-40B4-BE49-F238E27FC236}">
                <a16:creationId xmlns:a16="http://schemas.microsoft.com/office/drawing/2014/main" id="{FD43C772-844E-4111-A29E-DC989F661C2D}"/>
              </a:ext>
            </a:extLst>
          </p:cNvPr>
          <p:cNvPicPr>
            <a:picLocks noChangeAspect="1"/>
          </p:cNvPicPr>
          <p:nvPr/>
        </p:nvPicPr>
        <p:blipFill>
          <a:blip r:embed="rId3"/>
          <a:stretch>
            <a:fillRect/>
          </a:stretch>
        </p:blipFill>
        <p:spPr>
          <a:xfrm>
            <a:off x="2666259" y="802447"/>
            <a:ext cx="9066440" cy="5817679"/>
          </a:xfrm>
          <a:prstGeom prst="rect">
            <a:avLst/>
          </a:prstGeom>
        </p:spPr>
      </p:pic>
      <p:pic>
        <p:nvPicPr>
          <p:cNvPr id="11" name="Picture 10">
            <a:extLst>
              <a:ext uri="{FF2B5EF4-FFF2-40B4-BE49-F238E27FC236}">
                <a16:creationId xmlns:a16="http://schemas.microsoft.com/office/drawing/2014/main" id="{C1571951-7DD3-485B-9476-6C8432A08BF5}"/>
              </a:ext>
            </a:extLst>
          </p:cNvPr>
          <p:cNvPicPr>
            <a:picLocks noChangeAspect="1"/>
          </p:cNvPicPr>
          <p:nvPr/>
        </p:nvPicPr>
        <p:blipFill>
          <a:blip r:embed="rId4"/>
          <a:stretch>
            <a:fillRect/>
          </a:stretch>
        </p:blipFill>
        <p:spPr>
          <a:xfrm>
            <a:off x="138695" y="5076207"/>
            <a:ext cx="2388870" cy="465364"/>
          </a:xfrm>
          <a:prstGeom prst="rect">
            <a:avLst/>
          </a:prstGeom>
        </p:spPr>
      </p:pic>
    </p:spTree>
    <p:extLst>
      <p:ext uri="{BB962C8B-B14F-4D97-AF65-F5344CB8AC3E}">
        <p14:creationId xmlns:p14="http://schemas.microsoft.com/office/powerpoint/2010/main" val="3574672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FD617F-F675-4CC3-88E0-9D994CE4E83E}"/>
              </a:ext>
            </a:extLst>
          </p:cNvPr>
          <p:cNvGrpSpPr/>
          <p:nvPr/>
        </p:nvGrpSpPr>
        <p:grpSpPr>
          <a:xfrm>
            <a:off x="1279585" y="1843374"/>
            <a:ext cx="2520000" cy="2533073"/>
            <a:chOff x="1346260" y="1583471"/>
            <a:chExt cx="2520000" cy="2462820"/>
          </a:xfrm>
        </p:grpSpPr>
        <p:sp>
          <p:nvSpPr>
            <p:cNvPr id="5" name="Rectangle 4">
              <a:extLst>
                <a:ext uri="{FF2B5EF4-FFF2-40B4-BE49-F238E27FC236}">
                  <a16:creationId xmlns:a16="http://schemas.microsoft.com/office/drawing/2014/main" id="{07A6B908-C527-4B4E-B987-14BA1126ED7B}"/>
                </a:ext>
              </a:extLst>
            </p:cNvPr>
            <p:cNvSpPr/>
            <p:nvPr/>
          </p:nvSpPr>
          <p:spPr>
            <a:xfrm>
              <a:off x="1346260" y="1583471"/>
              <a:ext cx="2520000" cy="360000"/>
            </a:xfrm>
            <a:prstGeom prst="rect">
              <a:avLst/>
            </a:prstGeom>
            <a:solidFill>
              <a:srgbClr val="0091B5"/>
            </a:solidFill>
            <a:ln w="12700" cap="flat" cmpd="sng" algn="ctr">
              <a:noFill/>
              <a:prstDash val="solid"/>
              <a:miter lim="800000"/>
            </a:ln>
            <a:effectLst/>
          </p:spPr>
          <p:txBody>
            <a:bodyPr rtlCol="0" anchor="ctr"/>
            <a:lstStyle/>
            <a:p>
              <a:pPr marL="0" marR="0" lvl="0" indent="0" algn="ctr" defTabSz="1828434"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Metrics</a:t>
              </a:r>
            </a:p>
          </p:txBody>
        </p:sp>
        <p:sp>
          <p:nvSpPr>
            <p:cNvPr id="6" name="Rectangle 5">
              <a:extLst>
                <a:ext uri="{FF2B5EF4-FFF2-40B4-BE49-F238E27FC236}">
                  <a16:creationId xmlns:a16="http://schemas.microsoft.com/office/drawing/2014/main" id="{13B352AE-412A-4555-89FC-A673BEE70106}"/>
                </a:ext>
              </a:extLst>
            </p:cNvPr>
            <p:cNvSpPr/>
            <p:nvPr/>
          </p:nvSpPr>
          <p:spPr>
            <a:xfrm>
              <a:off x="1346260" y="1946197"/>
              <a:ext cx="2520000" cy="2100094"/>
            </a:xfrm>
            <a:prstGeom prst="rect">
              <a:avLst/>
            </a:prstGeom>
            <a:solidFill>
              <a:schemeClr val="bg1">
                <a:lumMod val="95000"/>
              </a:schemeClr>
            </a:solidFill>
            <a:ln w="12700" cap="flat">
              <a:noFill/>
              <a:miter lim="400000"/>
            </a:ln>
            <a:effectLst/>
          </p:spPr>
          <p:txBody>
            <a:bodyPr wrap="square" lIns="144000" tIns="144000" rIns="144000" bIns="144000" numCol="1" anchor="ctr">
              <a:noAutofit/>
            </a:bodyPr>
            <a:lstStyle/>
            <a:p>
              <a:r>
                <a:rPr lang="en-GB" sz="1000" dirty="0">
                  <a:solidFill>
                    <a:srgbClr val="000000"/>
                  </a:solidFill>
                  <a:effectLst/>
                  <a:latin typeface="Lato Light" panose="020F0502020204030203"/>
                  <a:ea typeface="Times New Roman" panose="02020603050405020304" pitchFamily="18" charset="0"/>
                  <a:cs typeface="Times New Roman" panose="02020603050405020304" pitchFamily="18" charset="0"/>
                </a:rPr>
                <a:t>Within the dashboard of business management, we establish key metrics from both an Internal and market perspective to help monitor and manage the business. We establish this via the balanced scorecard method from UpskilPRO</a:t>
              </a:r>
              <a:r>
                <a:rPr lang="en-GB" sz="1100" dirty="0">
                  <a:solidFill>
                    <a:srgbClr val="000000"/>
                  </a:solidFill>
                  <a:effectLst/>
                  <a:latin typeface="Lato Light" panose="020F0502020204030203"/>
                  <a:ea typeface="Times New Roman" panose="02020603050405020304" pitchFamily="18" charset="0"/>
                  <a:cs typeface="Times New Roman" panose="02020603050405020304" pitchFamily="18" charset="0"/>
                </a:rPr>
                <a:t>.</a:t>
              </a:r>
              <a:endParaRPr lang="en-GB" sz="2400" dirty="0">
                <a:effectLst/>
                <a:latin typeface="Lato Light" panose="020F0502020204030203"/>
                <a:ea typeface="Times New Roman" panose="02020603050405020304" pitchFamily="18" charset="0"/>
                <a:cs typeface="Times New Roman" panose="02020603050405020304" pitchFamily="18" charset="0"/>
              </a:endParaRPr>
            </a:p>
            <a:p>
              <a:endParaRPr kumimoji="0" lang="en-US" sz="1000" b="0" i="0" u="none" strike="noStrike" kern="0" cap="none" spc="0" normalizeH="0" baseline="0" noProof="0" dirty="0">
                <a:ln>
                  <a:noFill/>
                </a:ln>
                <a:solidFill>
                  <a:prstClr val="black">
                    <a:lumMod val="65000"/>
                    <a:lumOff val="35000"/>
                  </a:prstClr>
                </a:solidFill>
                <a:effectLst/>
                <a:uLnTx/>
                <a:uFillTx/>
                <a:latin typeface="Lato Light" panose="020F0502020204030203"/>
              </a:endParaRPr>
            </a:p>
          </p:txBody>
        </p:sp>
      </p:grpSp>
      <p:sp>
        <p:nvSpPr>
          <p:cNvPr id="7" name="TextBox 6">
            <a:extLst>
              <a:ext uri="{FF2B5EF4-FFF2-40B4-BE49-F238E27FC236}">
                <a16:creationId xmlns:a16="http://schemas.microsoft.com/office/drawing/2014/main" id="{9F84E73A-17A9-4033-992B-682C1301EC30}"/>
              </a:ext>
            </a:extLst>
          </p:cNvPr>
          <p:cNvSpPr txBox="1"/>
          <p:nvPr/>
        </p:nvSpPr>
        <p:spPr>
          <a:xfrm>
            <a:off x="0" y="0"/>
            <a:ext cx="9525741"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tx2"/>
                </a:solidFill>
                <a:effectLst/>
                <a:uLnTx/>
                <a:uFillTx/>
                <a:latin typeface="Poppins" panose="00000500000000000000" pitchFamily="2" charset="0"/>
                <a:cs typeface="Poppins" panose="00000500000000000000" pitchFamily="2" charset="0"/>
              </a:rPr>
              <a:t>Metrics</a:t>
            </a:r>
          </a:p>
        </p:txBody>
      </p:sp>
      <p:pic>
        <p:nvPicPr>
          <p:cNvPr id="8" name="Picture 7" descr="Logo&#10;&#10;Description automatically generated">
            <a:extLst>
              <a:ext uri="{FF2B5EF4-FFF2-40B4-BE49-F238E27FC236}">
                <a16:creationId xmlns:a16="http://schemas.microsoft.com/office/drawing/2014/main" id="{B380929D-3741-40D4-A4DD-7226FC084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Rounded Rectangle 10">
            <a:extLst>
              <a:ext uri="{FF2B5EF4-FFF2-40B4-BE49-F238E27FC236}">
                <a16:creationId xmlns:a16="http://schemas.microsoft.com/office/drawing/2014/main" id="{0AF2D911-6D31-428A-8842-77A2B6B459EE}"/>
              </a:ext>
            </a:extLst>
          </p:cNvPr>
          <p:cNvSpPr/>
          <p:nvPr/>
        </p:nvSpPr>
        <p:spPr>
          <a:xfrm>
            <a:off x="178754" y="2889000"/>
            <a:ext cx="762278"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#6</a:t>
            </a:r>
          </a:p>
        </p:txBody>
      </p:sp>
      <p:sp>
        <p:nvSpPr>
          <p:cNvPr id="10" name="Rounded Rectangle 10">
            <a:extLst>
              <a:ext uri="{FF2B5EF4-FFF2-40B4-BE49-F238E27FC236}">
                <a16:creationId xmlns:a16="http://schemas.microsoft.com/office/drawing/2014/main" id="{377C6230-75DA-45A0-80D5-5D3669993F5F}"/>
              </a:ext>
            </a:extLst>
          </p:cNvPr>
          <p:cNvSpPr/>
          <p:nvPr/>
        </p:nvSpPr>
        <p:spPr>
          <a:xfrm>
            <a:off x="3936000" y="229320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Markets </a:t>
            </a:r>
          </a:p>
        </p:txBody>
      </p:sp>
      <p:sp>
        <p:nvSpPr>
          <p:cNvPr id="11" name="Rounded Rectangle 9">
            <a:extLst>
              <a:ext uri="{FF2B5EF4-FFF2-40B4-BE49-F238E27FC236}">
                <a16:creationId xmlns:a16="http://schemas.microsoft.com/office/drawing/2014/main" id="{971DB2B1-E929-4D20-AA58-1A4BB5D00024}"/>
              </a:ext>
            </a:extLst>
          </p:cNvPr>
          <p:cNvSpPr/>
          <p:nvPr/>
        </p:nvSpPr>
        <p:spPr>
          <a:xfrm>
            <a:off x="3936000" y="2908304"/>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Systems</a:t>
            </a:r>
          </a:p>
        </p:txBody>
      </p:sp>
      <p:sp>
        <p:nvSpPr>
          <p:cNvPr id="12" name="Rounded Rectangle 10">
            <a:extLst>
              <a:ext uri="{FF2B5EF4-FFF2-40B4-BE49-F238E27FC236}">
                <a16:creationId xmlns:a16="http://schemas.microsoft.com/office/drawing/2014/main" id="{4B82DA6B-A1BD-4E13-9DFA-45E90965D59C}"/>
              </a:ext>
            </a:extLst>
          </p:cNvPr>
          <p:cNvSpPr/>
          <p:nvPr/>
        </p:nvSpPr>
        <p:spPr>
          <a:xfrm>
            <a:off x="3936000" y="352339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Competition</a:t>
            </a:r>
            <a:endParaRPr lang="en-US" kern="0" dirty="0">
              <a:solidFill>
                <a:schemeClr val="tx1">
                  <a:lumMod val="50000"/>
                  <a:lumOff val="50000"/>
                </a:schemeClr>
              </a:solidFill>
              <a:latin typeface="Lato Light" panose="020F0502020204030203" pitchFamily="34" charset="0"/>
            </a:endParaRPr>
          </a:p>
        </p:txBody>
      </p:sp>
      <p:sp>
        <p:nvSpPr>
          <p:cNvPr id="13" name="Rounded Rectangle 11">
            <a:extLst>
              <a:ext uri="{FF2B5EF4-FFF2-40B4-BE49-F238E27FC236}">
                <a16:creationId xmlns:a16="http://schemas.microsoft.com/office/drawing/2014/main" id="{9EAB48C4-7255-4240-A2AB-3335154567EB}"/>
              </a:ext>
            </a:extLst>
          </p:cNvPr>
          <p:cNvSpPr/>
          <p:nvPr/>
        </p:nvSpPr>
        <p:spPr>
          <a:xfrm>
            <a:off x="6208683" y="229320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Management</a:t>
            </a:r>
          </a:p>
        </p:txBody>
      </p:sp>
      <p:sp>
        <p:nvSpPr>
          <p:cNvPr id="14" name="Rounded Rectangle 12">
            <a:extLst>
              <a:ext uri="{FF2B5EF4-FFF2-40B4-BE49-F238E27FC236}">
                <a16:creationId xmlns:a16="http://schemas.microsoft.com/office/drawing/2014/main" id="{F16D890D-89AC-4755-8205-7403293B3025}"/>
              </a:ext>
            </a:extLst>
          </p:cNvPr>
          <p:cNvSpPr/>
          <p:nvPr/>
        </p:nvSpPr>
        <p:spPr>
          <a:xfrm>
            <a:off x="6208683" y="2900989"/>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a:solidFill>
                  <a:schemeClr val="tx1">
                    <a:lumMod val="50000"/>
                    <a:lumOff val="50000"/>
                  </a:schemeClr>
                </a:solidFill>
                <a:latin typeface="Lato Light" panose="020F0502020204030203" pitchFamily="34" charset="0"/>
              </a:rPr>
              <a:t>Channel</a:t>
            </a:r>
            <a:endParaRPr lang="en-US" kern="0" dirty="0">
              <a:solidFill>
                <a:schemeClr val="tx1">
                  <a:lumMod val="50000"/>
                  <a:lumOff val="50000"/>
                </a:schemeClr>
              </a:solidFill>
              <a:latin typeface="Lato Light" panose="020F0502020204030203" pitchFamily="34" charset="0"/>
            </a:endParaRPr>
          </a:p>
        </p:txBody>
      </p:sp>
      <p:sp>
        <p:nvSpPr>
          <p:cNvPr id="15" name="Rounded Rectangle 13">
            <a:extLst>
              <a:ext uri="{FF2B5EF4-FFF2-40B4-BE49-F238E27FC236}">
                <a16:creationId xmlns:a16="http://schemas.microsoft.com/office/drawing/2014/main" id="{C0AD37F8-30FE-48FF-BDA8-00039843BA8E}"/>
              </a:ext>
            </a:extLst>
          </p:cNvPr>
          <p:cNvSpPr/>
          <p:nvPr/>
        </p:nvSpPr>
        <p:spPr>
          <a:xfrm>
            <a:off x="6208683" y="3508769"/>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Compliance</a:t>
            </a:r>
          </a:p>
        </p:txBody>
      </p:sp>
      <p:sp>
        <p:nvSpPr>
          <p:cNvPr id="16" name="Rounded Rectangle 10">
            <a:extLst>
              <a:ext uri="{FF2B5EF4-FFF2-40B4-BE49-F238E27FC236}">
                <a16:creationId xmlns:a16="http://schemas.microsoft.com/office/drawing/2014/main" id="{40BA3D6E-9BA2-4065-A34C-9B5635BF41D3}"/>
              </a:ext>
            </a:extLst>
          </p:cNvPr>
          <p:cNvSpPr/>
          <p:nvPr/>
        </p:nvSpPr>
        <p:spPr>
          <a:xfrm>
            <a:off x="8481366" y="227600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1">
                    <a:lumMod val="50000"/>
                    <a:lumOff val="50000"/>
                  </a:schemeClr>
                </a:solidFill>
                <a:effectLst/>
                <a:uLnTx/>
                <a:uFillTx/>
                <a:latin typeface="Lato Light" panose="020F0502020204030203" pitchFamily="34" charset="0"/>
                <a:ea typeface="+mn-ea"/>
                <a:cs typeface="+mn-cs"/>
              </a:rPr>
              <a:t>Portfolio</a:t>
            </a:r>
          </a:p>
        </p:txBody>
      </p:sp>
      <p:sp>
        <p:nvSpPr>
          <p:cNvPr id="17" name="Rounded Rectangle 9">
            <a:extLst>
              <a:ext uri="{FF2B5EF4-FFF2-40B4-BE49-F238E27FC236}">
                <a16:creationId xmlns:a16="http://schemas.microsoft.com/office/drawing/2014/main" id="{2120A001-613E-434D-9CAE-7DA25F15C4E6}"/>
              </a:ext>
            </a:extLst>
          </p:cNvPr>
          <p:cNvSpPr/>
          <p:nvPr/>
        </p:nvSpPr>
        <p:spPr>
          <a:xfrm>
            <a:off x="8481366" y="2891101"/>
            <a:ext cx="2160000" cy="540000"/>
          </a:xfrm>
          <a:prstGeom prst="roundRect">
            <a:avLst>
              <a:gd name="adj" fmla="val 9314"/>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Lato Light" panose="020F0502020204030203" pitchFamily="34" charset="0"/>
                <a:ea typeface="+mn-ea"/>
                <a:cs typeface="+mn-cs"/>
              </a:rPr>
              <a:t>Win/Loss</a:t>
            </a:r>
          </a:p>
        </p:txBody>
      </p:sp>
      <p:sp>
        <p:nvSpPr>
          <p:cNvPr id="18" name="Rounded Rectangle 10">
            <a:extLst>
              <a:ext uri="{FF2B5EF4-FFF2-40B4-BE49-F238E27FC236}">
                <a16:creationId xmlns:a16="http://schemas.microsoft.com/office/drawing/2014/main" id="{B01301C9-2BB2-4B3A-A397-2D514D54C64D}"/>
              </a:ext>
            </a:extLst>
          </p:cNvPr>
          <p:cNvSpPr/>
          <p:nvPr/>
        </p:nvSpPr>
        <p:spPr>
          <a:xfrm>
            <a:off x="8481366" y="3506196"/>
            <a:ext cx="2160000" cy="540000"/>
          </a:xfrm>
          <a:prstGeom prst="roundRect">
            <a:avLst>
              <a:gd name="adj" fmla="val 9314"/>
            </a:avLst>
          </a:prstGeom>
          <a:solidFill>
            <a:srgbClr val="FFFFFF">
              <a:lumMod val="95000"/>
            </a:srgbClr>
          </a:solidFill>
          <a:ln w="12700" cap="flat" cmpd="sng" algn="ctr">
            <a:noFill/>
            <a:prstDash val="solid"/>
            <a:miter lim="800000"/>
          </a:ln>
          <a:effectLst/>
        </p:spPr>
        <p:txBody>
          <a:bodyPr rtlCol="0" anchor="ctr"/>
          <a:lstStyle/>
          <a:p>
            <a:pPr algn="ctr" defTabSz="914217"/>
            <a:r>
              <a:rPr lang="en-US" kern="0" dirty="0">
                <a:solidFill>
                  <a:schemeClr val="tx1">
                    <a:lumMod val="50000"/>
                    <a:lumOff val="50000"/>
                  </a:schemeClr>
                </a:solidFill>
                <a:latin typeface="Lato Light" panose="020F0502020204030203" pitchFamily="34" charset="0"/>
              </a:rPr>
              <a:t>Metrics</a:t>
            </a:r>
          </a:p>
        </p:txBody>
      </p:sp>
      <p:sp>
        <p:nvSpPr>
          <p:cNvPr id="2" name="Footer Placeholder 1">
            <a:extLst>
              <a:ext uri="{FF2B5EF4-FFF2-40B4-BE49-F238E27FC236}">
                <a16:creationId xmlns:a16="http://schemas.microsoft.com/office/drawing/2014/main" id="{C4BC0458-D2EA-4096-BC22-333F4AF8D76D}"/>
              </a:ext>
            </a:extLst>
          </p:cNvPr>
          <p:cNvSpPr>
            <a:spLocks noGrp="1"/>
          </p:cNvSpPr>
          <p:nvPr>
            <p:ph type="ftr" sz="quarter" idx="11"/>
          </p:nvPr>
        </p:nvSpPr>
        <p:spPr/>
        <p:txBody>
          <a:bodyPr/>
          <a:lstStyle/>
          <a:p>
            <a:r>
              <a:rPr lang="en-GB"/>
              <a:t>www.upskilpro.com</a:t>
            </a:r>
          </a:p>
        </p:txBody>
      </p:sp>
      <p:sp>
        <p:nvSpPr>
          <p:cNvPr id="3" name="Slide Number Placeholder 2">
            <a:extLst>
              <a:ext uri="{FF2B5EF4-FFF2-40B4-BE49-F238E27FC236}">
                <a16:creationId xmlns:a16="http://schemas.microsoft.com/office/drawing/2014/main" id="{49648500-9342-4484-8BB4-B2880B238B79}"/>
              </a:ext>
            </a:extLst>
          </p:cNvPr>
          <p:cNvSpPr>
            <a:spLocks noGrp="1"/>
          </p:cNvSpPr>
          <p:nvPr>
            <p:ph type="sldNum" sz="quarter" idx="12"/>
          </p:nvPr>
        </p:nvSpPr>
        <p:spPr/>
        <p:txBody>
          <a:bodyPr/>
          <a:lstStyle/>
          <a:p>
            <a:fld id="{C78A94D8-6129-47FC-8647-F2BFC87A2450}" type="slidenum">
              <a:rPr lang="en-GB" smtClean="0"/>
              <a:t>25</a:t>
            </a:fld>
            <a:endParaRPr lang="en-GB"/>
          </a:p>
        </p:txBody>
      </p:sp>
    </p:spTree>
    <p:extLst>
      <p:ext uri="{BB962C8B-B14F-4D97-AF65-F5344CB8AC3E}">
        <p14:creationId xmlns:p14="http://schemas.microsoft.com/office/powerpoint/2010/main" val="1938477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EC62FD-CE85-48E5-8CD5-B4CC40365D03}"/>
              </a:ext>
            </a:extLst>
          </p:cNvPr>
          <p:cNvPicPr>
            <a:picLocks noChangeAspect="1"/>
          </p:cNvPicPr>
          <p:nvPr/>
        </p:nvPicPr>
        <p:blipFill>
          <a:blip r:embed="rId2"/>
          <a:stretch>
            <a:fillRect/>
          </a:stretch>
        </p:blipFill>
        <p:spPr>
          <a:xfrm>
            <a:off x="241934" y="1724025"/>
            <a:ext cx="11571089" cy="2952750"/>
          </a:xfrm>
          <a:prstGeom prst="rect">
            <a:avLst/>
          </a:prstGeom>
        </p:spPr>
      </p:pic>
      <p:sp>
        <p:nvSpPr>
          <p:cNvPr id="2" name="TextBox 1">
            <a:extLst>
              <a:ext uri="{FF2B5EF4-FFF2-40B4-BE49-F238E27FC236}">
                <a16:creationId xmlns:a16="http://schemas.microsoft.com/office/drawing/2014/main" id="{7A08B2C5-2741-4CCF-8491-27E0CF53A124}"/>
              </a:ext>
            </a:extLst>
          </p:cNvPr>
          <p:cNvSpPr txBox="1"/>
          <p:nvPr/>
        </p:nvSpPr>
        <p:spPr>
          <a:xfrm>
            <a:off x="452761" y="5912541"/>
            <a:ext cx="515792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Comment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This is a principal document for management of the Distributor.</a:t>
            </a:r>
          </a:p>
        </p:txBody>
      </p:sp>
      <p:sp>
        <p:nvSpPr>
          <p:cNvPr id="7" name="TextBox 6">
            <a:extLst>
              <a:ext uri="{FF2B5EF4-FFF2-40B4-BE49-F238E27FC236}">
                <a16:creationId xmlns:a16="http://schemas.microsoft.com/office/drawing/2014/main" id="{34E18A77-A084-4D0F-8461-922BDF8E1DA2}"/>
              </a:ext>
            </a:extLst>
          </p:cNvPr>
          <p:cNvSpPr txBox="1"/>
          <p:nvPr/>
        </p:nvSpPr>
        <p:spPr>
          <a:xfrm>
            <a:off x="319596" y="1180730"/>
            <a:ext cx="46075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Balanced Scorecard – Route to Market ( RtM)</a:t>
            </a:r>
          </a:p>
        </p:txBody>
      </p:sp>
      <p:pic>
        <p:nvPicPr>
          <p:cNvPr id="8" name="Picture 7" descr="Logo&#10;&#10;Description automatically generated">
            <a:extLst>
              <a:ext uri="{FF2B5EF4-FFF2-40B4-BE49-F238E27FC236}">
                <a16:creationId xmlns:a16="http://schemas.microsoft.com/office/drawing/2014/main" id="{FCC13175-F7B6-43AD-8ADC-C2C2041A5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5051" y="123574"/>
            <a:ext cx="2310516" cy="537773"/>
          </a:xfrm>
          <a:prstGeom prst="rect">
            <a:avLst/>
          </a:prstGeom>
        </p:spPr>
      </p:pic>
      <p:sp>
        <p:nvSpPr>
          <p:cNvPr id="9" name="TextBox 8">
            <a:extLst>
              <a:ext uri="{FF2B5EF4-FFF2-40B4-BE49-F238E27FC236}">
                <a16:creationId xmlns:a16="http://schemas.microsoft.com/office/drawing/2014/main" id="{EB9C2DD5-5775-4224-9B11-54D167B7B0C0}"/>
              </a:ext>
            </a:extLst>
          </p:cNvPr>
          <p:cNvSpPr txBox="1"/>
          <p:nvPr/>
        </p:nvSpPr>
        <p:spPr>
          <a:xfrm>
            <a:off x="8872" y="5104"/>
            <a:ext cx="9525741"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bg1">
                    <a:lumMod val="50000"/>
                  </a:schemeClr>
                </a:solidFill>
                <a:effectLst/>
                <a:uLnTx/>
                <a:uFillTx/>
                <a:latin typeface="Poppins" panose="00000500000000000000" pitchFamily="2" charset="0"/>
                <a:cs typeface="Poppins" panose="00000500000000000000" pitchFamily="2" charset="0"/>
              </a:rPr>
              <a:t>Balanced </a:t>
            </a:r>
            <a:r>
              <a:rPr kumimoji="0" lang="en-GB"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Scorecard – Route to Market ( RtM)</a:t>
            </a:r>
          </a:p>
        </p:txBody>
      </p:sp>
      <p:sp>
        <p:nvSpPr>
          <p:cNvPr id="4" name="Footer Placeholder 3">
            <a:extLst>
              <a:ext uri="{FF2B5EF4-FFF2-40B4-BE49-F238E27FC236}">
                <a16:creationId xmlns:a16="http://schemas.microsoft.com/office/drawing/2014/main" id="{08216F6A-5C57-4799-8385-8268ADA1E561}"/>
              </a:ext>
            </a:extLst>
          </p:cNvPr>
          <p:cNvSpPr>
            <a:spLocks noGrp="1"/>
          </p:cNvSpPr>
          <p:nvPr>
            <p:ph type="ftr" sz="quarter" idx="11"/>
          </p:nvPr>
        </p:nvSpPr>
        <p:spPr/>
        <p:txBody>
          <a:bodyPr/>
          <a:lstStyle/>
          <a:p>
            <a:r>
              <a:rPr lang="en-GB"/>
              <a:t>www.upskilpro.com</a:t>
            </a:r>
          </a:p>
        </p:txBody>
      </p:sp>
      <p:sp>
        <p:nvSpPr>
          <p:cNvPr id="5" name="Slide Number Placeholder 4">
            <a:extLst>
              <a:ext uri="{FF2B5EF4-FFF2-40B4-BE49-F238E27FC236}">
                <a16:creationId xmlns:a16="http://schemas.microsoft.com/office/drawing/2014/main" id="{D238D0E9-5B12-490D-9D8E-249DAB3220B4}"/>
              </a:ext>
            </a:extLst>
          </p:cNvPr>
          <p:cNvSpPr>
            <a:spLocks noGrp="1"/>
          </p:cNvSpPr>
          <p:nvPr>
            <p:ph type="sldNum" sz="quarter" idx="12"/>
          </p:nvPr>
        </p:nvSpPr>
        <p:spPr/>
        <p:txBody>
          <a:bodyPr/>
          <a:lstStyle/>
          <a:p>
            <a:fld id="{C78A94D8-6129-47FC-8647-F2BFC87A2450}" type="slidenum">
              <a:rPr lang="en-GB" smtClean="0"/>
              <a:t>26</a:t>
            </a:fld>
            <a:endParaRPr lang="en-GB"/>
          </a:p>
        </p:txBody>
      </p:sp>
    </p:spTree>
    <p:extLst>
      <p:ext uri="{BB962C8B-B14F-4D97-AF65-F5344CB8AC3E}">
        <p14:creationId xmlns:p14="http://schemas.microsoft.com/office/powerpoint/2010/main" val="1715157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A32DBBD-D3E4-453E-AFA1-C79D34C915C9}"/>
              </a:ext>
            </a:extLst>
          </p:cNvPr>
          <p:cNvSpPr txBox="1"/>
          <p:nvPr/>
        </p:nvSpPr>
        <p:spPr>
          <a:xfrm>
            <a:off x="0" y="2582220"/>
            <a:ext cx="5906608" cy="1077218"/>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Channel Selection &amp; Coverage </a:t>
            </a:r>
            <a:endParaRPr kumimoji="0" lang="en-US" sz="3600" b="0"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400" dirty="0">
                <a:solidFill>
                  <a:schemeClr val="bg1"/>
                </a:solidFill>
                <a:latin typeface="Lato Light" panose="020F0502020204030203"/>
              </a:rPr>
              <a:t>UpskilPRO e Institute for Sales &amp; Marketing </a:t>
            </a:r>
          </a:p>
        </p:txBody>
      </p:sp>
      <p:sp>
        <p:nvSpPr>
          <p:cNvPr id="6" name="TextBox 5">
            <a:extLst>
              <a:ext uri="{FF2B5EF4-FFF2-40B4-BE49-F238E27FC236}">
                <a16:creationId xmlns:a16="http://schemas.microsoft.com/office/drawing/2014/main" id="{E69E2D50-2E0A-18DD-E4B0-74E4520C3162}"/>
              </a:ext>
            </a:extLst>
          </p:cNvPr>
          <p:cNvSpPr txBox="1"/>
          <p:nvPr/>
        </p:nvSpPr>
        <p:spPr>
          <a:xfrm>
            <a:off x="124877" y="3557005"/>
            <a:ext cx="546864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algn="ctr"/>
            <a:r>
              <a:rPr lang="en-GB" sz="1000" dirty="0">
                <a:solidFill>
                  <a:schemeClr val="bg1"/>
                </a:solidFill>
                <a:latin typeface="Lato Light" panose="020F0502020204030203"/>
              </a:rPr>
              <a:t>Channel end user engagement and the sales &amp; marketing mix .</a:t>
            </a:r>
          </a:p>
        </p:txBody>
      </p:sp>
      <p:pic>
        <p:nvPicPr>
          <p:cNvPr id="2" name="Picture 4" descr="Free Grocery Store Stock Photo">
            <a:extLst>
              <a:ext uri="{FF2B5EF4-FFF2-40B4-BE49-F238E27FC236}">
                <a16:creationId xmlns:a16="http://schemas.microsoft.com/office/drawing/2014/main" id="{E7771DAD-46D7-5FA6-AE52-66E9A7EF4AF7}"/>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742518" y="1965854"/>
            <a:ext cx="4762500" cy="31718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ree Delivery Man writing on Top of a Carton Box Stock Photo">
            <a:extLst>
              <a:ext uri="{FF2B5EF4-FFF2-40B4-BE49-F238E27FC236}">
                <a16:creationId xmlns:a16="http://schemas.microsoft.com/office/drawing/2014/main" id="{F6D7207F-E96A-E5ED-8FB3-E9D33D8A5375}"/>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044289" y="1964267"/>
            <a:ext cx="2147711" cy="316653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28F2E6D2-4C21-02AA-ECEB-586A265DDE2D}"/>
              </a:ext>
            </a:extLst>
          </p:cNvPr>
          <p:cNvGrpSpPr/>
          <p:nvPr/>
        </p:nvGrpSpPr>
        <p:grpSpPr>
          <a:xfrm>
            <a:off x="5230172" y="4096165"/>
            <a:ext cx="1055370" cy="1055370"/>
            <a:chOff x="7108613" y="4124330"/>
            <a:chExt cx="1055370" cy="1055370"/>
          </a:xfrm>
        </p:grpSpPr>
        <p:sp>
          <p:nvSpPr>
            <p:cNvPr id="7" name="Oval 6">
              <a:extLst>
                <a:ext uri="{FF2B5EF4-FFF2-40B4-BE49-F238E27FC236}">
                  <a16:creationId xmlns:a16="http://schemas.microsoft.com/office/drawing/2014/main" id="{C41FC230-2EEC-D63C-B5C8-A06F29272C6D}"/>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10" name="Google Shape;104;p13">
              <a:extLst>
                <a:ext uri="{FF2B5EF4-FFF2-40B4-BE49-F238E27FC236}">
                  <a16:creationId xmlns:a16="http://schemas.microsoft.com/office/drawing/2014/main" id="{7ACF30EE-919A-F896-B23F-6B60D9BF5400}"/>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44993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6B3D605-4A59-47BE-949F-6D1C0A5DF6BD}"/>
              </a:ext>
            </a:extLst>
          </p:cNvPr>
          <p:cNvSpPr txBox="1"/>
          <p:nvPr/>
        </p:nvSpPr>
        <p:spPr>
          <a:xfrm>
            <a:off x="481870" y="2289510"/>
            <a:ext cx="11038788" cy="646331"/>
          </a:xfrm>
          <a:prstGeom prst="rect">
            <a:avLst/>
          </a:prstGeom>
          <a:noFill/>
          <a:ln>
            <a:noFill/>
          </a:ln>
        </p:spPr>
        <p:txBody>
          <a:bodyPr wrap="square" rtlCol="0">
            <a:spAutoFit/>
          </a:bodyPr>
          <a:lstStyle/>
          <a:p>
            <a:pPr algn="ctr" defTabSz="435356"/>
            <a:r>
              <a:rPr lang="en-US" sz="3600" b="1" dirty="0">
                <a:solidFill>
                  <a:srgbClr val="2A4A8B"/>
                </a:solidFill>
                <a:latin typeface="Poppins" panose="00000500000000000000" pitchFamily="2" charset="0"/>
                <a:cs typeface="Poppins" panose="00000500000000000000" pitchFamily="2" charset="0"/>
              </a:rPr>
              <a:t>Channel Coverage </a:t>
            </a:r>
          </a:p>
        </p:txBody>
      </p:sp>
      <p:pic>
        <p:nvPicPr>
          <p:cNvPr id="7" name="Picture 6" descr="Logo&#10;&#10;Description automatically generated">
            <a:extLst>
              <a:ext uri="{FF2B5EF4-FFF2-40B4-BE49-F238E27FC236}">
                <a16:creationId xmlns:a16="http://schemas.microsoft.com/office/drawing/2014/main" id="{2328DB16-7FCF-41EC-82F9-75E71A276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2" name="Footer Placeholder 3">
            <a:extLst>
              <a:ext uri="{FF2B5EF4-FFF2-40B4-BE49-F238E27FC236}">
                <a16:creationId xmlns:a16="http://schemas.microsoft.com/office/drawing/2014/main" id="{4DEDF884-BD40-1E30-8F88-40BF44CDC79B}"/>
              </a:ext>
            </a:extLst>
          </p:cNvPr>
          <p:cNvSpPr>
            <a:spLocks noGrp="1"/>
          </p:cNvSpPr>
          <p:nvPr>
            <p:ph type="ftr" sz="quarter" idx="11"/>
          </p:nvPr>
        </p:nvSpPr>
        <p:spPr>
          <a:xfrm>
            <a:off x="4038600" y="6356350"/>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257872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FE3B73-F732-4A02-8204-0F7346674109}"/>
              </a:ext>
            </a:extLst>
          </p:cNvPr>
          <p:cNvSpPr/>
          <p:nvPr/>
        </p:nvSpPr>
        <p:spPr>
          <a:xfrm>
            <a:off x="0" y="2170611"/>
            <a:ext cx="6858000" cy="2431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9ED2E605-02B4-4CFA-8C8A-EA27AB990E7D}"/>
              </a:ext>
            </a:extLst>
          </p:cNvPr>
          <p:cNvSpPr txBox="1"/>
          <p:nvPr/>
        </p:nvSpPr>
        <p:spPr>
          <a:xfrm>
            <a:off x="940272" y="2798109"/>
            <a:ext cx="5083176" cy="954107"/>
          </a:xfrm>
          <a:prstGeom prst="rect">
            <a:avLst/>
          </a:prstGeom>
          <a:noFill/>
        </p:spPr>
        <p:txBody>
          <a:bodyPr wrap="square">
            <a:spAutoFit/>
          </a:bodyPr>
          <a:lstStyle/>
          <a:p>
            <a:pPr algn="l" fontAlgn="base"/>
            <a:r>
              <a:rPr lang="en-GB" sz="1400" dirty="0">
                <a:solidFill>
                  <a:schemeClr val="bg1"/>
                </a:solidFill>
                <a:latin typeface="Lato Long"/>
              </a:rPr>
              <a:t>One of the early steps in channel management is to find out which channels are relevant and how many doors or outlets there are by sectional geography to make effective decisions in coverage.</a:t>
            </a:r>
            <a:endParaRPr lang="en-GB" sz="1400" i="0" dirty="0">
              <a:solidFill>
                <a:schemeClr val="bg1"/>
              </a:solidFill>
              <a:effectLst/>
              <a:latin typeface="Lato Long"/>
            </a:endParaRPr>
          </a:p>
        </p:txBody>
      </p:sp>
      <p:sp>
        <p:nvSpPr>
          <p:cNvPr id="6" name="Slide Number Placeholder 5">
            <a:extLst>
              <a:ext uri="{FF2B5EF4-FFF2-40B4-BE49-F238E27FC236}">
                <a16:creationId xmlns:a16="http://schemas.microsoft.com/office/drawing/2014/main" id="{9FEAD13C-601A-4443-B805-FEF59BF2160B}"/>
              </a:ext>
            </a:extLst>
          </p:cNvPr>
          <p:cNvSpPr>
            <a:spLocks noGrp="1"/>
          </p:cNvSpPr>
          <p:nvPr>
            <p:ph type="sldNum" sz="quarter" idx="12"/>
          </p:nvPr>
        </p:nvSpPr>
        <p:spPr/>
        <p:txBody>
          <a:bodyPr/>
          <a:lstStyle/>
          <a:p>
            <a:fld id="{19F25397-7B18-4D59-9A07-BB5517455313}" type="slidenum">
              <a:rPr lang="en-GB" smtClean="0"/>
              <a:t>7</a:t>
            </a:fld>
            <a:endParaRPr lang="en-GB"/>
          </a:p>
        </p:txBody>
      </p:sp>
      <p:sp>
        <p:nvSpPr>
          <p:cNvPr id="7" name="TextBox 6">
            <a:extLst>
              <a:ext uri="{FF2B5EF4-FFF2-40B4-BE49-F238E27FC236}">
                <a16:creationId xmlns:a16="http://schemas.microsoft.com/office/drawing/2014/main" id="{D97A349A-9466-47DC-A1ED-0FA6F46F42D3}"/>
              </a:ext>
            </a:extLst>
          </p:cNvPr>
          <p:cNvSpPr txBox="1"/>
          <p:nvPr/>
        </p:nvSpPr>
        <p:spPr>
          <a:xfrm>
            <a:off x="133350" y="71329"/>
            <a:ext cx="7876352" cy="523220"/>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p:txBody>
      </p:sp>
      <p:pic>
        <p:nvPicPr>
          <p:cNvPr id="8" name="Picture 7" descr="Logo&#10;&#10;Description automatically generated">
            <a:extLst>
              <a:ext uri="{FF2B5EF4-FFF2-40B4-BE49-F238E27FC236}">
                <a16:creationId xmlns:a16="http://schemas.microsoft.com/office/drawing/2014/main" id="{1D85A966-13C6-4790-9524-1C16204BE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4" name="Footer Placeholder 3">
            <a:extLst>
              <a:ext uri="{FF2B5EF4-FFF2-40B4-BE49-F238E27FC236}">
                <a16:creationId xmlns:a16="http://schemas.microsoft.com/office/drawing/2014/main" id="{57A8C8D2-33C7-D17A-D886-5954816B7992}"/>
              </a:ext>
            </a:extLst>
          </p:cNvPr>
          <p:cNvSpPr>
            <a:spLocks noGrp="1"/>
          </p:cNvSpPr>
          <p:nvPr>
            <p:ph type="ftr" sz="quarter" idx="11"/>
          </p:nvPr>
        </p:nvSpPr>
        <p:spPr>
          <a:xfrm>
            <a:off x="4038600" y="6356350"/>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pic>
        <p:nvPicPr>
          <p:cNvPr id="5" name="Picture 4" descr="Free Grocery Store Stock Photo">
            <a:extLst>
              <a:ext uri="{FF2B5EF4-FFF2-40B4-BE49-F238E27FC236}">
                <a16:creationId xmlns:a16="http://schemas.microsoft.com/office/drawing/2014/main" id="{60D5C24A-8154-5152-468F-1DB34EEAAA72}"/>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874932" y="2159000"/>
            <a:ext cx="3663951" cy="24401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Delivery Man writing on Top of a Carton Box Stock Photo">
            <a:extLst>
              <a:ext uri="{FF2B5EF4-FFF2-40B4-BE49-F238E27FC236}">
                <a16:creationId xmlns:a16="http://schemas.microsoft.com/office/drawing/2014/main" id="{EDD6A27E-1CBF-74E6-E67A-ED4B96CA7FC3}"/>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10573559" y="2152695"/>
            <a:ext cx="1652307" cy="2436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6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F43962DE-A83C-47FB-832D-D652E211A1F7}"/>
              </a:ext>
            </a:extLst>
          </p:cNvPr>
          <p:cNvGraphicFramePr>
            <a:graphicFrameLocks noGrp="1"/>
          </p:cNvGraphicFramePr>
          <p:nvPr>
            <p:extLst>
              <p:ext uri="{D42A27DB-BD31-4B8C-83A1-F6EECF244321}">
                <p14:modId xmlns:p14="http://schemas.microsoft.com/office/powerpoint/2010/main" val="2585518687"/>
              </p:ext>
            </p:extLst>
          </p:nvPr>
        </p:nvGraphicFramePr>
        <p:xfrm>
          <a:off x="380997" y="914973"/>
          <a:ext cx="11442703" cy="5620200"/>
        </p:xfrm>
        <a:graphic>
          <a:graphicData uri="http://schemas.openxmlformats.org/drawingml/2006/table">
            <a:tbl>
              <a:tblPr firstRow="1" bandRow="1">
                <a:tableStyleId>{5C22544A-7EE6-4342-B048-85BDC9FD1C3A}</a:tableStyleId>
              </a:tblPr>
              <a:tblGrid>
                <a:gridCol w="2860675">
                  <a:extLst>
                    <a:ext uri="{9D8B030D-6E8A-4147-A177-3AD203B41FA5}">
                      <a16:colId xmlns:a16="http://schemas.microsoft.com/office/drawing/2014/main" val="2184548553"/>
                    </a:ext>
                  </a:extLst>
                </a:gridCol>
                <a:gridCol w="1430338">
                  <a:extLst>
                    <a:ext uri="{9D8B030D-6E8A-4147-A177-3AD203B41FA5}">
                      <a16:colId xmlns:a16="http://schemas.microsoft.com/office/drawing/2014/main" val="1738853937"/>
                    </a:ext>
                  </a:extLst>
                </a:gridCol>
                <a:gridCol w="1430338">
                  <a:extLst>
                    <a:ext uri="{9D8B030D-6E8A-4147-A177-3AD203B41FA5}">
                      <a16:colId xmlns:a16="http://schemas.microsoft.com/office/drawing/2014/main" val="693173139"/>
                    </a:ext>
                  </a:extLst>
                </a:gridCol>
                <a:gridCol w="1430338">
                  <a:extLst>
                    <a:ext uri="{9D8B030D-6E8A-4147-A177-3AD203B41FA5}">
                      <a16:colId xmlns:a16="http://schemas.microsoft.com/office/drawing/2014/main" val="2337464591"/>
                    </a:ext>
                  </a:extLst>
                </a:gridCol>
                <a:gridCol w="1430338">
                  <a:extLst>
                    <a:ext uri="{9D8B030D-6E8A-4147-A177-3AD203B41FA5}">
                      <a16:colId xmlns:a16="http://schemas.microsoft.com/office/drawing/2014/main" val="3351396746"/>
                    </a:ext>
                  </a:extLst>
                </a:gridCol>
                <a:gridCol w="1430338">
                  <a:extLst>
                    <a:ext uri="{9D8B030D-6E8A-4147-A177-3AD203B41FA5}">
                      <a16:colId xmlns:a16="http://schemas.microsoft.com/office/drawing/2014/main" val="1299096974"/>
                    </a:ext>
                  </a:extLst>
                </a:gridCol>
                <a:gridCol w="1430338">
                  <a:extLst>
                    <a:ext uri="{9D8B030D-6E8A-4147-A177-3AD203B41FA5}">
                      <a16:colId xmlns:a16="http://schemas.microsoft.com/office/drawing/2014/main" val="2291292614"/>
                    </a:ext>
                  </a:extLst>
                </a:gridCol>
              </a:tblGrid>
              <a:tr h="850009">
                <a:tc gridSpan="7">
                  <a:txBody>
                    <a:bodyPr/>
                    <a:lstStyle/>
                    <a:p>
                      <a:pPr algn="ctr"/>
                      <a:r>
                        <a:rPr lang="en-GB" sz="2000" dirty="0">
                          <a:solidFill>
                            <a:schemeClr val="bg1"/>
                          </a:solidFill>
                          <a:latin typeface="Lato" panose="020F0502020204030203"/>
                        </a:rPr>
                        <a:t>Management Summary  </a:t>
                      </a:r>
                    </a:p>
                    <a:p>
                      <a:pPr algn="ctr"/>
                      <a:r>
                        <a:rPr lang="en-GB" sz="1200" dirty="0">
                          <a:solidFill>
                            <a:schemeClr val="bg1"/>
                          </a:solidFill>
                          <a:latin typeface="Lato" panose="020F0502020204030203"/>
                        </a:rPr>
                        <a:t>Channel management strategy and appropriate choice of channels based on data and customer throughput will be the 2 elements of our decision making capabilities in managing channels .</a:t>
                      </a:r>
                    </a:p>
                  </a:txBody>
                  <a:tcPr>
                    <a:solidFill>
                      <a:schemeClr val="accent1"/>
                    </a:solidFill>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tc hMerge="1">
                  <a:txBody>
                    <a:bodyPr/>
                    <a:lstStyle/>
                    <a:p>
                      <a:endParaRPr lang="en-GB" dirty="0"/>
                    </a:p>
                  </a:txBody>
                  <a:tcPr/>
                </a:tc>
                <a:tc hMerge="1">
                  <a:txBody>
                    <a:bodyPr/>
                    <a:lstStyle/>
                    <a:p>
                      <a:endParaRPr lang="en-GB"/>
                    </a:p>
                  </a:txBody>
                  <a:tcPr/>
                </a:tc>
                <a:extLst>
                  <a:ext uri="{0D108BD9-81ED-4DB2-BD59-A6C34878D82A}">
                    <a16:rowId xmlns:a16="http://schemas.microsoft.com/office/drawing/2014/main" val="2271899714"/>
                  </a:ext>
                </a:extLst>
              </a:tr>
              <a:tr h="619882">
                <a:tc>
                  <a:txBody>
                    <a:bodyPr/>
                    <a:lstStyle/>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Mission </a:t>
                      </a:r>
                    </a:p>
                  </a:txBody>
                  <a:tcPr>
                    <a:solidFill>
                      <a:schemeClr val="accent1"/>
                    </a:solidFill>
                  </a:tcPr>
                </a:tc>
                <a:tc gridSpan="2">
                  <a:txBody>
                    <a:bodyPr/>
                    <a:lstStyle/>
                    <a:p>
                      <a:pPr algn="ctr"/>
                      <a:endParaRPr lang="en-GB" b="1" dirty="0">
                        <a:solidFill>
                          <a:schemeClr val="tx1">
                            <a:lumMod val="50000"/>
                            <a:lumOff val="50000"/>
                          </a:schemeClr>
                        </a:solidFill>
                      </a:endParaRPr>
                    </a:p>
                  </a:txBody>
                  <a:tcPr>
                    <a:solidFill>
                      <a:schemeClr val="bg1">
                        <a:lumMod val="95000"/>
                      </a:schemeClr>
                    </a:solidFill>
                  </a:tcPr>
                </a:tc>
                <a:tc hMerge="1">
                  <a:txBody>
                    <a:bodyPr/>
                    <a:lstStyle/>
                    <a:p>
                      <a:endParaRPr lang="en-GB"/>
                    </a:p>
                  </a:txBody>
                  <a:tcPr/>
                </a:tc>
                <a:tc gridSpan="2">
                  <a:txBody>
                    <a:bodyPr/>
                    <a:lstStyle/>
                    <a:p>
                      <a:pPr marL="0" algn="ctr" defTabSz="914400" rtl="0" eaLnBrk="1" latinLnBrk="0" hangingPunct="1"/>
                      <a:endParaRPr lang="en-GB" sz="1400" b="1" kern="1200" dirty="0">
                        <a:solidFill>
                          <a:schemeClr val="tx1">
                            <a:lumMod val="50000"/>
                            <a:lumOff val="50000"/>
                          </a:schemeClr>
                        </a:solidFill>
                        <a:latin typeface="Lato" panose="020F0502020204030203"/>
                        <a:ea typeface="+mn-ea"/>
                        <a:cs typeface="+mn-cs"/>
                      </a:endParaRPr>
                    </a:p>
                    <a:p>
                      <a:pPr marL="0" algn="ctr" defTabSz="914400" rtl="0" eaLnBrk="1" latinLnBrk="0" hangingPunct="1"/>
                      <a:r>
                        <a:rPr lang="en-GB" sz="1600" b="1" kern="1200" dirty="0">
                          <a:solidFill>
                            <a:schemeClr val="bg1"/>
                          </a:solidFill>
                          <a:latin typeface="Lato" panose="020F0502020204030203"/>
                          <a:ea typeface="+mn-ea"/>
                          <a:cs typeface="+mn-cs"/>
                        </a:rPr>
                        <a:t>Vision </a:t>
                      </a:r>
                    </a:p>
                  </a:txBody>
                  <a:tcPr>
                    <a:solidFill>
                      <a:schemeClr val="accent1"/>
                    </a:solidFill>
                  </a:tcPr>
                </a:tc>
                <a:tc hMerge="1">
                  <a:txBody>
                    <a:bodyPr/>
                    <a:lstStyle/>
                    <a:p>
                      <a:endParaRPr lang="en-GB"/>
                    </a:p>
                  </a:txBody>
                  <a:tcPr/>
                </a:tc>
                <a:tc gridSpan="2">
                  <a:txBody>
                    <a:bodyPr/>
                    <a:lstStyle/>
                    <a:p>
                      <a:pPr marL="0" algn="ctr" defTabSz="914400" rtl="0" eaLnBrk="1" latinLnBrk="0" hangingPunct="1"/>
                      <a:endParaRPr lang="en-GB" sz="1800" b="1" kern="1200" dirty="0">
                        <a:solidFill>
                          <a:schemeClr val="tx1">
                            <a:lumMod val="50000"/>
                            <a:lumOff val="50000"/>
                          </a:schemeClr>
                        </a:solidFill>
                        <a:latin typeface="+mn-lt"/>
                        <a:ea typeface="+mn-ea"/>
                        <a:cs typeface="+mn-cs"/>
                      </a:endParaRP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3834262830"/>
                  </a:ext>
                </a:extLst>
              </a:tr>
              <a:tr h="1004053">
                <a:tc>
                  <a:txBody>
                    <a:bodyPr/>
                    <a:lstStyle/>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Financials </a:t>
                      </a:r>
                    </a:p>
                    <a:p>
                      <a:pPr algn="ctr"/>
                      <a:endParaRPr lang="en-GB" sz="1600" dirty="0">
                        <a:solidFill>
                          <a:schemeClr val="bg1"/>
                        </a:solidFill>
                        <a:latin typeface="Lato" panose="020F0502020204030203"/>
                      </a:endParaRPr>
                    </a:p>
                  </a:txBody>
                  <a:tcPr>
                    <a:solidFill>
                      <a:schemeClr val="accent1"/>
                    </a:solidFill>
                  </a:tcPr>
                </a:tc>
                <a:tc gridSpan="2">
                  <a:txBody>
                    <a:bodyPr/>
                    <a:lstStyle/>
                    <a:p>
                      <a:pPr algn="ctr"/>
                      <a:r>
                        <a:rPr lang="en-GB" sz="1400" dirty="0">
                          <a:solidFill>
                            <a:schemeClr val="tx1">
                              <a:lumMod val="65000"/>
                              <a:lumOff val="35000"/>
                            </a:schemeClr>
                          </a:solidFill>
                        </a:rPr>
                        <a:t>Top line </a:t>
                      </a:r>
                    </a:p>
                    <a:p>
                      <a:pPr algn="ctr"/>
                      <a:r>
                        <a:rPr lang="en-GB" sz="1400" dirty="0">
                          <a:solidFill>
                            <a:schemeClr val="tx1">
                              <a:lumMod val="65000"/>
                              <a:lumOff val="35000"/>
                            </a:schemeClr>
                          </a:solidFill>
                        </a:rPr>
                        <a:t>from X Mn $ to Y Mn $ in 3 years </a:t>
                      </a:r>
                    </a:p>
                    <a:p>
                      <a:pPr algn="ctr"/>
                      <a:endParaRPr lang="en-GB" sz="1400" dirty="0">
                        <a:solidFill>
                          <a:schemeClr val="tx1">
                            <a:lumMod val="65000"/>
                            <a:lumOff val="35000"/>
                          </a:schemeClr>
                        </a:solidFill>
                      </a:endParaRPr>
                    </a:p>
                  </a:txBody>
                  <a:tcPr>
                    <a:solidFill>
                      <a:schemeClr val="bg1">
                        <a:lumMod val="95000"/>
                      </a:schemeClr>
                    </a:solidFill>
                  </a:tcPr>
                </a:tc>
                <a:tc hMerge="1">
                  <a:txBody>
                    <a:bodyPr/>
                    <a:lstStyle/>
                    <a:p>
                      <a:endParaRPr lang="en-GB"/>
                    </a:p>
                  </a:txBody>
                  <a:tcPr/>
                </a:tc>
                <a:tc gridSpan="2">
                  <a:txBody>
                    <a:bodyPr/>
                    <a:lstStyle/>
                    <a:p>
                      <a:pPr marL="0" algn="ctr" defTabSz="914400" rtl="0" eaLnBrk="1" latinLnBrk="0" hangingPunct="1"/>
                      <a:r>
                        <a:rPr lang="en-GB" sz="1400" b="0" kern="1200" dirty="0">
                          <a:solidFill>
                            <a:schemeClr val="tx1">
                              <a:lumMod val="65000"/>
                              <a:lumOff val="35000"/>
                            </a:schemeClr>
                          </a:solidFill>
                          <a:latin typeface="+mn-lt"/>
                          <a:ea typeface="+mn-ea"/>
                          <a:cs typeface="+mn-cs"/>
                        </a:rPr>
                        <a:t>Contribution gross margins </a:t>
                      </a:r>
                    </a:p>
                    <a:p>
                      <a:pPr marL="0" algn="ctr" defTabSz="914400" rtl="0" eaLnBrk="1" latinLnBrk="0" hangingPunct="1"/>
                      <a:r>
                        <a:rPr lang="en-GB" sz="1400" b="0" kern="1200" dirty="0">
                          <a:solidFill>
                            <a:schemeClr val="tx1">
                              <a:lumMod val="65000"/>
                              <a:lumOff val="35000"/>
                            </a:schemeClr>
                          </a:solidFill>
                          <a:latin typeface="+mn-lt"/>
                          <a:ea typeface="+mn-ea"/>
                          <a:cs typeface="+mn-cs"/>
                        </a:rPr>
                        <a:t> increase from 46% to 48%</a:t>
                      </a:r>
                    </a:p>
                  </a:txBody>
                  <a:tcPr>
                    <a:solidFill>
                      <a:schemeClr val="bg1">
                        <a:lumMod val="95000"/>
                      </a:schemeClr>
                    </a:solidFill>
                  </a:tcPr>
                </a:tc>
                <a:tc hMerge="1">
                  <a:txBody>
                    <a:bodyPr/>
                    <a:lstStyle/>
                    <a:p>
                      <a:endParaRPr lang="en-GB"/>
                    </a:p>
                  </a:txBody>
                  <a:tcPr/>
                </a:tc>
                <a:tc gridSpan="2">
                  <a:txBody>
                    <a:bodyPr/>
                    <a:lstStyle/>
                    <a:p>
                      <a:pPr marL="0" algn="ctr" defTabSz="914400" rtl="0" eaLnBrk="1" latinLnBrk="0" hangingPunct="1"/>
                      <a:r>
                        <a:rPr lang="en-GB" sz="1400" b="0" kern="1200" dirty="0">
                          <a:solidFill>
                            <a:schemeClr val="tx1">
                              <a:lumMod val="65000"/>
                              <a:lumOff val="35000"/>
                            </a:schemeClr>
                          </a:solidFill>
                          <a:latin typeface="+mn-lt"/>
                          <a:ea typeface="+mn-ea"/>
                          <a:cs typeface="+mn-cs"/>
                        </a:rPr>
                        <a:t>Contribution income </a:t>
                      </a:r>
                    </a:p>
                    <a:p>
                      <a:pPr marL="0" algn="ctr" defTabSz="914400" rtl="0" eaLnBrk="1" latinLnBrk="0" hangingPunct="1"/>
                      <a:r>
                        <a:rPr lang="en-GB" sz="1400" b="0" kern="1200" dirty="0">
                          <a:solidFill>
                            <a:schemeClr val="tx1">
                              <a:lumMod val="65000"/>
                              <a:lumOff val="35000"/>
                            </a:schemeClr>
                          </a:solidFill>
                          <a:latin typeface="+mn-lt"/>
                          <a:ea typeface="+mn-ea"/>
                          <a:cs typeface="+mn-cs"/>
                        </a:rPr>
                        <a:t>to increase from 19% to 23%</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4263148595"/>
                  </a:ext>
                </a:extLst>
              </a:tr>
              <a:tr h="262128">
                <a:tc rowSpan="5">
                  <a:txBody>
                    <a:bodyPr/>
                    <a:lstStyle/>
                    <a:p>
                      <a:pPr algn="ctr"/>
                      <a:endParaRPr lang="en-GB" sz="1600" b="1" dirty="0">
                        <a:solidFill>
                          <a:schemeClr val="bg1"/>
                        </a:solidFill>
                        <a:latin typeface="Lato" panose="020F0502020204030203"/>
                      </a:endParaRPr>
                    </a:p>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Channel Data  </a:t>
                      </a:r>
                    </a:p>
                    <a:p>
                      <a:pPr algn="ctr"/>
                      <a:endParaRPr lang="en-GB" sz="1600" dirty="0">
                        <a:solidFill>
                          <a:schemeClr val="bg1"/>
                        </a:solidFill>
                        <a:latin typeface="Lato" panose="020F0502020204030203"/>
                      </a:endParaRPr>
                    </a:p>
                  </a:txBody>
                  <a:tcPr>
                    <a:solidFill>
                      <a:schemeClr val="accent1"/>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r>
                        <a:rPr lang="en-GB" sz="1400" dirty="0">
                          <a:solidFill>
                            <a:schemeClr val="tx1">
                              <a:lumMod val="65000"/>
                              <a:lumOff val="35000"/>
                            </a:schemeClr>
                          </a:solidFill>
                        </a:rPr>
                        <a:t>LY Sales</a:t>
                      </a:r>
                    </a:p>
                  </a:txBody>
                  <a:tcPr>
                    <a:solidFill>
                      <a:schemeClr val="bg1">
                        <a:lumMod val="95000"/>
                      </a:schemeClr>
                    </a:solidFill>
                  </a:tcPr>
                </a:tc>
                <a:tc>
                  <a:txBody>
                    <a:bodyPr/>
                    <a:lstStyle/>
                    <a:p>
                      <a:pPr algn="ctr"/>
                      <a:r>
                        <a:rPr lang="en-GB" sz="1400" dirty="0">
                          <a:solidFill>
                            <a:schemeClr val="tx1">
                              <a:lumMod val="65000"/>
                              <a:lumOff val="35000"/>
                            </a:schemeClr>
                          </a:solidFill>
                        </a:rPr>
                        <a:t>TY Plan </a:t>
                      </a:r>
                    </a:p>
                  </a:txBody>
                  <a:tcPr>
                    <a:solidFill>
                      <a:schemeClr val="bg1">
                        <a:lumMod val="95000"/>
                      </a:schemeClr>
                    </a:solidFill>
                  </a:tcPr>
                </a:tc>
                <a:tc>
                  <a:txBody>
                    <a:bodyPr/>
                    <a:lstStyle/>
                    <a:p>
                      <a:pPr algn="ctr"/>
                      <a:r>
                        <a:rPr lang="en-GB" sz="1400" dirty="0">
                          <a:solidFill>
                            <a:schemeClr val="tx1">
                              <a:lumMod val="65000"/>
                              <a:lumOff val="35000"/>
                            </a:schemeClr>
                          </a:solidFill>
                        </a:rPr>
                        <a:t>TY Sales </a:t>
                      </a:r>
                    </a:p>
                  </a:txBody>
                  <a:tcPr>
                    <a:solidFill>
                      <a:schemeClr val="bg1">
                        <a:lumMod val="95000"/>
                      </a:schemeClr>
                    </a:solidFill>
                  </a:tcPr>
                </a:tc>
                <a:tc>
                  <a:txBody>
                    <a:bodyPr/>
                    <a:lstStyle/>
                    <a:p>
                      <a:pPr algn="ctr"/>
                      <a:r>
                        <a:rPr lang="en-GB" sz="1400" dirty="0">
                          <a:solidFill>
                            <a:schemeClr val="tx1">
                              <a:lumMod val="65000"/>
                              <a:lumOff val="35000"/>
                            </a:schemeClr>
                          </a:solidFill>
                        </a:rPr>
                        <a:t>TY vs Plan </a:t>
                      </a:r>
                    </a:p>
                  </a:txBody>
                  <a:tcPr>
                    <a:solidFill>
                      <a:schemeClr val="bg1">
                        <a:lumMod val="95000"/>
                      </a:schemeClr>
                    </a:solidFill>
                  </a:tcPr>
                </a:tc>
                <a:tc>
                  <a:txBody>
                    <a:bodyPr/>
                    <a:lstStyle/>
                    <a:p>
                      <a:pPr algn="ctr"/>
                      <a:r>
                        <a:rPr lang="en-GB" sz="1400" dirty="0">
                          <a:solidFill>
                            <a:schemeClr val="tx1">
                              <a:lumMod val="65000"/>
                              <a:lumOff val="35000"/>
                            </a:schemeClr>
                          </a:solidFill>
                        </a:rPr>
                        <a:t>LY vs Plan </a:t>
                      </a:r>
                    </a:p>
                  </a:txBody>
                  <a:tcPr>
                    <a:solidFill>
                      <a:schemeClr val="bg1">
                        <a:lumMod val="95000"/>
                      </a:schemeClr>
                    </a:solidFill>
                  </a:tcPr>
                </a:tc>
                <a:extLst>
                  <a:ext uri="{0D108BD9-81ED-4DB2-BD59-A6C34878D82A}">
                    <a16:rowId xmlns:a16="http://schemas.microsoft.com/office/drawing/2014/main" val="1884081402"/>
                  </a:ext>
                </a:extLst>
              </a:tr>
              <a:tr h="262128">
                <a:tc vMerge="1">
                  <a:txBody>
                    <a:bodyPr/>
                    <a:lstStyle/>
                    <a:p>
                      <a:endParaRPr lang="en-GB"/>
                    </a:p>
                  </a:txBody>
                  <a:tcPr/>
                </a:tc>
                <a:tc>
                  <a:txBody>
                    <a:bodyPr/>
                    <a:lstStyle/>
                    <a:p>
                      <a:pPr algn="ctr"/>
                      <a:r>
                        <a:rPr lang="en-GB" sz="1400" dirty="0">
                          <a:solidFill>
                            <a:schemeClr val="tx1">
                              <a:lumMod val="65000"/>
                              <a:lumOff val="35000"/>
                            </a:schemeClr>
                          </a:solidFill>
                        </a:rPr>
                        <a:t>Channel A</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617166252"/>
                  </a:ext>
                </a:extLst>
              </a:tr>
              <a:tr h="262128">
                <a:tc vMerge="1">
                  <a:txBody>
                    <a:bodyPr/>
                    <a:lstStyle/>
                    <a:p>
                      <a:endParaRPr lang="en-GB"/>
                    </a:p>
                  </a:txBody>
                  <a:tcPr/>
                </a:tc>
                <a:tc>
                  <a:txBody>
                    <a:bodyPr/>
                    <a:lstStyle/>
                    <a:p>
                      <a:pPr algn="ctr"/>
                      <a:r>
                        <a:rPr lang="en-GB" sz="1400" dirty="0">
                          <a:solidFill>
                            <a:schemeClr val="tx1">
                              <a:lumMod val="65000"/>
                              <a:lumOff val="35000"/>
                            </a:schemeClr>
                          </a:solidFill>
                        </a:rPr>
                        <a:t>Channel B</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640083465"/>
                  </a:ext>
                </a:extLst>
              </a:tr>
              <a:tr h="262128">
                <a:tc vMerge="1">
                  <a:txBody>
                    <a:bodyPr/>
                    <a:lstStyle/>
                    <a:p>
                      <a:endParaRPr lang="en-GB"/>
                    </a:p>
                  </a:txBody>
                  <a:tcPr/>
                </a:tc>
                <a:tc>
                  <a:txBody>
                    <a:bodyPr/>
                    <a:lstStyle/>
                    <a:p>
                      <a:pPr algn="ctr"/>
                      <a:r>
                        <a:rPr lang="en-GB" sz="1400" dirty="0">
                          <a:solidFill>
                            <a:schemeClr val="tx1">
                              <a:lumMod val="65000"/>
                              <a:lumOff val="35000"/>
                            </a:schemeClr>
                          </a:solidFill>
                        </a:rPr>
                        <a:t>Channel C </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1345824501"/>
                  </a:ext>
                </a:extLst>
              </a:tr>
              <a:tr h="227047">
                <a:tc vMerge="1">
                  <a:txBody>
                    <a:bodyPr/>
                    <a:lstStyle/>
                    <a:p>
                      <a:endParaRPr lang="en-GB"/>
                    </a:p>
                  </a:txBody>
                  <a:tcPr/>
                </a:tc>
                <a:tc>
                  <a:txBody>
                    <a:bodyPr/>
                    <a:lstStyle/>
                    <a:p>
                      <a:pPr algn="ctr"/>
                      <a:r>
                        <a:rPr lang="en-GB" sz="1400" dirty="0">
                          <a:solidFill>
                            <a:schemeClr val="tx1">
                              <a:lumMod val="65000"/>
                              <a:lumOff val="35000"/>
                            </a:schemeClr>
                          </a:solidFill>
                        </a:rPr>
                        <a:t>Channel D </a:t>
                      </a: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tc>
                  <a:txBody>
                    <a:bodyPr/>
                    <a:lstStyle/>
                    <a:p>
                      <a:pPr algn="ctr"/>
                      <a:endParaRPr lang="en-GB" sz="1400" dirty="0">
                        <a:solidFill>
                          <a:schemeClr val="tx1">
                            <a:lumMod val="65000"/>
                            <a:lumOff val="35000"/>
                          </a:schemeClr>
                        </a:solidFill>
                      </a:endParaRPr>
                    </a:p>
                  </a:txBody>
                  <a:tcPr>
                    <a:solidFill>
                      <a:schemeClr val="bg1">
                        <a:lumMod val="95000"/>
                      </a:schemeClr>
                    </a:solidFill>
                  </a:tcPr>
                </a:tc>
                <a:extLst>
                  <a:ext uri="{0D108BD9-81ED-4DB2-BD59-A6C34878D82A}">
                    <a16:rowId xmlns:a16="http://schemas.microsoft.com/office/drawing/2014/main" val="3823352470"/>
                  </a:ext>
                </a:extLst>
              </a:tr>
              <a:tr h="903423">
                <a:tc>
                  <a:txBody>
                    <a:bodyPr/>
                    <a:lstStyle/>
                    <a:p>
                      <a:pPr algn="ctr"/>
                      <a:endParaRPr lang="en-GB" sz="1600" b="1" dirty="0">
                        <a:solidFill>
                          <a:schemeClr val="bg1"/>
                        </a:solidFill>
                        <a:latin typeface="Lato" panose="020F0502020204030203"/>
                      </a:endParaRPr>
                    </a:p>
                    <a:p>
                      <a:pPr algn="ctr"/>
                      <a:r>
                        <a:rPr lang="en-GB" sz="1600" b="1" dirty="0">
                          <a:solidFill>
                            <a:schemeClr val="bg1"/>
                          </a:solidFill>
                          <a:latin typeface="Lato" panose="020F0502020204030203"/>
                        </a:rPr>
                        <a:t>Initiatives </a:t>
                      </a:r>
                      <a:endParaRPr lang="en-GB" sz="1600" dirty="0">
                        <a:solidFill>
                          <a:schemeClr val="bg1"/>
                        </a:solidFill>
                        <a:latin typeface="Lato" panose="020F0502020204030203"/>
                      </a:endParaRPr>
                    </a:p>
                  </a:txBody>
                  <a:tcPr>
                    <a:solidFill>
                      <a:schemeClr val="accent1"/>
                    </a:solidFill>
                  </a:tcPr>
                </a:tc>
                <a:tc gridSpan="2">
                  <a:txBody>
                    <a:bodyPr/>
                    <a:lstStyle/>
                    <a:p>
                      <a:pPr algn="ctr"/>
                      <a:r>
                        <a:rPr lang="en-GB" sz="1400" b="1" dirty="0">
                          <a:solidFill>
                            <a:srgbClr val="FF0000"/>
                          </a:solidFill>
                        </a:rPr>
                        <a:t>Budgets </a:t>
                      </a:r>
                    </a:p>
                  </a:txBody>
                  <a:tcPr>
                    <a:solidFill>
                      <a:schemeClr val="bg1">
                        <a:lumMod val="95000"/>
                      </a:schemeClr>
                    </a:solidFill>
                  </a:tcPr>
                </a:tc>
                <a:tc hMerge="1">
                  <a:txBody>
                    <a:bodyPr/>
                    <a:lstStyle/>
                    <a:p>
                      <a:endParaRPr lang="en-GB"/>
                    </a:p>
                  </a:txBody>
                  <a:tcPr/>
                </a:tc>
                <a:tc gridSpan="2">
                  <a:txBody>
                    <a:bodyPr/>
                    <a:lstStyle/>
                    <a:p>
                      <a:pPr algn="ctr"/>
                      <a:r>
                        <a:rPr lang="en-GB" sz="1400" b="1" dirty="0">
                          <a:solidFill>
                            <a:srgbClr val="FF0000"/>
                          </a:solidFill>
                        </a:rPr>
                        <a:t>Technologies  </a:t>
                      </a:r>
                    </a:p>
                    <a:p>
                      <a:pPr algn="ctr"/>
                      <a:endParaRPr lang="en-GB" sz="1400" dirty="0"/>
                    </a:p>
                  </a:txBody>
                  <a:tcPr>
                    <a:solidFill>
                      <a:schemeClr val="bg1">
                        <a:lumMod val="95000"/>
                      </a:schemeClr>
                    </a:solidFill>
                  </a:tcPr>
                </a:tc>
                <a:tc hMerge="1">
                  <a:txBody>
                    <a:bodyPr/>
                    <a:lstStyle/>
                    <a:p>
                      <a:endParaRPr lang="en-GB"/>
                    </a:p>
                  </a:txBody>
                  <a:tcPr/>
                </a:tc>
                <a:tc gridSpan="2">
                  <a:txBody>
                    <a:bodyPr/>
                    <a:lstStyle/>
                    <a:p>
                      <a:pPr algn="ctr"/>
                      <a:r>
                        <a:rPr lang="en-GB" sz="1400" b="1" dirty="0">
                          <a:solidFill>
                            <a:srgbClr val="FF0000"/>
                          </a:solidFill>
                        </a:rPr>
                        <a:t>Strategic Channel Programs </a:t>
                      </a:r>
                    </a:p>
                    <a:p>
                      <a:pPr algn="ctr"/>
                      <a:endParaRPr lang="en-GB" sz="1400" dirty="0"/>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2656081591"/>
                  </a:ext>
                </a:extLst>
              </a:tr>
              <a:tr h="718833">
                <a:tc>
                  <a:txBody>
                    <a:bodyPr/>
                    <a:lstStyle/>
                    <a:p>
                      <a:pPr marL="0" algn="ctr" defTabSz="914400" rtl="0" eaLnBrk="1" latinLnBrk="0" hangingPunct="1"/>
                      <a:endParaRPr lang="en-GB" sz="1600" b="1" kern="1200" dirty="0">
                        <a:solidFill>
                          <a:schemeClr val="bg1"/>
                        </a:solidFill>
                        <a:latin typeface="Lato" panose="020F0502020204030203"/>
                        <a:ea typeface="+mn-ea"/>
                        <a:cs typeface="+mn-cs"/>
                      </a:endParaRPr>
                    </a:p>
                    <a:p>
                      <a:pPr marL="0" algn="ctr" defTabSz="914400" rtl="0" eaLnBrk="1" latinLnBrk="0" hangingPunct="1"/>
                      <a:r>
                        <a:rPr lang="en-GB" sz="1600" b="1" kern="1200" dirty="0">
                          <a:solidFill>
                            <a:schemeClr val="bg1"/>
                          </a:solidFill>
                          <a:latin typeface="Lato" panose="020F0502020204030203"/>
                          <a:ea typeface="+mn-ea"/>
                          <a:cs typeface="+mn-cs"/>
                        </a:rPr>
                        <a:t>Teams</a:t>
                      </a:r>
                    </a:p>
                  </a:txBody>
                  <a:tcPr>
                    <a:solidFill>
                      <a:schemeClr val="accent1"/>
                    </a:solidFill>
                  </a:tcPr>
                </a:tc>
                <a:tc gridSpan="2">
                  <a:txBody>
                    <a:bodyPr/>
                    <a:lstStyle/>
                    <a:p>
                      <a:pPr marL="0" algn="ctr" defTabSz="914400" rtl="0" eaLnBrk="1" latinLnBrk="0" hangingPunct="1"/>
                      <a:r>
                        <a:rPr lang="en-GB" sz="1400" dirty="0"/>
                        <a:t>Lead team</a:t>
                      </a:r>
                    </a:p>
                  </a:txBody>
                  <a:tcPr>
                    <a:solidFill>
                      <a:schemeClr val="bg1">
                        <a:lumMod val="95000"/>
                      </a:schemeClr>
                    </a:solidFill>
                  </a:tcPr>
                </a:tc>
                <a:tc hMerge="1">
                  <a:txBody>
                    <a:bodyPr/>
                    <a:lstStyle/>
                    <a:p>
                      <a:endParaRPr lang="en-GB"/>
                    </a:p>
                  </a:txBody>
                  <a:tcPr/>
                </a:tc>
                <a:tc gridSpan="2">
                  <a:txBody>
                    <a:bodyPr/>
                    <a:lstStyle/>
                    <a:p>
                      <a:pPr algn="ctr"/>
                      <a:r>
                        <a:rPr lang="en-GB" sz="1400" dirty="0"/>
                        <a:t>New Hires </a:t>
                      </a:r>
                    </a:p>
                  </a:txBody>
                  <a:tcPr>
                    <a:solidFill>
                      <a:schemeClr val="bg1">
                        <a:lumMod val="95000"/>
                      </a:schemeClr>
                    </a:solidFill>
                  </a:tcPr>
                </a:tc>
                <a:tc hMerge="1">
                  <a:txBody>
                    <a:bodyPr/>
                    <a:lstStyle/>
                    <a:p>
                      <a:endParaRPr lang="en-GB"/>
                    </a:p>
                  </a:txBody>
                  <a:tcPr/>
                </a:tc>
                <a:tc gridSpan="2">
                  <a:txBody>
                    <a:bodyPr/>
                    <a:lstStyle/>
                    <a:p>
                      <a:pPr algn="ctr"/>
                      <a:r>
                        <a:rPr lang="en-GB" sz="1400" dirty="0"/>
                        <a:t>TY Initiatives </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3302305293"/>
                  </a:ext>
                </a:extLst>
              </a:tr>
            </a:tbl>
          </a:graphicData>
        </a:graphic>
      </p:graphicFrame>
      <p:sp>
        <p:nvSpPr>
          <p:cNvPr id="7" name="TextBox 6">
            <a:extLst>
              <a:ext uri="{FF2B5EF4-FFF2-40B4-BE49-F238E27FC236}">
                <a16:creationId xmlns:a16="http://schemas.microsoft.com/office/drawing/2014/main" id="{75611E0B-0240-4776-802D-A27C412AF2E8}"/>
              </a:ext>
            </a:extLst>
          </p:cNvPr>
          <p:cNvSpPr txBox="1"/>
          <p:nvPr/>
        </p:nvSpPr>
        <p:spPr>
          <a:xfrm>
            <a:off x="0" y="0"/>
            <a:ext cx="7050595"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3200" b="1" dirty="0">
                <a:solidFill>
                  <a:srgbClr val="2A4A8B"/>
                </a:solidFill>
                <a:latin typeface="Poppins" panose="00000500000000000000" pitchFamily="2" charset="0"/>
                <a:cs typeface="Poppins" panose="00000500000000000000" pitchFamily="2" charset="0"/>
              </a:rPr>
              <a:t>Channel coverage </a:t>
            </a:r>
            <a:endParaRPr kumimoji="0" lang="en-US" sz="32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Management Summary </a:t>
            </a:r>
          </a:p>
        </p:txBody>
      </p:sp>
      <p:sp>
        <p:nvSpPr>
          <p:cNvPr id="2" name="Slide Number Placeholder 1">
            <a:extLst>
              <a:ext uri="{FF2B5EF4-FFF2-40B4-BE49-F238E27FC236}">
                <a16:creationId xmlns:a16="http://schemas.microsoft.com/office/drawing/2014/main" id="{347C2189-A471-405C-86C6-492DFDA0A3BF}"/>
              </a:ext>
            </a:extLst>
          </p:cNvPr>
          <p:cNvSpPr>
            <a:spLocks noGrp="1"/>
          </p:cNvSpPr>
          <p:nvPr>
            <p:ph type="sldNum" sz="quarter" idx="12"/>
          </p:nvPr>
        </p:nvSpPr>
        <p:spPr/>
        <p:txBody>
          <a:bodyPr/>
          <a:lstStyle/>
          <a:p>
            <a:fld id="{DB8828D9-3E6A-477F-A491-AADAE3613DD2}" type="slidenum">
              <a:rPr lang="en-GB" smtClean="0"/>
              <a:t>8</a:t>
            </a:fld>
            <a:endParaRPr lang="en-GB"/>
          </a:p>
        </p:txBody>
      </p:sp>
      <p:pic>
        <p:nvPicPr>
          <p:cNvPr id="5" name="Picture 4" descr="Logo&#10;&#10;Description automatically generated">
            <a:extLst>
              <a:ext uri="{FF2B5EF4-FFF2-40B4-BE49-F238E27FC236}">
                <a16:creationId xmlns:a16="http://schemas.microsoft.com/office/drawing/2014/main" id="{C08B9AE6-2828-41DE-8AF4-E4B3933709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3" name="Footer Placeholder 3">
            <a:extLst>
              <a:ext uri="{FF2B5EF4-FFF2-40B4-BE49-F238E27FC236}">
                <a16:creationId xmlns:a16="http://schemas.microsoft.com/office/drawing/2014/main" id="{8D747B94-86E2-0B45-3498-AE81C9CA6CC7}"/>
              </a:ext>
            </a:extLst>
          </p:cNvPr>
          <p:cNvSpPr>
            <a:spLocks noGrp="1"/>
          </p:cNvSpPr>
          <p:nvPr>
            <p:ph type="ftr" sz="quarter" idx="11"/>
          </p:nvPr>
        </p:nvSpPr>
        <p:spPr>
          <a:xfrm>
            <a:off x="4038600" y="6356350"/>
            <a:ext cx="4114800" cy="365125"/>
          </a:xfrm>
        </p:spPr>
        <p:txBody>
          <a:bodyPr/>
          <a:lstStyle/>
          <a:p>
            <a:r>
              <a:rPr lang="en-GB" sz="900" dirty="0">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104964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AB0ECA64-BBDD-96E2-6D93-57A2C99FFEA4}"/>
              </a:ext>
            </a:extLst>
          </p:cNvPr>
          <p:cNvSpPr txBox="1"/>
          <p:nvPr/>
        </p:nvSpPr>
        <p:spPr>
          <a:xfrm>
            <a:off x="268941" y="207845"/>
            <a:ext cx="7951327" cy="746423"/>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lang="en-US" sz="2800" b="1" dirty="0">
                <a:solidFill>
                  <a:srgbClr val="2A4A8B"/>
                </a:solidFill>
                <a:latin typeface="Poppins" panose="00000500000000000000" pitchFamily="2" charset="0"/>
                <a:cs typeface="Poppins" panose="00000500000000000000" pitchFamily="2" charset="0"/>
              </a:rPr>
              <a:t>Channel coverage </a:t>
            </a:r>
            <a:endParaRPr kumimoji="0" lang="en-US" sz="2800" b="1" i="0" u="none" strike="noStrike" kern="1200" cap="none" spc="0" normalizeH="0" baseline="0" noProof="0" dirty="0">
              <a:ln>
                <a:noFill/>
              </a:ln>
              <a:solidFill>
                <a:srgbClr val="2A4A8B"/>
              </a:solidFill>
              <a:effectLst/>
              <a:uLnTx/>
              <a:uFillTx/>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Retail Census .</a:t>
            </a:r>
          </a:p>
        </p:txBody>
      </p:sp>
      <p:pic>
        <p:nvPicPr>
          <p:cNvPr id="22" name="Picture 21" descr="Logo&#10;&#10;Description automatically generated">
            <a:extLst>
              <a:ext uri="{FF2B5EF4-FFF2-40B4-BE49-F238E27FC236}">
                <a16:creationId xmlns:a16="http://schemas.microsoft.com/office/drawing/2014/main" id="{F230FF97-EE01-0009-1AC4-ADB8298E7A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3" name="Footer Placeholder 3">
            <a:extLst>
              <a:ext uri="{FF2B5EF4-FFF2-40B4-BE49-F238E27FC236}">
                <a16:creationId xmlns:a16="http://schemas.microsoft.com/office/drawing/2014/main" id="{1BFA2026-BC0C-44B6-2818-47566F8F19CF}"/>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39" name="Graphic 38" descr="Baby outline">
            <a:extLst>
              <a:ext uri="{FF2B5EF4-FFF2-40B4-BE49-F238E27FC236}">
                <a16:creationId xmlns:a16="http://schemas.microsoft.com/office/drawing/2014/main" id="{98344B92-B9CD-10A9-7A8F-72A8463087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4175" y="5924475"/>
            <a:ext cx="671550" cy="671550"/>
          </a:xfrm>
          <a:prstGeom prst="rect">
            <a:avLst/>
          </a:prstGeom>
        </p:spPr>
      </p:pic>
      <p:pic>
        <p:nvPicPr>
          <p:cNvPr id="45" name="Graphic 44" descr="Walk outline">
            <a:extLst>
              <a:ext uri="{FF2B5EF4-FFF2-40B4-BE49-F238E27FC236}">
                <a16:creationId xmlns:a16="http://schemas.microsoft.com/office/drawing/2014/main" id="{69BDDA01-2D93-BBDD-39AF-38FBCDA96F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79725" y="5617275"/>
            <a:ext cx="914400" cy="914400"/>
          </a:xfrm>
          <a:prstGeom prst="rect">
            <a:avLst/>
          </a:prstGeom>
        </p:spPr>
      </p:pic>
      <p:pic>
        <p:nvPicPr>
          <p:cNvPr id="47" name="Graphic 46" descr="Two women outline">
            <a:extLst>
              <a:ext uri="{FF2B5EF4-FFF2-40B4-BE49-F238E27FC236}">
                <a16:creationId xmlns:a16="http://schemas.microsoft.com/office/drawing/2014/main" id="{907C7A16-C616-0434-9B11-B360A83822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4225" y="5595825"/>
            <a:ext cx="914400" cy="914400"/>
          </a:xfrm>
          <a:prstGeom prst="rect">
            <a:avLst/>
          </a:prstGeom>
        </p:spPr>
      </p:pic>
      <p:pic>
        <p:nvPicPr>
          <p:cNvPr id="49" name="Graphic 48" descr="Family with two children outline">
            <a:extLst>
              <a:ext uri="{FF2B5EF4-FFF2-40B4-BE49-F238E27FC236}">
                <a16:creationId xmlns:a16="http://schemas.microsoft.com/office/drawing/2014/main" id="{A23E5186-4F90-B778-7161-9A1398EC724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8599" y="5505451"/>
            <a:ext cx="1126200" cy="1126200"/>
          </a:xfrm>
          <a:prstGeom prst="rect">
            <a:avLst/>
          </a:prstGeom>
        </p:spPr>
      </p:pic>
      <p:sp>
        <p:nvSpPr>
          <p:cNvPr id="14" name="TextBox 13">
            <a:extLst>
              <a:ext uri="{FF2B5EF4-FFF2-40B4-BE49-F238E27FC236}">
                <a16:creationId xmlns:a16="http://schemas.microsoft.com/office/drawing/2014/main" id="{A1B87D8C-C95F-4F0D-3F47-56AC3CE01380}"/>
              </a:ext>
            </a:extLst>
          </p:cNvPr>
          <p:cNvSpPr txBox="1"/>
          <p:nvPr/>
        </p:nvSpPr>
        <p:spPr>
          <a:xfrm>
            <a:off x="1018096" y="2290713"/>
            <a:ext cx="5646655" cy="2123658"/>
          </a:xfrm>
          <a:prstGeom prst="rect">
            <a:avLst/>
          </a:prstGeom>
          <a:noFill/>
        </p:spPr>
        <p:txBody>
          <a:bodyPr wrap="square" rtlCol="0">
            <a:spAutoFit/>
          </a:bodyPr>
          <a:lstStyle/>
          <a:p>
            <a:r>
              <a:rPr lang="en-GB" sz="1400" dirty="0">
                <a:latin typeface="Lato Light" panose="020F0502020204030203" pitchFamily="34" charset="0"/>
                <a:ea typeface="Lato Light" panose="020F0502020204030203" pitchFamily="34" charset="0"/>
                <a:cs typeface="Lato Light" panose="020F0502020204030203" pitchFamily="34" charset="0"/>
              </a:rPr>
              <a:t>There are two methods to conduct a census off the number of outlets which lie within them this would cover all types of outlets within the scope off a single industry .</a:t>
            </a:r>
          </a:p>
          <a:p>
            <a:r>
              <a:rPr lang="en-GB" sz="1400" dirty="0">
                <a:latin typeface="Lato Light" panose="020F0502020204030203" pitchFamily="34" charset="0"/>
                <a:ea typeface="Lato Light" panose="020F0502020204030203" pitchFamily="34" charset="0"/>
                <a:cs typeface="Lato Light" panose="020F0502020204030203" pitchFamily="34" charset="0"/>
              </a:rPr>
              <a:t>the task of collecting documenting and clarifying all the necessary features off the outlet including their geographical location is called is census enumeration.</a:t>
            </a:r>
          </a:p>
          <a:p>
            <a:endParaRPr lang="en-GB" sz="16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r>
              <a:rPr lang="en-GB" sz="1600" dirty="0">
                <a:latin typeface="Lato Light" panose="020F0502020204030203" pitchFamily="34" charset="0"/>
                <a:ea typeface="Lato Light" panose="020F0502020204030203" pitchFamily="34" charset="0"/>
                <a:cs typeface="Lato Light" panose="020F0502020204030203" pitchFamily="34" charset="0"/>
              </a:rPr>
              <a:t>Retail index </a:t>
            </a:r>
          </a:p>
          <a:p>
            <a:pPr marL="342900" indent="-342900">
              <a:buFont typeface="+mj-lt"/>
              <a:buAutoNum type="arabicPeriod"/>
            </a:pPr>
            <a:r>
              <a:rPr lang="en-GB" sz="1600" dirty="0">
                <a:latin typeface="Lato Light" panose="020F0502020204030203" pitchFamily="34" charset="0"/>
                <a:ea typeface="Lato Light" panose="020F0502020204030203" pitchFamily="34" charset="0"/>
                <a:cs typeface="Lato Light" panose="020F0502020204030203" pitchFamily="34" charset="0"/>
              </a:rPr>
              <a:t>Scan track   </a:t>
            </a:r>
          </a:p>
        </p:txBody>
      </p:sp>
      <p:pic>
        <p:nvPicPr>
          <p:cNvPr id="2052" name="Picture 4" descr="81,437 Neighborhood Map Illustrations &amp; Clip Art - iStock">
            <a:extLst>
              <a:ext uri="{FF2B5EF4-FFF2-40B4-BE49-F238E27FC236}">
                <a16:creationId xmlns:a16="http://schemas.microsoft.com/office/drawing/2014/main" id="{6468E790-E4C5-85DB-4E9C-4753032BC337}"/>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019296" y="2026762"/>
            <a:ext cx="4480029" cy="2745116"/>
          </a:xfrm>
          <a:prstGeom prst="rect">
            <a:avLst/>
          </a:prstGeom>
          <a:noFill/>
          <a:extLst>
            <a:ext uri="{909E8E84-426E-40DD-AFC4-6F175D3DCCD1}">
              <a14:hiddenFill xmlns:a14="http://schemas.microsoft.com/office/drawing/2010/main">
                <a:solidFill>
                  <a:srgbClr val="FFFFFF"/>
                </a:solidFill>
              </a14:hiddenFill>
            </a:ext>
          </a:extLst>
        </p:spPr>
      </p:pic>
      <p:sp>
        <p:nvSpPr>
          <p:cNvPr id="15" name="Flowchart: Connector 14">
            <a:extLst>
              <a:ext uri="{FF2B5EF4-FFF2-40B4-BE49-F238E27FC236}">
                <a16:creationId xmlns:a16="http://schemas.microsoft.com/office/drawing/2014/main" id="{23EFD477-7344-9D9F-B912-F8573285BB2C}"/>
              </a:ext>
            </a:extLst>
          </p:cNvPr>
          <p:cNvSpPr/>
          <p:nvPr/>
        </p:nvSpPr>
        <p:spPr>
          <a:xfrm>
            <a:off x="7579150" y="2837468"/>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Connector 33">
            <a:extLst>
              <a:ext uri="{FF2B5EF4-FFF2-40B4-BE49-F238E27FC236}">
                <a16:creationId xmlns:a16="http://schemas.microsoft.com/office/drawing/2014/main" id="{70ED7EA0-8EC4-7E0A-8161-B4AEF8B7DAB3}"/>
              </a:ext>
            </a:extLst>
          </p:cNvPr>
          <p:cNvSpPr/>
          <p:nvPr/>
        </p:nvSpPr>
        <p:spPr>
          <a:xfrm>
            <a:off x="10700994" y="2999294"/>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lowchart: Connector 35">
            <a:extLst>
              <a:ext uri="{FF2B5EF4-FFF2-40B4-BE49-F238E27FC236}">
                <a16:creationId xmlns:a16="http://schemas.microsoft.com/office/drawing/2014/main" id="{671C6D8A-397D-C659-F31B-6866E2DA4A55}"/>
              </a:ext>
            </a:extLst>
          </p:cNvPr>
          <p:cNvSpPr/>
          <p:nvPr/>
        </p:nvSpPr>
        <p:spPr>
          <a:xfrm>
            <a:off x="9571349" y="2303281"/>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Flowchart: Connector 37">
            <a:extLst>
              <a:ext uri="{FF2B5EF4-FFF2-40B4-BE49-F238E27FC236}">
                <a16:creationId xmlns:a16="http://schemas.microsoft.com/office/drawing/2014/main" id="{EACB9585-625B-319A-144B-52FC5B4C6744}"/>
              </a:ext>
            </a:extLst>
          </p:cNvPr>
          <p:cNvSpPr/>
          <p:nvPr/>
        </p:nvSpPr>
        <p:spPr>
          <a:xfrm>
            <a:off x="8960176" y="3502057"/>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lowchart: Connector 39">
            <a:extLst>
              <a:ext uri="{FF2B5EF4-FFF2-40B4-BE49-F238E27FC236}">
                <a16:creationId xmlns:a16="http://schemas.microsoft.com/office/drawing/2014/main" id="{45C33B8B-AC3E-F81D-57D7-3768B4305B63}"/>
              </a:ext>
            </a:extLst>
          </p:cNvPr>
          <p:cNvSpPr/>
          <p:nvPr/>
        </p:nvSpPr>
        <p:spPr>
          <a:xfrm>
            <a:off x="10334920" y="4141508"/>
            <a:ext cx="180000" cy="180000"/>
          </a:xfrm>
          <a:prstGeom prst="flowChartConnector">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7511448"/>
      </p:ext>
    </p:extLst>
  </p:cSld>
  <p:clrMapOvr>
    <a:masterClrMapping/>
  </p:clrMapOvr>
</p:sld>
</file>

<file path=ppt/theme/theme1.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3707</TotalTime>
  <Words>2931</Words>
  <Application>Microsoft Office PowerPoint</Application>
  <PresentationFormat>Widescreen</PresentationFormat>
  <Paragraphs>531</Paragraphs>
  <Slides>29</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29</vt:i4>
      </vt:variant>
    </vt:vector>
  </HeadingPairs>
  <TitlesOfParts>
    <vt:vector size="46" baseType="lpstr">
      <vt:lpstr>-apple-system</vt:lpstr>
      <vt:lpstr>Arial</vt:lpstr>
      <vt:lpstr>Calibri</vt:lpstr>
      <vt:lpstr>Calibri Light</vt:lpstr>
      <vt:lpstr>Century Gothic</vt:lpstr>
      <vt:lpstr>Inter</vt:lpstr>
      <vt:lpstr>Lato</vt:lpstr>
      <vt:lpstr>Lato light</vt:lpstr>
      <vt:lpstr>Lato light</vt:lpstr>
      <vt:lpstr>Lato Long</vt:lpstr>
      <vt:lpstr>Plato</vt:lpstr>
      <vt:lpstr>Poppins</vt:lpstr>
      <vt:lpstr>1_Office Theme</vt:lpstr>
      <vt:lpstr>5_Office Theme</vt:lpstr>
      <vt:lpstr>6_Office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Chakravarthi</cp:lastModifiedBy>
  <cp:revision>183</cp:revision>
  <dcterms:created xsi:type="dcterms:W3CDTF">2020-11-05T09:36:38Z</dcterms:created>
  <dcterms:modified xsi:type="dcterms:W3CDTF">2023-02-21T08:01:54Z</dcterms:modified>
</cp:coreProperties>
</file>