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1" r:id="rId4"/>
    <p:sldMasterId id="2147483706" r:id="rId5"/>
  </p:sldMasterIdLst>
  <p:sldIdLst>
    <p:sldId id="4213" r:id="rId6"/>
    <p:sldId id="4415" r:id="rId7"/>
    <p:sldId id="4412" r:id="rId8"/>
    <p:sldId id="3965" r:id="rId9"/>
    <p:sldId id="3968" r:id="rId10"/>
    <p:sldId id="4256" r:id="rId11"/>
    <p:sldId id="4356" r:id="rId12"/>
    <p:sldId id="4358" r:id="rId13"/>
    <p:sldId id="4355" r:id="rId14"/>
    <p:sldId id="4354" r:id="rId15"/>
    <p:sldId id="4566" r:id="rId16"/>
    <p:sldId id="4530" r:id="rId17"/>
    <p:sldId id="4473" r:id="rId18"/>
    <p:sldId id="4609" r:id="rId19"/>
    <p:sldId id="4531" r:id="rId20"/>
    <p:sldId id="4532" r:id="rId21"/>
    <p:sldId id="4533" r:id="rId22"/>
    <p:sldId id="4608" r:id="rId23"/>
    <p:sldId id="4579" r:id="rId24"/>
    <p:sldId id="4580" r:id="rId25"/>
    <p:sldId id="4586" r:id="rId26"/>
    <p:sldId id="4584" r:id="rId27"/>
    <p:sldId id="4585" r:id="rId28"/>
    <p:sldId id="4581" r:id="rId29"/>
    <p:sldId id="4582" r:id="rId30"/>
    <p:sldId id="4583" r:id="rId31"/>
    <p:sldId id="4588" r:id="rId32"/>
    <p:sldId id="4589" r:id="rId33"/>
    <p:sldId id="3878" r:id="rId34"/>
    <p:sldId id="3874" r:id="rId35"/>
    <p:sldId id="4590" r:id="rId36"/>
    <p:sldId id="4604" r:id="rId37"/>
    <p:sldId id="4591" r:id="rId38"/>
    <p:sldId id="4592" r:id="rId39"/>
    <p:sldId id="4593" r:id="rId40"/>
    <p:sldId id="4594" r:id="rId41"/>
    <p:sldId id="4595" r:id="rId42"/>
    <p:sldId id="4596" r:id="rId43"/>
    <p:sldId id="4597" r:id="rId44"/>
    <p:sldId id="4598" r:id="rId45"/>
    <p:sldId id="4330" r:id="rId46"/>
    <p:sldId id="4600" r:id="rId47"/>
    <p:sldId id="4610" r:id="rId48"/>
    <p:sldId id="4605" r:id="rId49"/>
    <p:sldId id="4607" r:id="rId50"/>
    <p:sldId id="460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9" d="100"/>
          <a:sy n="149" d="100"/>
        </p:scale>
        <p:origin x="692" y="9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0F7388B1-62A2-4561-9014-6447F27641FA}"/>
    <pc:docChg chg="undo custSel delSld modSld">
      <pc:chgData name="Sudarshan Chakravarthi" userId="9632d19e-631d-46a5-9e9a-d9cc496f17d0" providerId="ADAL" clId="{0F7388B1-62A2-4561-9014-6447F27641FA}" dt="2023-07-07T07:56:32.865" v="88" actId="478"/>
      <pc:docMkLst>
        <pc:docMk/>
      </pc:docMkLst>
      <pc:sldChg chg="del">
        <pc:chgData name="Sudarshan Chakravarthi" userId="9632d19e-631d-46a5-9e9a-d9cc496f17d0" providerId="ADAL" clId="{0F7388B1-62A2-4561-9014-6447F27641FA}" dt="2023-07-07T07:50:12.570" v="0" actId="47"/>
        <pc:sldMkLst>
          <pc:docMk/>
          <pc:sldMk cId="1257219027" sldId="3316"/>
        </pc:sldMkLst>
      </pc:sldChg>
      <pc:sldChg chg="del">
        <pc:chgData name="Sudarshan Chakravarthi" userId="9632d19e-631d-46a5-9e9a-d9cc496f17d0" providerId="ADAL" clId="{0F7388B1-62A2-4561-9014-6447F27641FA}" dt="2023-07-07T07:50:12.570" v="0" actId="47"/>
        <pc:sldMkLst>
          <pc:docMk/>
          <pc:sldMk cId="2058101268" sldId="4212"/>
        </pc:sldMkLst>
      </pc:sldChg>
      <pc:sldChg chg="del">
        <pc:chgData name="Sudarshan Chakravarthi" userId="9632d19e-631d-46a5-9e9a-d9cc496f17d0" providerId="ADAL" clId="{0F7388B1-62A2-4561-9014-6447F27641FA}" dt="2023-07-07T07:50:12.570" v="0" actId="47"/>
        <pc:sldMkLst>
          <pc:docMk/>
          <pc:sldMk cId="3470099226" sldId="4219"/>
        </pc:sldMkLst>
      </pc:sldChg>
      <pc:sldChg chg="del">
        <pc:chgData name="Sudarshan Chakravarthi" userId="9632d19e-631d-46a5-9e9a-d9cc496f17d0" providerId="ADAL" clId="{0F7388B1-62A2-4561-9014-6447F27641FA}" dt="2023-07-07T07:50:12.570" v="0" actId="47"/>
        <pc:sldMkLst>
          <pc:docMk/>
          <pc:sldMk cId="1495713330" sldId="4220"/>
        </pc:sldMkLst>
      </pc:sldChg>
      <pc:sldChg chg="del">
        <pc:chgData name="Sudarshan Chakravarthi" userId="9632d19e-631d-46a5-9e9a-d9cc496f17d0" providerId="ADAL" clId="{0F7388B1-62A2-4561-9014-6447F27641FA}" dt="2023-07-07T07:50:12.570" v="0" actId="47"/>
        <pc:sldMkLst>
          <pc:docMk/>
          <pc:sldMk cId="3745045534" sldId="4222"/>
        </pc:sldMkLst>
      </pc:sldChg>
      <pc:sldChg chg="del">
        <pc:chgData name="Sudarshan Chakravarthi" userId="9632d19e-631d-46a5-9e9a-d9cc496f17d0" providerId="ADAL" clId="{0F7388B1-62A2-4561-9014-6447F27641FA}" dt="2023-07-07T07:50:12.570" v="0" actId="47"/>
        <pc:sldMkLst>
          <pc:docMk/>
          <pc:sldMk cId="284487363" sldId="4225"/>
        </pc:sldMkLst>
      </pc:sldChg>
      <pc:sldChg chg="del">
        <pc:chgData name="Sudarshan Chakravarthi" userId="9632d19e-631d-46a5-9e9a-d9cc496f17d0" providerId="ADAL" clId="{0F7388B1-62A2-4561-9014-6447F27641FA}" dt="2023-07-07T07:50:12.570" v="0" actId="47"/>
        <pc:sldMkLst>
          <pc:docMk/>
          <pc:sldMk cId="1777480401" sldId="4226"/>
        </pc:sldMkLst>
      </pc:sldChg>
      <pc:sldChg chg="del">
        <pc:chgData name="Sudarshan Chakravarthi" userId="9632d19e-631d-46a5-9e9a-d9cc496f17d0" providerId="ADAL" clId="{0F7388B1-62A2-4561-9014-6447F27641FA}" dt="2023-07-07T07:50:12.570" v="0" actId="47"/>
        <pc:sldMkLst>
          <pc:docMk/>
          <pc:sldMk cId="78392423" sldId="4228"/>
        </pc:sldMkLst>
      </pc:sldChg>
      <pc:sldChg chg="del">
        <pc:chgData name="Sudarshan Chakravarthi" userId="9632d19e-631d-46a5-9e9a-d9cc496f17d0" providerId="ADAL" clId="{0F7388B1-62A2-4561-9014-6447F27641FA}" dt="2023-07-07T07:50:12.570" v="0" actId="47"/>
        <pc:sldMkLst>
          <pc:docMk/>
          <pc:sldMk cId="3509716165" sldId="4229"/>
        </pc:sldMkLst>
      </pc:sldChg>
      <pc:sldChg chg="del">
        <pc:chgData name="Sudarshan Chakravarthi" userId="9632d19e-631d-46a5-9e9a-d9cc496f17d0" providerId="ADAL" clId="{0F7388B1-62A2-4561-9014-6447F27641FA}" dt="2023-07-07T07:50:12.570" v="0" actId="47"/>
        <pc:sldMkLst>
          <pc:docMk/>
          <pc:sldMk cId="2445627982" sldId="4230"/>
        </pc:sldMkLst>
      </pc:sldChg>
      <pc:sldChg chg="del">
        <pc:chgData name="Sudarshan Chakravarthi" userId="9632d19e-631d-46a5-9e9a-d9cc496f17d0" providerId="ADAL" clId="{0F7388B1-62A2-4561-9014-6447F27641FA}" dt="2023-07-07T07:50:12.570" v="0" actId="47"/>
        <pc:sldMkLst>
          <pc:docMk/>
          <pc:sldMk cId="310649150" sldId="4231"/>
        </pc:sldMkLst>
      </pc:sldChg>
      <pc:sldChg chg="del">
        <pc:chgData name="Sudarshan Chakravarthi" userId="9632d19e-631d-46a5-9e9a-d9cc496f17d0" providerId="ADAL" clId="{0F7388B1-62A2-4561-9014-6447F27641FA}" dt="2023-07-07T07:50:12.570" v="0" actId="47"/>
        <pc:sldMkLst>
          <pc:docMk/>
          <pc:sldMk cId="3808608602" sldId="4232"/>
        </pc:sldMkLst>
      </pc:sldChg>
      <pc:sldChg chg="del">
        <pc:chgData name="Sudarshan Chakravarthi" userId="9632d19e-631d-46a5-9e9a-d9cc496f17d0" providerId="ADAL" clId="{0F7388B1-62A2-4561-9014-6447F27641FA}" dt="2023-07-07T07:50:12.570" v="0" actId="47"/>
        <pc:sldMkLst>
          <pc:docMk/>
          <pc:sldMk cId="2824421007" sldId="4234"/>
        </pc:sldMkLst>
      </pc:sldChg>
      <pc:sldChg chg="del">
        <pc:chgData name="Sudarshan Chakravarthi" userId="9632d19e-631d-46a5-9e9a-d9cc496f17d0" providerId="ADAL" clId="{0F7388B1-62A2-4561-9014-6447F27641FA}" dt="2023-07-07T07:50:12.570" v="0" actId="47"/>
        <pc:sldMkLst>
          <pc:docMk/>
          <pc:sldMk cId="3871821696" sldId="4235"/>
        </pc:sldMkLst>
      </pc:sldChg>
      <pc:sldChg chg="del">
        <pc:chgData name="Sudarshan Chakravarthi" userId="9632d19e-631d-46a5-9e9a-d9cc496f17d0" providerId="ADAL" clId="{0F7388B1-62A2-4561-9014-6447F27641FA}" dt="2023-07-07T07:50:12.570" v="0" actId="47"/>
        <pc:sldMkLst>
          <pc:docMk/>
          <pc:sldMk cId="1659392497" sldId="4251"/>
        </pc:sldMkLst>
      </pc:sldChg>
      <pc:sldChg chg="del">
        <pc:chgData name="Sudarshan Chakravarthi" userId="9632d19e-631d-46a5-9e9a-d9cc496f17d0" providerId="ADAL" clId="{0F7388B1-62A2-4561-9014-6447F27641FA}" dt="2023-07-07T07:50:12.570" v="0" actId="47"/>
        <pc:sldMkLst>
          <pc:docMk/>
          <pc:sldMk cId="4231832348" sldId="4252"/>
        </pc:sldMkLst>
      </pc:sldChg>
      <pc:sldChg chg="del">
        <pc:chgData name="Sudarshan Chakravarthi" userId="9632d19e-631d-46a5-9e9a-d9cc496f17d0" providerId="ADAL" clId="{0F7388B1-62A2-4561-9014-6447F27641FA}" dt="2023-07-07T07:50:12.570" v="0" actId="47"/>
        <pc:sldMkLst>
          <pc:docMk/>
          <pc:sldMk cId="1268061230" sldId="4253"/>
        </pc:sldMkLst>
      </pc:sldChg>
      <pc:sldChg chg="del">
        <pc:chgData name="Sudarshan Chakravarthi" userId="9632d19e-631d-46a5-9e9a-d9cc496f17d0" providerId="ADAL" clId="{0F7388B1-62A2-4561-9014-6447F27641FA}" dt="2023-07-07T07:50:12.570" v="0" actId="47"/>
        <pc:sldMkLst>
          <pc:docMk/>
          <pc:sldMk cId="2822205349" sldId="4254"/>
        </pc:sldMkLst>
      </pc:sldChg>
      <pc:sldChg chg="del">
        <pc:chgData name="Sudarshan Chakravarthi" userId="9632d19e-631d-46a5-9e9a-d9cc496f17d0" providerId="ADAL" clId="{0F7388B1-62A2-4561-9014-6447F27641FA}" dt="2023-07-07T07:50:12.570" v="0" actId="47"/>
        <pc:sldMkLst>
          <pc:docMk/>
          <pc:sldMk cId="2888892022" sldId="4257"/>
        </pc:sldMkLst>
      </pc:sldChg>
      <pc:sldChg chg="del">
        <pc:chgData name="Sudarshan Chakravarthi" userId="9632d19e-631d-46a5-9e9a-d9cc496f17d0" providerId="ADAL" clId="{0F7388B1-62A2-4561-9014-6447F27641FA}" dt="2023-07-07T07:50:12.570" v="0" actId="47"/>
        <pc:sldMkLst>
          <pc:docMk/>
          <pc:sldMk cId="3694093292" sldId="4258"/>
        </pc:sldMkLst>
      </pc:sldChg>
      <pc:sldChg chg="del">
        <pc:chgData name="Sudarshan Chakravarthi" userId="9632d19e-631d-46a5-9e9a-d9cc496f17d0" providerId="ADAL" clId="{0F7388B1-62A2-4561-9014-6447F27641FA}" dt="2023-07-07T07:50:12.570" v="0" actId="47"/>
        <pc:sldMkLst>
          <pc:docMk/>
          <pc:sldMk cId="2924667156" sldId="4259"/>
        </pc:sldMkLst>
      </pc:sldChg>
      <pc:sldChg chg="del">
        <pc:chgData name="Sudarshan Chakravarthi" userId="9632d19e-631d-46a5-9e9a-d9cc496f17d0" providerId="ADAL" clId="{0F7388B1-62A2-4561-9014-6447F27641FA}" dt="2023-07-07T07:50:12.570" v="0" actId="47"/>
        <pc:sldMkLst>
          <pc:docMk/>
          <pc:sldMk cId="741184367" sldId="4260"/>
        </pc:sldMkLst>
      </pc:sldChg>
      <pc:sldChg chg="del">
        <pc:chgData name="Sudarshan Chakravarthi" userId="9632d19e-631d-46a5-9e9a-d9cc496f17d0" providerId="ADAL" clId="{0F7388B1-62A2-4561-9014-6447F27641FA}" dt="2023-07-07T07:50:12.570" v="0" actId="47"/>
        <pc:sldMkLst>
          <pc:docMk/>
          <pc:sldMk cId="3330381785" sldId="4261"/>
        </pc:sldMkLst>
      </pc:sldChg>
      <pc:sldChg chg="del">
        <pc:chgData name="Sudarshan Chakravarthi" userId="9632d19e-631d-46a5-9e9a-d9cc496f17d0" providerId="ADAL" clId="{0F7388B1-62A2-4561-9014-6447F27641FA}" dt="2023-07-07T07:50:12.570" v="0" actId="47"/>
        <pc:sldMkLst>
          <pc:docMk/>
          <pc:sldMk cId="3747872997" sldId="4262"/>
        </pc:sldMkLst>
      </pc:sldChg>
      <pc:sldChg chg="del">
        <pc:chgData name="Sudarshan Chakravarthi" userId="9632d19e-631d-46a5-9e9a-d9cc496f17d0" providerId="ADAL" clId="{0F7388B1-62A2-4561-9014-6447F27641FA}" dt="2023-07-07T07:50:12.570" v="0" actId="47"/>
        <pc:sldMkLst>
          <pc:docMk/>
          <pc:sldMk cId="2870269982" sldId="4263"/>
        </pc:sldMkLst>
      </pc:sldChg>
      <pc:sldChg chg="modSp mod">
        <pc:chgData name="Sudarshan Chakravarthi" userId="9632d19e-631d-46a5-9e9a-d9cc496f17d0" providerId="ADAL" clId="{0F7388B1-62A2-4561-9014-6447F27641FA}" dt="2023-07-07T07:53:02.949" v="1" actId="33524"/>
        <pc:sldMkLst>
          <pc:docMk/>
          <pc:sldMk cId="880961339" sldId="4473"/>
        </pc:sldMkLst>
        <pc:spChg chg="mod">
          <ac:chgData name="Sudarshan Chakravarthi" userId="9632d19e-631d-46a5-9e9a-d9cc496f17d0" providerId="ADAL" clId="{0F7388B1-62A2-4561-9014-6447F27641FA}" dt="2023-07-07T07:53:02.949" v="1" actId="33524"/>
          <ac:spMkLst>
            <pc:docMk/>
            <pc:sldMk cId="880961339" sldId="4473"/>
            <ac:spMk id="5" creationId="{9AA66C7C-C9F3-99B8-100E-9AC38C82664A}"/>
          </ac:spMkLst>
        </pc:spChg>
      </pc:sldChg>
      <pc:sldChg chg="del">
        <pc:chgData name="Sudarshan Chakravarthi" userId="9632d19e-631d-46a5-9e9a-d9cc496f17d0" providerId="ADAL" clId="{0F7388B1-62A2-4561-9014-6447F27641FA}" dt="2023-07-07T07:50:12.570" v="0" actId="47"/>
        <pc:sldMkLst>
          <pc:docMk/>
          <pc:sldMk cId="2953145738" sldId="4534"/>
        </pc:sldMkLst>
      </pc:sldChg>
      <pc:sldChg chg="del">
        <pc:chgData name="Sudarshan Chakravarthi" userId="9632d19e-631d-46a5-9e9a-d9cc496f17d0" providerId="ADAL" clId="{0F7388B1-62A2-4561-9014-6447F27641FA}" dt="2023-07-07T07:50:12.570" v="0" actId="47"/>
        <pc:sldMkLst>
          <pc:docMk/>
          <pc:sldMk cId="1652919126" sldId="4535"/>
        </pc:sldMkLst>
      </pc:sldChg>
      <pc:sldChg chg="del">
        <pc:chgData name="Sudarshan Chakravarthi" userId="9632d19e-631d-46a5-9e9a-d9cc496f17d0" providerId="ADAL" clId="{0F7388B1-62A2-4561-9014-6447F27641FA}" dt="2023-07-07T07:50:12.570" v="0" actId="47"/>
        <pc:sldMkLst>
          <pc:docMk/>
          <pc:sldMk cId="3831848483" sldId="4537"/>
        </pc:sldMkLst>
      </pc:sldChg>
      <pc:sldChg chg="del">
        <pc:chgData name="Sudarshan Chakravarthi" userId="9632d19e-631d-46a5-9e9a-d9cc496f17d0" providerId="ADAL" clId="{0F7388B1-62A2-4561-9014-6447F27641FA}" dt="2023-07-07T07:50:12.570" v="0" actId="47"/>
        <pc:sldMkLst>
          <pc:docMk/>
          <pc:sldMk cId="4216718422" sldId="4538"/>
        </pc:sldMkLst>
      </pc:sldChg>
      <pc:sldChg chg="del">
        <pc:chgData name="Sudarshan Chakravarthi" userId="9632d19e-631d-46a5-9e9a-d9cc496f17d0" providerId="ADAL" clId="{0F7388B1-62A2-4561-9014-6447F27641FA}" dt="2023-07-07T07:50:12.570" v="0" actId="47"/>
        <pc:sldMkLst>
          <pc:docMk/>
          <pc:sldMk cId="327809402" sldId="4539"/>
        </pc:sldMkLst>
      </pc:sldChg>
      <pc:sldChg chg="del">
        <pc:chgData name="Sudarshan Chakravarthi" userId="9632d19e-631d-46a5-9e9a-d9cc496f17d0" providerId="ADAL" clId="{0F7388B1-62A2-4561-9014-6447F27641FA}" dt="2023-07-07T07:50:12.570" v="0" actId="47"/>
        <pc:sldMkLst>
          <pc:docMk/>
          <pc:sldMk cId="3515747087" sldId="4540"/>
        </pc:sldMkLst>
      </pc:sldChg>
      <pc:sldChg chg="modSp mod">
        <pc:chgData name="Sudarshan Chakravarthi" userId="9632d19e-631d-46a5-9e9a-d9cc496f17d0" providerId="ADAL" clId="{0F7388B1-62A2-4561-9014-6447F27641FA}" dt="2023-07-07T07:56:00.767" v="87" actId="113"/>
        <pc:sldMkLst>
          <pc:docMk/>
          <pc:sldMk cId="1236313053" sldId="4586"/>
        </pc:sldMkLst>
        <pc:graphicFrameChg chg="modGraphic">
          <ac:chgData name="Sudarshan Chakravarthi" userId="9632d19e-631d-46a5-9e9a-d9cc496f17d0" providerId="ADAL" clId="{0F7388B1-62A2-4561-9014-6447F27641FA}" dt="2023-07-07T07:56:00.767" v="87" actId="113"/>
          <ac:graphicFrameMkLst>
            <pc:docMk/>
            <pc:sldMk cId="1236313053" sldId="4586"/>
            <ac:graphicFrameMk id="6" creationId="{341381D2-16A7-39E7-0943-74D3E04D7329}"/>
          </ac:graphicFrameMkLst>
        </pc:graphicFrameChg>
      </pc:sldChg>
      <pc:sldChg chg="delSp mod">
        <pc:chgData name="Sudarshan Chakravarthi" userId="9632d19e-631d-46a5-9e9a-d9cc496f17d0" providerId="ADAL" clId="{0F7388B1-62A2-4561-9014-6447F27641FA}" dt="2023-07-07T07:56:32.865" v="88" actId="478"/>
        <pc:sldMkLst>
          <pc:docMk/>
          <pc:sldMk cId="879330796" sldId="4589"/>
        </pc:sldMkLst>
        <pc:picChg chg="del">
          <ac:chgData name="Sudarshan Chakravarthi" userId="9632d19e-631d-46a5-9e9a-d9cc496f17d0" providerId="ADAL" clId="{0F7388B1-62A2-4561-9014-6447F27641FA}" dt="2023-07-07T07:56:32.865" v="88" actId="478"/>
          <ac:picMkLst>
            <pc:docMk/>
            <pc:sldMk cId="879330796" sldId="4589"/>
            <ac:picMk id="7" creationId="{4040FC96-8DB7-0414-1375-C79F0B4F1F14}"/>
          </ac:picMkLst>
        </pc:picChg>
      </pc:sldChg>
      <pc:sldChg chg="del">
        <pc:chgData name="Sudarshan Chakravarthi" userId="9632d19e-631d-46a5-9e9a-d9cc496f17d0" providerId="ADAL" clId="{0F7388B1-62A2-4561-9014-6447F27641FA}" dt="2023-07-07T07:50:12.570" v="0" actId="47"/>
        <pc:sldMkLst>
          <pc:docMk/>
          <pc:sldMk cId="1075915707" sldId="4611"/>
        </pc:sldMkLst>
      </pc:sldChg>
      <pc:sldMasterChg chg="delSldLayout">
        <pc:chgData name="Sudarshan Chakravarthi" userId="9632d19e-631d-46a5-9e9a-d9cc496f17d0" providerId="ADAL" clId="{0F7388B1-62A2-4561-9014-6447F27641FA}" dt="2023-07-07T07:50:12.570" v="0" actId="47"/>
        <pc:sldMasterMkLst>
          <pc:docMk/>
          <pc:sldMasterMk cId="3873164240" sldId="2147483672"/>
        </pc:sldMasterMkLst>
        <pc:sldLayoutChg chg="del">
          <pc:chgData name="Sudarshan Chakravarthi" userId="9632d19e-631d-46a5-9e9a-d9cc496f17d0" providerId="ADAL" clId="{0F7388B1-62A2-4561-9014-6447F27641FA}" dt="2023-07-07T07:50:12.570" v="0" actId="47"/>
          <pc:sldLayoutMkLst>
            <pc:docMk/>
            <pc:sldMasterMk cId="3873164240" sldId="2147483672"/>
            <pc:sldLayoutMk cId="1049260901" sldId="2147483684"/>
          </pc:sldLayoutMkLst>
        </pc:sldLayoutChg>
      </pc:sldMasterChg>
    </pc:docChg>
  </pc:docChgLst>
  <pc:docChgLst>
    <pc:chgData name="Sudarshan Chakravarthi" userId="9632d19e-631d-46a5-9e9a-d9cc496f17d0" providerId="ADAL" clId="{76E79A37-3268-42DA-B95A-A0555D918C30}"/>
    <pc:docChg chg="undo custSel addSld delSld modSld sldOrd delMainMaster">
      <pc:chgData name="Sudarshan Chakravarthi" userId="9632d19e-631d-46a5-9e9a-d9cc496f17d0" providerId="ADAL" clId="{76E79A37-3268-42DA-B95A-A0555D918C30}" dt="2023-04-05T06:30:14.619" v="1916" actId="1076"/>
      <pc:docMkLst>
        <pc:docMk/>
      </pc:docMkLst>
      <pc:sldChg chg="addSp modSp add del">
        <pc:chgData name="Sudarshan Chakravarthi" userId="9632d19e-631d-46a5-9e9a-d9cc496f17d0" providerId="ADAL" clId="{76E79A37-3268-42DA-B95A-A0555D918C30}" dt="2023-03-23T13:19:29.194" v="1759"/>
        <pc:sldMkLst>
          <pc:docMk/>
          <pc:sldMk cId="2058101268" sldId="4212"/>
        </pc:sldMkLst>
        <pc:spChg chg="add mod">
          <ac:chgData name="Sudarshan Chakravarthi" userId="9632d19e-631d-46a5-9e9a-d9cc496f17d0" providerId="ADAL" clId="{76E79A37-3268-42DA-B95A-A0555D918C30}" dt="2023-03-23T12:57:39.499" v="1689"/>
          <ac:spMkLst>
            <pc:docMk/>
            <pc:sldMk cId="2058101268" sldId="4212"/>
            <ac:spMk id="3" creationId="{D48FDF48-E24D-564D-3BA0-19EBCC2E6F7E}"/>
          </ac:spMkLst>
        </pc:spChg>
      </pc:sldChg>
      <pc:sldChg chg="addSp modSp del">
        <pc:chgData name="Sudarshan Chakravarthi" userId="9632d19e-631d-46a5-9e9a-d9cc496f17d0" providerId="ADAL" clId="{76E79A37-3268-42DA-B95A-A0555D918C30}" dt="2023-03-23T13:04:07.450" v="1757" actId="47"/>
        <pc:sldMkLst>
          <pc:docMk/>
          <pc:sldMk cId="155766468" sldId="4216"/>
        </pc:sldMkLst>
        <pc:spChg chg="add mod">
          <ac:chgData name="Sudarshan Chakravarthi" userId="9632d19e-631d-46a5-9e9a-d9cc496f17d0" providerId="ADAL" clId="{76E79A37-3268-42DA-B95A-A0555D918C30}" dt="2023-03-23T12:57:42.357" v="1690"/>
          <ac:spMkLst>
            <pc:docMk/>
            <pc:sldMk cId="155766468" sldId="4216"/>
            <ac:spMk id="3" creationId="{98B97730-4B9D-8AE8-EB8B-1ABEA722B743}"/>
          </ac:spMkLst>
        </pc:spChg>
      </pc:sldChg>
      <pc:sldChg chg="addSp modSp add del mod">
        <pc:chgData name="Sudarshan Chakravarthi" userId="9632d19e-631d-46a5-9e9a-d9cc496f17d0" providerId="ADAL" clId="{76E79A37-3268-42DA-B95A-A0555D918C30}" dt="2023-03-23T13:19:29.194" v="1759"/>
        <pc:sldMkLst>
          <pc:docMk/>
          <pc:sldMk cId="3470099226" sldId="4219"/>
        </pc:sldMkLst>
        <pc:spChg chg="add mod">
          <ac:chgData name="Sudarshan Chakravarthi" userId="9632d19e-631d-46a5-9e9a-d9cc496f17d0" providerId="ADAL" clId="{76E79A37-3268-42DA-B95A-A0555D918C30}" dt="2023-03-23T12:57:53.519" v="1695" actId="20577"/>
          <ac:spMkLst>
            <pc:docMk/>
            <pc:sldMk cId="3470099226" sldId="4219"/>
            <ac:spMk id="3" creationId="{240613EC-D152-3665-EFA8-5A9B356976A1}"/>
          </ac:spMkLst>
        </pc:spChg>
      </pc:sldChg>
      <pc:sldChg chg="addSp modSp add del mod">
        <pc:chgData name="Sudarshan Chakravarthi" userId="9632d19e-631d-46a5-9e9a-d9cc496f17d0" providerId="ADAL" clId="{76E79A37-3268-42DA-B95A-A0555D918C30}" dt="2023-03-23T13:19:29.194" v="1759"/>
        <pc:sldMkLst>
          <pc:docMk/>
          <pc:sldMk cId="1495713330" sldId="4220"/>
        </pc:sldMkLst>
        <pc:spChg chg="add mod">
          <ac:chgData name="Sudarshan Chakravarthi" userId="9632d19e-631d-46a5-9e9a-d9cc496f17d0" providerId="ADAL" clId="{76E79A37-3268-42DA-B95A-A0555D918C30}" dt="2023-03-23T12:58:05.736" v="1700" actId="20577"/>
          <ac:spMkLst>
            <pc:docMk/>
            <pc:sldMk cId="1495713330" sldId="4220"/>
            <ac:spMk id="3" creationId="{55CDBC5E-F437-228F-3754-2A3AA09FF464}"/>
          </ac:spMkLst>
        </pc:spChg>
      </pc:sldChg>
      <pc:sldChg chg="addSp modSp add del">
        <pc:chgData name="Sudarshan Chakravarthi" userId="9632d19e-631d-46a5-9e9a-d9cc496f17d0" providerId="ADAL" clId="{76E79A37-3268-42DA-B95A-A0555D918C30}" dt="2023-03-23T13:19:29.194" v="1759"/>
        <pc:sldMkLst>
          <pc:docMk/>
          <pc:sldMk cId="3745045534" sldId="4222"/>
        </pc:sldMkLst>
        <pc:spChg chg="add mod">
          <ac:chgData name="Sudarshan Chakravarthi" userId="9632d19e-631d-46a5-9e9a-d9cc496f17d0" providerId="ADAL" clId="{76E79A37-3268-42DA-B95A-A0555D918C30}" dt="2023-03-23T12:58:18.842" v="1701"/>
          <ac:spMkLst>
            <pc:docMk/>
            <pc:sldMk cId="3745045534" sldId="4222"/>
            <ac:spMk id="3" creationId="{D5CA8760-7876-7F64-B53C-BFD09FDB08AD}"/>
          </ac:spMkLst>
        </pc:spChg>
      </pc:sldChg>
      <pc:sldChg chg="addSp modSp add del mod">
        <pc:chgData name="Sudarshan Chakravarthi" userId="9632d19e-631d-46a5-9e9a-d9cc496f17d0" providerId="ADAL" clId="{76E79A37-3268-42DA-B95A-A0555D918C30}" dt="2023-03-23T13:19:29.194" v="1759"/>
        <pc:sldMkLst>
          <pc:docMk/>
          <pc:sldMk cId="284487363" sldId="4225"/>
        </pc:sldMkLst>
        <pc:spChg chg="add mod">
          <ac:chgData name="Sudarshan Chakravarthi" userId="9632d19e-631d-46a5-9e9a-d9cc496f17d0" providerId="ADAL" clId="{76E79A37-3268-42DA-B95A-A0555D918C30}" dt="2023-03-23T12:58:51.688" v="1732" actId="6549"/>
          <ac:spMkLst>
            <pc:docMk/>
            <pc:sldMk cId="284487363" sldId="4225"/>
            <ac:spMk id="4" creationId="{E86EDD73-73A1-C1ED-02EF-FB690D5E2E8F}"/>
          </ac:spMkLst>
        </pc:spChg>
      </pc:sldChg>
      <pc:sldChg chg="add del">
        <pc:chgData name="Sudarshan Chakravarthi" userId="9632d19e-631d-46a5-9e9a-d9cc496f17d0" providerId="ADAL" clId="{76E79A37-3268-42DA-B95A-A0555D918C30}" dt="2023-03-23T13:19:29.194" v="1759"/>
        <pc:sldMkLst>
          <pc:docMk/>
          <pc:sldMk cId="1777480401" sldId="4226"/>
        </pc:sldMkLst>
      </pc:sldChg>
      <pc:sldChg chg="addSp modSp add del">
        <pc:chgData name="Sudarshan Chakravarthi" userId="9632d19e-631d-46a5-9e9a-d9cc496f17d0" providerId="ADAL" clId="{76E79A37-3268-42DA-B95A-A0555D918C30}" dt="2023-03-23T13:19:29.194" v="1759"/>
        <pc:sldMkLst>
          <pc:docMk/>
          <pc:sldMk cId="78392423" sldId="4228"/>
        </pc:sldMkLst>
        <pc:spChg chg="add mod">
          <ac:chgData name="Sudarshan Chakravarthi" userId="9632d19e-631d-46a5-9e9a-d9cc496f17d0" providerId="ADAL" clId="{76E79A37-3268-42DA-B95A-A0555D918C30}" dt="2023-03-23T13:00:12.051" v="1752"/>
          <ac:spMkLst>
            <pc:docMk/>
            <pc:sldMk cId="78392423" sldId="4228"/>
            <ac:spMk id="4" creationId="{E8298E13-CDF0-9C2E-3953-2AC854AD6C21}"/>
          </ac:spMkLst>
        </pc:spChg>
      </pc:sldChg>
      <pc:sldChg chg="addSp modSp add del">
        <pc:chgData name="Sudarshan Chakravarthi" userId="9632d19e-631d-46a5-9e9a-d9cc496f17d0" providerId="ADAL" clId="{76E79A37-3268-42DA-B95A-A0555D918C30}" dt="2023-03-23T13:19:29.194" v="1759"/>
        <pc:sldMkLst>
          <pc:docMk/>
          <pc:sldMk cId="3509716165" sldId="4229"/>
        </pc:sldMkLst>
        <pc:spChg chg="add mod">
          <ac:chgData name="Sudarshan Chakravarthi" userId="9632d19e-631d-46a5-9e9a-d9cc496f17d0" providerId="ADAL" clId="{76E79A37-3268-42DA-B95A-A0555D918C30}" dt="2023-03-23T13:00:33.497" v="1754"/>
          <ac:spMkLst>
            <pc:docMk/>
            <pc:sldMk cId="3509716165" sldId="4229"/>
            <ac:spMk id="3" creationId="{6EFBE596-00DE-5417-01AD-7EE5433D2EBA}"/>
          </ac:spMkLst>
        </pc:spChg>
      </pc:sldChg>
      <pc:sldChg chg="addSp modSp add del mod">
        <pc:chgData name="Sudarshan Chakravarthi" userId="9632d19e-631d-46a5-9e9a-d9cc496f17d0" providerId="ADAL" clId="{76E79A37-3268-42DA-B95A-A0555D918C30}" dt="2023-03-23T13:19:29.194" v="1759"/>
        <pc:sldMkLst>
          <pc:docMk/>
          <pc:sldMk cId="2445627982" sldId="4230"/>
        </pc:sldMkLst>
        <pc:spChg chg="add mod">
          <ac:chgData name="Sudarshan Chakravarthi" userId="9632d19e-631d-46a5-9e9a-d9cc496f17d0" providerId="ADAL" clId="{76E79A37-3268-42DA-B95A-A0555D918C30}" dt="2023-03-23T12:59:04.372" v="1741" actId="20577"/>
          <ac:spMkLst>
            <pc:docMk/>
            <pc:sldMk cId="2445627982" sldId="4230"/>
            <ac:spMk id="4" creationId="{3DE78C3C-FBD1-72FB-B098-BB8A85EFA302}"/>
          </ac:spMkLst>
        </pc:spChg>
      </pc:sldChg>
      <pc:sldChg chg="add del">
        <pc:chgData name="Sudarshan Chakravarthi" userId="9632d19e-631d-46a5-9e9a-d9cc496f17d0" providerId="ADAL" clId="{76E79A37-3268-42DA-B95A-A0555D918C30}" dt="2023-03-23T13:19:29.194" v="1759"/>
        <pc:sldMkLst>
          <pc:docMk/>
          <pc:sldMk cId="310649150" sldId="4231"/>
        </pc:sldMkLst>
      </pc:sldChg>
      <pc:sldChg chg="addSp modSp add del">
        <pc:chgData name="Sudarshan Chakravarthi" userId="9632d19e-631d-46a5-9e9a-d9cc496f17d0" providerId="ADAL" clId="{76E79A37-3268-42DA-B95A-A0555D918C30}" dt="2023-03-23T13:19:29.194" v="1759"/>
        <pc:sldMkLst>
          <pc:docMk/>
          <pc:sldMk cId="3808608602" sldId="4232"/>
        </pc:sldMkLst>
        <pc:spChg chg="add mod">
          <ac:chgData name="Sudarshan Chakravarthi" userId="9632d19e-631d-46a5-9e9a-d9cc496f17d0" providerId="ADAL" clId="{76E79A37-3268-42DA-B95A-A0555D918C30}" dt="2023-03-23T12:59:15.453" v="1742"/>
          <ac:spMkLst>
            <pc:docMk/>
            <pc:sldMk cId="3808608602" sldId="4232"/>
            <ac:spMk id="4" creationId="{677450DE-6EEE-B29B-904B-9661127D5160}"/>
          </ac:spMkLst>
        </pc:spChg>
      </pc:sldChg>
      <pc:sldChg chg="add del">
        <pc:chgData name="Sudarshan Chakravarthi" userId="9632d19e-631d-46a5-9e9a-d9cc496f17d0" providerId="ADAL" clId="{76E79A37-3268-42DA-B95A-A0555D918C30}" dt="2023-03-23T13:19:29.194" v="1759"/>
        <pc:sldMkLst>
          <pc:docMk/>
          <pc:sldMk cId="2824421007" sldId="4234"/>
        </pc:sldMkLst>
      </pc:sldChg>
      <pc:sldChg chg="addSp modSp add del mod">
        <pc:chgData name="Sudarshan Chakravarthi" userId="9632d19e-631d-46a5-9e9a-d9cc496f17d0" providerId="ADAL" clId="{76E79A37-3268-42DA-B95A-A0555D918C30}" dt="2023-03-23T13:19:29.194" v="1759"/>
        <pc:sldMkLst>
          <pc:docMk/>
          <pc:sldMk cId="3871821696" sldId="4235"/>
        </pc:sldMkLst>
        <pc:spChg chg="add mod">
          <ac:chgData name="Sudarshan Chakravarthi" userId="9632d19e-631d-46a5-9e9a-d9cc496f17d0" providerId="ADAL" clId="{76E79A37-3268-42DA-B95A-A0555D918C30}" dt="2023-03-23T12:59:46.988" v="1749" actId="20577"/>
          <ac:spMkLst>
            <pc:docMk/>
            <pc:sldMk cId="3871821696" sldId="4235"/>
            <ac:spMk id="4" creationId="{A5F161FE-3C41-B386-E0FB-CAF61C9C851A}"/>
          </ac:spMkLst>
        </pc:spChg>
      </pc:sldChg>
      <pc:sldChg chg="addSp modSp add del mod">
        <pc:chgData name="Sudarshan Chakravarthi" userId="9632d19e-631d-46a5-9e9a-d9cc496f17d0" providerId="ADAL" clId="{76E79A37-3268-42DA-B95A-A0555D918C30}" dt="2023-03-23T13:19:29.194" v="1759"/>
        <pc:sldMkLst>
          <pc:docMk/>
          <pc:sldMk cId="1659392497" sldId="4251"/>
        </pc:sldMkLst>
        <pc:spChg chg="add mod">
          <ac:chgData name="Sudarshan Chakravarthi" userId="9632d19e-631d-46a5-9e9a-d9cc496f17d0" providerId="ADAL" clId="{76E79A37-3268-42DA-B95A-A0555D918C30}" dt="2023-03-23T12:54:58.647" v="1663" actId="207"/>
          <ac:spMkLst>
            <pc:docMk/>
            <pc:sldMk cId="1659392497" sldId="4251"/>
            <ac:spMk id="4" creationId="{15524BAC-3DEB-59AC-207F-B590B651ED0D}"/>
          </ac:spMkLst>
        </pc:spChg>
      </pc:sldChg>
      <pc:sldChg chg="addSp modSp add del mod">
        <pc:chgData name="Sudarshan Chakravarthi" userId="9632d19e-631d-46a5-9e9a-d9cc496f17d0" providerId="ADAL" clId="{76E79A37-3268-42DA-B95A-A0555D918C30}" dt="2023-03-23T13:19:29.194" v="1759"/>
        <pc:sldMkLst>
          <pc:docMk/>
          <pc:sldMk cId="4231832348" sldId="4252"/>
        </pc:sldMkLst>
        <pc:spChg chg="add mod">
          <ac:chgData name="Sudarshan Chakravarthi" userId="9632d19e-631d-46a5-9e9a-d9cc496f17d0" providerId="ADAL" clId="{76E79A37-3268-42DA-B95A-A0555D918C30}" dt="2023-03-23T12:56:30.085" v="1673" actId="20577"/>
          <ac:spMkLst>
            <pc:docMk/>
            <pc:sldMk cId="4231832348" sldId="4252"/>
            <ac:spMk id="4" creationId="{36D65E21-3EE4-0BF6-4D96-F93EAFA380C3}"/>
          </ac:spMkLst>
        </pc:spChg>
      </pc:sldChg>
      <pc:sldChg chg="addSp modSp add del mod">
        <pc:chgData name="Sudarshan Chakravarthi" userId="9632d19e-631d-46a5-9e9a-d9cc496f17d0" providerId="ADAL" clId="{76E79A37-3268-42DA-B95A-A0555D918C30}" dt="2023-03-23T13:19:29.194" v="1759"/>
        <pc:sldMkLst>
          <pc:docMk/>
          <pc:sldMk cId="1268061230" sldId="4253"/>
        </pc:sldMkLst>
        <pc:spChg chg="add mod">
          <ac:chgData name="Sudarshan Chakravarthi" userId="9632d19e-631d-46a5-9e9a-d9cc496f17d0" providerId="ADAL" clId="{76E79A37-3268-42DA-B95A-A0555D918C30}" dt="2023-03-23T13:00:04.744" v="1751" actId="20577"/>
          <ac:spMkLst>
            <pc:docMk/>
            <pc:sldMk cId="1268061230" sldId="4253"/>
            <ac:spMk id="4" creationId="{FB9395B1-EAEA-17F3-0380-954E52243AE3}"/>
          </ac:spMkLst>
        </pc:spChg>
      </pc:sldChg>
      <pc:sldChg chg="addSp modSp add del">
        <pc:chgData name="Sudarshan Chakravarthi" userId="9632d19e-631d-46a5-9e9a-d9cc496f17d0" providerId="ADAL" clId="{76E79A37-3268-42DA-B95A-A0555D918C30}" dt="2023-03-23T13:19:29.194" v="1759"/>
        <pc:sldMkLst>
          <pc:docMk/>
          <pc:sldMk cId="2822205349" sldId="4254"/>
        </pc:sldMkLst>
        <pc:spChg chg="add mod">
          <ac:chgData name="Sudarshan Chakravarthi" userId="9632d19e-631d-46a5-9e9a-d9cc496f17d0" providerId="ADAL" clId="{76E79A37-3268-42DA-B95A-A0555D918C30}" dt="2023-03-23T12:56:42.717" v="1675"/>
          <ac:spMkLst>
            <pc:docMk/>
            <pc:sldMk cId="2822205349" sldId="4254"/>
            <ac:spMk id="4" creationId="{8A27C794-A017-3965-51C8-464A2BA426E3}"/>
          </ac:spMkLst>
        </pc:spChg>
      </pc:sldChg>
      <pc:sldChg chg="addSp modSp add del mod">
        <pc:chgData name="Sudarshan Chakravarthi" userId="9632d19e-631d-46a5-9e9a-d9cc496f17d0" providerId="ADAL" clId="{76E79A37-3268-42DA-B95A-A0555D918C30}" dt="2023-03-23T13:19:29.194" v="1759"/>
        <pc:sldMkLst>
          <pc:docMk/>
          <pc:sldMk cId="2888892022" sldId="4257"/>
        </pc:sldMkLst>
        <pc:spChg chg="add mod">
          <ac:chgData name="Sudarshan Chakravarthi" userId="9632d19e-631d-46a5-9e9a-d9cc496f17d0" providerId="ADAL" clId="{76E79A37-3268-42DA-B95A-A0555D918C30}" dt="2023-03-23T12:56:59.496" v="1678" actId="20577"/>
          <ac:spMkLst>
            <pc:docMk/>
            <pc:sldMk cId="2888892022" sldId="4257"/>
            <ac:spMk id="4" creationId="{C3EF7D5F-8865-823D-602A-E8AB01B46DF6}"/>
          </ac:spMkLst>
        </pc:spChg>
      </pc:sldChg>
      <pc:sldChg chg="addSp modSp add del">
        <pc:chgData name="Sudarshan Chakravarthi" userId="9632d19e-631d-46a5-9e9a-d9cc496f17d0" providerId="ADAL" clId="{76E79A37-3268-42DA-B95A-A0555D918C30}" dt="2023-03-23T13:19:29.194" v="1759"/>
        <pc:sldMkLst>
          <pc:docMk/>
          <pc:sldMk cId="3694093292" sldId="4258"/>
        </pc:sldMkLst>
        <pc:spChg chg="add mod">
          <ac:chgData name="Sudarshan Chakravarthi" userId="9632d19e-631d-46a5-9e9a-d9cc496f17d0" providerId="ADAL" clId="{76E79A37-3268-42DA-B95A-A0555D918C30}" dt="2023-03-23T12:57:04.576" v="1679"/>
          <ac:spMkLst>
            <pc:docMk/>
            <pc:sldMk cId="3694093292" sldId="4258"/>
            <ac:spMk id="4" creationId="{502052FB-0CFF-8F10-FA9A-51D1BA17D87E}"/>
          </ac:spMkLst>
        </pc:spChg>
      </pc:sldChg>
      <pc:sldChg chg="addSp modSp add del">
        <pc:chgData name="Sudarshan Chakravarthi" userId="9632d19e-631d-46a5-9e9a-d9cc496f17d0" providerId="ADAL" clId="{76E79A37-3268-42DA-B95A-A0555D918C30}" dt="2023-03-23T13:19:29.194" v="1759"/>
        <pc:sldMkLst>
          <pc:docMk/>
          <pc:sldMk cId="2924667156" sldId="4259"/>
        </pc:sldMkLst>
        <pc:spChg chg="add mod">
          <ac:chgData name="Sudarshan Chakravarthi" userId="9632d19e-631d-46a5-9e9a-d9cc496f17d0" providerId="ADAL" clId="{76E79A37-3268-42DA-B95A-A0555D918C30}" dt="2023-03-23T12:57:06.492" v="1680"/>
          <ac:spMkLst>
            <pc:docMk/>
            <pc:sldMk cId="2924667156" sldId="4259"/>
            <ac:spMk id="4" creationId="{4E977DE1-2B13-5269-0F8F-1ABAB096D916}"/>
          </ac:spMkLst>
        </pc:spChg>
      </pc:sldChg>
      <pc:sldChg chg="addSp modSp add del">
        <pc:chgData name="Sudarshan Chakravarthi" userId="9632d19e-631d-46a5-9e9a-d9cc496f17d0" providerId="ADAL" clId="{76E79A37-3268-42DA-B95A-A0555D918C30}" dt="2023-03-23T13:19:29.194" v="1759"/>
        <pc:sldMkLst>
          <pc:docMk/>
          <pc:sldMk cId="741184367" sldId="4260"/>
        </pc:sldMkLst>
        <pc:spChg chg="add mod">
          <ac:chgData name="Sudarshan Chakravarthi" userId="9632d19e-631d-46a5-9e9a-d9cc496f17d0" providerId="ADAL" clId="{76E79A37-3268-42DA-B95A-A0555D918C30}" dt="2023-03-23T12:57:08.597" v="1681"/>
          <ac:spMkLst>
            <pc:docMk/>
            <pc:sldMk cId="741184367" sldId="4260"/>
            <ac:spMk id="4" creationId="{C1397B42-2C8C-B2F6-5C31-97C1D34200E2}"/>
          </ac:spMkLst>
        </pc:spChg>
      </pc:sldChg>
      <pc:sldChg chg="addSp modSp add del mod">
        <pc:chgData name="Sudarshan Chakravarthi" userId="9632d19e-631d-46a5-9e9a-d9cc496f17d0" providerId="ADAL" clId="{76E79A37-3268-42DA-B95A-A0555D918C30}" dt="2023-03-23T13:19:29.194" v="1759"/>
        <pc:sldMkLst>
          <pc:docMk/>
          <pc:sldMk cId="3330381785" sldId="4261"/>
        </pc:sldMkLst>
        <pc:spChg chg="add mod">
          <ac:chgData name="Sudarshan Chakravarthi" userId="9632d19e-631d-46a5-9e9a-d9cc496f17d0" providerId="ADAL" clId="{76E79A37-3268-42DA-B95A-A0555D918C30}" dt="2023-03-23T12:57:21.410" v="1686" actId="6549"/>
          <ac:spMkLst>
            <pc:docMk/>
            <pc:sldMk cId="3330381785" sldId="4261"/>
            <ac:spMk id="4" creationId="{0C28DD65-3C55-565C-9C51-825A2133DF01}"/>
          </ac:spMkLst>
        </pc:spChg>
      </pc:sldChg>
      <pc:sldChg chg="addSp modSp add del">
        <pc:chgData name="Sudarshan Chakravarthi" userId="9632d19e-631d-46a5-9e9a-d9cc496f17d0" providerId="ADAL" clId="{76E79A37-3268-42DA-B95A-A0555D918C30}" dt="2023-03-23T13:19:29.194" v="1759"/>
        <pc:sldMkLst>
          <pc:docMk/>
          <pc:sldMk cId="3747872997" sldId="4262"/>
        </pc:sldMkLst>
        <pc:spChg chg="add mod">
          <ac:chgData name="Sudarshan Chakravarthi" userId="9632d19e-631d-46a5-9e9a-d9cc496f17d0" providerId="ADAL" clId="{76E79A37-3268-42DA-B95A-A0555D918C30}" dt="2023-03-23T12:57:34.029" v="1687"/>
          <ac:spMkLst>
            <pc:docMk/>
            <pc:sldMk cId="3747872997" sldId="4262"/>
            <ac:spMk id="4" creationId="{04371D9E-7143-2233-E44F-BF85305E52F1}"/>
          </ac:spMkLst>
        </pc:spChg>
      </pc:sldChg>
      <pc:sldChg chg="addSp modSp add del">
        <pc:chgData name="Sudarshan Chakravarthi" userId="9632d19e-631d-46a5-9e9a-d9cc496f17d0" providerId="ADAL" clId="{76E79A37-3268-42DA-B95A-A0555D918C30}" dt="2023-03-23T13:19:29.194" v="1759"/>
        <pc:sldMkLst>
          <pc:docMk/>
          <pc:sldMk cId="2870269982" sldId="4263"/>
        </pc:sldMkLst>
        <pc:spChg chg="add mod">
          <ac:chgData name="Sudarshan Chakravarthi" userId="9632d19e-631d-46a5-9e9a-d9cc496f17d0" providerId="ADAL" clId="{76E79A37-3268-42DA-B95A-A0555D918C30}" dt="2023-03-23T12:57:38.121" v="1688"/>
          <ac:spMkLst>
            <pc:docMk/>
            <pc:sldMk cId="2870269982" sldId="4263"/>
            <ac:spMk id="4" creationId="{6D59E46F-C426-67EE-AD82-C95E83C12DAD}"/>
          </ac:spMkLst>
        </pc:spChg>
      </pc:sldChg>
      <pc:sldChg chg="add">
        <pc:chgData name="Sudarshan Chakravarthi" userId="9632d19e-631d-46a5-9e9a-d9cc496f17d0" providerId="ADAL" clId="{76E79A37-3268-42DA-B95A-A0555D918C30}" dt="2023-03-23T12:45:21.957" v="1424"/>
        <pc:sldMkLst>
          <pc:docMk/>
          <pc:sldMk cId="2156799052" sldId="4330"/>
        </pc:sldMkLst>
      </pc:sldChg>
      <pc:sldChg chg="del">
        <pc:chgData name="Sudarshan Chakravarthi" userId="9632d19e-631d-46a5-9e9a-d9cc496f17d0" providerId="ADAL" clId="{76E79A37-3268-42DA-B95A-A0555D918C30}" dt="2023-03-23T12:45:15.795" v="1423" actId="2696"/>
        <pc:sldMkLst>
          <pc:docMk/>
          <pc:sldMk cId="2808061439" sldId="4330"/>
        </pc:sldMkLst>
      </pc:sldChg>
      <pc:sldChg chg="addSp modSp add del">
        <pc:chgData name="Sudarshan Chakravarthi" userId="9632d19e-631d-46a5-9e9a-d9cc496f17d0" providerId="ADAL" clId="{76E79A37-3268-42DA-B95A-A0555D918C30}" dt="2023-03-23T13:19:29.194" v="1759"/>
        <pc:sldMkLst>
          <pc:docMk/>
          <pc:sldMk cId="2953145738" sldId="4534"/>
        </pc:sldMkLst>
        <pc:spChg chg="add mod">
          <ac:chgData name="Sudarshan Chakravarthi" userId="9632d19e-631d-46a5-9e9a-d9cc496f17d0" providerId="ADAL" clId="{76E79A37-3268-42DA-B95A-A0555D918C30}" dt="2023-03-23T12:56:36.069" v="1674"/>
          <ac:spMkLst>
            <pc:docMk/>
            <pc:sldMk cId="2953145738" sldId="4534"/>
            <ac:spMk id="4" creationId="{CB8C3946-1F22-62B2-85CE-F8DB5DEFF813}"/>
          </ac:spMkLst>
        </pc:spChg>
      </pc:sldChg>
      <pc:sldChg chg="addSp modSp add del">
        <pc:chgData name="Sudarshan Chakravarthi" userId="9632d19e-631d-46a5-9e9a-d9cc496f17d0" providerId="ADAL" clId="{76E79A37-3268-42DA-B95A-A0555D918C30}" dt="2023-03-23T13:19:29.194" v="1759"/>
        <pc:sldMkLst>
          <pc:docMk/>
          <pc:sldMk cId="1652919126" sldId="4535"/>
        </pc:sldMkLst>
        <pc:spChg chg="add mod">
          <ac:chgData name="Sudarshan Chakravarthi" userId="9632d19e-631d-46a5-9e9a-d9cc496f17d0" providerId="ADAL" clId="{76E79A37-3268-42DA-B95A-A0555D918C30}" dt="2023-03-23T12:56:47.512" v="1676"/>
          <ac:spMkLst>
            <pc:docMk/>
            <pc:sldMk cId="1652919126" sldId="4535"/>
            <ac:spMk id="4" creationId="{8ADB9043-C528-753D-E2DB-AFAC35777FDB}"/>
          </ac:spMkLst>
        </pc:spChg>
      </pc:sldChg>
      <pc:sldChg chg="addSp modSp add del mod">
        <pc:chgData name="Sudarshan Chakravarthi" userId="9632d19e-631d-46a5-9e9a-d9cc496f17d0" providerId="ADAL" clId="{76E79A37-3268-42DA-B95A-A0555D918C30}" dt="2023-03-23T13:19:29.194" v="1759"/>
        <pc:sldMkLst>
          <pc:docMk/>
          <pc:sldMk cId="3831848483" sldId="4537"/>
        </pc:sldMkLst>
        <pc:spChg chg="add mod">
          <ac:chgData name="Sudarshan Chakravarthi" userId="9632d19e-631d-46a5-9e9a-d9cc496f17d0" providerId="ADAL" clId="{76E79A37-3268-42DA-B95A-A0555D918C30}" dt="2023-03-23T12:55:10.593" v="1665" actId="20577"/>
          <ac:spMkLst>
            <pc:docMk/>
            <pc:sldMk cId="3831848483" sldId="4537"/>
            <ac:spMk id="4" creationId="{3F696B43-0968-68FF-F55B-671349FEE55E}"/>
          </ac:spMkLst>
        </pc:spChg>
      </pc:sldChg>
      <pc:sldChg chg="addSp modSp add del">
        <pc:chgData name="Sudarshan Chakravarthi" userId="9632d19e-631d-46a5-9e9a-d9cc496f17d0" providerId="ADAL" clId="{76E79A37-3268-42DA-B95A-A0555D918C30}" dt="2023-03-23T13:19:29.194" v="1759"/>
        <pc:sldMkLst>
          <pc:docMk/>
          <pc:sldMk cId="4216718422" sldId="4538"/>
        </pc:sldMkLst>
        <pc:spChg chg="add mod">
          <ac:chgData name="Sudarshan Chakravarthi" userId="9632d19e-631d-46a5-9e9a-d9cc496f17d0" providerId="ADAL" clId="{76E79A37-3268-42DA-B95A-A0555D918C30}" dt="2023-03-23T12:55:18.538" v="1666"/>
          <ac:spMkLst>
            <pc:docMk/>
            <pc:sldMk cId="4216718422" sldId="4538"/>
            <ac:spMk id="4" creationId="{CFBAB95D-2C39-D56F-0FDD-42FDB09C8BE9}"/>
          </ac:spMkLst>
        </pc:spChg>
      </pc:sldChg>
      <pc:sldChg chg="addSp modSp add del">
        <pc:chgData name="Sudarshan Chakravarthi" userId="9632d19e-631d-46a5-9e9a-d9cc496f17d0" providerId="ADAL" clId="{76E79A37-3268-42DA-B95A-A0555D918C30}" dt="2023-03-23T13:19:29.194" v="1759"/>
        <pc:sldMkLst>
          <pc:docMk/>
          <pc:sldMk cId="327809402" sldId="4539"/>
        </pc:sldMkLst>
        <pc:spChg chg="add mod">
          <ac:chgData name="Sudarshan Chakravarthi" userId="9632d19e-631d-46a5-9e9a-d9cc496f17d0" providerId="ADAL" clId="{76E79A37-3268-42DA-B95A-A0555D918C30}" dt="2023-03-23T12:56:12.815" v="1667"/>
          <ac:spMkLst>
            <pc:docMk/>
            <pc:sldMk cId="327809402" sldId="4539"/>
            <ac:spMk id="4" creationId="{41172C57-1EA5-5D6F-812B-D52A812BD7DF}"/>
          </ac:spMkLst>
        </pc:spChg>
      </pc:sldChg>
      <pc:sldChg chg="addSp modSp add del">
        <pc:chgData name="Sudarshan Chakravarthi" userId="9632d19e-631d-46a5-9e9a-d9cc496f17d0" providerId="ADAL" clId="{76E79A37-3268-42DA-B95A-A0555D918C30}" dt="2023-03-23T13:19:29.194" v="1759"/>
        <pc:sldMkLst>
          <pc:docMk/>
          <pc:sldMk cId="3515747087" sldId="4540"/>
        </pc:sldMkLst>
        <pc:spChg chg="add mod">
          <ac:chgData name="Sudarshan Chakravarthi" userId="9632d19e-631d-46a5-9e9a-d9cc496f17d0" providerId="ADAL" clId="{76E79A37-3268-42DA-B95A-A0555D918C30}" dt="2023-03-23T12:56:16.247" v="1668"/>
          <ac:spMkLst>
            <pc:docMk/>
            <pc:sldMk cId="3515747087" sldId="4540"/>
            <ac:spMk id="4" creationId="{819FC15C-CCAA-5AF0-11AC-F2C74017EFB9}"/>
          </ac:spMkLst>
        </pc:spChg>
      </pc:sldChg>
      <pc:sldChg chg="ord">
        <pc:chgData name="Sudarshan Chakravarthi" userId="9632d19e-631d-46a5-9e9a-d9cc496f17d0" providerId="ADAL" clId="{76E79A37-3268-42DA-B95A-A0555D918C30}" dt="2023-03-23T07:51:59.677" v="3"/>
        <pc:sldMkLst>
          <pc:docMk/>
          <pc:sldMk cId="1497718699" sldId="4584"/>
        </pc:sldMkLst>
      </pc:sldChg>
      <pc:sldChg chg="ord">
        <pc:chgData name="Sudarshan Chakravarthi" userId="9632d19e-631d-46a5-9e9a-d9cc496f17d0" providerId="ADAL" clId="{76E79A37-3268-42DA-B95A-A0555D918C30}" dt="2023-03-23T07:52:02.098" v="5"/>
        <pc:sldMkLst>
          <pc:docMk/>
          <pc:sldMk cId="333191078" sldId="4585"/>
        </pc:sldMkLst>
      </pc:sldChg>
      <pc:sldChg chg="ord">
        <pc:chgData name="Sudarshan Chakravarthi" userId="9632d19e-631d-46a5-9e9a-d9cc496f17d0" providerId="ADAL" clId="{76E79A37-3268-42DA-B95A-A0555D918C30}" dt="2023-03-23T07:51:53.187" v="1"/>
        <pc:sldMkLst>
          <pc:docMk/>
          <pc:sldMk cId="1236313053" sldId="4586"/>
        </pc:sldMkLst>
      </pc:sldChg>
      <pc:sldChg chg="modSp mod">
        <pc:chgData name="Sudarshan Chakravarthi" userId="9632d19e-631d-46a5-9e9a-d9cc496f17d0" providerId="ADAL" clId="{76E79A37-3268-42DA-B95A-A0555D918C30}" dt="2023-03-23T07:52:24.663" v="7" actId="14100"/>
        <pc:sldMkLst>
          <pc:docMk/>
          <pc:sldMk cId="28880552" sldId="4590"/>
        </pc:sldMkLst>
        <pc:spChg chg="mod">
          <ac:chgData name="Sudarshan Chakravarthi" userId="9632d19e-631d-46a5-9e9a-d9cc496f17d0" providerId="ADAL" clId="{76E79A37-3268-42DA-B95A-A0555D918C30}" dt="2023-03-23T07:52:24.663" v="7" actId="14100"/>
          <ac:spMkLst>
            <pc:docMk/>
            <pc:sldMk cId="28880552" sldId="4590"/>
            <ac:spMk id="3" creationId="{92DFE87A-94FB-E25C-82CB-55B9F5576796}"/>
          </ac:spMkLst>
        </pc:spChg>
      </pc:sldChg>
      <pc:sldChg chg="addSp delSp modSp mod">
        <pc:chgData name="Sudarshan Chakravarthi" userId="9632d19e-631d-46a5-9e9a-d9cc496f17d0" providerId="ADAL" clId="{76E79A37-3268-42DA-B95A-A0555D918C30}" dt="2023-04-05T06:30:14.619" v="1916" actId="1076"/>
        <pc:sldMkLst>
          <pc:docMk/>
          <pc:sldMk cId="1982301847" sldId="4595"/>
        </pc:sldMkLst>
        <pc:spChg chg="add mod">
          <ac:chgData name="Sudarshan Chakravarthi" userId="9632d19e-631d-46a5-9e9a-d9cc496f17d0" providerId="ADAL" clId="{76E79A37-3268-42DA-B95A-A0555D918C30}" dt="2023-04-04T12:52:39.474" v="1903" actId="6549"/>
          <ac:spMkLst>
            <pc:docMk/>
            <pc:sldMk cId="1982301847" sldId="4595"/>
            <ac:spMk id="4" creationId="{0DEEF2C8-C4C7-6AEF-8679-D86D002077B2}"/>
          </ac:spMkLst>
        </pc:spChg>
        <pc:grpChg chg="add del mod">
          <ac:chgData name="Sudarshan Chakravarthi" userId="9632d19e-631d-46a5-9e9a-d9cc496f17d0" providerId="ADAL" clId="{76E79A37-3268-42DA-B95A-A0555D918C30}" dt="2023-04-04T12:58:27.732" v="1908" actId="478"/>
          <ac:grpSpMkLst>
            <pc:docMk/>
            <pc:sldMk cId="1982301847" sldId="4595"/>
            <ac:grpSpMk id="5" creationId="{AF7F4B7C-DBCA-B303-87F5-8193597E0E51}"/>
          </ac:grpSpMkLst>
        </pc:grpChg>
        <pc:picChg chg="mod">
          <ac:chgData name="Sudarshan Chakravarthi" userId="9632d19e-631d-46a5-9e9a-d9cc496f17d0" providerId="ADAL" clId="{76E79A37-3268-42DA-B95A-A0555D918C30}" dt="2023-04-04T12:49:26.408" v="1874" actId="164"/>
          <ac:picMkLst>
            <pc:docMk/>
            <pc:sldMk cId="1982301847" sldId="4595"/>
            <ac:picMk id="3" creationId="{21346532-8F8F-0236-062F-A3FBDD052B3F}"/>
          </ac:picMkLst>
        </pc:picChg>
        <pc:picChg chg="add mod">
          <ac:chgData name="Sudarshan Chakravarthi" userId="9632d19e-631d-46a5-9e9a-d9cc496f17d0" providerId="ADAL" clId="{76E79A37-3268-42DA-B95A-A0555D918C30}" dt="2023-04-05T06:30:14.619" v="1916" actId="1076"/>
          <ac:picMkLst>
            <pc:docMk/>
            <pc:sldMk cId="1982301847" sldId="4595"/>
            <ac:picMk id="3" creationId="{C912671A-F237-C4F7-A2CF-29FF451FE961}"/>
          </ac:picMkLst>
        </pc:picChg>
        <pc:picChg chg="add del mod">
          <ac:chgData name="Sudarshan Chakravarthi" userId="9632d19e-631d-46a5-9e9a-d9cc496f17d0" providerId="ADAL" clId="{76E79A37-3268-42DA-B95A-A0555D918C30}" dt="2023-04-05T06:30:11.882" v="1915" actId="478"/>
          <ac:picMkLst>
            <pc:docMk/>
            <pc:sldMk cId="1982301847" sldId="4595"/>
            <ac:picMk id="6" creationId="{A117B8BE-017B-0F07-1234-A1FEE190C8A3}"/>
          </ac:picMkLst>
        </pc:picChg>
      </pc:sldChg>
      <pc:sldChg chg="addSp delSp modSp mod ord">
        <pc:chgData name="Sudarshan Chakravarthi" userId="9632d19e-631d-46a5-9e9a-d9cc496f17d0" providerId="ADAL" clId="{76E79A37-3268-42DA-B95A-A0555D918C30}" dt="2023-03-23T12:51:58.116" v="1608" actId="1076"/>
        <pc:sldMkLst>
          <pc:docMk/>
          <pc:sldMk cId="3812540057" sldId="4596"/>
        </pc:sldMkLst>
        <pc:spChg chg="mod">
          <ac:chgData name="Sudarshan Chakravarthi" userId="9632d19e-631d-46a5-9e9a-d9cc496f17d0" providerId="ADAL" clId="{76E79A37-3268-42DA-B95A-A0555D918C30}" dt="2023-03-23T12:51:24.100" v="1604" actId="20577"/>
          <ac:spMkLst>
            <pc:docMk/>
            <pc:sldMk cId="3812540057" sldId="4596"/>
            <ac:spMk id="2" creationId="{745E312C-1151-2EBF-8248-81E49F3B91D7}"/>
          </ac:spMkLst>
        </pc:spChg>
        <pc:spChg chg="add del mod">
          <ac:chgData name="Sudarshan Chakravarthi" userId="9632d19e-631d-46a5-9e9a-d9cc496f17d0" providerId="ADAL" clId="{76E79A37-3268-42DA-B95A-A0555D918C30}" dt="2023-03-23T12:51:53.711" v="1606" actId="478"/>
          <ac:spMkLst>
            <pc:docMk/>
            <pc:sldMk cId="3812540057" sldId="4596"/>
            <ac:spMk id="3" creationId="{E5992BE6-8CA3-36E5-42D4-6C4C04564263}"/>
          </ac:spMkLst>
        </pc:spChg>
        <pc:spChg chg="add mod">
          <ac:chgData name="Sudarshan Chakravarthi" userId="9632d19e-631d-46a5-9e9a-d9cc496f17d0" providerId="ADAL" clId="{76E79A37-3268-42DA-B95A-A0555D918C30}" dt="2023-03-23T12:51:58.116" v="1608" actId="1076"/>
          <ac:spMkLst>
            <pc:docMk/>
            <pc:sldMk cId="3812540057" sldId="4596"/>
            <ac:spMk id="4" creationId="{0349801D-CA22-F6C3-F27F-F4E4E0DDDD8F}"/>
          </ac:spMkLst>
        </pc:spChg>
      </pc:sldChg>
      <pc:sldChg chg="addSp modSp mod">
        <pc:chgData name="Sudarshan Chakravarthi" userId="9632d19e-631d-46a5-9e9a-d9cc496f17d0" providerId="ADAL" clId="{76E79A37-3268-42DA-B95A-A0555D918C30}" dt="2023-04-04T12:52:30.992" v="1895" actId="6549"/>
        <pc:sldMkLst>
          <pc:docMk/>
          <pc:sldMk cId="3595854153" sldId="4597"/>
        </pc:sldMkLst>
        <pc:spChg chg="mod">
          <ac:chgData name="Sudarshan Chakravarthi" userId="9632d19e-631d-46a5-9e9a-d9cc496f17d0" providerId="ADAL" clId="{76E79A37-3268-42DA-B95A-A0555D918C30}" dt="2023-03-23T12:51:02.771" v="1589" actId="6549"/>
          <ac:spMkLst>
            <pc:docMk/>
            <pc:sldMk cId="3595854153" sldId="4597"/>
            <ac:spMk id="2" creationId="{745E312C-1151-2EBF-8248-81E49F3B91D7}"/>
          </ac:spMkLst>
        </pc:spChg>
        <pc:spChg chg="add mod">
          <ac:chgData name="Sudarshan Chakravarthi" userId="9632d19e-631d-46a5-9e9a-d9cc496f17d0" providerId="ADAL" clId="{76E79A37-3268-42DA-B95A-A0555D918C30}" dt="2023-04-04T12:52:30.992" v="1895" actId="6549"/>
          <ac:spMkLst>
            <pc:docMk/>
            <pc:sldMk cId="3595854153" sldId="4597"/>
            <ac:spMk id="3" creationId="{C26C7B97-F000-D206-21E2-8B34C5C1E972}"/>
          </ac:spMkLst>
        </pc:spChg>
        <pc:grpChg chg="add mod">
          <ac:chgData name="Sudarshan Chakravarthi" userId="9632d19e-631d-46a5-9e9a-d9cc496f17d0" providerId="ADAL" clId="{76E79A37-3268-42DA-B95A-A0555D918C30}" dt="2023-04-04T12:47:06.934" v="1858" actId="164"/>
          <ac:grpSpMkLst>
            <pc:docMk/>
            <pc:sldMk cId="3595854153" sldId="4597"/>
            <ac:grpSpMk id="5" creationId="{04B14979-E4B5-295E-B844-C94579A780CC}"/>
          </ac:grpSpMkLst>
        </pc:grpChg>
        <pc:picChg chg="mod">
          <ac:chgData name="Sudarshan Chakravarthi" userId="9632d19e-631d-46a5-9e9a-d9cc496f17d0" providerId="ADAL" clId="{76E79A37-3268-42DA-B95A-A0555D918C30}" dt="2023-04-04T12:47:06.934" v="1858" actId="164"/>
          <ac:picMkLst>
            <pc:docMk/>
            <pc:sldMk cId="3595854153" sldId="4597"/>
            <ac:picMk id="4" creationId="{C6AC45CA-DD80-AD70-ADBB-E6EF04686B62}"/>
          </ac:picMkLst>
        </pc:picChg>
      </pc:sldChg>
      <pc:sldChg chg="addSp delSp modSp mod">
        <pc:chgData name="Sudarshan Chakravarthi" userId="9632d19e-631d-46a5-9e9a-d9cc496f17d0" providerId="ADAL" clId="{76E79A37-3268-42DA-B95A-A0555D918C30}" dt="2023-03-23T12:48:51.569" v="1521" actId="20577"/>
        <pc:sldMkLst>
          <pc:docMk/>
          <pc:sldMk cId="1604135182" sldId="4598"/>
        </pc:sldMkLst>
        <pc:spChg chg="mod">
          <ac:chgData name="Sudarshan Chakravarthi" userId="9632d19e-631d-46a5-9e9a-d9cc496f17d0" providerId="ADAL" clId="{76E79A37-3268-42DA-B95A-A0555D918C30}" dt="2023-03-23T12:48:51.569" v="1521" actId="20577"/>
          <ac:spMkLst>
            <pc:docMk/>
            <pc:sldMk cId="1604135182" sldId="4598"/>
            <ac:spMk id="2" creationId="{745E312C-1151-2EBF-8248-81E49F3B91D7}"/>
          </ac:spMkLst>
        </pc:spChg>
        <pc:spChg chg="mod">
          <ac:chgData name="Sudarshan Chakravarthi" userId="9632d19e-631d-46a5-9e9a-d9cc496f17d0" providerId="ADAL" clId="{76E79A37-3268-42DA-B95A-A0555D918C30}" dt="2023-03-23T12:46:39.348" v="1436" actId="113"/>
          <ac:spMkLst>
            <pc:docMk/>
            <pc:sldMk cId="1604135182" sldId="4598"/>
            <ac:spMk id="18" creationId="{0B132E61-1D39-D2F8-CED5-9FD014F99FE3}"/>
          </ac:spMkLst>
        </pc:spChg>
        <pc:spChg chg="mod">
          <ac:chgData name="Sudarshan Chakravarthi" userId="9632d19e-631d-46a5-9e9a-d9cc496f17d0" providerId="ADAL" clId="{76E79A37-3268-42DA-B95A-A0555D918C30}" dt="2023-03-23T12:46:39.348" v="1436" actId="113"/>
          <ac:spMkLst>
            <pc:docMk/>
            <pc:sldMk cId="1604135182" sldId="4598"/>
            <ac:spMk id="19" creationId="{397FEB47-DC03-15A1-B2FA-F07869F30224}"/>
          </ac:spMkLst>
        </pc:spChg>
        <pc:spChg chg="mod">
          <ac:chgData name="Sudarshan Chakravarthi" userId="9632d19e-631d-46a5-9e9a-d9cc496f17d0" providerId="ADAL" clId="{76E79A37-3268-42DA-B95A-A0555D918C30}" dt="2023-03-23T12:46:12.644" v="1428" actId="207"/>
          <ac:spMkLst>
            <pc:docMk/>
            <pc:sldMk cId="1604135182" sldId="4598"/>
            <ac:spMk id="22" creationId="{FC9781B6-EC0F-39DA-4896-5ED14661CE36}"/>
          </ac:spMkLst>
        </pc:spChg>
        <pc:spChg chg="mod">
          <ac:chgData name="Sudarshan Chakravarthi" userId="9632d19e-631d-46a5-9e9a-d9cc496f17d0" providerId="ADAL" clId="{76E79A37-3268-42DA-B95A-A0555D918C30}" dt="2023-03-23T12:46:16.984" v="1429" actId="207"/>
          <ac:spMkLst>
            <pc:docMk/>
            <pc:sldMk cId="1604135182" sldId="4598"/>
            <ac:spMk id="23" creationId="{7D46346C-DCB1-FF88-5067-8A48D937C0AD}"/>
          </ac:spMkLst>
        </pc:spChg>
        <pc:spChg chg="add del mod">
          <ac:chgData name="Sudarshan Chakravarthi" userId="9632d19e-631d-46a5-9e9a-d9cc496f17d0" providerId="ADAL" clId="{76E79A37-3268-42DA-B95A-A0555D918C30}" dt="2023-03-23T12:47:53.698" v="1465" actId="478"/>
          <ac:spMkLst>
            <pc:docMk/>
            <pc:sldMk cId="1604135182" sldId="4598"/>
            <ac:spMk id="24" creationId="{0C16A927-E7C1-9EE9-B35E-590FDF002DB4}"/>
          </ac:spMkLst>
        </pc:spChg>
        <pc:spChg chg="add del mod">
          <ac:chgData name="Sudarshan Chakravarthi" userId="9632d19e-631d-46a5-9e9a-d9cc496f17d0" providerId="ADAL" clId="{76E79A37-3268-42DA-B95A-A0555D918C30}" dt="2023-03-23T12:47:54.926" v="1466" actId="478"/>
          <ac:spMkLst>
            <pc:docMk/>
            <pc:sldMk cId="1604135182" sldId="4598"/>
            <ac:spMk id="26" creationId="{E811E322-DB5E-00C6-63DA-076D8C618FAE}"/>
          </ac:spMkLst>
        </pc:spChg>
        <pc:spChg chg="add del mod">
          <ac:chgData name="Sudarshan Chakravarthi" userId="9632d19e-631d-46a5-9e9a-d9cc496f17d0" providerId="ADAL" clId="{76E79A37-3268-42DA-B95A-A0555D918C30}" dt="2023-03-23T12:47:55.557" v="1467" actId="478"/>
          <ac:spMkLst>
            <pc:docMk/>
            <pc:sldMk cId="1604135182" sldId="4598"/>
            <ac:spMk id="27" creationId="{533F8D47-E3DC-DBF0-21E4-693C8DA4B9CE}"/>
          </ac:spMkLst>
        </pc:spChg>
        <pc:spChg chg="add mod">
          <ac:chgData name="Sudarshan Chakravarthi" userId="9632d19e-631d-46a5-9e9a-d9cc496f17d0" providerId="ADAL" clId="{76E79A37-3268-42DA-B95A-A0555D918C30}" dt="2023-03-23T12:47:49.941" v="1464" actId="1076"/>
          <ac:spMkLst>
            <pc:docMk/>
            <pc:sldMk cId="1604135182" sldId="4598"/>
            <ac:spMk id="28" creationId="{61592FCB-5FBE-9232-0131-7E5AC377E75D}"/>
          </ac:spMkLst>
        </pc:spChg>
        <pc:spChg chg="add mod">
          <ac:chgData name="Sudarshan Chakravarthi" userId="9632d19e-631d-46a5-9e9a-d9cc496f17d0" providerId="ADAL" clId="{76E79A37-3268-42DA-B95A-A0555D918C30}" dt="2023-03-23T12:47:46.994" v="1463" actId="1076"/>
          <ac:spMkLst>
            <pc:docMk/>
            <pc:sldMk cId="1604135182" sldId="4598"/>
            <ac:spMk id="30" creationId="{97290D15-2B3A-AE6B-43B1-165A31A1FE6F}"/>
          </ac:spMkLst>
        </pc:spChg>
        <pc:spChg chg="add mod">
          <ac:chgData name="Sudarshan Chakravarthi" userId="9632d19e-631d-46a5-9e9a-d9cc496f17d0" providerId="ADAL" clId="{76E79A37-3268-42DA-B95A-A0555D918C30}" dt="2023-03-23T12:47:43.896" v="1462" actId="1076"/>
          <ac:spMkLst>
            <pc:docMk/>
            <pc:sldMk cId="1604135182" sldId="4598"/>
            <ac:spMk id="31" creationId="{A06B738A-8B0B-D84D-8722-A9CDEFA3A5E0}"/>
          </ac:spMkLst>
        </pc:spChg>
        <pc:spChg chg="add mod">
          <ac:chgData name="Sudarshan Chakravarthi" userId="9632d19e-631d-46a5-9e9a-d9cc496f17d0" providerId="ADAL" clId="{76E79A37-3268-42DA-B95A-A0555D918C30}" dt="2023-03-23T12:47:38.826" v="1461" actId="1076"/>
          <ac:spMkLst>
            <pc:docMk/>
            <pc:sldMk cId="1604135182" sldId="4598"/>
            <ac:spMk id="32" creationId="{4690BEE8-EA2D-5490-4A58-7505A61997BC}"/>
          </ac:spMkLst>
        </pc:spChg>
        <pc:spChg chg="add mod">
          <ac:chgData name="Sudarshan Chakravarthi" userId="9632d19e-631d-46a5-9e9a-d9cc496f17d0" providerId="ADAL" clId="{76E79A37-3268-42DA-B95A-A0555D918C30}" dt="2023-03-23T12:47:34.768" v="1460" actId="1076"/>
          <ac:spMkLst>
            <pc:docMk/>
            <pc:sldMk cId="1604135182" sldId="4598"/>
            <ac:spMk id="34" creationId="{36A8A544-9359-36FF-405B-36CB5A4601A1}"/>
          </ac:spMkLst>
        </pc:spChg>
        <pc:spChg chg="add mod">
          <ac:chgData name="Sudarshan Chakravarthi" userId="9632d19e-631d-46a5-9e9a-d9cc496f17d0" providerId="ADAL" clId="{76E79A37-3268-42DA-B95A-A0555D918C30}" dt="2023-03-23T12:47:31.837" v="1459" actId="1076"/>
          <ac:spMkLst>
            <pc:docMk/>
            <pc:sldMk cId="1604135182" sldId="4598"/>
            <ac:spMk id="35" creationId="{F827D50E-61E0-3D8B-2EB2-167705DDA6CF}"/>
          </ac:spMkLst>
        </pc:spChg>
        <pc:spChg chg="add mod">
          <ac:chgData name="Sudarshan Chakravarthi" userId="9632d19e-631d-46a5-9e9a-d9cc496f17d0" providerId="ADAL" clId="{76E79A37-3268-42DA-B95A-A0555D918C30}" dt="2023-03-23T12:47:29.271" v="1458" actId="1076"/>
          <ac:spMkLst>
            <pc:docMk/>
            <pc:sldMk cId="1604135182" sldId="4598"/>
            <ac:spMk id="36" creationId="{3D395D78-0BCE-73F1-B8CA-46D20DDFEB0A}"/>
          </ac:spMkLst>
        </pc:spChg>
        <pc:spChg chg="add mod">
          <ac:chgData name="Sudarshan Chakravarthi" userId="9632d19e-631d-46a5-9e9a-d9cc496f17d0" providerId="ADAL" clId="{76E79A37-3268-42DA-B95A-A0555D918C30}" dt="2023-03-23T12:47:24.779" v="1457" actId="1076"/>
          <ac:spMkLst>
            <pc:docMk/>
            <pc:sldMk cId="1604135182" sldId="4598"/>
            <ac:spMk id="37" creationId="{1D04C4B8-8437-3619-6A02-FA452D8328EB}"/>
          </ac:spMkLst>
        </pc:spChg>
        <pc:spChg chg="add mod">
          <ac:chgData name="Sudarshan Chakravarthi" userId="9632d19e-631d-46a5-9e9a-d9cc496f17d0" providerId="ADAL" clId="{76E79A37-3268-42DA-B95A-A0555D918C30}" dt="2023-03-23T12:47:21.441" v="1456" actId="1076"/>
          <ac:spMkLst>
            <pc:docMk/>
            <pc:sldMk cId="1604135182" sldId="4598"/>
            <ac:spMk id="38" creationId="{D5D0C018-65DE-6F87-CA91-48D296F8291D}"/>
          </ac:spMkLst>
        </pc:spChg>
        <pc:spChg chg="add mod">
          <ac:chgData name="Sudarshan Chakravarthi" userId="9632d19e-631d-46a5-9e9a-d9cc496f17d0" providerId="ADAL" clId="{76E79A37-3268-42DA-B95A-A0555D918C30}" dt="2023-03-23T12:47:18.719" v="1455" actId="1076"/>
          <ac:spMkLst>
            <pc:docMk/>
            <pc:sldMk cId="1604135182" sldId="4598"/>
            <ac:spMk id="39" creationId="{687E6E45-064C-B18C-BDD7-64636283CF5E}"/>
          </ac:spMkLst>
        </pc:spChg>
        <pc:spChg chg="add mod">
          <ac:chgData name="Sudarshan Chakravarthi" userId="9632d19e-631d-46a5-9e9a-d9cc496f17d0" providerId="ADAL" clId="{76E79A37-3268-42DA-B95A-A0555D918C30}" dt="2023-03-23T12:47:16.471" v="1454" actId="1076"/>
          <ac:spMkLst>
            <pc:docMk/>
            <pc:sldMk cId="1604135182" sldId="4598"/>
            <ac:spMk id="40" creationId="{C4F5E7FE-4E14-D670-07FB-36B7A1F64C72}"/>
          </ac:spMkLst>
        </pc:spChg>
        <pc:picChg chg="mod">
          <ac:chgData name="Sudarshan Chakravarthi" userId="9632d19e-631d-46a5-9e9a-d9cc496f17d0" providerId="ADAL" clId="{76E79A37-3268-42DA-B95A-A0555D918C30}" dt="2023-03-23T12:48:19.529" v="1483" actId="1076"/>
          <ac:picMkLst>
            <pc:docMk/>
            <pc:sldMk cId="1604135182" sldId="4598"/>
            <ac:picMk id="5122" creationId="{66A56E70-0DE1-4E58-07DE-05D3054E89F2}"/>
          </ac:picMkLst>
        </pc:picChg>
      </pc:sldChg>
      <pc:sldChg chg="del">
        <pc:chgData name="Sudarshan Chakravarthi" userId="9632d19e-631d-46a5-9e9a-d9cc496f17d0" providerId="ADAL" clId="{76E79A37-3268-42DA-B95A-A0555D918C30}" dt="2023-03-23T12:49:09.295" v="1522" actId="47"/>
        <pc:sldMkLst>
          <pc:docMk/>
          <pc:sldMk cId="900395016" sldId="4599"/>
        </pc:sldMkLst>
      </pc:sldChg>
      <pc:sldChg chg="delSp modSp mod">
        <pc:chgData name="Sudarshan Chakravarthi" userId="9632d19e-631d-46a5-9e9a-d9cc496f17d0" providerId="ADAL" clId="{76E79A37-3268-42DA-B95A-A0555D918C30}" dt="2023-03-23T12:52:46.316" v="1615" actId="478"/>
        <pc:sldMkLst>
          <pc:docMk/>
          <pc:sldMk cId="4113552061" sldId="4600"/>
        </pc:sldMkLst>
        <pc:picChg chg="del mod">
          <ac:chgData name="Sudarshan Chakravarthi" userId="9632d19e-631d-46a5-9e9a-d9cc496f17d0" providerId="ADAL" clId="{76E79A37-3268-42DA-B95A-A0555D918C30}" dt="2023-03-23T12:52:46.316" v="1615" actId="478"/>
          <ac:picMkLst>
            <pc:docMk/>
            <pc:sldMk cId="4113552061" sldId="4600"/>
            <ac:picMk id="2" creationId="{BB822CEC-910C-B8AB-17FD-563A06081A65}"/>
          </ac:picMkLst>
        </pc:picChg>
      </pc:sldChg>
      <pc:sldChg chg="delSp modSp mod">
        <pc:chgData name="Sudarshan Chakravarthi" userId="9632d19e-631d-46a5-9e9a-d9cc496f17d0" providerId="ADAL" clId="{76E79A37-3268-42DA-B95A-A0555D918C30}" dt="2023-03-23T12:53:26.481" v="1617" actId="478"/>
        <pc:sldMkLst>
          <pc:docMk/>
          <pc:sldMk cId="699131560" sldId="4605"/>
        </pc:sldMkLst>
        <pc:picChg chg="del mod">
          <ac:chgData name="Sudarshan Chakravarthi" userId="9632d19e-631d-46a5-9e9a-d9cc496f17d0" providerId="ADAL" clId="{76E79A37-3268-42DA-B95A-A0555D918C30}" dt="2023-03-23T12:53:26.481" v="1617" actId="478"/>
          <ac:picMkLst>
            <pc:docMk/>
            <pc:sldMk cId="699131560" sldId="4605"/>
            <ac:picMk id="2" creationId="{BB822CEC-910C-B8AB-17FD-563A06081A65}"/>
          </ac:picMkLst>
        </pc:picChg>
      </pc:sldChg>
      <pc:sldChg chg="addSp modSp mod">
        <pc:chgData name="Sudarshan Chakravarthi" userId="9632d19e-631d-46a5-9e9a-d9cc496f17d0" providerId="ADAL" clId="{76E79A37-3268-42DA-B95A-A0555D918C30}" dt="2023-03-23T07:53:02.180" v="20" actId="20577"/>
        <pc:sldMkLst>
          <pc:docMk/>
          <pc:sldMk cId="175481642" sldId="4608"/>
        </pc:sldMkLst>
        <pc:spChg chg="add mod">
          <ac:chgData name="Sudarshan Chakravarthi" userId="9632d19e-631d-46a5-9e9a-d9cc496f17d0" providerId="ADAL" clId="{76E79A37-3268-42DA-B95A-A0555D918C30}" dt="2023-03-23T07:53:02.180" v="20" actId="20577"/>
          <ac:spMkLst>
            <pc:docMk/>
            <pc:sldMk cId="175481642" sldId="4608"/>
            <ac:spMk id="2" creationId="{8C59AC60-BF4E-FEB7-B7D6-592CFEECBF65}"/>
          </ac:spMkLst>
        </pc:spChg>
      </pc:sldChg>
      <pc:sldChg chg="addSp modSp new mod">
        <pc:chgData name="Sudarshan Chakravarthi" userId="9632d19e-631d-46a5-9e9a-d9cc496f17d0" providerId="ADAL" clId="{76E79A37-3268-42DA-B95A-A0555D918C30}" dt="2023-03-23T12:44:08.648" v="1422" actId="20577"/>
        <pc:sldMkLst>
          <pc:docMk/>
          <pc:sldMk cId="329972485" sldId="4610"/>
        </pc:sldMkLst>
        <pc:spChg chg="add mod">
          <ac:chgData name="Sudarshan Chakravarthi" userId="9632d19e-631d-46a5-9e9a-d9cc496f17d0" providerId="ADAL" clId="{76E79A37-3268-42DA-B95A-A0555D918C30}" dt="2023-03-23T12:32:27.434" v="40" actId="20577"/>
          <ac:spMkLst>
            <pc:docMk/>
            <pc:sldMk cId="329972485" sldId="4610"/>
            <ac:spMk id="3" creationId="{DDC066DF-FEE5-80DB-7A71-6549D7DF699E}"/>
          </ac:spMkLst>
        </pc:spChg>
        <pc:spChg chg="add mod">
          <ac:chgData name="Sudarshan Chakravarthi" userId="9632d19e-631d-46a5-9e9a-d9cc496f17d0" providerId="ADAL" clId="{76E79A37-3268-42DA-B95A-A0555D918C30}" dt="2023-03-23T12:32:15.378" v="25"/>
          <ac:spMkLst>
            <pc:docMk/>
            <pc:sldMk cId="329972485" sldId="4610"/>
            <ac:spMk id="5" creationId="{66C8E758-9DDD-308C-48E8-282F4AA809F7}"/>
          </ac:spMkLst>
        </pc:spChg>
        <pc:spChg chg="add mod">
          <ac:chgData name="Sudarshan Chakravarthi" userId="9632d19e-631d-46a5-9e9a-d9cc496f17d0" providerId="ADAL" clId="{76E79A37-3268-42DA-B95A-A0555D918C30}" dt="2023-03-23T12:44:08.648" v="1422" actId="20577"/>
          <ac:spMkLst>
            <pc:docMk/>
            <pc:sldMk cId="329972485" sldId="4610"/>
            <ac:spMk id="6" creationId="{26F50A47-E8C6-84E2-1C0F-AFDC0EFE8718}"/>
          </ac:spMkLst>
        </pc:spChg>
        <pc:picChg chg="add mod">
          <ac:chgData name="Sudarshan Chakravarthi" userId="9632d19e-631d-46a5-9e9a-d9cc496f17d0" providerId="ADAL" clId="{76E79A37-3268-42DA-B95A-A0555D918C30}" dt="2023-03-23T12:31:33.450" v="24" actId="1076"/>
          <ac:picMkLst>
            <pc:docMk/>
            <pc:sldMk cId="329972485" sldId="4610"/>
            <ac:picMk id="2" creationId="{16DBC016-E64D-11B2-6E64-5300300A9CEA}"/>
          </ac:picMkLst>
        </pc:picChg>
        <pc:picChg chg="add mod">
          <ac:chgData name="Sudarshan Chakravarthi" userId="9632d19e-631d-46a5-9e9a-d9cc496f17d0" providerId="ADAL" clId="{76E79A37-3268-42DA-B95A-A0555D918C30}" dt="2023-03-23T12:32:15.378" v="25"/>
          <ac:picMkLst>
            <pc:docMk/>
            <pc:sldMk cId="329972485" sldId="4610"/>
            <ac:picMk id="4" creationId="{9CB3E954-694A-F544-6E08-EE454FF0B75A}"/>
          </ac:picMkLst>
        </pc:picChg>
      </pc:sldChg>
      <pc:sldChg chg="add">
        <pc:chgData name="Sudarshan Chakravarthi" userId="9632d19e-631d-46a5-9e9a-d9cc496f17d0" providerId="ADAL" clId="{76E79A37-3268-42DA-B95A-A0555D918C30}" dt="2023-03-23T13:19:29.194" v="1759"/>
        <pc:sldMkLst>
          <pc:docMk/>
          <pc:sldMk cId="1075915707" sldId="4611"/>
        </pc:sldMkLst>
      </pc:sldChg>
      <pc:sldChg chg="new del">
        <pc:chgData name="Sudarshan Chakravarthi" userId="9632d19e-631d-46a5-9e9a-d9cc496f17d0" providerId="ADAL" clId="{76E79A37-3268-42DA-B95A-A0555D918C30}" dt="2023-03-23T12:50:11.115" v="1551" actId="47"/>
        <pc:sldMkLst>
          <pc:docMk/>
          <pc:sldMk cId="3030888935" sldId="4611"/>
        </pc:sldMkLst>
      </pc:sldChg>
      <pc:sldChg chg="new del">
        <pc:chgData name="Sudarshan Chakravarthi" userId="9632d19e-631d-46a5-9e9a-d9cc496f17d0" providerId="ADAL" clId="{76E79A37-3268-42DA-B95A-A0555D918C30}" dt="2023-03-23T12:50:11.115" v="1551" actId="47"/>
        <pc:sldMkLst>
          <pc:docMk/>
          <pc:sldMk cId="1660537821" sldId="4612"/>
        </pc:sldMkLst>
      </pc:sldChg>
      <pc:sldChg chg="new del">
        <pc:chgData name="Sudarshan Chakravarthi" userId="9632d19e-631d-46a5-9e9a-d9cc496f17d0" providerId="ADAL" clId="{76E79A37-3268-42DA-B95A-A0555D918C30}" dt="2023-03-23T12:50:11.115" v="1551" actId="47"/>
        <pc:sldMkLst>
          <pc:docMk/>
          <pc:sldMk cId="11075200" sldId="4613"/>
        </pc:sldMkLst>
      </pc:sldChg>
      <pc:sldChg chg="new del">
        <pc:chgData name="Sudarshan Chakravarthi" userId="9632d19e-631d-46a5-9e9a-d9cc496f17d0" providerId="ADAL" clId="{76E79A37-3268-42DA-B95A-A0555D918C30}" dt="2023-03-23T12:50:11.115" v="1551" actId="47"/>
        <pc:sldMkLst>
          <pc:docMk/>
          <pc:sldMk cId="641394752" sldId="4614"/>
        </pc:sldMkLst>
      </pc:sldChg>
      <pc:sldChg chg="new del">
        <pc:chgData name="Sudarshan Chakravarthi" userId="9632d19e-631d-46a5-9e9a-d9cc496f17d0" providerId="ADAL" clId="{76E79A37-3268-42DA-B95A-A0555D918C30}" dt="2023-03-23T12:50:11.115" v="1551" actId="47"/>
        <pc:sldMkLst>
          <pc:docMk/>
          <pc:sldMk cId="1383063375" sldId="4615"/>
        </pc:sldMkLst>
      </pc:sldChg>
      <pc:sldChg chg="new del">
        <pc:chgData name="Sudarshan Chakravarthi" userId="9632d19e-631d-46a5-9e9a-d9cc496f17d0" providerId="ADAL" clId="{76E79A37-3268-42DA-B95A-A0555D918C30}" dt="2023-03-23T12:50:11.115" v="1551" actId="47"/>
        <pc:sldMkLst>
          <pc:docMk/>
          <pc:sldMk cId="2998503246" sldId="4616"/>
        </pc:sldMkLst>
      </pc:sldChg>
      <pc:sldChg chg="new del">
        <pc:chgData name="Sudarshan Chakravarthi" userId="9632d19e-631d-46a5-9e9a-d9cc496f17d0" providerId="ADAL" clId="{76E79A37-3268-42DA-B95A-A0555D918C30}" dt="2023-03-23T12:50:11.115" v="1551" actId="47"/>
        <pc:sldMkLst>
          <pc:docMk/>
          <pc:sldMk cId="4141572352" sldId="4617"/>
        </pc:sldMkLst>
      </pc:sldChg>
      <pc:sldChg chg="new del">
        <pc:chgData name="Sudarshan Chakravarthi" userId="9632d19e-631d-46a5-9e9a-d9cc496f17d0" providerId="ADAL" clId="{76E79A37-3268-42DA-B95A-A0555D918C30}" dt="2023-03-23T12:50:11.115" v="1551" actId="47"/>
        <pc:sldMkLst>
          <pc:docMk/>
          <pc:sldMk cId="620302979" sldId="4618"/>
        </pc:sldMkLst>
      </pc:sldChg>
      <pc:sldChg chg="new del">
        <pc:chgData name="Sudarshan Chakravarthi" userId="9632d19e-631d-46a5-9e9a-d9cc496f17d0" providerId="ADAL" clId="{76E79A37-3268-42DA-B95A-A0555D918C30}" dt="2023-03-23T12:50:11.115" v="1551" actId="47"/>
        <pc:sldMkLst>
          <pc:docMk/>
          <pc:sldMk cId="892923481" sldId="4619"/>
        </pc:sldMkLst>
      </pc:sldChg>
      <pc:sldChg chg="new del">
        <pc:chgData name="Sudarshan Chakravarthi" userId="9632d19e-631d-46a5-9e9a-d9cc496f17d0" providerId="ADAL" clId="{76E79A37-3268-42DA-B95A-A0555D918C30}" dt="2023-03-23T12:50:11.115" v="1551" actId="47"/>
        <pc:sldMkLst>
          <pc:docMk/>
          <pc:sldMk cId="3612335499" sldId="4620"/>
        </pc:sldMkLst>
      </pc:sldChg>
      <pc:sldChg chg="new del">
        <pc:chgData name="Sudarshan Chakravarthi" userId="9632d19e-631d-46a5-9e9a-d9cc496f17d0" providerId="ADAL" clId="{76E79A37-3268-42DA-B95A-A0555D918C30}" dt="2023-03-23T12:50:11.115" v="1551" actId="47"/>
        <pc:sldMkLst>
          <pc:docMk/>
          <pc:sldMk cId="4210547485" sldId="4621"/>
        </pc:sldMkLst>
      </pc:sldChg>
      <pc:sldChg chg="new del">
        <pc:chgData name="Sudarshan Chakravarthi" userId="9632d19e-631d-46a5-9e9a-d9cc496f17d0" providerId="ADAL" clId="{76E79A37-3268-42DA-B95A-A0555D918C30}" dt="2023-03-23T12:50:11.115" v="1551" actId="47"/>
        <pc:sldMkLst>
          <pc:docMk/>
          <pc:sldMk cId="2910077456" sldId="4622"/>
        </pc:sldMkLst>
      </pc:sldChg>
      <pc:sldChg chg="new del">
        <pc:chgData name="Sudarshan Chakravarthi" userId="9632d19e-631d-46a5-9e9a-d9cc496f17d0" providerId="ADAL" clId="{76E79A37-3268-42DA-B95A-A0555D918C30}" dt="2023-03-23T12:50:11.115" v="1551" actId="47"/>
        <pc:sldMkLst>
          <pc:docMk/>
          <pc:sldMk cId="1404065590" sldId="4623"/>
        </pc:sldMkLst>
      </pc:sldChg>
      <pc:sldChg chg="new del">
        <pc:chgData name="Sudarshan Chakravarthi" userId="9632d19e-631d-46a5-9e9a-d9cc496f17d0" providerId="ADAL" clId="{76E79A37-3268-42DA-B95A-A0555D918C30}" dt="2023-03-23T12:50:11.115" v="1551" actId="47"/>
        <pc:sldMkLst>
          <pc:docMk/>
          <pc:sldMk cId="1468170183" sldId="4624"/>
        </pc:sldMkLst>
      </pc:sldChg>
      <pc:sldChg chg="new del">
        <pc:chgData name="Sudarshan Chakravarthi" userId="9632d19e-631d-46a5-9e9a-d9cc496f17d0" providerId="ADAL" clId="{76E79A37-3268-42DA-B95A-A0555D918C30}" dt="2023-03-23T12:50:11.115" v="1551" actId="47"/>
        <pc:sldMkLst>
          <pc:docMk/>
          <pc:sldMk cId="2764081450" sldId="4625"/>
        </pc:sldMkLst>
      </pc:sldChg>
      <pc:sldChg chg="new del">
        <pc:chgData name="Sudarshan Chakravarthi" userId="9632d19e-631d-46a5-9e9a-d9cc496f17d0" providerId="ADAL" clId="{76E79A37-3268-42DA-B95A-A0555D918C30}" dt="2023-03-23T12:50:11.115" v="1551" actId="47"/>
        <pc:sldMkLst>
          <pc:docMk/>
          <pc:sldMk cId="3471325324" sldId="4626"/>
        </pc:sldMkLst>
      </pc:sldChg>
      <pc:sldChg chg="new del">
        <pc:chgData name="Sudarshan Chakravarthi" userId="9632d19e-631d-46a5-9e9a-d9cc496f17d0" providerId="ADAL" clId="{76E79A37-3268-42DA-B95A-A0555D918C30}" dt="2023-03-23T12:50:11.115" v="1551" actId="47"/>
        <pc:sldMkLst>
          <pc:docMk/>
          <pc:sldMk cId="1562800523" sldId="4627"/>
        </pc:sldMkLst>
      </pc:sldChg>
      <pc:sldChg chg="new del">
        <pc:chgData name="Sudarshan Chakravarthi" userId="9632d19e-631d-46a5-9e9a-d9cc496f17d0" providerId="ADAL" clId="{76E79A37-3268-42DA-B95A-A0555D918C30}" dt="2023-03-23T12:50:11.115" v="1551" actId="47"/>
        <pc:sldMkLst>
          <pc:docMk/>
          <pc:sldMk cId="2650863354" sldId="4628"/>
        </pc:sldMkLst>
      </pc:sldChg>
      <pc:sldChg chg="new del">
        <pc:chgData name="Sudarshan Chakravarthi" userId="9632d19e-631d-46a5-9e9a-d9cc496f17d0" providerId="ADAL" clId="{76E79A37-3268-42DA-B95A-A0555D918C30}" dt="2023-03-23T12:50:01.841" v="1550" actId="680"/>
        <pc:sldMkLst>
          <pc:docMk/>
          <pc:sldMk cId="4244069108" sldId="4629"/>
        </pc:sldMkLst>
      </pc:sldChg>
      <pc:sldChg chg="new del">
        <pc:chgData name="Sudarshan Chakravarthi" userId="9632d19e-631d-46a5-9e9a-d9cc496f17d0" providerId="ADAL" clId="{76E79A37-3268-42DA-B95A-A0555D918C30}" dt="2023-03-23T12:50:00.525" v="1549" actId="680"/>
        <pc:sldMkLst>
          <pc:docMk/>
          <pc:sldMk cId="2723177723" sldId="4630"/>
        </pc:sldMkLst>
      </pc:sldChg>
      <pc:sldChg chg="new del">
        <pc:chgData name="Sudarshan Chakravarthi" userId="9632d19e-631d-46a5-9e9a-d9cc496f17d0" providerId="ADAL" clId="{76E79A37-3268-42DA-B95A-A0555D918C30}" dt="2023-03-23T12:49:58.534" v="1548" actId="680"/>
        <pc:sldMkLst>
          <pc:docMk/>
          <pc:sldMk cId="1605375686" sldId="4631"/>
        </pc:sldMkLst>
      </pc:sldChg>
      <pc:sldChg chg="new del">
        <pc:chgData name="Sudarshan Chakravarthi" userId="9632d19e-631d-46a5-9e9a-d9cc496f17d0" providerId="ADAL" clId="{76E79A37-3268-42DA-B95A-A0555D918C30}" dt="2023-03-23T12:49:57.907" v="1547" actId="680"/>
        <pc:sldMkLst>
          <pc:docMk/>
          <pc:sldMk cId="4044960607" sldId="4632"/>
        </pc:sldMkLst>
      </pc:sldChg>
      <pc:sldChg chg="new del">
        <pc:chgData name="Sudarshan Chakravarthi" userId="9632d19e-631d-46a5-9e9a-d9cc496f17d0" providerId="ADAL" clId="{76E79A37-3268-42DA-B95A-A0555D918C30}" dt="2023-03-23T12:49:57.072" v="1546" actId="680"/>
        <pc:sldMkLst>
          <pc:docMk/>
          <pc:sldMk cId="1770902355" sldId="4633"/>
        </pc:sldMkLst>
      </pc:sldChg>
      <pc:sldMasterChg chg="del delSldLayout">
        <pc:chgData name="Sudarshan Chakravarthi" userId="9632d19e-631d-46a5-9e9a-d9cc496f17d0" providerId="ADAL" clId="{76E79A37-3268-42DA-B95A-A0555D918C30}" dt="2023-03-23T13:19:21.871" v="1758" actId="47"/>
        <pc:sldMasterMkLst>
          <pc:docMk/>
          <pc:sldMasterMk cId="2376201498" sldId="2147483685"/>
        </pc:sldMasterMkLst>
        <pc:sldLayoutChg chg="del">
          <pc:chgData name="Sudarshan Chakravarthi" userId="9632d19e-631d-46a5-9e9a-d9cc496f17d0" providerId="ADAL" clId="{76E79A37-3268-42DA-B95A-A0555D918C30}" dt="2023-03-23T13:19:21.871" v="1758" actId="47"/>
          <pc:sldLayoutMkLst>
            <pc:docMk/>
            <pc:sldMasterMk cId="2376201498" sldId="2147483685"/>
            <pc:sldLayoutMk cId="1787104671" sldId="2147483686"/>
          </pc:sldLayoutMkLst>
        </pc:sldLayoutChg>
        <pc:sldLayoutChg chg="del">
          <pc:chgData name="Sudarshan Chakravarthi" userId="9632d19e-631d-46a5-9e9a-d9cc496f17d0" providerId="ADAL" clId="{76E79A37-3268-42DA-B95A-A0555D918C30}" dt="2023-03-23T13:19:21.871" v="1758" actId="47"/>
          <pc:sldLayoutMkLst>
            <pc:docMk/>
            <pc:sldMasterMk cId="2376201498" sldId="2147483685"/>
            <pc:sldLayoutMk cId="4058385683" sldId="2147483687"/>
          </pc:sldLayoutMkLst>
        </pc:sldLayoutChg>
        <pc:sldLayoutChg chg="del">
          <pc:chgData name="Sudarshan Chakravarthi" userId="9632d19e-631d-46a5-9e9a-d9cc496f17d0" providerId="ADAL" clId="{76E79A37-3268-42DA-B95A-A0555D918C30}" dt="2023-03-23T13:19:21.871" v="1758" actId="47"/>
          <pc:sldLayoutMkLst>
            <pc:docMk/>
            <pc:sldMasterMk cId="2376201498" sldId="2147483685"/>
            <pc:sldLayoutMk cId="35013330" sldId="2147483688"/>
          </pc:sldLayoutMkLst>
        </pc:sldLayoutChg>
        <pc:sldLayoutChg chg="del">
          <pc:chgData name="Sudarshan Chakravarthi" userId="9632d19e-631d-46a5-9e9a-d9cc496f17d0" providerId="ADAL" clId="{76E79A37-3268-42DA-B95A-A0555D918C30}" dt="2023-03-23T13:19:21.871" v="1758" actId="47"/>
          <pc:sldLayoutMkLst>
            <pc:docMk/>
            <pc:sldMasterMk cId="2376201498" sldId="2147483685"/>
            <pc:sldLayoutMk cId="2886885235" sldId="2147483689"/>
          </pc:sldLayoutMkLst>
        </pc:sldLayoutChg>
        <pc:sldLayoutChg chg="del">
          <pc:chgData name="Sudarshan Chakravarthi" userId="9632d19e-631d-46a5-9e9a-d9cc496f17d0" providerId="ADAL" clId="{76E79A37-3268-42DA-B95A-A0555D918C30}" dt="2023-03-23T13:19:21.871" v="1758" actId="47"/>
          <pc:sldLayoutMkLst>
            <pc:docMk/>
            <pc:sldMasterMk cId="2376201498" sldId="2147483685"/>
            <pc:sldLayoutMk cId="2479831988" sldId="214748369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A20EF-AA45-4333-A669-B0E8D2F56772}" type="doc">
      <dgm:prSet loTypeId="urn:microsoft.com/office/officeart/2005/8/layout/pyramid1" loCatId="pyramid" qsTypeId="urn:microsoft.com/office/officeart/2005/8/quickstyle/simple1" qsCatId="simple" csTypeId="urn:microsoft.com/office/officeart/2005/8/colors/accent1_2" csCatId="accent1" phldr="1"/>
      <dgm:spPr/>
    </dgm:pt>
    <dgm:pt modelId="{119B55A2-0EC5-4521-A1B3-32ED3EBD61DC}">
      <dgm:prSet phldrT="[Text]" custT="1"/>
      <dgm:spPr>
        <a:solidFill>
          <a:schemeClr val="accent5">
            <a:lumMod val="75000"/>
          </a:schemeClr>
        </a:solidFill>
        <a:ln>
          <a:solidFill>
            <a:schemeClr val="tx1"/>
          </a:solidFill>
        </a:ln>
      </dgm:spPr>
      <dgm:t>
        <a:bodyPr/>
        <a:lstStyle/>
        <a:p>
          <a:r>
            <a:rPr lang="en-US" sz="800" b="1" dirty="0">
              <a:latin typeface="Calibri" pitchFamily="34" charset="0"/>
              <a:cs typeface="Calibri" pitchFamily="34" charset="0"/>
            </a:rPr>
            <a:t>-</a:t>
          </a:r>
        </a:p>
      </dgm:t>
    </dgm:pt>
    <dgm:pt modelId="{04DAEF53-EB6E-48E7-9347-4A8D122D5BC7}" type="parTrans" cxnId="{598AA2BB-2F91-47D9-B809-9B4FDB15588E}">
      <dgm:prSet/>
      <dgm:spPr/>
      <dgm:t>
        <a:bodyPr/>
        <a:lstStyle/>
        <a:p>
          <a:endParaRPr lang="en-US" sz="800" b="1">
            <a:latin typeface="Calibri" pitchFamily="34" charset="0"/>
            <a:cs typeface="Calibri" pitchFamily="34" charset="0"/>
          </a:endParaRPr>
        </a:p>
      </dgm:t>
    </dgm:pt>
    <dgm:pt modelId="{E7D9BC32-7095-4435-8698-DE0848D58B8D}" type="sibTrans" cxnId="{598AA2BB-2F91-47D9-B809-9B4FDB15588E}">
      <dgm:prSet/>
      <dgm:spPr/>
      <dgm:t>
        <a:bodyPr/>
        <a:lstStyle/>
        <a:p>
          <a:endParaRPr lang="en-US" sz="800" b="1">
            <a:latin typeface="Calibri" pitchFamily="34" charset="0"/>
            <a:cs typeface="Calibri" pitchFamily="34" charset="0"/>
          </a:endParaRPr>
        </a:p>
      </dgm:t>
    </dgm:pt>
    <dgm:pt modelId="{01D2A54F-33A8-4A02-AD1D-1553F8AC1063}">
      <dgm:prSet phldrT="[Text]" custT="1"/>
      <dgm:spPr>
        <a:solidFill>
          <a:schemeClr val="bg1"/>
        </a:solidFill>
        <a:ln>
          <a:solidFill>
            <a:schemeClr val="tx1"/>
          </a:solidFill>
        </a:ln>
      </dgm:spPr>
      <dgm:t>
        <a:bodyPr/>
        <a:lstStyle/>
        <a:p>
          <a:r>
            <a:rPr lang="en-US" sz="800" b="1" dirty="0">
              <a:latin typeface="Calibri" pitchFamily="34" charset="0"/>
              <a:cs typeface="Calibri" pitchFamily="34" charset="0"/>
            </a:rPr>
            <a:t>-</a:t>
          </a:r>
        </a:p>
      </dgm:t>
    </dgm:pt>
    <dgm:pt modelId="{8995C0E7-3D4E-4A27-BDFD-FD056338D789}" type="parTrans" cxnId="{A61AA3FC-88F4-4BB0-89D8-558BD5A4877F}">
      <dgm:prSet/>
      <dgm:spPr/>
      <dgm:t>
        <a:bodyPr/>
        <a:lstStyle/>
        <a:p>
          <a:endParaRPr lang="en-US" sz="800" b="1">
            <a:latin typeface="Calibri" pitchFamily="34" charset="0"/>
            <a:cs typeface="Calibri" pitchFamily="34" charset="0"/>
          </a:endParaRPr>
        </a:p>
      </dgm:t>
    </dgm:pt>
    <dgm:pt modelId="{F6F2B98A-D189-44CB-AD87-5A6B5D8FB047}" type="sibTrans" cxnId="{A61AA3FC-88F4-4BB0-89D8-558BD5A4877F}">
      <dgm:prSet/>
      <dgm:spPr/>
      <dgm:t>
        <a:bodyPr/>
        <a:lstStyle/>
        <a:p>
          <a:endParaRPr lang="en-US" sz="800" b="1">
            <a:latin typeface="Calibri" pitchFamily="34" charset="0"/>
            <a:cs typeface="Calibri" pitchFamily="34" charset="0"/>
          </a:endParaRPr>
        </a:p>
      </dgm:t>
    </dgm:pt>
    <dgm:pt modelId="{DA13AB80-2BB4-48B4-8079-AD06BAC88F74}">
      <dgm:prSet phldrT="[Text]" custT="1"/>
      <dgm:spPr>
        <a:solidFill>
          <a:schemeClr val="bg1"/>
        </a:solidFill>
        <a:ln>
          <a:solidFill>
            <a:schemeClr val="tx1"/>
          </a:solidFill>
        </a:ln>
      </dgm:spPr>
      <dgm:t>
        <a:bodyPr/>
        <a:lstStyle/>
        <a:p>
          <a:r>
            <a:rPr lang="en-US" sz="800" b="1" dirty="0">
              <a:latin typeface="Calibri" pitchFamily="34" charset="0"/>
              <a:cs typeface="Calibri" pitchFamily="34" charset="0"/>
            </a:rPr>
            <a:t>-</a:t>
          </a:r>
        </a:p>
      </dgm:t>
    </dgm:pt>
    <dgm:pt modelId="{3FCCB308-9D14-437D-89D7-94934A9A49D7}" type="parTrans" cxnId="{EA1961D9-5D5B-435D-A414-A78562663072}">
      <dgm:prSet/>
      <dgm:spPr/>
      <dgm:t>
        <a:bodyPr/>
        <a:lstStyle/>
        <a:p>
          <a:endParaRPr lang="en-US" sz="800" b="1">
            <a:latin typeface="Calibri" pitchFamily="34" charset="0"/>
            <a:cs typeface="Calibri" pitchFamily="34" charset="0"/>
          </a:endParaRPr>
        </a:p>
      </dgm:t>
    </dgm:pt>
    <dgm:pt modelId="{A85BC32B-BA54-4914-A50B-BBE388AD358A}" type="sibTrans" cxnId="{EA1961D9-5D5B-435D-A414-A78562663072}">
      <dgm:prSet/>
      <dgm:spPr/>
      <dgm:t>
        <a:bodyPr/>
        <a:lstStyle/>
        <a:p>
          <a:endParaRPr lang="en-US" sz="800" b="1">
            <a:latin typeface="Calibri" pitchFamily="34" charset="0"/>
            <a:cs typeface="Calibri" pitchFamily="34" charset="0"/>
          </a:endParaRPr>
        </a:p>
      </dgm:t>
    </dgm:pt>
    <dgm:pt modelId="{AAC0D9AE-F9EC-49DC-B138-6D6A9E4EF769}" type="pres">
      <dgm:prSet presAssocID="{A07A20EF-AA45-4333-A669-B0E8D2F56772}" presName="Name0" presStyleCnt="0">
        <dgm:presLayoutVars>
          <dgm:dir/>
          <dgm:animLvl val="lvl"/>
          <dgm:resizeHandles val="exact"/>
        </dgm:presLayoutVars>
      </dgm:prSet>
      <dgm:spPr/>
    </dgm:pt>
    <dgm:pt modelId="{21945518-E8E7-46C2-AF1D-54F05CBDF258}" type="pres">
      <dgm:prSet presAssocID="{119B55A2-0EC5-4521-A1B3-32ED3EBD61DC}" presName="Name8" presStyleCnt="0"/>
      <dgm:spPr/>
    </dgm:pt>
    <dgm:pt modelId="{5D59FF34-9F6B-4E47-BC81-ED7280DAF031}" type="pres">
      <dgm:prSet presAssocID="{119B55A2-0EC5-4521-A1B3-32ED3EBD61DC}" presName="level" presStyleLbl="node1" presStyleIdx="0" presStyleCnt="3">
        <dgm:presLayoutVars>
          <dgm:chMax val="1"/>
          <dgm:bulletEnabled val="1"/>
        </dgm:presLayoutVars>
      </dgm:prSet>
      <dgm:spPr/>
    </dgm:pt>
    <dgm:pt modelId="{6A3453D0-F490-4A90-AF28-DA247A1F60D2}" type="pres">
      <dgm:prSet presAssocID="{119B55A2-0EC5-4521-A1B3-32ED3EBD61DC}" presName="levelTx" presStyleLbl="revTx" presStyleIdx="0" presStyleCnt="0">
        <dgm:presLayoutVars>
          <dgm:chMax val="1"/>
          <dgm:bulletEnabled val="1"/>
        </dgm:presLayoutVars>
      </dgm:prSet>
      <dgm:spPr/>
    </dgm:pt>
    <dgm:pt modelId="{AF90D4EC-2558-411D-8C2E-38929BE87C40}" type="pres">
      <dgm:prSet presAssocID="{01D2A54F-33A8-4A02-AD1D-1553F8AC1063}" presName="Name8" presStyleCnt="0"/>
      <dgm:spPr/>
    </dgm:pt>
    <dgm:pt modelId="{230BBEA4-2BE2-4BA5-9365-A99A540F3750}" type="pres">
      <dgm:prSet presAssocID="{01D2A54F-33A8-4A02-AD1D-1553F8AC1063}" presName="level" presStyleLbl="node1" presStyleIdx="1" presStyleCnt="3">
        <dgm:presLayoutVars>
          <dgm:chMax val="1"/>
          <dgm:bulletEnabled val="1"/>
        </dgm:presLayoutVars>
      </dgm:prSet>
      <dgm:spPr/>
    </dgm:pt>
    <dgm:pt modelId="{961BDEA7-C30B-4288-B445-67183EB41BBA}" type="pres">
      <dgm:prSet presAssocID="{01D2A54F-33A8-4A02-AD1D-1553F8AC1063}" presName="levelTx" presStyleLbl="revTx" presStyleIdx="0" presStyleCnt="0">
        <dgm:presLayoutVars>
          <dgm:chMax val="1"/>
          <dgm:bulletEnabled val="1"/>
        </dgm:presLayoutVars>
      </dgm:prSet>
      <dgm:spPr/>
    </dgm:pt>
    <dgm:pt modelId="{636809AD-4A70-45DA-B114-4FFF8F64090A}" type="pres">
      <dgm:prSet presAssocID="{DA13AB80-2BB4-48B4-8079-AD06BAC88F74}" presName="Name8" presStyleCnt="0"/>
      <dgm:spPr/>
    </dgm:pt>
    <dgm:pt modelId="{88E92CEF-410A-4229-9DF3-34E4FB8F0E9F}" type="pres">
      <dgm:prSet presAssocID="{DA13AB80-2BB4-48B4-8079-AD06BAC88F74}" presName="level" presStyleLbl="node1" presStyleIdx="2" presStyleCnt="3">
        <dgm:presLayoutVars>
          <dgm:chMax val="1"/>
          <dgm:bulletEnabled val="1"/>
        </dgm:presLayoutVars>
      </dgm:prSet>
      <dgm:spPr/>
    </dgm:pt>
    <dgm:pt modelId="{D369A8B3-F081-411B-8DE3-1BC1B3C09BBC}" type="pres">
      <dgm:prSet presAssocID="{DA13AB80-2BB4-48B4-8079-AD06BAC88F74}" presName="levelTx" presStyleLbl="revTx" presStyleIdx="0" presStyleCnt="0">
        <dgm:presLayoutVars>
          <dgm:chMax val="1"/>
          <dgm:bulletEnabled val="1"/>
        </dgm:presLayoutVars>
      </dgm:prSet>
      <dgm:spPr/>
    </dgm:pt>
  </dgm:ptLst>
  <dgm:cxnLst>
    <dgm:cxn modelId="{2CFE9030-821F-4AAC-8D36-B883282AEBFD}" type="presOf" srcId="{01D2A54F-33A8-4A02-AD1D-1553F8AC1063}" destId="{230BBEA4-2BE2-4BA5-9365-A99A540F3750}" srcOrd="0" destOrd="0" presId="urn:microsoft.com/office/officeart/2005/8/layout/pyramid1"/>
    <dgm:cxn modelId="{521D533C-8025-4364-9DD2-5C04E0AA109A}" type="presOf" srcId="{A07A20EF-AA45-4333-A669-B0E8D2F56772}" destId="{AAC0D9AE-F9EC-49DC-B138-6D6A9E4EF769}" srcOrd="0" destOrd="0" presId="urn:microsoft.com/office/officeart/2005/8/layout/pyramid1"/>
    <dgm:cxn modelId="{E506D467-4C77-45DB-8326-714A4BFF5488}" type="presOf" srcId="{DA13AB80-2BB4-48B4-8079-AD06BAC88F74}" destId="{D369A8B3-F081-411B-8DE3-1BC1B3C09BBC}" srcOrd="1" destOrd="0" presId="urn:microsoft.com/office/officeart/2005/8/layout/pyramid1"/>
    <dgm:cxn modelId="{81B254A2-0AFD-46F8-999D-AD6E51EF3E1A}" type="presOf" srcId="{119B55A2-0EC5-4521-A1B3-32ED3EBD61DC}" destId="{6A3453D0-F490-4A90-AF28-DA247A1F60D2}" srcOrd="1" destOrd="0" presId="urn:microsoft.com/office/officeart/2005/8/layout/pyramid1"/>
    <dgm:cxn modelId="{598AA2BB-2F91-47D9-B809-9B4FDB15588E}" srcId="{A07A20EF-AA45-4333-A669-B0E8D2F56772}" destId="{119B55A2-0EC5-4521-A1B3-32ED3EBD61DC}" srcOrd="0" destOrd="0" parTransId="{04DAEF53-EB6E-48E7-9347-4A8D122D5BC7}" sibTransId="{E7D9BC32-7095-4435-8698-DE0848D58B8D}"/>
    <dgm:cxn modelId="{476337C3-274B-40FE-994D-1032F0E03932}" type="presOf" srcId="{119B55A2-0EC5-4521-A1B3-32ED3EBD61DC}" destId="{5D59FF34-9F6B-4E47-BC81-ED7280DAF031}" srcOrd="0" destOrd="0" presId="urn:microsoft.com/office/officeart/2005/8/layout/pyramid1"/>
    <dgm:cxn modelId="{07A194CB-F24F-4843-8784-AD2887629C57}" type="presOf" srcId="{01D2A54F-33A8-4A02-AD1D-1553F8AC1063}" destId="{961BDEA7-C30B-4288-B445-67183EB41BBA}" srcOrd="1" destOrd="0" presId="urn:microsoft.com/office/officeart/2005/8/layout/pyramid1"/>
    <dgm:cxn modelId="{EA1961D9-5D5B-435D-A414-A78562663072}" srcId="{A07A20EF-AA45-4333-A669-B0E8D2F56772}" destId="{DA13AB80-2BB4-48B4-8079-AD06BAC88F74}" srcOrd="2" destOrd="0" parTransId="{3FCCB308-9D14-437D-89D7-94934A9A49D7}" sibTransId="{A85BC32B-BA54-4914-A50B-BBE388AD358A}"/>
    <dgm:cxn modelId="{A61AA3FC-88F4-4BB0-89D8-558BD5A4877F}" srcId="{A07A20EF-AA45-4333-A669-B0E8D2F56772}" destId="{01D2A54F-33A8-4A02-AD1D-1553F8AC1063}" srcOrd="1" destOrd="0" parTransId="{8995C0E7-3D4E-4A27-BDFD-FD056338D789}" sibTransId="{F6F2B98A-D189-44CB-AD87-5A6B5D8FB047}"/>
    <dgm:cxn modelId="{69831BFD-2FD0-456C-B962-389C8234C401}" type="presOf" srcId="{DA13AB80-2BB4-48B4-8079-AD06BAC88F74}" destId="{88E92CEF-410A-4229-9DF3-34E4FB8F0E9F}" srcOrd="0" destOrd="0" presId="urn:microsoft.com/office/officeart/2005/8/layout/pyramid1"/>
    <dgm:cxn modelId="{140C1342-F680-4017-99FF-9B4EA54A1064}" type="presParOf" srcId="{AAC0D9AE-F9EC-49DC-B138-6D6A9E4EF769}" destId="{21945518-E8E7-46C2-AF1D-54F05CBDF258}" srcOrd="0" destOrd="0" presId="urn:microsoft.com/office/officeart/2005/8/layout/pyramid1"/>
    <dgm:cxn modelId="{99F281ED-C47F-40B3-8B40-D46C2AE7FF55}" type="presParOf" srcId="{21945518-E8E7-46C2-AF1D-54F05CBDF258}" destId="{5D59FF34-9F6B-4E47-BC81-ED7280DAF031}" srcOrd="0" destOrd="0" presId="urn:microsoft.com/office/officeart/2005/8/layout/pyramid1"/>
    <dgm:cxn modelId="{4924F13A-A65C-449A-B8C8-C6C759474C33}" type="presParOf" srcId="{21945518-E8E7-46C2-AF1D-54F05CBDF258}" destId="{6A3453D0-F490-4A90-AF28-DA247A1F60D2}" srcOrd="1" destOrd="0" presId="urn:microsoft.com/office/officeart/2005/8/layout/pyramid1"/>
    <dgm:cxn modelId="{B16A0C36-20FA-4954-A0AE-4ED6B00D4D03}" type="presParOf" srcId="{AAC0D9AE-F9EC-49DC-B138-6D6A9E4EF769}" destId="{AF90D4EC-2558-411D-8C2E-38929BE87C40}" srcOrd="1" destOrd="0" presId="urn:microsoft.com/office/officeart/2005/8/layout/pyramid1"/>
    <dgm:cxn modelId="{E2391D69-3EA1-4C75-8BA9-4C19975082C8}" type="presParOf" srcId="{AF90D4EC-2558-411D-8C2E-38929BE87C40}" destId="{230BBEA4-2BE2-4BA5-9365-A99A540F3750}" srcOrd="0" destOrd="0" presId="urn:microsoft.com/office/officeart/2005/8/layout/pyramid1"/>
    <dgm:cxn modelId="{48609494-A8B8-4341-90B1-22FE0525EDB8}" type="presParOf" srcId="{AF90D4EC-2558-411D-8C2E-38929BE87C40}" destId="{961BDEA7-C30B-4288-B445-67183EB41BBA}" srcOrd="1" destOrd="0" presId="urn:microsoft.com/office/officeart/2005/8/layout/pyramid1"/>
    <dgm:cxn modelId="{89A179DF-1A63-49CE-8653-6063E14FC83F}" type="presParOf" srcId="{AAC0D9AE-F9EC-49DC-B138-6D6A9E4EF769}" destId="{636809AD-4A70-45DA-B114-4FFF8F64090A}" srcOrd="2" destOrd="0" presId="urn:microsoft.com/office/officeart/2005/8/layout/pyramid1"/>
    <dgm:cxn modelId="{58C2E1C7-68A0-4078-A650-9C5667A89752}" type="presParOf" srcId="{636809AD-4A70-45DA-B114-4FFF8F64090A}" destId="{88E92CEF-410A-4229-9DF3-34E4FB8F0E9F}" srcOrd="0" destOrd="0" presId="urn:microsoft.com/office/officeart/2005/8/layout/pyramid1"/>
    <dgm:cxn modelId="{D7055543-73D2-4DD4-9D5E-BB8A2DB6AD02}" type="presParOf" srcId="{636809AD-4A70-45DA-B114-4FFF8F64090A}" destId="{D369A8B3-F081-411B-8DE3-1BC1B3C09BBC}" srcOrd="1" destOrd="0" presId="urn:microsoft.com/office/officeart/2005/8/layout/pyramid1"/>
  </dgm:cxnLst>
  <dgm:bg>
    <a:noFill/>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9FF34-9F6B-4E47-BC81-ED7280DAF031}">
      <dsp:nvSpPr>
        <dsp:cNvPr id="0" name=""/>
        <dsp:cNvSpPr/>
      </dsp:nvSpPr>
      <dsp:spPr>
        <a:xfrm>
          <a:off x="81775" y="0"/>
          <a:ext cx="81775" cy="66907"/>
        </a:xfrm>
        <a:prstGeom prst="trapezoid">
          <a:avLst>
            <a:gd name="adj" fmla="val 61111"/>
          </a:avLst>
        </a:prstGeom>
        <a:solidFill>
          <a:schemeClr val="accent5">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itchFamily="34" charset="0"/>
              <a:cs typeface="Calibri" pitchFamily="34" charset="0"/>
            </a:rPr>
            <a:t>-</a:t>
          </a:r>
        </a:p>
      </dsp:txBody>
      <dsp:txXfrm>
        <a:off x="81775" y="0"/>
        <a:ext cx="81775" cy="66907"/>
      </dsp:txXfrm>
    </dsp:sp>
    <dsp:sp modelId="{230BBEA4-2BE2-4BA5-9365-A99A540F3750}">
      <dsp:nvSpPr>
        <dsp:cNvPr id="0" name=""/>
        <dsp:cNvSpPr/>
      </dsp:nvSpPr>
      <dsp:spPr>
        <a:xfrm>
          <a:off x="40887" y="66907"/>
          <a:ext cx="163550" cy="66907"/>
        </a:xfrm>
        <a:prstGeom prst="trapezoid">
          <a:avLst>
            <a:gd name="adj" fmla="val 61111"/>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itchFamily="34" charset="0"/>
              <a:cs typeface="Calibri" pitchFamily="34" charset="0"/>
            </a:rPr>
            <a:t>-</a:t>
          </a:r>
        </a:p>
      </dsp:txBody>
      <dsp:txXfrm>
        <a:off x="69509" y="66907"/>
        <a:ext cx="106307" cy="66907"/>
      </dsp:txXfrm>
    </dsp:sp>
    <dsp:sp modelId="{88E92CEF-410A-4229-9DF3-34E4FB8F0E9F}">
      <dsp:nvSpPr>
        <dsp:cNvPr id="0" name=""/>
        <dsp:cNvSpPr/>
      </dsp:nvSpPr>
      <dsp:spPr>
        <a:xfrm>
          <a:off x="0" y="133814"/>
          <a:ext cx="245326" cy="66907"/>
        </a:xfrm>
        <a:prstGeom prst="trapezoid">
          <a:avLst>
            <a:gd name="adj" fmla="val 61111"/>
          </a:avLst>
        </a:prstGeom>
        <a:solidFill>
          <a:schemeClr val="bg1"/>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latin typeface="Calibri" pitchFamily="34" charset="0"/>
              <a:cs typeface="Calibri" pitchFamily="34" charset="0"/>
            </a:rPr>
            <a:t>-</a:t>
          </a:r>
        </a:p>
      </dsp:txBody>
      <dsp:txXfrm>
        <a:off x="42932" y="133814"/>
        <a:ext cx="159461" cy="669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2T12:11:58.250"/>
    </inkml:context>
    <inkml:brush xml:id="br0">
      <inkml:brushProperty name="width" value="0.05" units="cm"/>
      <inkml:brushProperty name="height" value="0.05" units="cm"/>
      <inkml:brushProperty name="color" value="#333333"/>
    </inkml:brush>
  </inkml:definitions>
  <inkml:trace contextRef="#ctx0" brushRef="#br0">0 4056 24575,'20'-2'0,"0"-1"0,-1 0 0,1-2 0,-1 0 0,23-10 0,1 0 0,31-12 0,0-4 0,82-48 0,13-5 0,159-70 0,-300 139 0,0-2 0,-1-1 0,30-27 0,4-2 0,9 2 0,-47 31 0,-1-1 0,0 0 0,29-28 0,100-89 0,-99 90 0,80-84 0,-46 36 0,28-33 0,-44 37 0,56-75 0,-5 6 0,-23 30 0,168-252 0,-149 231 0,-77 100 0,51-77 0,-15 13 0,5 2 0,4 5 0,155-146 0,147-92 0,-242 237 0,-55 41 0,-22 13 0,2 4 0,2 3 0,2 2 0,1 5 0,2 2 0,111-32 0,-159 58 0,80-23 0,0 5 0,183-20 0,-133 34 0,250-10 0,-206 20 0,272 6 0,-428 0 0,-1 2 0,74 20 0,91 39 0,-75-22 0,-37-14 0,398 135 0,-470-153 0,-1 2 0,0 1 0,-1 0 0,0 2 0,-1 1 0,31 29 0,243 180 0,-76-64 0,-98-59 0,66 51 0,54 6 0,103 90 0,-306-218 0,45 45 0,-47-40 0,47 33 0,-64-54 0,19 12 0,-2 2 0,55 53 0,28 30 0,-71-69 0,41 35 0,75 72 0,158 164 0,-218-208 0,41 36 0,19-17 0,5 4 0,-145-108 0,0-2 0,2 0 0,39 20 0,99 40 0,-137-66 0,255 85 0,-240-85 0,-5-2 0,23 8 0,74 13 0,218 36 0,-242-52 0,23 5 0,-101-17 0,0-1 0,0-1 0,45-2 0,34 1 0,-11 8 0,-35-1 0,0-4 0,0-2 0,128-12 0,-170 4 0,0 0 0,0-2 0,0-1 0,-1-1 0,0-2 0,-1 0 0,0-1 0,-1-1 0,0-2 0,26-21 0,16-12 0,2 3 0,75-38 0,-17 12 0,5-2 0,-65 38 0,95-67 0,-127 73 0,-2-2 0,0 0 0,-3-2 0,0-1 0,-2-2 0,34-62 0,-36 64 0,1 0 0,36-37 0,-28 35 0,31-47 0,39-60 0,46-72 0,-24 32 0,-36 55 0,17-9 0,-21 30 0,240-321 0,34 28 0,-272 303 0,-57 60 0,51-46 0,15-7 0,-52 45 0,74-55 0,-25 39 0,197-94 0,-216 118 0,-43 24 0,0 2 0,1 1 0,62-11 0,-23 5 0,16-2 0,1 3 0,134-4 0,180 19 0,-175 3 0,-101 4 0,0 5 0,160 37 0,-95-14 0,438 98 0,-415-65 0,-76-22 0,287 97 0,-215-62 0,-73-26 0,385 170 0,-454-194 0,244 140 0,-103-68 0,-149-77 0,-1 3 0,82 52 0,32 47 0,99 65 0,103 71 0,-256-176 0,-55-42 0,-2 3 0,68 69 0,-85-74 0,99 72 0,-90-76 0,72 69 0,-117-97 0,1 0 0,-2 0 0,0 1 0,12 22 0,-14-21 0,2-1 0,0 1 0,0-2 0,18 20 0,15 11 0,-1 2 0,35 49 0,26 29 0,34 32 106,-90-108-841,58 78-1,-96-114-6090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BFAD2-9C60-7461-8A7D-9741E76D24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03B5A0-61FF-43CD-F28E-0B8D0E2E20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0DA8640-634E-0DA6-FBF0-1F5AF7B5F002}"/>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5" name="Footer Placeholder 4">
            <a:extLst>
              <a:ext uri="{FF2B5EF4-FFF2-40B4-BE49-F238E27FC236}">
                <a16:creationId xmlns:a16="http://schemas.microsoft.com/office/drawing/2014/main" id="{BCD74935-0554-9F81-A3A8-A370ADE850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B3B24B-6355-1F27-F70B-A101C078E8FC}"/>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423716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4858B-7176-A8E0-2061-00E21C68BD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8AEA54-72A1-8858-EA35-30B592E97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0E5857-71C0-392B-E20C-E9EAFF93CD5A}"/>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5" name="Footer Placeholder 4">
            <a:extLst>
              <a:ext uri="{FF2B5EF4-FFF2-40B4-BE49-F238E27FC236}">
                <a16:creationId xmlns:a16="http://schemas.microsoft.com/office/drawing/2014/main" id="{CA0FD85F-6CFF-7B4D-3373-B75A4548B2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CE6416-4A0E-42CD-3B3D-47D6205EC460}"/>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1289202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B35A2E-29D7-35CE-BA50-5B38EF3F7D1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7815F4-217D-46BB-307B-5A01BB7100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AA948D-CB53-F230-886B-88203D4E1345}"/>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5" name="Footer Placeholder 4">
            <a:extLst>
              <a:ext uri="{FF2B5EF4-FFF2-40B4-BE49-F238E27FC236}">
                <a16:creationId xmlns:a16="http://schemas.microsoft.com/office/drawing/2014/main" id="{15D08879-CD36-BC8C-AC3E-985786477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5D3719-35EA-65D8-EBBF-5C5FF8806020}"/>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309215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058096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565830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47994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12322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16957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84659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01545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52369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8C1C-21B2-9838-2E61-1B1E067169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73C731-350A-1FD3-2AB8-5B6971BA2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36F4A4-826B-4764-C964-909B4FFE46CC}"/>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5" name="Footer Placeholder 4">
            <a:extLst>
              <a:ext uri="{FF2B5EF4-FFF2-40B4-BE49-F238E27FC236}">
                <a16:creationId xmlns:a16="http://schemas.microsoft.com/office/drawing/2014/main" id="{351E5BCE-0ECA-BF20-A0CB-24085268C3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8EE2E-63E5-023D-52D2-453861F570AA}"/>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3062206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275719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282834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573324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04CD-B429-E2C0-6A28-FDDC976B2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FDF83B-7BF7-FC24-8F3A-4C7DC9CED4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95041C-6E53-CB65-1A88-50ACDFC295A7}"/>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04B4E60-C60D-7D45-DD96-B02BC68628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0E670-E45C-8020-01DD-4882A571FDD3}"/>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516834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C06C4-AEA3-B0F4-BA58-BCF7AAE4FD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1279A6-A885-D98A-D665-2AAC650069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E1A12D-55BD-4545-E717-2ADD3422B11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A4EFEBC-E522-807B-DEC0-79B7F79CCB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DD39F1-7665-3FF5-F783-6F139F03283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517807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83E4-B550-98AF-C188-C8A4A5177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5027052-69EC-A2CE-B724-7A88900C35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2F6277-7BCA-FAD4-A91B-8EA3E77BD802}"/>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8366272-8181-1CD9-76CA-F9199842CE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6B9B51-1CDE-C549-0B3F-248A43E6859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115475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9046-53B3-F355-2EB9-DDA0ABBAB8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D2B59F-B088-344E-546C-07F12C3792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BB507E5-7647-609E-3FFC-8A3517C68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9E73A6A-8819-A2A2-BF01-29B37B8DF45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587B264-D165-DDB0-71DF-6ADE19B805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5B0604-DECF-9F43-31F8-3BC4B4639336}"/>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4317825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EB59-73AA-3638-A6EE-DDDDE00207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541295-B968-DF40-7AA2-E87EDC0CE1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82A53-852C-AF62-BDD2-09AB4B9F9A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CFE7C6-0DE7-415B-8A50-3DE541FA9C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08A862-3A30-C914-0AA9-F2B7244259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286D94-FDA2-6F0F-F2A8-F328DB55864E}"/>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E6F6C325-F66D-342B-9B91-35393553A4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7774F6-F720-2FE9-5042-793B1FDE1D79}"/>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855411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5C35-8266-96B7-E6FC-368E7D370D9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1895730-C019-27C5-F8D0-D46FC0BDD83A}"/>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F4FF9C9B-BA50-9E4B-14F7-426BC23B6C8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7B021A-6ABA-6261-15E7-310A7E43BD2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600961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FD4C47-9E03-29F1-3062-703FAFDEB006}"/>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E3D1530B-D35D-1BE2-9751-93A83C20BB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48E781D-AAE5-B89E-7451-03D4417EF1DD}"/>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240096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E781-E817-E1B0-9FDD-120D5F5B0A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15A09F-BC36-D410-D214-17C402D872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3B2431-9B1C-71DD-EFFA-C01B05A99BD3}"/>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5" name="Footer Placeholder 4">
            <a:extLst>
              <a:ext uri="{FF2B5EF4-FFF2-40B4-BE49-F238E27FC236}">
                <a16:creationId xmlns:a16="http://schemas.microsoft.com/office/drawing/2014/main" id="{4CD5E2C0-6AFC-D87E-79BC-6B8CD676E2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21D8AE-90DF-EB6B-9B9C-68BF64B49472}"/>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403301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FB5F-AD53-D62D-77CF-79E4E94C1E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873A7A8-BD41-9839-E442-50839B727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CFCC57-E33C-96B6-D4B9-4F61945846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1F7E8E-CB13-A409-7AB1-97E9072B0869}"/>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FC184A0B-3D8A-EC4F-18AC-194C5B93D8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855657-A14C-5094-3C12-6C107FDB2FC1}"/>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1855180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171A-A5A9-AFCB-4601-6B569E97C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E3C936-C613-6D3E-C468-DE876FB63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3016250-F572-107B-6B11-AD0C63344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94C066-E889-8BF9-F6DC-DE33A1CC687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E0799EB0-A4A0-2B26-AD54-23518084BD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5CC988-155B-A8D2-8CCA-EB0689A24A58}"/>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467484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1970-EA7A-D7C9-D0CB-B91183E07E2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E96AB2-4822-5BA2-50B0-FBDC8A0DEC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514F69-B8B1-11CB-5AEE-267EFC1BE1B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F0C3DFC1-CE82-70BC-DDB3-FD5E36753E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EAB27A-7E59-99D1-3BAC-2D120A07AF72}"/>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91753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0D27A-9A2F-B3A1-6466-0D3803B20F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FBA6846-B3AE-3DFE-BCC1-D8B658DFA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956137-D025-285D-7DB1-2C85428D112E}"/>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7DB8B149-FA84-C6F9-D703-F7F28E130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030140-E1CC-CD7C-CFBF-B1C02DDA7CBC}"/>
              </a:ext>
            </a:extLst>
          </p:cNvPr>
          <p:cNvSpPr>
            <a:spLocks noGrp="1"/>
          </p:cNvSpPr>
          <p:nvPr>
            <p:ph type="sldNum" sz="quarter" idx="12"/>
          </p:nvPr>
        </p:nvSpPr>
        <p:spPr/>
        <p:txBody>
          <a:bodyPr/>
          <a:lstStyle/>
          <a:p>
            <a:fld id="{3F72325A-DC7E-4C04-B741-F2133948C1C0}" type="slidenum">
              <a:rPr lang="en-GB" smtClean="0"/>
              <a:t>‹#›</a:t>
            </a:fld>
            <a:endParaRPr lang="en-GB"/>
          </a:p>
        </p:txBody>
      </p:sp>
    </p:spTree>
    <p:extLst>
      <p:ext uri="{BB962C8B-B14F-4D97-AF65-F5344CB8AC3E}">
        <p14:creationId xmlns:p14="http://schemas.microsoft.com/office/powerpoint/2010/main" val="34458260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073473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07/07/2023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682738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07/07/2023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2630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07/07/2023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31526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07/07/2023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99161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07/07/2023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1445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5146-B8C7-A3CA-9273-F7F92C6EB2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4685D3-B364-72BE-F5CB-A040498E1A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CD31BE-969F-0E6C-5B72-8B804B37C1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C9A0E4-BA8E-1E9B-8A86-5CAFACFDDF66}"/>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6" name="Footer Placeholder 5">
            <a:extLst>
              <a:ext uri="{FF2B5EF4-FFF2-40B4-BE49-F238E27FC236}">
                <a16:creationId xmlns:a16="http://schemas.microsoft.com/office/drawing/2014/main" id="{A330AC57-CCF2-DD08-5655-27FD9A6D6C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9CCABF-2B0C-A939-0590-5AC3263F524F}"/>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2280053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07/07/2023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4533028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16868707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07/07/2023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62618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07/07/2023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19703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07/07/2023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73777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07/07/2023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94124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07/07/2023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05405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07/07/2023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73777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07/07/2023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165892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1694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A1E2-9643-D53E-71C2-78B0CD39BA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5B5A6D-8A43-5792-8C5F-0F4A0653FA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621E4E-6957-C677-DD25-D4652C90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19B6EA-AA09-9806-61D0-15A0C58DA0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3A817D-9D34-EE8A-B89E-477AE12BE5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5F3994E-1CC1-2695-97BA-F1696F22A132}"/>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8" name="Footer Placeholder 7">
            <a:extLst>
              <a:ext uri="{FF2B5EF4-FFF2-40B4-BE49-F238E27FC236}">
                <a16:creationId xmlns:a16="http://schemas.microsoft.com/office/drawing/2014/main" id="{EDFEEE7F-3A3F-73EB-CD22-E7FBBEDF958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AA0F16-9B74-C7B6-84F1-288E619A6DE2}"/>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6072421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91448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913467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20685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405658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31989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5294611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0155133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504480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996020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676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033D-3C30-D257-DD95-BB7567277C0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DF4299-5F2C-D2B1-6071-0D23A9708564}"/>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4" name="Footer Placeholder 3">
            <a:extLst>
              <a:ext uri="{FF2B5EF4-FFF2-40B4-BE49-F238E27FC236}">
                <a16:creationId xmlns:a16="http://schemas.microsoft.com/office/drawing/2014/main" id="{8EDA6B2A-7685-89D4-DEDC-73DCBE69470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CD9FB21-37EF-8897-6600-A27590CB01EE}"/>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324436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E0F92C-4CA8-A00F-4C24-2FF88F4BF644}"/>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3" name="Footer Placeholder 2">
            <a:extLst>
              <a:ext uri="{FF2B5EF4-FFF2-40B4-BE49-F238E27FC236}">
                <a16:creationId xmlns:a16="http://schemas.microsoft.com/office/drawing/2014/main" id="{D54CC445-2105-58C3-99AD-9EF91BFBD6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9DAA97-8F07-8C48-7F08-E79C1F0D3C9D}"/>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1770839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658E-D396-06C3-8E9F-45848D842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BE7016-A5F2-3694-8D48-075D05763B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F4A2E0-8FE3-F32F-3AC1-EB115085D7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7ACDE-BF59-DE47-D6CD-6FC85F43B552}"/>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6" name="Footer Placeholder 5">
            <a:extLst>
              <a:ext uri="{FF2B5EF4-FFF2-40B4-BE49-F238E27FC236}">
                <a16:creationId xmlns:a16="http://schemas.microsoft.com/office/drawing/2014/main" id="{A6F71C77-AD6E-8D98-4517-9AE6BEB523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8E91622-9071-B9A7-10DD-6D3EAB121DB4}"/>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57882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EDD83-D6E6-68CD-17EB-E8F6C19C7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354ABB9-BF22-D4EC-29AA-8CB401F0C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804D5A-7813-E54F-219D-FD3DC0316B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35A2DE-502F-7063-6FAF-16CD1ED24507}"/>
              </a:ext>
            </a:extLst>
          </p:cNvPr>
          <p:cNvSpPr>
            <a:spLocks noGrp="1"/>
          </p:cNvSpPr>
          <p:nvPr>
            <p:ph type="dt" sz="half" idx="10"/>
          </p:nvPr>
        </p:nvSpPr>
        <p:spPr/>
        <p:txBody>
          <a:bodyPr/>
          <a:lstStyle/>
          <a:p>
            <a:fld id="{E0E77212-FEB2-4966-BEAF-9AC2950C345D}" type="datetimeFigureOut">
              <a:rPr lang="en-GB" smtClean="0"/>
              <a:t>07/07/2023</a:t>
            </a:fld>
            <a:endParaRPr lang="en-GB"/>
          </a:p>
        </p:txBody>
      </p:sp>
      <p:sp>
        <p:nvSpPr>
          <p:cNvPr id="6" name="Footer Placeholder 5">
            <a:extLst>
              <a:ext uri="{FF2B5EF4-FFF2-40B4-BE49-F238E27FC236}">
                <a16:creationId xmlns:a16="http://schemas.microsoft.com/office/drawing/2014/main" id="{CFD41AEC-7F5F-6B08-0385-D454B42E10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6F9DF1-E22B-DD85-FD78-37F4A6AE58F9}"/>
              </a:ext>
            </a:extLst>
          </p:cNvPr>
          <p:cNvSpPr>
            <a:spLocks noGrp="1"/>
          </p:cNvSpPr>
          <p:nvPr>
            <p:ph type="sldNum" sz="quarter" idx="12"/>
          </p:nvPr>
        </p:nvSpPr>
        <p:spPr/>
        <p:txBody>
          <a:bodyPr/>
          <a:lstStyle/>
          <a:p>
            <a:fld id="{83E3B9FD-B342-49D7-8DE4-155C16E449A0}" type="slidenum">
              <a:rPr lang="en-GB" smtClean="0"/>
              <a:t>‹#›</a:t>
            </a:fld>
            <a:endParaRPr lang="en-GB"/>
          </a:p>
        </p:txBody>
      </p:sp>
    </p:spTree>
    <p:extLst>
      <p:ext uri="{BB962C8B-B14F-4D97-AF65-F5344CB8AC3E}">
        <p14:creationId xmlns:p14="http://schemas.microsoft.com/office/powerpoint/2010/main" val="234912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E53C6D-456B-7B16-EF97-BB4E0CD38B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658192-86BA-19E3-98CA-242B51933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0599A9-767F-2446-5C65-7BF403485A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77212-FEB2-4966-BEAF-9AC2950C345D}" type="datetimeFigureOut">
              <a:rPr lang="en-GB" smtClean="0"/>
              <a:t>07/07/2023</a:t>
            </a:fld>
            <a:endParaRPr lang="en-GB"/>
          </a:p>
        </p:txBody>
      </p:sp>
      <p:sp>
        <p:nvSpPr>
          <p:cNvPr id="5" name="Footer Placeholder 4">
            <a:extLst>
              <a:ext uri="{FF2B5EF4-FFF2-40B4-BE49-F238E27FC236}">
                <a16:creationId xmlns:a16="http://schemas.microsoft.com/office/drawing/2014/main" id="{DA7A0860-7747-87A6-92E0-0255C79FCE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0092EA5-25E6-9C82-148A-AF5749390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3B9FD-B342-49D7-8DE4-155C16E449A0}" type="slidenum">
              <a:rPr lang="en-GB" smtClean="0"/>
              <a:t>‹#›</a:t>
            </a:fld>
            <a:endParaRPr lang="en-GB"/>
          </a:p>
        </p:txBody>
      </p:sp>
    </p:spTree>
    <p:extLst>
      <p:ext uri="{BB962C8B-B14F-4D97-AF65-F5344CB8AC3E}">
        <p14:creationId xmlns:p14="http://schemas.microsoft.com/office/powerpoint/2010/main" val="1383986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07/07/2023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3098334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A30958-48AC-4E45-3897-CBACC6CF1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BA767C-348B-846F-9574-736C21774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CCCEA6-90D3-B2EF-1DB1-801DB85AB5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1DBE789-A1A8-28E9-B11E-ABE4874EEB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8ABE107-729C-23EA-5426-41C3D7EC6A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2325A-DC7E-4C04-B741-F2133948C1C0}" type="slidenum">
              <a:rPr lang="en-GB" smtClean="0"/>
              <a:t>‹#›</a:t>
            </a:fld>
            <a:endParaRPr lang="en-GB"/>
          </a:p>
        </p:txBody>
      </p:sp>
    </p:spTree>
    <p:extLst>
      <p:ext uri="{BB962C8B-B14F-4D97-AF65-F5344CB8AC3E}">
        <p14:creationId xmlns:p14="http://schemas.microsoft.com/office/powerpoint/2010/main" val="38731642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07/07/2023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00056978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07/07/2023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341747880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26.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8.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tags" Target="../tags/tag3.xml"/><Relationship Id="rId7" Type="http://schemas.openxmlformats.org/officeDocument/2006/relationships/diagramQuickStyle" Target="../diagrams/quickStyl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Layout" Target="../diagrams/layout1.xml"/><Relationship Id="rId11" Type="http://schemas.openxmlformats.org/officeDocument/2006/relationships/image" Target="../media/image30.emf"/><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slideLayout" Target="../slideLayouts/slideLayout7.xml"/><Relationship Id="rId9" Type="http://schemas.microsoft.com/office/2007/relationships/diagramDrawing" Target="../diagrams/drawing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image" Target="../media/image37.jpeg"/><Relationship Id="rId1" Type="http://schemas.openxmlformats.org/officeDocument/2006/relationships/slideLayout" Target="../slideLayouts/slideLayout18.xml"/><Relationship Id="rId6" Type="http://schemas.microsoft.com/office/2007/relationships/hdphoto" Target="../media/hdphoto6.wdp"/><Relationship Id="rId5" Type="http://schemas.openxmlformats.org/officeDocument/2006/relationships/image" Target="../media/image40.png"/><Relationship Id="rId10" Type="http://schemas.microsoft.com/office/2007/relationships/hdphoto" Target="../media/hdphoto8.wdp"/><Relationship Id="rId4" Type="http://schemas.openxmlformats.org/officeDocument/2006/relationships/image" Target="../media/image39.jpeg"/><Relationship Id="rId9" Type="http://schemas.openxmlformats.org/officeDocument/2006/relationships/image" Target="../media/image42.png"/></Relationships>
</file>

<file path=ppt/slides/_rels/slide3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4.png"/><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emf"/><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2.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55.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3.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18.xml"/><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8.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D82CE9-F93B-3196-EA9F-725DAAE988AB}"/>
              </a:ext>
            </a:extLst>
          </p:cNvPr>
          <p:cNvPicPr>
            <a:picLocks noChangeAspect="1"/>
          </p:cNvPicPr>
          <p:nvPr/>
        </p:nvPicPr>
        <p:blipFill>
          <a:blip r:embed="rId2"/>
          <a:stretch>
            <a:fillRect/>
          </a:stretch>
        </p:blipFill>
        <p:spPr>
          <a:xfrm>
            <a:off x="5800243" y="2241412"/>
            <a:ext cx="6157494" cy="2078916"/>
          </a:xfrm>
          <a:prstGeom prst="rect">
            <a:avLst/>
          </a:prstGeom>
        </p:spPr>
      </p:pic>
      <p:sp>
        <p:nvSpPr>
          <p:cNvPr id="7" name="Rectangle 6">
            <a:extLst>
              <a:ext uri="{FF2B5EF4-FFF2-40B4-BE49-F238E27FC236}">
                <a16:creationId xmlns:a16="http://schemas.microsoft.com/office/drawing/2014/main" id="{693BF65E-9573-1BDA-9CE4-E021C94FC7F8}"/>
              </a:ext>
            </a:extLst>
          </p:cNvPr>
          <p:cNvSpPr/>
          <p:nvPr/>
        </p:nvSpPr>
        <p:spPr>
          <a:xfrm>
            <a:off x="6833226" y="2499961"/>
            <a:ext cx="4229663" cy="43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 y="2900574"/>
            <a:ext cx="5746282"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Plans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6" name="TextBox 5">
            <a:extLst>
              <a:ext uri="{FF2B5EF4-FFF2-40B4-BE49-F238E27FC236}">
                <a16:creationId xmlns:a16="http://schemas.microsoft.com/office/drawing/2014/main" id="{BD7AA0B0-B891-B97B-6E9D-8856CC601784}"/>
              </a:ext>
            </a:extLst>
          </p:cNvPr>
          <p:cNvSpPr txBox="1"/>
          <p:nvPr/>
        </p:nvSpPr>
        <p:spPr>
          <a:xfrm>
            <a:off x="6935466" y="2546975"/>
            <a:ext cx="3879677" cy="400110"/>
          </a:xfrm>
          <a:prstGeom prst="rect">
            <a:avLst/>
          </a:prstGeom>
          <a:solidFill>
            <a:schemeClr val="bg1">
              <a:alpha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65000"/>
                    <a:lumOff val="35000"/>
                  </a:prstClr>
                </a:solidFill>
                <a:effectLst/>
                <a:uLnTx/>
                <a:uFillTx/>
                <a:latin typeface="Poppins" panose="00000500000000000000" pitchFamily="2" charset="0"/>
                <a:ea typeface="+mn-ea"/>
                <a:cs typeface="Poppins" panose="00000500000000000000" pitchFamily="2" charset="0"/>
              </a:rPr>
              <a:t>Trade Marketing Plans </a:t>
            </a:r>
          </a:p>
        </p:txBody>
      </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6C486B8-B2CE-D2AA-37DD-44943C227CB9}"/>
              </a:ext>
            </a:extLst>
          </p:cNvPr>
          <p:cNvSpPr txBox="1"/>
          <p:nvPr/>
        </p:nvSpPr>
        <p:spPr>
          <a:xfrm>
            <a:off x="3123119" y="1410063"/>
            <a:ext cx="4385677" cy="646331"/>
          </a:xfrm>
          <a:prstGeom prst="rect">
            <a:avLst/>
          </a:prstGeom>
          <a:solidFill>
            <a:schemeClr val="accent3">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Lato Light"/>
                <a:ea typeface="+mn-ea"/>
                <a:cs typeface="+mn-cs"/>
              </a:rPr>
              <a:t>An objective is what you want to achieve.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Lato Light"/>
                <a:ea typeface="+mn-ea"/>
                <a:cs typeface="+mn-cs"/>
              </a:rPr>
              <a:t>A strategy is how you plan to achieve your objectives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prstClr val="black"/>
                </a:solidFill>
                <a:effectLst/>
                <a:uLnTx/>
                <a:uFillTx/>
                <a:latin typeface="Lato Light"/>
                <a:ea typeface="+mn-ea"/>
                <a:cs typeface="+mn-cs"/>
              </a:rPr>
              <a:t>Tactics are a series of steps engaged in to deliver the strategy  </a:t>
            </a:r>
          </a:p>
        </p:txBody>
      </p:sp>
      <p:sp>
        <p:nvSpPr>
          <p:cNvPr id="7" name="TextBox 6">
            <a:extLst>
              <a:ext uri="{FF2B5EF4-FFF2-40B4-BE49-F238E27FC236}">
                <a16:creationId xmlns:a16="http://schemas.microsoft.com/office/drawing/2014/main" id="{8D473A24-9D53-69C5-594B-FFCB2675807C}"/>
              </a:ext>
            </a:extLst>
          </p:cNvPr>
          <p:cNvSpPr txBox="1"/>
          <p:nvPr/>
        </p:nvSpPr>
        <p:spPr>
          <a:xfrm>
            <a:off x="355851" y="2464991"/>
            <a:ext cx="7411736" cy="29700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Lato Light"/>
                <a:ea typeface="+mn-ea"/>
                <a:cs typeface="+mn-cs"/>
              </a:rPr>
              <a:t>There can be objectives and strategies for varying levels in trade marketing.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Lato Light"/>
                <a:ea typeface="+mn-ea"/>
                <a:cs typeface="+mn-cs"/>
              </a:rPr>
              <a:t>Overall Trade marketing objectives are brand driven and resultant in shelf offtake and market share gains in general versus identified competition, its important this aligns with the business and corporate direction.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Lato Light"/>
                <a:ea typeface="+mn-ea"/>
                <a:cs typeface="+mn-cs"/>
              </a:rPr>
              <a:t>Tactically for example, there can be branding objectives , category presence, POS, Display , Consumer engagement, displays, consumer contacts, volume offtake, market share improvement etc , all of which are framed differently and come one level below in the tactical engagement part, and strategies and pricing objectives and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Lato Light"/>
                <a:ea typeface="+mn-ea"/>
                <a:cs typeface="+mn-cs"/>
              </a:rPr>
              <a:t>However, the important point to remember about trade marketing objectives is that they are about products and markets. Common sense will confirm that it is only by selling something to someone that the company’s financial goals can be achieved, and that advertising, pricing, service levels, are the means (or tactics) by which we might succeed in doing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1" u="none" strike="noStrike" kern="1200" cap="none" spc="0" normalizeH="0" baseline="0" noProof="0" dirty="0">
              <a:ln>
                <a:noFill/>
              </a:ln>
              <a:solidFill>
                <a:srgbClr val="000000"/>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1" u="none" strike="noStrike" kern="1200" cap="none" spc="0" normalizeH="0" baseline="0" noProof="0" dirty="0">
                <a:ln>
                  <a:noFill/>
                </a:ln>
                <a:solidFill>
                  <a:srgbClr val="000000"/>
                </a:solidFill>
                <a:effectLst/>
                <a:uLnTx/>
                <a:uFillTx/>
                <a:latin typeface="Lato Light"/>
                <a:ea typeface="+mn-ea"/>
                <a:cs typeface="+mn-cs"/>
              </a:rPr>
              <a:t>Objectives should be capable of measurement, Directional terms such as “maximize”, “minimize”, “penetrate”, “increase”, etc. are only acceptable if quantitative measurement can be attached to them. Measurement should be in terms of some, or all, of the following: sales volume, sales value, market share, profit, and percentage penetration of outlets (e.g. to have 25% of all retail outlets stocking our product by year 2).</a:t>
            </a:r>
            <a:endParaRPr kumimoji="0" lang="en-GB" sz="1100" b="0" i="1" u="none" strike="noStrike" kern="1200" cap="none" spc="0" normalizeH="0" baseline="0" noProof="0" dirty="0">
              <a:ln>
                <a:noFill/>
              </a:ln>
              <a:solidFill>
                <a:prstClr val="black"/>
              </a:solidFill>
              <a:effectLst/>
              <a:uLnTx/>
              <a:uFillTx/>
              <a:latin typeface="Lato Light"/>
              <a:ea typeface="+mn-ea"/>
              <a:cs typeface="+mn-cs"/>
            </a:endParaRPr>
          </a:p>
        </p:txBody>
      </p:sp>
      <p:sp>
        <p:nvSpPr>
          <p:cNvPr id="10" name="TextBox 9">
            <a:extLst>
              <a:ext uri="{FF2B5EF4-FFF2-40B4-BE49-F238E27FC236}">
                <a16:creationId xmlns:a16="http://schemas.microsoft.com/office/drawing/2014/main" id="{24171ED8-85ED-FAB6-E804-379BDC8D5724}"/>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Planning Process</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Objectives</a:t>
            </a:r>
          </a:p>
        </p:txBody>
      </p:sp>
      <p:pic>
        <p:nvPicPr>
          <p:cNvPr id="11" name="Picture 10" descr="Logo&#10;&#10;Description automatically generated">
            <a:extLst>
              <a:ext uri="{FF2B5EF4-FFF2-40B4-BE49-F238E27FC236}">
                <a16:creationId xmlns:a16="http://schemas.microsoft.com/office/drawing/2014/main" id="{382AE890-2BCD-4370-E2C0-958CAE0EF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 name="Footer Placeholder 3">
            <a:extLst>
              <a:ext uri="{FF2B5EF4-FFF2-40B4-BE49-F238E27FC236}">
                <a16:creationId xmlns:a16="http://schemas.microsoft.com/office/drawing/2014/main" id="{32206FFF-CC99-9BD6-BC9A-4DBD9F67BEB7}"/>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15" name="TextBox 14">
            <a:extLst>
              <a:ext uri="{FF2B5EF4-FFF2-40B4-BE49-F238E27FC236}">
                <a16:creationId xmlns:a16="http://schemas.microsoft.com/office/drawing/2014/main" id="{87ADC6EB-3B40-053C-45A9-D9760476D82E}"/>
              </a:ext>
            </a:extLst>
          </p:cNvPr>
          <p:cNvSpPr txBox="1"/>
          <p:nvPr/>
        </p:nvSpPr>
        <p:spPr>
          <a:xfrm>
            <a:off x="7742552" y="3384495"/>
            <a:ext cx="3522467" cy="400110"/>
          </a:xfrm>
          <a:prstGeom prst="rect">
            <a:avLst/>
          </a:prstGeom>
          <a:solidFill>
            <a:schemeClr val="accent3">
              <a:lumMod val="40000"/>
              <a:lumOff val="6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1" u="none" strike="noStrike" kern="1200" cap="none" spc="0" normalizeH="0" baseline="0" noProof="0" dirty="0">
                <a:ln>
                  <a:noFill/>
                </a:ln>
                <a:solidFill>
                  <a:srgbClr val="000000"/>
                </a:solidFill>
                <a:effectLst/>
                <a:uLnTx/>
                <a:uFillTx/>
                <a:latin typeface="Lato Light"/>
                <a:ea typeface="+mn-ea"/>
                <a:cs typeface="+mn-cs"/>
              </a:rPr>
              <a:t>The elements of Trade Marketing are reflected in the below matrix requiring a prioritized manner of application </a:t>
            </a:r>
          </a:p>
        </p:txBody>
      </p:sp>
      <p:graphicFrame>
        <p:nvGraphicFramePr>
          <p:cNvPr id="2" name="Table 9">
            <a:extLst>
              <a:ext uri="{FF2B5EF4-FFF2-40B4-BE49-F238E27FC236}">
                <a16:creationId xmlns:a16="http://schemas.microsoft.com/office/drawing/2014/main" id="{1C748390-8EDC-0FF6-AAE4-CA63992F4EEB}"/>
              </a:ext>
            </a:extLst>
          </p:cNvPr>
          <p:cNvGraphicFramePr>
            <a:graphicFrameLocks noGrp="1"/>
          </p:cNvGraphicFramePr>
          <p:nvPr>
            <p:extLst>
              <p:ext uri="{D42A27DB-BD31-4B8C-83A1-F6EECF244321}">
                <p14:modId xmlns:p14="http://schemas.microsoft.com/office/powerpoint/2010/main" val="3536264314"/>
              </p:ext>
            </p:extLst>
          </p:nvPr>
        </p:nvGraphicFramePr>
        <p:xfrm>
          <a:off x="7760569" y="3842280"/>
          <a:ext cx="3504450" cy="756747"/>
        </p:xfrm>
        <a:graphic>
          <a:graphicData uri="http://schemas.openxmlformats.org/drawingml/2006/table">
            <a:tbl>
              <a:tblPr firstRow="1" bandRow="1">
                <a:tableStyleId>{5C22544A-7EE6-4342-B048-85BDC9FD1C3A}</a:tableStyleId>
              </a:tblPr>
              <a:tblGrid>
                <a:gridCol w="1168150">
                  <a:extLst>
                    <a:ext uri="{9D8B030D-6E8A-4147-A177-3AD203B41FA5}">
                      <a16:colId xmlns:a16="http://schemas.microsoft.com/office/drawing/2014/main" val="2372632144"/>
                    </a:ext>
                  </a:extLst>
                </a:gridCol>
                <a:gridCol w="1168150">
                  <a:extLst>
                    <a:ext uri="{9D8B030D-6E8A-4147-A177-3AD203B41FA5}">
                      <a16:colId xmlns:a16="http://schemas.microsoft.com/office/drawing/2014/main" val="3703410802"/>
                    </a:ext>
                  </a:extLst>
                </a:gridCol>
                <a:gridCol w="1168150">
                  <a:extLst>
                    <a:ext uri="{9D8B030D-6E8A-4147-A177-3AD203B41FA5}">
                      <a16:colId xmlns:a16="http://schemas.microsoft.com/office/drawing/2014/main" val="4207425327"/>
                    </a:ext>
                  </a:extLst>
                </a:gridCol>
              </a:tblGrid>
              <a:tr h="252249">
                <a:tc>
                  <a:txBody>
                    <a:bodyPr/>
                    <a:lstStyle/>
                    <a:p>
                      <a:pPr algn="ctr"/>
                      <a:r>
                        <a:rPr lang="en-GB" sz="800" b="1" dirty="0">
                          <a:solidFill>
                            <a:schemeClr val="bg1"/>
                          </a:solidFill>
                          <a:latin typeface="Poppins" panose="00000500000000000000" pitchFamily="2" charset="0"/>
                          <a:cs typeface="Poppins" panose="00000500000000000000" pitchFamily="2" charset="0"/>
                        </a:rPr>
                        <a:t>Markets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521184923"/>
                  </a:ext>
                </a:extLst>
              </a:tr>
              <a:tr h="252249">
                <a:tc>
                  <a:txBody>
                    <a:bodyPr/>
                    <a:lstStyle/>
                    <a:p>
                      <a:pPr algn="ctr"/>
                      <a:r>
                        <a:rPr lang="en-GB" sz="800" b="1" dirty="0">
                          <a:solidFill>
                            <a:schemeClr val="bg1"/>
                          </a:solidFill>
                          <a:latin typeface="Poppins" panose="00000500000000000000" pitchFamily="2" charset="0"/>
                          <a:cs typeface="Poppins" panose="00000500000000000000" pitchFamily="2" charset="0"/>
                        </a:rPr>
                        <a:t>Portfolio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Budgets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Customers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486939959"/>
                  </a:ext>
                </a:extLst>
              </a:tr>
              <a:tr h="252249">
                <a:tc>
                  <a:txBody>
                    <a:bodyPr/>
                    <a:lstStyle/>
                    <a:p>
                      <a:pPr algn="ctr"/>
                      <a:r>
                        <a:rPr lang="en-GB" sz="800" b="1" dirty="0">
                          <a:solidFill>
                            <a:schemeClr val="bg1"/>
                          </a:solidFill>
                          <a:latin typeface="Poppins" panose="00000500000000000000" pitchFamily="2" charset="0"/>
                          <a:cs typeface="Poppins" panose="00000500000000000000" pitchFamily="2" charset="0"/>
                        </a:rPr>
                        <a:t>Tactics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Timeframe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GB" sz="800" b="1" dirty="0">
                          <a:solidFill>
                            <a:schemeClr val="bg1"/>
                          </a:solidFill>
                          <a:latin typeface="Poppins" panose="00000500000000000000" pitchFamily="2" charset="0"/>
                          <a:cs typeface="Poppins" panose="00000500000000000000" pitchFamily="2" charset="0"/>
                        </a:rPr>
                        <a:t>Organisation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4289503"/>
                  </a:ext>
                </a:extLst>
              </a:tr>
            </a:tbl>
          </a:graphicData>
        </a:graphic>
      </p:graphicFrame>
      <p:grpSp>
        <p:nvGrpSpPr>
          <p:cNvPr id="14" name="Group 13">
            <a:extLst>
              <a:ext uri="{FF2B5EF4-FFF2-40B4-BE49-F238E27FC236}">
                <a16:creationId xmlns:a16="http://schemas.microsoft.com/office/drawing/2014/main" id="{A91651E6-A016-7A43-B88C-F503B5651CCC}"/>
              </a:ext>
            </a:extLst>
          </p:cNvPr>
          <p:cNvGrpSpPr/>
          <p:nvPr/>
        </p:nvGrpSpPr>
        <p:grpSpPr>
          <a:xfrm>
            <a:off x="7783091" y="2164099"/>
            <a:ext cx="3315263" cy="1218731"/>
            <a:chOff x="4891815" y="3010933"/>
            <a:chExt cx="3315263" cy="1218731"/>
          </a:xfrm>
        </p:grpSpPr>
        <p:pic>
          <p:nvPicPr>
            <p:cNvPr id="8" name="Picture 7">
              <a:extLst>
                <a:ext uri="{FF2B5EF4-FFF2-40B4-BE49-F238E27FC236}">
                  <a16:creationId xmlns:a16="http://schemas.microsoft.com/office/drawing/2014/main" id="{3B1A3E79-DB55-4481-613B-9778440A3816}"/>
                </a:ext>
              </a:extLst>
            </p:cNvPr>
            <p:cNvPicPr>
              <a:picLocks noChangeAspect="1"/>
            </p:cNvPicPr>
            <p:nvPr/>
          </p:nvPicPr>
          <p:blipFill rotWithShape="1">
            <a:blip r:embed="rId3"/>
            <a:srcRect b="11470"/>
            <a:stretch/>
          </p:blipFill>
          <p:spPr>
            <a:xfrm>
              <a:off x="4891815" y="3112632"/>
              <a:ext cx="3315263" cy="1117032"/>
            </a:xfrm>
            <a:prstGeom prst="rect">
              <a:avLst/>
            </a:prstGeom>
          </p:spPr>
        </p:pic>
        <p:sp>
          <p:nvSpPr>
            <p:cNvPr id="9" name="Rectangle 8">
              <a:extLst>
                <a:ext uri="{FF2B5EF4-FFF2-40B4-BE49-F238E27FC236}">
                  <a16:creationId xmlns:a16="http://schemas.microsoft.com/office/drawing/2014/main" id="{0DCEA23F-A204-2EE7-89E4-9D9F4783A618}"/>
                </a:ext>
              </a:extLst>
            </p:cNvPr>
            <p:cNvSpPr/>
            <p:nvPr/>
          </p:nvSpPr>
          <p:spPr>
            <a:xfrm>
              <a:off x="5544958" y="3274723"/>
              <a:ext cx="1932402"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3" name="TextBox 12">
              <a:extLst>
                <a:ext uri="{FF2B5EF4-FFF2-40B4-BE49-F238E27FC236}">
                  <a16:creationId xmlns:a16="http://schemas.microsoft.com/office/drawing/2014/main" id="{EB8403E3-9F6E-6DAE-FF2A-FB39B822F373}"/>
                </a:ext>
              </a:extLst>
            </p:cNvPr>
            <p:cNvSpPr txBox="1"/>
            <p:nvPr/>
          </p:nvSpPr>
          <p:spPr>
            <a:xfrm>
              <a:off x="5331889" y="3010933"/>
              <a:ext cx="2424746" cy="646331"/>
            </a:xfrm>
            <a:prstGeom prst="rect">
              <a:avLst/>
            </a:prstGeom>
            <a:solidFill>
              <a:schemeClr val="bg1">
                <a:alpha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lumMod val="65000"/>
                      <a:lumOff val="35000"/>
                    </a:prstClr>
                  </a:solidFill>
                  <a:effectLst/>
                  <a:uLnTx/>
                  <a:uFillTx/>
                  <a:latin typeface="Arial Black" panose="020B0A04020102020204" pitchFamily="34" charset="0"/>
                  <a:ea typeface="+mn-ea"/>
                  <a:cs typeface="+mn-cs"/>
                </a:rPr>
                <a:t>Trade Marketing Plans </a:t>
              </a:r>
            </a:p>
          </p:txBody>
        </p:sp>
      </p:grpSp>
    </p:spTree>
    <p:extLst>
      <p:ext uri="{BB962C8B-B14F-4D97-AF65-F5344CB8AC3E}">
        <p14:creationId xmlns:p14="http://schemas.microsoft.com/office/powerpoint/2010/main" val="1842291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1" y="2136808"/>
            <a:ext cx="8508734" cy="2862322"/>
          </a:xfrm>
          <a:prstGeom prst="rect">
            <a:avLst/>
          </a:prstGeom>
          <a:solidFill>
            <a:schemeClr val="accent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dirty="0">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pic>
        <p:nvPicPr>
          <p:cNvPr id="2" name="Picture 2" descr="Quotes about Marketing plans (38 quotes)">
            <a:extLst>
              <a:ext uri="{FF2B5EF4-FFF2-40B4-BE49-F238E27FC236}">
                <a16:creationId xmlns:a16="http://schemas.microsoft.com/office/drawing/2014/main" id="{0EC16D7C-8229-519E-3751-FA56019666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05" t="14723" r="13909" b="16035"/>
          <a:stretch/>
        </p:blipFill>
        <p:spPr bwMode="auto">
          <a:xfrm>
            <a:off x="8403600" y="2146155"/>
            <a:ext cx="3788400" cy="283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8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6CF9FB-8365-E9A4-AEF7-7F2FBF359933}"/>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3" name="Picture 2" descr="Logo&#10;&#10;Description automatically generated">
            <a:extLst>
              <a:ext uri="{FF2B5EF4-FFF2-40B4-BE49-F238E27FC236}">
                <a16:creationId xmlns:a16="http://schemas.microsoft.com/office/drawing/2014/main" id="{088BC040-BD61-F986-0890-C742B091CF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5E4EA2A7-3B56-B835-9593-14A7CE1E3571}"/>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28F38248-6BB6-3CAC-2967-DF1B023BF5A7}"/>
              </a:ext>
            </a:extLst>
          </p:cNvPr>
          <p:cNvSpPr txBox="1"/>
          <p:nvPr/>
        </p:nvSpPr>
        <p:spPr>
          <a:xfrm>
            <a:off x="240406" y="2189409"/>
            <a:ext cx="4597758" cy="2677656"/>
          </a:xfrm>
          <a:prstGeom prst="rect">
            <a:avLst/>
          </a:prstGeom>
          <a:noFill/>
        </p:spPr>
        <p:txBody>
          <a:bodyPr wrap="square" rtlCol="0">
            <a:spAutoFit/>
          </a:bodyPr>
          <a:lstStyle/>
          <a:p>
            <a:endParaRPr lang="en-GB" sz="2400" b="1" dirty="0">
              <a:latin typeface="Poppins" panose="00000500000000000000" pitchFamily="2" charset="0"/>
              <a:ea typeface="Lato Light" panose="020F0502020204030203" pitchFamily="34" charset="0"/>
              <a:cs typeface="Poppins" panose="00000500000000000000" pitchFamily="2" charset="0"/>
            </a:endParaRPr>
          </a:p>
          <a:p>
            <a:endParaRPr lang="en-GB" sz="2400" b="1" dirty="0">
              <a:latin typeface="Poppins" panose="00000500000000000000" pitchFamily="2" charset="0"/>
              <a:ea typeface="Lato Light" panose="020F0502020204030203" pitchFamily="34" charset="0"/>
              <a:cs typeface="Poppins" panose="00000500000000000000" pitchFamily="2" charset="0"/>
            </a:endParaRPr>
          </a:p>
          <a:p>
            <a:r>
              <a:rPr lang="en-GB" sz="2400" b="1" dirty="0">
                <a:latin typeface="Poppins" panose="00000500000000000000" pitchFamily="2" charset="0"/>
                <a:ea typeface="Lato Light" panose="020F0502020204030203" pitchFamily="34" charset="0"/>
                <a:cs typeface="Poppins" panose="00000500000000000000" pitchFamily="2" charset="0"/>
              </a:rPr>
              <a:t>Brand marketing talks to people , Trade Marketing talks with them. </a:t>
            </a:r>
          </a:p>
          <a:p>
            <a:endParaRPr lang="en-GB" sz="2400" b="1" dirty="0">
              <a:latin typeface="Poppins" panose="00000500000000000000" pitchFamily="2" charset="0"/>
              <a:ea typeface="Lato Light" panose="020F0502020204030203" pitchFamily="34" charset="0"/>
              <a:cs typeface="Poppins" panose="00000500000000000000" pitchFamily="2" charset="0"/>
            </a:endParaRPr>
          </a:p>
          <a:p>
            <a:endParaRPr lang="en-GB" sz="2400" b="1" dirty="0">
              <a:latin typeface="Poppins" panose="00000500000000000000" pitchFamily="2" charset="0"/>
              <a:ea typeface="Lato Light" panose="020F0502020204030203" pitchFamily="34" charset="0"/>
              <a:cs typeface="Poppins" panose="00000500000000000000" pitchFamily="2" charset="0"/>
            </a:endParaRPr>
          </a:p>
        </p:txBody>
      </p:sp>
      <p:pic>
        <p:nvPicPr>
          <p:cNvPr id="2052" name="Picture 4" descr="People with shopping carts. Vector silhouette set">
            <a:extLst>
              <a:ext uri="{FF2B5EF4-FFF2-40B4-BE49-F238E27FC236}">
                <a16:creationId xmlns:a16="http://schemas.microsoft.com/office/drawing/2014/main" id="{F1208C42-A498-BD3D-64AE-E29A56F4E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413" y="2760190"/>
            <a:ext cx="7672587" cy="153451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8EE45327-C45E-148B-9C4E-FAED99054E87}"/>
              </a:ext>
            </a:extLst>
          </p:cNvPr>
          <p:cNvGrpSpPr/>
          <p:nvPr/>
        </p:nvGrpSpPr>
        <p:grpSpPr>
          <a:xfrm>
            <a:off x="2222771" y="2293604"/>
            <a:ext cx="914400" cy="914400"/>
            <a:chOff x="2222771" y="2293604"/>
            <a:chExt cx="914400" cy="914400"/>
          </a:xfrm>
        </p:grpSpPr>
        <p:pic>
          <p:nvPicPr>
            <p:cNvPr id="7" name="Graphic 6" descr="Cloud outline">
              <a:extLst>
                <a:ext uri="{FF2B5EF4-FFF2-40B4-BE49-F238E27FC236}">
                  <a16:creationId xmlns:a16="http://schemas.microsoft.com/office/drawing/2014/main" id="{C47BF161-0C2B-60F1-C624-26D08912E2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2771" y="2293604"/>
              <a:ext cx="914400" cy="914400"/>
            </a:xfrm>
            <a:prstGeom prst="rect">
              <a:avLst/>
            </a:prstGeom>
          </p:spPr>
        </p:pic>
        <p:sp>
          <p:nvSpPr>
            <p:cNvPr id="10" name="TextBox 9">
              <a:extLst>
                <a:ext uri="{FF2B5EF4-FFF2-40B4-BE49-F238E27FC236}">
                  <a16:creationId xmlns:a16="http://schemas.microsoft.com/office/drawing/2014/main" id="{705E3B21-8E18-5593-C724-22DE739E268B}"/>
                </a:ext>
              </a:extLst>
            </p:cNvPr>
            <p:cNvSpPr txBox="1"/>
            <p:nvPr/>
          </p:nvSpPr>
          <p:spPr>
            <a:xfrm>
              <a:off x="2352542" y="2622997"/>
              <a:ext cx="742682"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POS</a:t>
              </a:r>
            </a:p>
          </p:txBody>
        </p:sp>
      </p:grpSp>
      <p:grpSp>
        <p:nvGrpSpPr>
          <p:cNvPr id="24" name="Group 23">
            <a:extLst>
              <a:ext uri="{FF2B5EF4-FFF2-40B4-BE49-F238E27FC236}">
                <a16:creationId xmlns:a16="http://schemas.microsoft.com/office/drawing/2014/main" id="{D822C470-4BC2-F268-83A5-2D472C686655}"/>
              </a:ext>
            </a:extLst>
          </p:cNvPr>
          <p:cNvGrpSpPr/>
          <p:nvPr/>
        </p:nvGrpSpPr>
        <p:grpSpPr>
          <a:xfrm>
            <a:off x="3130731" y="1760295"/>
            <a:ext cx="1462734" cy="1462734"/>
            <a:chOff x="3130731" y="1760295"/>
            <a:chExt cx="1462734" cy="1462734"/>
          </a:xfrm>
        </p:grpSpPr>
        <p:pic>
          <p:nvPicPr>
            <p:cNvPr id="14" name="Graphic 13" descr="Cloud outline">
              <a:extLst>
                <a:ext uri="{FF2B5EF4-FFF2-40B4-BE49-F238E27FC236}">
                  <a16:creationId xmlns:a16="http://schemas.microsoft.com/office/drawing/2014/main" id="{E9E8DC02-786B-A328-CB0C-28D8585AB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30731" y="1760295"/>
              <a:ext cx="1462734" cy="1462734"/>
            </a:xfrm>
            <a:prstGeom prst="rect">
              <a:avLst/>
            </a:prstGeom>
          </p:spPr>
        </p:pic>
        <p:sp>
          <p:nvSpPr>
            <p:cNvPr id="18" name="TextBox 17">
              <a:extLst>
                <a:ext uri="{FF2B5EF4-FFF2-40B4-BE49-F238E27FC236}">
                  <a16:creationId xmlns:a16="http://schemas.microsoft.com/office/drawing/2014/main" id="{AC280243-8622-F6B9-1556-1E3908EE9A19}"/>
                </a:ext>
              </a:extLst>
            </p:cNvPr>
            <p:cNvSpPr txBox="1"/>
            <p:nvPr/>
          </p:nvSpPr>
          <p:spPr>
            <a:xfrm>
              <a:off x="3221865" y="2449132"/>
              <a:ext cx="1328669"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Category</a:t>
              </a:r>
            </a:p>
          </p:txBody>
        </p:sp>
      </p:grpSp>
      <p:grpSp>
        <p:nvGrpSpPr>
          <p:cNvPr id="25" name="Group 24">
            <a:extLst>
              <a:ext uri="{FF2B5EF4-FFF2-40B4-BE49-F238E27FC236}">
                <a16:creationId xmlns:a16="http://schemas.microsoft.com/office/drawing/2014/main" id="{C10973C0-4252-9BF1-3A82-8D89F499A04C}"/>
              </a:ext>
            </a:extLst>
          </p:cNvPr>
          <p:cNvGrpSpPr/>
          <p:nvPr/>
        </p:nvGrpSpPr>
        <p:grpSpPr>
          <a:xfrm>
            <a:off x="3341549" y="4044531"/>
            <a:ext cx="1679768" cy="1051674"/>
            <a:chOff x="2817346" y="4244753"/>
            <a:chExt cx="1543269" cy="914400"/>
          </a:xfrm>
        </p:grpSpPr>
        <p:pic>
          <p:nvPicPr>
            <p:cNvPr id="15" name="Graphic 14" descr="Cloud outline">
              <a:extLst>
                <a:ext uri="{FF2B5EF4-FFF2-40B4-BE49-F238E27FC236}">
                  <a16:creationId xmlns:a16="http://schemas.microsoft.com/office/drawing/2014/main" id="{7F9D9C2D-FF63-6C09-268F-10E5A65385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17346" y="4244753"/>
              <a:ext cx="914400" cy="914400"/>
            </a:xfrm>
            <a:prstGeom prst="rect">
              <a:avLst/>
            </a:prstGeom>
          </p:spPr>
        </p:pic>
        <p:sp>
          <p:nvSpPr>
            <p:cNvPr id="19" name="TextBox 18">
              <a:extLst>
                <a:ext uri="{FF2B5EF4-FFF2-40B4-BE49-F238E27FC236}">
                  <a16:creationId xmlns:a16="http://schemas.microsoft.com/office/drawing/2014/main" id="{7B3CF8FA-E5F1-5EA9-B47C-365637865AE7}"/>
                </a:ext>
              </a:extLst>
            </p:cNvPr>
            <p:cNvSpPr txBox="1"/>
            <p:nvPr/>
          </p:nvSpPr>
          <p:spPr>
            <a:xfrm>
              <a:off x="3031946" y="4600613"/>
              <a:ext cx="1328669"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ROI</a:t>
              </a:r>
            </a:p>
          </p:txBody>
        </p:sp>
      </p:grpSp>
      <p:grpSp>
        <p:nvGrpSpPr>
          <p:cNvPr id="26" name="Group 25">
            <a:extLst>
              <a:ext uri="{FF2B5EF4-FFF2-40B4-BE49-F238E27FC236}">
                <a16:creationId xmlns:a16="http://schemas.microsoft.com/office/drawing/2014/main" id="{4271DE4A-5158-127F-B262-A5B60494B106}"/>
              </a:ext>
            </a:extLst>
          </p:cNvPr>
          <p:cNvGrpSpPr/>
          <p:nvPr/>
        </p:nvGrpSpPr>
        <p:grpSpPr>
          <a:xfrm>
            <a:off x="2112579" y="3725898"/>
            <a:ext cx="1542486" cy="1340513"/>
            <a:chOff x="1635672" y="3552477"/>
            <a:chExt cx="1542486" cy="1340513"/>
          </a:xfrm>
        </p:grpSpPr>
        <p:pic>
          <p:nvPicPr>
            <p:cNvPr id="13" name="Graphic 12" descr="Cloud outline">
              <a:extLst>
                <a:ext uri="{FF2B5EF4-FFF2-40B4-BE49-F238E27FC236}">
                  <a16:creationId xmlns:a16="http://schemas.microsoft.com/office/drawing/2014/main" id="{7BBE300B-7CD9-4C16-B6BE-1812DD27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35672" y="3552477"/>
              <a:ext cx="1340513" cy="1340513"/>
            </a:xfrm>
            <a:prstGeom prst="rect">
              <a:avLst/>
            </a:prstGeom>
          </p:spPr>
        </p:pic>
        <p:sp>
          <p:nvSpPr>
            <p:cNvPr id="21" name="TextBox 20">
              <a:extLst>
                <a:ext uri="{FF2B5EF4-FFF2-40B4-BE49-F238E27FC236}">
                  <a16:creationId xmlns:a16="http://schemas.microsoft.com/office/drawing/2014/main" id="{EDE7CE4F-BCAC-F629-CCD5-3C20855B3259}"/>
                </a:ext>
              </a:extLst>
            </p:cNvPr>
            <p:cNvSpPr txBox="1"/>
            <p:nvPr/>
          </p:nvSpPr>
          <p:spPr>
            <a:xfrm>
              <a:off x="1733578" y="4199530"/>
              <a:ext cx="1444580" cy="307777"/>
            </a:xfrm>
            <a:prstGeom prst="rect">
              <a:avLst/>
            </a:prstGeom>
            <a:noFill/>
          </p:spPr>
          <p:txBody>
            <a:bodyPr wrap="square" rtlCol="0">
              <a:spAutoFit/>
            </a:bodyPr>
            <a:lstStyle/>
            <a:p>
              <a:r>
                <a:rPr lang="en-GB" sz="1400" b="1" dirty="0">
                  <a:latin typeface="Poppins" panose="00000500000000000000" pitchFamily="2" charset="0"/>
                  <a:cs typeface="Poppins" panose="00000500000000000000" pitchFamily="2" charset="0"/>
                </a:rPr>
                <a:t>Consumer </a:t>
              </a:r>
            </a:p>
          </p:txBody>
        </p:sp>
      </p:grpSp>
      <p:grpSp>
        <p:nvGrpSpPr>
          <p:cNvPr id="27" name="Group 26">
            <a:extLst>
              <a:ext uri="{FF2B5EF4-FFF2-40B4-BE49-F238E27FC236}">
                <a16:creationId xmlns:a16="http://schemas.microsoft.com/office/drawing/2014/main" id="{9B5038B3-A700-9F88-7693-EBE90F290EEE}"/>
              </a:ext>
            </a:extLst>
          </p:cNvPr>
          <p:cNvGrpSpPr/>
          <p:nvPr/>
        </p:nvGrpSpPr>
        <p:grpSpPr>
          <a:xfrm>
            <a:off x="2953536" y="3421117"/>
            <a:ext cx="1618557" cy="1069870"/>
            <a:chOff x="2791939" y="3547242"/>
            <a:chExt cx="1618557" cy="1069870"/>
          </a:xfrm>
        </p:grpSpPr>
        <p:pic>
          <p:nvPicPr>
            <p:cNvPr id="12" name="Graphic 11" descr="Cloud outline">
              <a:extLst>
                <a:ext uri="{FF2B5EF4-FFF2-40B4-BE49-F238E27FC236}">
                  <a16:creationId xmlns:a16="http://schemas.microsoft.com/office/drawing/2014/main" id="{3B96DC59-524A-87C6-AB44-01BB5E8690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91939" y="3547242"/>
              <a:ext cx="1543167" cy="1069870"/>
            </a:xfrm>
            <a:prstGeom prst="rect">
              <a:avLst/>
            </a:prstGeom>
          </p:spPr>
        </p:pic>
        <p:sp>
          <p:nvSpPr>
            <p:cNvPr id="22" name="TextBox 21">
              <a:extLst>
                <a:ext uri="{FF2B5EF4-FFF2-40B4-BE49-F238E27FC236}">
                  <a16:creationId xmlns:a16="http://schemas.microsoft.com/office/drawing/2014/main" id="{C0931F5F-89D4-243C-4E97-34E642D403D7}"/>
                </a:ext>
              </a:extLst>
            </p:cNvPr>
            <p:cNvSpPr txBox="1"/>
            <p:nvPr/>
          </p:nvSpPr>
          <p:spPr>
            <a:xfrm>
              <a:off x="2965916" y="4009031"/>
              <a:ext cx="1444580" cy="369332"/>
            </a:xfrm>
            <a:prstGeom prst="rect">
              <a:avLst/>
            </a:prstGeom>
            <a:noFill/>
          </p:spPr>
          <p:txBody>
            <a:bodyPr wrap="square" rtlCol="0">
              <a:spAutoFit/>
            </a:bodyPr>
            <a:lstStyle/>
            <a:p>
              <a:r>
                <a:rPr lang="en-GB" b="1" dirty="0">
                  <a:latin typeface="Poppins" panose="00000500000000000000" pitchFamily="2" charset="0"/>
                  <a:cs typeface="Poppins" panose="00000500000000000000" pitchFamily="2" charset="0"/>
                </a:rPr>
                <a:t>Retailer </a:t>
              </a:r>
            </a:p>
          </p:txBody>
        </p:sp>
      </p:grpSp>
      <p:grpSp>
        <p:nvGrpSpPr>
          <p:cNvPr id="11" name="Group 10">
            <a:extLst>
              <a:ext uri="{FF2B5EF4-FFF2-40B4-BE49-F238E27FC236}">
                <a16:creationId xmlns:a16="http://schemas.microsoft.com/office/drawing/2014/main" id="{0A3863DF-6503-D3FB-3284-3C44E44FAD69}"/>
              </a:ext>
            </a:extLst>
          </p:cNvPr>
          <p:cNvGrpSpPr/>
          <p:nvPr/>
        </p:nvGrpSpPr>
        <p:grpSpPr>
          <a:xfrm>
            <a:off x="1093186" y="4023851"/>
            <a:ext cx="1626365" cy="1330762"/>
            <a:chOff x="1108952" y="4540172"/>
            <a:chExt cx="1626365" cy="1330762"/>
          </a:xfrm>
        </p:grpSpPr>
        <p:pic>
          <p:nvPicPr>
            <p:cNvPr id="16" name="Graphic 15" descr="Cloud outline">
              <a:extLst>
                <a:ext uri="{FF2B5EF4-FFF2-40B4-BE49-F238E27FC236}">
                  <a16:creationId xmlns:a16="http://schemas.microsoft.com/office/drawing/2014/main" id="{16A63562-A90A-F489-CDA6-36D40F5227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8952" y="4540172"/>
              <a:ext cx="1330762" cy="1330762"/>
            </a:xfrm>
            <a:prstGeom prst="rect">
              <a:avLst/>
            </a:prstGeom>
          </p:spPr>
        </p:pic>
        <p:sp>
          <p:nvSpPr>
            <p:cNvPr id="23" name="TextBox 22">
              <a:extLst>
                <a:ext uri="{FF2B5EF4-FFF2-40B4-BE49-F238E27FC236}">
                  <a16:creationId xmlns:a16="http://schemas.microsoft.com/office/drawing/2014/main" id="{83669B6B-DB96-22E7-1B0D-1905B957051F}"/>
                </a:ext>
              </a:extLst>
            </p:cNvPr>
            <p:cNvSpPr txBox="1"/>
            <p:nvPr/>
          </p:nvSpPr>
          <p:spPr>
            <a:xfrm>
              <a:off x="1163392" y="5205896"/>
              <a:ext cx="1571925" cy="307777"/>
            </a:xfrm>
            <a:prstGeom prst="rect">
              <a:avLst/>
            </a:prstGeom>
            <a:noFill/>
          </p:spPr>
          <p:txBody>
            <a:bodyPr wrap="square" rtlCol="0">
              <a:spAutoFit/>
            </a:bodyPr>
            <a:lstStyle/>
            <a:p>
              <a:r>
                <a:rPr lang="en-GB" sz="1400" b="1" dirty="0">
                  <a:latin typeface="Poppins" panose="00000500000000000000" pitchFamily="2" charset="0"/>
                  <a:cs typeface="Poppins" panose="00000500000000000000" pitchFamily="2" charset="0"/>
                </a:rPr>
                <a:t>Promotions </a:t>
              </a:r>
            </a:p>
          </p:txBody>
        </p:sp>
      </p:grpSp>
    </p:spTree>
    <p:extLst>
      <p:ext uri="{BB962C8B-B14F-4D97-AF65-F5344CB8AC3E}">
        <p14:creationId xmlns:p14="http://schemas.microsoft.com/office/powerpoint/2010/main" val="2708719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658207-89C0-AA82-9C27-6BAA846E1DF5}"/>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Building a Trade Marketing Plan everybody can follow .</a:t>
            </a:r>
          </a:p>
        </p:txBody>
      </p:sp>
      <p:pic>
        <p:nvPicPr>
          <p:cNvPr id="3" name="Picture 2" descr="Logo&#10;&#10;Description automatically generated">
            <a:extLst>
              <a:ext uri="{FF2B5EF4-FFF2-40B4-BE49-F238E27FC236}">
                <a16:creationId xmlns:a16="http://schemas.microsoft.com/office/drawing/2014/main" id="{7F0E6A39-C17F-7898-836B-CC64830BB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36164152-CBE0-D7F3-56DB-7C42442C0651}"/>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9AA66C7C-C9F3-99B8-100E-9AC38C82664A}"/>
              </a:ext>
            </a:extLst>
          </p:cNvPr>
          <p:cNvSpPr txBox="1"/>
          <p:nvPr/>
        </p:nvSpPr>
        <p:spPr>
          <a:xfrm>
            <a:off x="712478" y="1527410"/>
            <a:ext cx="5256522" cy="1631216"/>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Start with a deep dive business review which includes brand levels and review every area surrounding the brand.</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Market : Macro view economic indicators , consumer behaviour , technology and political trends regarding the category .</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Consumer : Target buying habits , trends , consumer enemies , key insights</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Channels : Growth channels ,major customers , available tools and key programs </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Competitors: Performance , positioning , innovation , pricing , and distribution</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Brand : Funnel , results , pricing , distribution , and basic financial analysis  </a:t>
            </a:r>
          </a:p>
          <a:p>
            <a:pPr marL="285750" indent="-2857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23" name="Group 22">
            <a:extLst>
              <a:ext uri="{FF2B5EF4-FFF2-40B4-BE49-F238E27FC236}">
                <a16:creationId xmlns:a16="http://schemas.microsoft.com/office/drawing/2014/main" id="{DD2FD732-D001-304C-517D-6E346AEE0F66}"/>
              </a:ext>
            </a:extLst>
          </p:cNvPr>
          <p:cNvGrpSpPr/>
          <p:nvPr/>
        </p:nvGrpSpPr>
        <p:grpSpPr>
          <a:xfrm>
            <a:off x="2933559" y="3431022"/>
            <a:ext cx="3037352" cy="2496630"/>
            <a:chOff x="5047891" y="1613022"/>
            <a:chExt cx="3037352" cy="2496630"/>
          </a:xfrm>
        </p:grpSpPr>
        <p:sp>
          <p:nvSpPr>
            <p:cNvPr id="12" name="Rectangle 11">
              <a:extLst>
                <a:ext uri="{FF2B5EF4-FFF2-40B4-BE49-F238E27FC236}">
                  <a16:creationId xmlns:a16="http://schemas.microsoft.com/office/drawing/2014/main" id="{839F399B-3C92-8184-20BD-D1350A2AA35F}"/>
                </a:ext>
              </a:extLst>
            </p:cNvPr>
            <p:cNvSpPr/>
            <p:nvPr/>
          </p:nvSpPr>
          <p:spPr>
            <a:xfrm>
              <a:off x="6597386" y="3114386"/>
              <a:ext cx="1474237" cy="2705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Threats </a:t>
              </a:r>
            </a:p>
          </p:txBody>
        </p:sp>
        <p:grpSp>
          <p:nvGrpSpPr>
            <p:cNvPr id="21" name="Group 20">
              <a:extLst>
                <a:ext uri="{FF2B5EF4-FFF2-40B4-BE49-F238E27FC236}">
                  <a16:creationId xmlns:a16="http://schemas.microsoft.com/office/drawing/2014/main" id="{61EBCD89-68D4-9313-8EDB-51233BDFEAA8}"/>
                </a:ext>
              </a:extLst>
            </p:cNvPr>
            <p:cNvGrpSpPr/>
            <p:nvPr/>
          </p:nvGrpSpPr>
          <p:grpSpPr>
            <a:xfrm>
              <a:off x="5047891" y="1613022"/>
              <a:ext cx="3037352" cy="2496630"/>
              <a:chOff x="4974319" y="1686595"/>
              <a:chExt cx="3037352" cy="2496630"/>
            </a:xfrm>
          </p:grpSpPr>
          <p:sp>
            <p:nvSpPr>
              <p:cNvPr id="6" name="TextBox 5">
                <a:extLst>
                  <a:ext uri="{FF2B5EF4-FFF2-40B4-BE49-F238E27FC236}">
                    <a16:creationId xmlns:a16="http://schemas.microsoft.com/office/drawing/2014/main" id="{57CBAD30-095D-6C8A-CAFF-F32737AC8534}"/>
                  </a:ext>
                </a:extLst>
              </p:cNvPr>
              <p:cNvSpPr txBox="1"/>
              <p:nvPr/>
            </p:nvSpPr>
            <p:spPr>
              <a:xfrm>
                <a:off x="4974319" y="1686595"/>
                <a:ext cx="2871216" cy="400110"/>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Summarize drivers and inhibitors currently that are brand facing and then opportunities </a:t>
                </a:r>
              </a:p>
            </p:txBody>
          </p:sp>
          <p:sp>
            <p:nvSpPr>
              <p:cNvPr id="7" name="Rectangle 6">
                <a:extLst>
                  <a:ext uri="{FF2B5EF4-FFF2-40B4-BE49-F238E27FC236}">
                    <a16:creationId xmlns:a16="http://schemas.microsoft.com/office/drawing/2014/main" id="{744443B4-B0C4-F465-CA5E-C00A061ABCDF}"/>
                  </a:ext>
                </a:extLst>
              </p:cNvPr>
              <p:cNvSpPr/>
              <p:nvPr/>
            </p:nvSpPr>
            <p:spPr>
              <a:xfrm>
                <a:off x="5035206" y="2164702"/>
                <a:ext cx="1474237" cy="2705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Drivers </a:t>
                </a:r>
              </a:p>
            </p:txBody>
          </p:sp>
          <p:sp>
            <p:nvSpPr>
              <p:cNvPr id="8" name="Rectangle 7">
                <a:extLst>
                  <a:ext uri="{FF2B5EF4-FFF2-40B4-BE49-F238E27FC236}">
                    <a16:creationId xmlns:a16="http://schemas.microsoft.com/office/drawing/2014/main" id="{1D54C9D4-883B-9BC6-4E3C-965A95EFD153}"/>
                  </a:ext>
                </a:extLst>
              </p:cNvPr>
              <p:cNvSpPr/>
              <p:nvPr/>
            </p:nvSpPr>
            <p:spPr>
              <a:xfrm>
                <a:off x="6531214" y="2167812"/>
                <a:ext cx="1474237" cy="2705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Inhibitors</a:t>
                </a:r>
              </a:p>
            </p:txBody>
          </p:sp>
          <p:sp>
            <p:nvSpPr>
              <p:cNvPr id="9" name="Rectangle 8">
                <a:extLst>
                  <a:ext uri="{FF2B5EF4-FFF2-40B4-BE49-F238E27FC236}">
                    <a16:creationId xmlns:a16="http://schemas.microsoft.com/office/drawing/2014/main" id="{EFE0B9AF-2CC2-DA0E-8F09-0884F3B01329}"/>
                  </a:ext>
                </a:extLst>
              </p:cNvPr>
              <p:cNvSpPr/>
              <p:nvPr/>
            </p:nvSpPr>
            <p:spPr>
              <a:xfrm>
                <a:off x="5038316" y="2466392"/>
                <a:ext cx="1474237" cy="6966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Factors that hasten or slow your brand growth </a:t>
                </a:r>
              </a:p>
            </p:txBody>
          </p:sp>
          <p:sp>
            <p:nvSpPr>
              <p:cNvPr id="10" name="Rectangle 9">
                <a:extLst>
                  <a:ext uri="{FF2B5EF4-FFF2-40B4-BE49-F238E27FC236}">
                    <a16:creationId xmlns:a16="http://schemas.microsoft.com/office/drawing/2014/main" id="{B47F576F-094A-6352-1D14-6C0774A206BB}"/>
                  </a:ext>
                </a:extLst>
              </p:cNvPr>
              <p:cNvSpPr/>
              <p:nvPr/>
            </p:nvSpPr>
            <p:spPr>
              <a:xfrm>
                <a:off x="6534324" y="2460171"/>
                <a:ext cx="1474237" cy="6966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Weaknesses that are directly brand facing </a:t>
                </a:r>
              </a:p>
            </p:txBody>
          </p:sp>
          <p:sp>
            <p:nvSpPr>
              <p:cNvPr id="11" name="Rectangle 10">
                <a:extLst>
                  <a:ext uri="{FF2B5EF4-FFF2-40B4-BE49-F238E27FC236}">
                    <a16:creationId xmlns:a16="http://schemas.microsoft.com/office/drawing/2014/main" id="{D93D0030-4B4C-CB6C-210C-E38ABF14B1A0}"/>
                  </a:ext>
                </a:extLst>
              </p:cNvPr>
              <p:cNvSpPr/>
              <p:nvPr/>
            </p:nvSpPr>
            <p:spPr>
              <a:xfrm>
                <a:off x="5038316" y="3184849"/>
                <a:ext cx="1474237" cy="2705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Lato Light" panose="020F0502020204030203" pitchFamily="34" charset="0"/>
                    <a:ea typeface="Lato Light" panose="020F0502020204030203" pitchFamily="34" charset="0"/>
                    <a:cs typeface="Lato Light" panose="020F0502020204030203" pitchFamily="34" charset="0"/>
                  </a:rPr>
                  <a:t>Opportunities </a:t>
                </a:r>
              </a:p>
            </p:txBody>
          </p:sp>
          <p:sp>
            <p:nvSpPr>
              <p:cNvPr id="13" name="Rectangle 12">
                <a:extLst>
                  <a:ext uri="{FF2B5EF4-FFF2-40B4-BE49-F238E27FC236}">
                    <a16:creationId xmlns:a16="http://schemas.microsoft.com/office/drawing/2014/main" id="{730394FE-0E11-0705-D7E0-60DBBB25BBE6}"/>
                  </a:ext>
                </a:extLst>
              </p:cNvPr>
              <p:cNvSpPr/>
              <p:nvPr/>
            </p:nvSpPr>
            <p:spPr>
              <a:xfrm>
                <a:off x="5041426" y="3486539"/>
                <a:ext cx="1474237" cy="6966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Stress on changing consumer needs , technologies , and channels </a:t>
                </a:r>
              </a:p>
            </p:txBody>
          </p:sp>
          <p:sp>
            <p:nvSpPr>
              <p:cNvPr id="14" name="Rectangle 13">
                <a:extLst>
                  <a:ext uri="{FF2B5EF4-FFF2-40B4-BE49-F238E27FC236}">
                    <a16:creationId xmlns:a16="http://schemas.microsoft.com/office/drawing/2014/main" id="{917C9F9A-B1E1-17B9-5AA9-724CDE65B0AE}"/>
                  </a:ext>
                </a:extLst>
              </p:cNvPr>
              <p:cNvSpPr/>
              <p:nvPr/>
            </p:nvSpPr>
            <p:spPr>
              <a:xfrm>
                <a:off x="6537434" y="3480318"/>
                <a:ext cx="1474237" cy="6966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Focus on competitors , customer barriers , and consumer preferences </a:t>
                </a:r>
              </a:p>
            </p:txBody>
          </p:sp>
        </p:grpSp>
      </p:grpSp>
      <p:sp>
        <p:nvSpPr>
          <p:cNvPr id="15" name="TextBox 14">
            <a:extLst>
              <a:ext uri="{FF2B5EF4-FFF2-40B4-BE49-F238E27FC236}">
                <a16:creationId xmlns:a16="http://schemas.microsoft.com/office/drawing/2014/main" id="{5F7D1FDF-E553-B55F-28FC-83B959142604}"/>
              </a:ext>
            </a:extLst>
          </p:cNvPr>
          <p:cNvSpPr txBox="1"/>
          <p:nvPr/>
        </p:nvSpPr>
        <p:spPr>
          <a:xfrm>
            <a:off x="6945147" y="1453878"/>
            <a:ext cx="3437955" cy="1938992"/>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Focus on strategic questions which in turn will help you frame key issues which are brand facing </a:t>
            </a:r>
          </a:p>
          <a:p>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Strategic Framing </a:t>
            </a:r>
          </a:p>
          <a:p>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28600" indent="-228600">
              <a:buFont typeface="+mj-lt"/>
              <a:buAutoNum type="arabicPeriod"/>
            </a:pPr>
            <a:r>
              <a:rPr lang="en-GB" sz="1000" dirty="0">
                <a:latin typeface="Lato Light" panose="020F0502020204030203" pitchFamily="34" charset="0"/>
                <a:ea typeface="Lato Light" panose="020F0502020204030203" pitchFamily="34" charset="0"/>
                <a:cs typeface="Lato Light" panose="020F0502020204030203" pitchFamily="34" charset="0"/>
              </a:rPr>
              <a:t>What is the core strength of your brand , that it wins on </a:t>
            </a:r>
          </a:p>
          <a:p>
            <a:pPr marL="228600" indent="-228600">
              <a:buFont typeface="+mj-lt"/>
              <a:buAutoNum type="arabicPeriod"/>
            </a:pPr>
            <a:r>
              <a:rPr lang="en-GB" sz="1000" dirty="0">
                <a:latin typeface="Lato Light" panose="020F0502020204030203" pitchFamily="34" charset="0"/>
                <a:ea typeface="Lato Light" panose="020F0502020204030203" pitchFamily="34" charset="0"/>
                <a:cs typeface="Lato Light" panose="020F0502020204030203" pitchFamily="34" charset="0"/>
              </a:rPr>
              <a:t>How well engaged is your consumer to the brand </a:t>
            </a:r>
          </a:p>
          <a:p>
            <a:pPr marL="228600" indent="-228600">
              <a:buFont typeface="+mj-lt"/>
              <a:buAutoNum type="arabicPeriod"/>
            </a:pPr>
            <a:r>
              <a:rPr lang="en-GB" sz="1000" dirty="0">
                <a:latin typeface="Lato Light" panose="020F0502020204030203" pitchFamily="34" charset="0"/>
                <a:ea typeface="Lato Light" panose="020F0502020204030203" pitchFamily="34" charset="0"/>
                <a:cs typeface="Lato Light" panose="020F0502020204030203" pitchFamily="34" charset="0"/>
              </a:rPr>
              <a:t>Dwell on your current competitive position </a:t>
            </a:r>
          </a:p>
          <a:p>
            <a:pPr marL="228600" indent="-228600">
              <a:buFont typeface="+mj-lt"/>
              <a:buAutoNum type="arabicPeriod"/>
            </a:pPr>
            <a:r>
              <a:rPr lang="en-GB" sz="1000" dirty="0">
                <a:latin typeface="Lato Light" panose="020F0502020204030203" pitchFamily="34" charset="0"/>
                <a:ea typeface="Lato Light" panose="020F0502020204030203" pitchFamily="34" charset="0"/>
                <a:cs typeface="Lato Light" panose="020F0502020204030203" pitchFamily="34" charset="0"/>
              </a:rPr>
              <a:t>Focus on business situations the brands face  </a:t>
            </a:r>
          </a:p>
          <a:p>
            <a:pPr marL="285750" indent="-285750">
              <a:buFont typeface="+mj-lt"/>
              <a:buAutoNum type="arabicPeriod"/>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22" name="Group 21">
            <a:extLst>
              <a:ext uri="{FF2B5EF4-FFF2-40B4-BE49-F238E27FC236}">
                <a16:creationId xmlns:a16="http://schemas.microsoft.com/office/drawing/2014/main" id="{E5A946CA-903E-1525-668B-EE96379BBE8C}"/>
              </a:ext>
            </a:extLst>
          </p:cNvPr>
          <p:cNvGrpSpPr/>
          <p:nvPr/>
        </p:nvGrpSpPr>
        <p:grpSpPr>
          <a:xfrm>
            <a:off x="7048646" y="3376540"/>
            <a:ext cx="3443210" cy="2539571"/>
            <a:chOff x="8513379" y="3660174"/>
            <a:chExt cx="3443210" cy="2539571"/>
          </a:xfrm>
        </p:grpSpPr>
        <p:sp>
          <p:nvSpPr>
            <p:cNvPr id="16" name="TextBox 15">
              <a:extLst>
                <a:ext uri="{FF2B5EF4-FFF2-40B4-BE49-F238E27FC236}">
                  <a16:creationId xmlns:a16="http://schemas.microsoft.com/office/drawing/2014/main" id="{A7303A5E-0378-ED52-F112-F71CE9E23FB4}"/>
                </a:ext>
              </a:extLst>
            </p:cNvPr>
            <p:cNvSpPr txBox="1"/>
            <p:nvPr/>
          </p:nvSpPr>
          <p:spPr>
            <a:xfrm>
              <a:off x="8518634" y="3660174"/>
              <a:ext cx="3437955" cy="400110"/>
            </a:xfrm>
            <a:prstGeom prst="rect">
              <a:avLst/>
            </a:prstGeom>
            <a:noFill/>
          </p:spPr>
          <p:txBody>
            <a:bodyPr wrap="square" rtlCol="0">
              <a:spAutoFit/>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Use the strategic framing to elucidate into key issues and strategies.</a:t>
              </a:r>
            </a:p>
          </p:txBody>
        </p:sp>
        <p:sp>
          <p:nvSpPr>
            <p:cNvPr id="17" name="TextBox 16">
              <a:extLst>
                <a:ext uri="{FF2B5EF4-FFF2-40B4-BE49-F238E27FC236}">
                  <a16:creationId xmlns:a16="http://schemas.microsoft.com/office/drawing/2014/main" id="{AD7A5607-EE51-774C-E4C0-565387E6C61C}"/>
                </a:ext>
              </a:extLst>
            </p:cNvPr>
            <p:cNvSpPr txBox="1"/>
            <p:nvPr/>
          </p:nvSpPr>
          <p:spPr>
            <a:xfrm>
              <a:off x="8513379" y="4106864"/>
              <a:ext cx="1566041" cy="2092881"/>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Key Issues </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Focus on growth priorities such as new users and frequency among current users</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Focus on trade marketing related distribution gaps</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Focus on any new developments in the market or challenges </a:t>
              </a:r>
            </a:p>
          </p:txBody>
        </p:sp>
        <p:sp>
          <p:nvSpPr>
            <p:cNvPr id="18" name="TextBox 17">
              <a:extLst>
                <a:ext uri="{FF2B5EF4-FFF2-40B4-BE49-F238E27FC236}">
                  <a16:creationId xmlns:a16="http://schemas.microsoft.com/office/drawing/2014/main" id="{F16B5E07-5E94-3C6A-96A0-5C2A6222A59D}"/>
                </a:ext>
              </a:extLst>
            </p:cNvPr>
            <p:cNvSpPr txBox="1"/>
            <p:nvPr/>
          </p:nvSpPr>
          <p:spPr>
            <a:xfrm>
              <a:off x="10179269" y="4080586"/>
              <a:ext cx="1566041" cy="1938992"/>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Strategies </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Drive trial post launch by a trade marketing calendar focussing on the brand positioning </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Engage sales to fix specific high value distribution gaps </a:t>
              </a:r>
            </a:p>
            <a:p>
              <a:pPr marL="285750" indent="-2857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Communicate at ground level with brand </a:t>
              </a:r>
            </a:p>
          </p:txBody>
        </p:sp>
      </p:grpSp>
    </p:spTree>
    <p:extLst>
      <p:ext uri="{BB962C8B-B14F-4D97-AF65-F5344CB8AC3E}">
        <p14:creationId xmlns:p14="http://schemas.microsoft.com/office/powerpoint/2010/main" val="880961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196A99-9D90-37EE-2BB1-A2DECA4E26DE}"/>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3" name="Picture 2" descr="Logo&#10;&#10;Description automatically generated">
            <a:extLst>
              <a:ext uri="{FF2B5EF4-FFF2-40B4-BE49-F238E27FC236}">
                <a16:creationId xmlns:a16="http://schemas.microsoft.com/office/drawing/2014/main" id="{FBED7160-AC40-20D0-725C-60292818F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E4C4F69A-2866-10B4-BF56-22E24F469997}"/>
              </a:ext>
            </a:extLst>
          </p:cNvPr>
          <p:cNvSpPr>
            <a:spLocks noGrp="1"/>
          </p:cNvSpPr>
          <p:nvPr>
            <p:ph type="ftr" sz="quarter" idx="11"/>
          </p:nvPr>
        </p:nvSpPr>
        <p:spPr>
          <a:xfrm>
            <a:off x="4038600" y="6356350"/>
            <a:ext cx="4114800" cy="365125"/>
          </a:xfrm>
        </p:spPr>
        <p:txBody>
          <a:bodyPr/>
          <a:lstStyle/>
          <a:p>
            <a:r>
              <a:rPr lang="en-GB" dirty="0"/>
              <a:t>www.upskilpro.com</a:t>
            </a:r>
          </a:p>
        </p:txBody>
      </p:sp>
      <p:graphicFrame>
        <p:nvGraphicFramePr>
          <p:cNvPr id="5" name="Table 5">
            <a:extLst>
              <a:ext uri="{FF2B5EF4-FFF2-40B4-BE49-F238E27FC236}">
                <a16:creationId xmlns:a16="http://schemas.microsoft.com/office/drawing/2014/main" id="{BD1C58F3-9987-01CA-A57B-CA173463E5A7}"/>
              </a:ext>
            </a:extLst>
          </p:cNvPr>
          <p:cNvGraphicFramePr>
            <a:graphicFrameLocks noGrp="1"/>
          </p:cNvGraphicFramePr>
          <p:nvPr/>
        </p:nvGraphicFramePr>
        <p:xfrm>
          <a:off x="422656" y="1112858"/>
          <a:ext cx="10944000" cy="46824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3595292542"/>
                    </a:ext>
                  </a:extLst>
                </a:gridCol>
                <a:gridCol w="1368000">
                  <a:extLst>
                    <a:ext uri="{9D8B030D-6E8A-4147-A177-3AD203B41FA5}">
                      <a16:colId xmlns:a16="http://schemas.microsoft.com/office/drawing/2014/main" val="2399372645"/>
                    </a:ext>
                  </a:extLst>
                </a:gridCol>
                <a:gridCol w="2736000">
                  <a:extLst>
                    <a:ext uri="{9D8B030D-6E8A-4147-A177-3AD203B41FA5}">
                      <a16:colId xmlns:a16="http://schemas.microsoft.com/office/drawing/2014/main" val="3927993923"/>
                    </a:ext>
                  </a:extLst>
                </a:gridCol>
                <a:gridCol w="2736000">
                  <a:extLst>
                    <a:ext uri="{9D8B030D-6E8A-4147-A177-3AD203B41FA5}">
                      <a16:colId xmlns:a16="http://schemas.microsoft.com/office/drawing/2014/main" val="2931063108"/>
                    </a:ext>
                  </a:extLst>
                </a:gridCol>
                <a:gridCol w="2736000">
                  <a:extLst>
                    <a:ext uri="{9D8B030D-6E8A-4147-A177-3AD203B41FA5}">
                      <a16:colId xmlns:a16="http://schemas.microsoft.com/office/drawing/2014/main" val="1418341717"/>
                    </a:ext>
                  </a:extLst>
                </a:gridCol>
              </a:tblGrid>
              <a:tr h="370840">
                <a:tc gridSpan="5">
                  <a:txBody>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Trade Marketing Vision : To be the most effective function engaging the trade and delivering category growth along with innovative promotions to increase users of our brands </a:t>
                      </a:r>
                    </a:p>
                  </a:txBody>
                  <a:tcPr>
                    <a:solidFill>
                      <a:schemeClr val="accent1"/>
                    </a:solidFill>
                  </a:tcPr>
                </a:tc>
                <a:tc hMerge="1">
                  <a:txBody>
                    <a:bodyPr/>
                    <a:lstStyle/>
                    <a:p>
                      <a:endParaRPr lang="en-GB"/>
                    </a:p>
                  </a:txBody>
                  <a:tcPr/>
                </a:tc>
                <a:tc hMerge="1">
                  <a:txBody>
                    <a:bodyPr/>
                    <a:lstStyle/>
                    <a:p>
                      <a:pPr algn="ct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accent1"/>
                    </a:solidFill>
                  </a:tcPr>
                </a:tc>
                <a:tc hMerge="1">
                  <a:txBody>
                    <a:bodyPr/>
                    <a:lstStyle/>
                    <a:p>
                      <a:pPr algn="ct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accent1"/>
                    </a:solidFill>
                  </a:tcPr>
                </a:tc>
                <a:tc hMerge="1">
                  <a:txBody>
                    <a:bodyPr/>
                    <a:lstStyle/>
                    <a:p>
                      <a:pPr algn="ct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accent1"/>
                    </a:solidFill>
                  </a:tcPr>
                </a:tc>
                <a:extLst>
                  <a:ext uri="{0D108BD9-81ED-4DB2-BD59-A6C34878D82A}">
                    <a16:rowId xmlns:a16="http://schemas.microsoft.com/office/drawing/2014/main" val="3166367806"/>
                  </a:ext>
                </a:extLst>
              </a:tr>
              <a:tr h="0">
                <a:tc gridSpan="2">
                  <a:txBody>
                    <a:bodyPr/>
                    <a:lstStyle/>
                    <a:p>
                      <a:pPr algn="ctr"/>
                      <a:endParaRPr lang="en-GB" sz="1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anchor="ctr">
                    <a:solidFill>
                      <a:schemeClr val="bg1"/>
                    </a:solidFill>
                  </a:tcPr>
                </a:tc>
                <a:tc hMerge="1">
                  <a:txBody>
                    <a:bodyPr/>
                    <a:lstStyle/>
                    <a:p>
                      <a:endParaRPr lang="en-GB"/>
                    </a:p>
                  </a:txBody>
                  <a:tcPr/>
                </a:tc>
                <a:tc>
                  <a:txBody>
                    <a:bodyPr/>
                    <a:lstStyle/>
                    <a:p>
                      <a:pPr algn="ctr"/>
                      <a:endParaRPr lang="en-GB" sz="1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anchor="ctr">
                    <a:solidFill>
                      <a:schemeClr val="bg1"/>
                    </a:solidFill>
                  </a:tcPr>
                </a:tc>
                <a:tc>
                  <a:txBody>
                    <a:bodyPr/>
                    <a:lstStyle/>
                    <a:p>
                      <a:pPr algn="ctr"/>
                      <a:endParaRPr lang="en-GB" sz="1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anchor="ctr">
                    <a:solidFill>
                      <a:schemeClr val="bg1"/>
                    </a:solidFill>
                  </a:tcPr>
                </a:tc>
                <a:tc>
                  <a:txBody>
                    <a:bodyPr/>
                    <a:lstStyle/>
                    <a:p>
                      <a:pPr algn="ctr"/>
                      <a:endParaRPr lang="en-GB" sz="1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anchor="ctr">
                    <a:solidFill>
                      <a:schemeClr val="bg1"/>
                    </a:solidFill>
                  </a:tcPr>
                </a:tc>
                <a:extLst>
                  <a:ext uri="{0D108BD9-81ED-4DB2-BD59-A6C34878D82A}">
                    <a16:rowId xmlns:a16="http://schemas.microsoft.com/office/drawing/2014/main" val="120022804"/>
                  </a:ext>
                </a:extLst>
              </a:tr>
              <a:tr h="370840">
                <a:tc gridSpan="2">
                  <a:txBody>
                    <a:bodyPr/>
                    <a:lstStyle/>
                    <a:p>
                      <a:pPr algn="ctr"/>
                      <a:r>
                        <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Analysis</a:t>
                      </a:r>
                    </a:p>
                  </a:txBody>
                  <a:tcPr anchor="ctr">
                    <a:solidFill>
                      <a:schemeClr val="accent1"/>
                    </a:solidFill>
                  </a:tcPr>
                </a:tc>
                <a:tc hMerge="1">
                  <a:txBody>
                    <a:bodyPr/>
                    <a:lstStyle/>
                    <a:p>
                      <a:endParaRPr lang="en-GB"/>
                    </a:p>
                  </a:txBody>
                  <a:tcPr/>
                </a:tc>
                <a:tc>
                  <a:txBody>
                    <a:bodyPr/>
                    <a:lstStyle/>
                    <a:p>
                      <a:pPr algn="ctr"/>
                      <a:r>
                        <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Strategies </a:t>
                      </a:r>
                    </a:p>
                  </a:txBody>
                  <a:tcPr anchor="ctr">
                    <a:solidFill>
                      <a:schemeClr val="accent1"/>
                    </a:solidFill>
                  </a:tcPr>
                </a:tc>
                <a:tc>
                  <a:txBody>
                    <a:bodyPr/>
                    <a:lstStyle/>
                    <a:p>
                      <a:pPr algn="ctr"/>
                      <a:r>
                        <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Channels &amp; Target Market </a:t>
                      </a:r>
                    </a:p>
                  </a:txBody>
                  <a:tcPr anchor="ctr">
                    <a:solidFill>
                      <a:schemeClr val="accent1"/>
                    </a:solidFill>
                  </a:tcPr>
                </a:tc>
                <a:tc>
                  <a:txBody>
                    <a:bodyPr/>
                    <a:lstStyle/>
                    <a:p>
                      <a:pPr algn="ctr"/>
                      <a:r>
                        <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Execution Plans </a:t>
                      </a:r>
                    </a:p>
                  </a:txBody>
                  <a:tcPr anchor="ctr">
                    <a:solidFill>
                      <a:schemeClr val="accent1"/>
                    </a:solidFill>
                  </a:tcPr>
                </a:tc>
                <a:extLst>
                  <a:ext uri="{0D108BD9-81ED-4DB2-BD59-A6C34878D82A}">
                    <a16:rowId xmlns:a16="http://schemas.microsoft.com/office/drawing/2014/main" val="3633473565"/>
                  </a:ext>
                </a:extLst>
              </a:tr>
              <a:tr h="360000">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P&amp;L Forecast</a:t>
                      </a:r>
                      <a:r>
                        <a:rPr lang="en-GB" sz="800" dirty="0">
                          <a:latin typeface="Lato Light" panose="020F0502020204030203" pitchFamily="34" charset="0"/>
                          <a:ea typeface="Lato Light" panose="020F0502020204030203" pitchFamily="34" charset="0"/>
                          <a:cs typeface="Lato Light" panose="020F0502020204030203" pitchFamily="34" charset="0"/>
                        </a:rPr>
                        <a:t> </a:t>
                      </a:r>
                    </a:p>
                    <a:p>
                      <a:r>
                        <a:rPr lang="en-GB" sz="800" dirty="0">
                          <a:latin typeface="Lato Light" panose="020F0502020204030203" pitchFamily="34" charset="0"/>
                          <a:ea typeface="Lato Light" panose="020F0502020204030203" pitchFamily="34" charset="0"/>
                          <a:cs typeface="Lato Light" panose="020F0502020204030203" pitchFamily="34" charset="0"/>
                        </a:rPr>
                        <a:t>Sales</a:t>
                      </a:r>
                    </a:p>
                    <a:p>
                      <a:r>
                        <a:rPr lang="en-GB" sz="800" dirty="0">
                          <a:latin typeface="Lato Light" panose="020F0502020204030203" pitchFamily="34" charset="0"/>
                          <a:ea typeface="Lato Light" panose="020F0502020204030203" pitchFamily="34" charset="0"/>
                          <a:cs typeface="Lato Light" panose="020F0502020204030203" pitchFamily="34" charset="0"/>
                        </a:rPr>
                        <a:t>Gross Margin</a:t>
                      </a:r>
                    </a:p>
                    <a:p>
                      <a:r>
                        <a:rPr lang="en-GB" sz="800" dirty="0">
                          <a:latin typeface="Lato Light" panose="020F0502020204030203" pitchFamily="34" charset="0"/>
                          <a:ea typeface="Lato Light" panose="020F0502020204030203" pitchFamily="34" charset="0"/>
                          <a:cs typeface="Lato Light" panose="020F0502020204030203" pitchFamily="34" charset="0"/>
                        </a:rPr>
                        <a:t>GM</a:t>
                      </a:r>
                    </a:p>
                    <a:p>
                      <a:r>
                        <a:rPr lang="en-GB" sz="800" dirty="0">
                          <a:latin typeface="Lato Light" panose="020F0502020204030203" pitchFamily="34" charset="0"/>
                          <a:ea typeface="Lato Light" panose="020F0502020204030203" pitchFamily="34" charset="0"/>
                          <a:cs typeface="Lato Light" panose="020F0502020204030203" pitchFamily="34" charset="0"/>
                        </a:rPr>
                        <a:t>Marketing Expenses</a:t>
                      </a:r>
                    </a:p>
                    <a:p>
                      <a:r>
                        <a:rPr lang="en-GB" sz="800" dirty="0">
                          <a:latin typeface="Lato Light" panose="020F0502020204030203" pitchFamily="34" charset="0"/>
                          <a:ea typeface="Lato Light" panose="020F0502020204030203" pitchFamily="34" charset="0"/>
                          <a:cs typeface="Lato Light" panose="020F0502020204030203" pitchFamily="34" charset="0"/>
                        </a:rPr>
                        <a:t>Contribution Margin </a:t>
                      </a:r>
                    </a:p>
                  </a:txBody>
                  <a:tcPr>
                    <a:solidFill>
                      <a:schemeClr val="bg1">
                        <a:lumMod val="95000"/>
                      </a:schemeClr>
                    </a:solidFill>
                  </a:tcPr>
                </a:tc>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p>
                      <a:r>
                        <a:rPr lang="en-GB" sz="800" dirty="0">
                          <a:latin typeface="Lato Light" panose="020F0502020204030203" pitchFamily="34" charset="0"/>
                          <a:ea typeface="Lato Light" panose="020F0502020204030203" pitchFamily="34" charset="0"/>
                          <a:cs typeface="Lato Light" panose="020F0502020204030203" pitchFamily="34" charset="0"/>
                        </a:rPr>
                        <a:t>350,000 $</a:t>
                      </a:r>
                    </a:p>
                    <a:p>
                      <a:r>
                        <a:rPr lang="en-GB" sz="800" dirty="0">
                          <a:latin typeface="Lato Light" panose="020F0502020204030203" pitchFamily="34" charset="0"/>
                          <a:ea typeface="Lato Light" panose="020F0502020204030203" pitchFamily="34" charset="0"/>
                          <a:cs typeface="Lato Light" panose="020F0502020204030203" pitchFamily="34" charset="0"/>
                        </a:rPr>
                        <a:t>175,000$</a:t>
                      </a:r>
                    </a:p>
                    <a:p>
                      <a:r>
                        <a:rPr lang="en-GB" sz="800" dirty="0">
                          <a:latin typeface="Lato Light" panose="020F0502020204030203" pitchFamily="34" charset="0"/>
                          <a:ea typeface="Lato Light" panose="020F0502020204030203" pitchFamily="34" charset="0"/>
                          <a:cs typeface="Lato Light" panose="020F0502020204030203" pitchFamily="34" charset="0"/>
                        </a:rPr>
                        <a:t>50%</a:t>
                      </a:r>
                    </a:p>
                    <a:p>
                      <a:r>
                        <a:rPr lang="en-GB" sz="800" dirty="0">
                          <a:latin typeface="Lato Light" panose="020F0502020204030203" pitchFamily="34" charset="0"/>
                          <a:ea typeface="Lato Light" panose="020F0502020204030203" pitchFamily="34" charset="0"/>
                          <a:cs typeface="Lato Light" panose="020F0502020204030203" pitchFamily="34" charset="0"/>
                        </a:rPr>
                        <a:t>45,000$</a:t>
                      </a:r>
                    </a:p>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rowSpan="2">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Key Issues </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What is the priority choice for growth , is it driven by new users , new accounts or new categories and engagement ?</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Where should we invest our trade marketing resources</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How do we prioritize accounts </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Which categories will we drive and what is the category prioritization  </a:t>
                      </a:r>
                    </a:p>
                    <a:p>
                      <a:pPr marL="171450" indent="-171450">
                        <a:buFont typeface="Arial" panose="020B0604020202020204" pitchFamily="34" charset="0"/>
                        <a:buChar char="•"/>
                      </a:pPr>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Core Channels will be as follows </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Hyper Markets</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DIY Stores </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Hardware Stores</a:t>
                      </a:r>
                    </a:p>
                    <a:p>
                      <a:endParaRPr lang="en-GB" sz="800" dirty="0">
                        <a:latin typeface="Lato Light" panose="020F0502020204030203" pitchFamily="34" charset="0"/>
                        <a:ea typeface="Lato Light" panose="020F0502020204030203" pitchFamily="34" charset="0"/>
                        <a:cs typeface="Lato Light" panose="020F0502020204030203" pitchFamily="34" charset="0"/>
                      </a:endParaRPr>
                    </a:p>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Tactical Advertising </a:t>
                      </a:r>
                    </a:p>
                    <a:p>
                      <a:r>
                        <a:rPr lang="en-GB" sz="800" b="0" dirty="0">
                          <a:latin typeface="Lato Light" panose="020F0502020204030203" pitchFamily="34" charset="0"/>
                          <a:ea typeface="Lato Light" panose="020F0502020204030203" pitchFamily="34" charset="0"/>
                          <a:cs typeface="Lato Light" panose="020F0502020204030203" pitchFamily="34" charset="0"/>
                        </a:rPr>
                        <a:t>Use advertising in a trade marketing sense tactically to drive consumer engagement , utilizing social media engagement and localized radio formats to target specific accounts or regions </a:t>
                      </a:r>
                    </a:p>
                  </a:txBody>
                  <a:tcPr>
                    <a:solidFill>
                      <a:schemeClr val="bg1">
                        <a:lumMod val="95000"/>
                      </a:schemeClr>
                    </a:solidFill>
                  </a:tcPr>
                </a:tc>
                <a:extLst>
                  <a:ext uri="{0D108BD9-81ED-4DB2-BD59-A6C34878D82A}">
                    <a16:rowId xmlns:a16="http://schemas.microsoft.com/office/drawing/2014/main" val="4084307879"/>
                  </a:ext>
                </a:extLst>
              </a:tr>
              <a:tr h="360000">
                <a:tc gridSpan="2">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Drivers</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Consumers are looking for a new speed drill and the high trials to conversion indicates a sales opportunity  </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Excellent brand awareness for the mother brand</a:t>
                      </a:r>
                    </a:p>
                    <a:p>
                      <a:pPr marL="171450" indent="-171450">
                        <a:buFont typeface="Arial" panose="020B0604020202020204" pitchFamily="34" charset="0"/>
                        <a:buChar char="•"/>
                      </a:pPr>
                      <a:endParaRPr lang="en-GB" sz="800" dirty="0">
                        <a:latin typeface="Lato Light" panose="020F0502020204030203" pitchFamily="34" charset="0"/>
                        <a:ea typeface="Lato Light" panose="020F0502020204030203" pitchFamily="34" charset="0"/>
                        <a:cs typeface="Lato Light" panose="020F0502020204030203" pitchFamily="34" charset="0"/>
                      </a:endParaRPr>
                    </a:p>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hMerge="1">
                  <a:txBody>
                    <a:bodyPr/>
                    <a:lstStyle/>
                    <a:p>
                      <a:endParaRPr lang="en-GB"/>
                    </a:p>
                  </a:txBody>
                  <a:tcPr/>
                </a:tc>
                <a:tc vMerge="1">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Hypermarkets</a:t>
                      </a:r>
                      <a:r>
                        <a:rPr lang="en-GB" sz="800" dirty="0">
                          <a:latin typeface="Lato Light" panose="020F0502020204030203" pitchFamily="34" charset="0"/>
                          <a:ea typeface="Lato Light" panose="020F0502020204030203" pitchFamily="34" charset="0"/>
                          <a:cs typeface="Lato Light" panose="020F0502020204030203" pitchFamily="34" charset="0"/>
                        </a:rPr>
                        <a:t> will be dominant players in the tools category and have separate sections to develop a category approach , and will be home to multiple brands of power tools and related categories </a:t>
                      </a:r>
                    </a:p>
                  </a:txBody>
                  <a:tcPr>
                    <a:solidFill>
                      <a:schemeClr val="bg1">
                        <a:lumMod val="95000"/>
                      </a:schemeClr>
                    </a:solidFill>
                  </a:tcPr>
                </a:tc>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Sampling</a:t>
                      </a:r>
                    </a:p>
                    <a:p>
                      <a:r>
                        <a:rPr lang="en-GB" sz="800" b="0" dirty="0">
                          <a:latin typeface="Lato Light" panose="020F0502020204030203" pitchFamily="34" charset="0"/>
                          <a:ea typeface="Lato Light" panose="020F0502020204030203" pitchFamily="34" charset="0"/>
                          <a:cs typeface="Lato Light" panose="020F0502020204030203" pitchFamily="34" charset="0"/>
                        </a:rPr>
                        <a:t>Drive trials and initiatives with instore sampling across mapped channels and chains to each category and rand for delivering effective engagement and customer acquisition .</a:t>
                      </a:r>
                    </a:p>
                  </a:txBody>
                  <a:tcPr>
                    <a:solidFill>
                      <a:schemeClr val="bg1">
                        <a:lumMod val="95000"/>
                      </a:schemeClr>
                    </a:solidFill>
                  </a:tcPr>
                </a:tc>
                <a:extLst>
                  <a:ext uri="{0D108BD9-81ED-4DB2-BD59-A6C34878D82A}">
                    <a16:rowId xmlns:a16="http://schemas.microsoft.com/office/drawing/2014/main" val="3810046345"/>
                  </a:ext>
                </a:extLst>
              </a:tr>
              <a:tr h="360000">
                <a:tc gridSpan="2">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Inhibitors </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Price points are at a premium of 10 % </a:t>
                      </a:r>
                    </a:p>
                    <a:p>
                      <a:pPr marL="171450" indent="-17145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Distribution is high on VW and Low on ND</a:t>
                      </a:r>
                    </a:p>
                  </a:txBody>
                  <a:tcPr>
                    <a:solidFill>
                      <a:schemeClr val="bg1">
                        <a:lumMod val="95000"/>
                      </a:schemeClr>
                    </a:solidFill>
                  </a:tcPr>
                </a:tc>
                <a:tc hMerge="1">
                  <a:txBody>
                    <a:bodyPr/>
                    <a:lstStyle/>
                    <a:p>
                      <a:endParaRPr lang="en-GB"/>
                    </a:p>
                  </a:txBody>
                  <a:tcPr/>
                </a:tc>
                <a:tc>
                  <a:txBody>
                    <a:bodyPr/>
                    <a:lstStyle/>
                    <a:p>
                      <a:pPr algn="ctr"/>
                      <a:r>
                        <a:rPr lang="en-GB" sz="1400" b="1"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Tactics</a:t>
                      </a:r>
                    </a:p>
                  </a:txBody>
                  <a:tcPr anchor="ctr">
                    <a:solidFill>
                      <a:schemeClr val="accent1"/>
                    </a:solidFill>
                  </a:tcPr>
                </a:tc>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DIY </a:t>
                      </a:r>
                      <a:r>
                        <a:rPr lang="en-GB" sz="800" dirty="0">
                          <a:latin typeface="Lato Light" panose="020F0502020204030203" pitchFamily="34" charset="0"/>
                          <a:ea typeface="Lato Light" panose="020F0502020204030203" pitchFamily="34" charset="0"/>
                          <a:cs typeface="Lato Light" panose="020F0502020204030203" pitchFamily="34" charset="0"/>
                        </a:rPr>
                        <a:t>Stores will be our most prominent channel as the traditional power tool user shops at DIY stores to get both his application knowledge and the power tool of choice </a:t>
                      </a:r>
                    </a:p>
                  </a:txBody>
                  <a:tcPr>
                    <a:solidFill>
                      <a:schemeClr val="bg1">
                        <a:lumMod val="95000"/>
                      </a:schemeClr>
                    </a:solidFill>
                  </a:tcPr>
                </a:tc>
                <a:tc rowSpan="2">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Promotions</a:t>
                      </a:r>
                    </a:p>
                    <a:p>
                      <a:r>
                        <a:rPr lang="en-GB" sz="800" b="0" dirty="0">
                          <a:latin typeface="Lato Light" panose="020F0502020204030203" pitchFamily="34" charset="0"/>
                          <a:ea typeface="Lato Light" panose="020F0502020204030203" pitchFamily="34" charset="0"/>
                          <a:cs typeface="Lato Light" panose="020F0502020204030203" pitchFamily="34" charset="0"/>
                        </a:rPr>
                        <a:t>Deliver consumer promotions which are carefully balanced in cost terms and aimed at target markets in effective easy to use packaging and communication in high visibility placements and positions  </a:t>
                      </a:r>
                    </a:p>
                  </a:txBody>
                  <a:tcPr>
                    <a:solidFill>
                      <a:schemeClr val="bg1">
                        <a:lumMod val="95000"/>
                      </a:schemeClr>
                    </a:solidFill>
                  </a:tcPr>
                </a:tc>
                <a:extLst>
                  <a:ext uri="{0D108BD9-81ED-4DB2-BD59-A6C34878D82A}">
                    <a16:rowId xmlns:a16="http://schemas.microsoft.com/office/drawing/2014/main" val="4035415105"/>
                  </a:ext>
                </a:extLst>
              </a:tr>
              <a:tr h="360000">
                <a:tc gridSpan="2">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Risks</a:t>
                      </a:r>
                    </a:p>
                    <a:p>
                      <a:r>
                        <a:rPr lang="en-GB" sz="800" dirty="0">
                          <a:latin typeface="Lato Light" panose="020F0502020204030203" pitchFamily="34" charset="0"/>
                          <a:ea typeface="Lato Light" panose="020F0502020204030203" pitchFamily="34" charset="0"/>
                          <a:cs typeface="Lato Light" panose="020F0502020204030203" pitchFamily="34" charset="0"/>
                        </a:rPr>
                        <a:t>None observed </a:t>
                      </a:r>
                    </a:p>
                  </a:txBody>
                  <a:tcPr>
                    <a:solidFill>
                      <a:schemeClr val="bg1">
                        <a:lumMod val="95000"/>
                      </a:schemeClr>
                    </a:solidFill>
                  </a:tcPr>
                </a:tc>
                <a:tc hMerge="1">
                  <a:txBody>
                    <a:bodyPr/>
                    <a:lstStyle/>
                    <a:p>
                      <a:endParaRPr lang="en-GB"/>
                    </a:p>
                  </a:txBody>
                  <a:tcPr/>
                </a:tc>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#1</a:t>
                      </a:r>
                    </a:p>
                    <a:p>
                      <a:r>
                        <a:rPr lang="en-GB" sz="800" dirty="0">
                          <a:latin typeface="Lato Light" panose="020F0502020204030203" pitchFamily="34" charset="0"/>
                          <a:ea typeface="Lato Light" panose="020F0502020204030203" pitchFamily="34" charset="0"/>
                          <a:cs typeface="Lato Light" panose="020F0502020204030203" pitchFamily="34" charset="0"/>
                        </a:rPr>
                        <a:t>Increase penetration of core </a:t>
                      </a:r>
                      <a:r>
                        <a:rPr lang="en-US" sz="800" dirty="0">
                          <a:latin typeface="Lato Light" panose="020F0502020204030203" pitchFamily="34" charset="0"/>
                          <a:ea typeface="Lato Light" panose="020F0502020204030203" pitchFamily="34" charset="0"/>
                          <a:cs typeface="Lato Light" panose="020F0502020204030203" pitchFamily="34" charset="0"/>
                        </a:rPr>
                        <a:t>channel from 18 to 25% </a:t>
                      </a:r>
                      <a:r>
                        <a:rPr lang="en-GB" sz="800" dirty="0">
                          <a:latin typeface="Lato Light" panose="020F0502020204030203" pitchFamily="34" charset="0"/>
                          <a:ea typeface="Lato Light" panose="020F0502020204030203" pitchFamily="34" charset="0"/>
                          <a:cs typeface="Lato Light" panose="020F0502020204030203" pitchFamily="34" charset="0"/>
                        </a:rPr>
                        <a:t> </a:t>
                      </a:r>
                    </a:p>
                  </a:txBody>
                  <a:tcPr>
                    <a:solidFill>
                      <a:schemeClr val="bg1">
                        <a:lumMod val="95000"/>
                      </a:schemeClr>
                    </a:solidFill>
                  </a:tcPr>
                </a:tc>
                <a:tc rowSpan="2">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Hard ware Stores </a:t>
                      </a:r>
                      <a:r>
                        <a:rPr lang="en-GB" sz="800" dirty="0">
                          <a:latin typeface="Lato Light" panose="020F0502020204030203" pitchFamily="34" charset="0"/>
                          <a:ea typeface="Lato Light" panose="020F0502020204030203" pitchFamily="34" charset="0"/>
                          <a:cs typeface="Lato Light" panose="020F0502020204030203" pitchFamily="34" charset="0"/>
                        </a:rPr>
                        <a:t>will be a support channel as they will stock up product and resupply all smaller customers and channels where the shopper goes to </a:t>
                      </a:r>
                    </a:p>
                  </a:txBody>
                  <a:tcPr>
                    <a:solidFill>
                      <a:schemeClr val="bg1">
                        <a:lumMod val="95000"/>
                      </a:schemeClr>
                    </a:solidFill>
                  </a:tcPr>
                </a:tc>
                <a:tc vMerge="1">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1756594477"/>
                  </a:ext>
                </a:extLst>
              </a:tr>
              <a:tr h="316592">
                <a:tc rowSpan="2" gridSpan="2">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Opportunities </a:t>
                      </a:r>
                    </a:p>
                    <a:p>
                      <a:r>
                        <a:rPr lang="en-GB" sz="800" dirty="0">
                          <a:latin typeface="Lato Light" panose="020F0502020204030203" pitchFamily="34" charset="0"/>
                          <a:ea typeface="Lato Light" panose="020F0502020204030203" pitchFamily="34" charset="0"/>
                          <a:cs typeface="Lato Light" panose="020F0502020204030203" pitchFamily="34" charset="0"/>
                        </a:rPr>
                        <a:t>The 4 Variants of the drill favour the DIY enthusiasts</a:t>
                      </a:r>
                    </a:p>
                    <a:p>
                      <a:r>
                        <a:rPr lang="en-GB" sz="800" dirty="0">
                          <a:latin typeface="Lato Light" panose="020F0502020204030203" pitchFamily="34" charset="0"/>
                          <a:ea typeface="Lato Light" panose="020F0502020204030203" pitchFamily="34" charset="0"/>
                          <a:cs typeface="Lato Light" panose="020F0502020204030203" pitchFamily="34" charset="0"/>
                        </a:rPr>
                        <a:t>DIY Stores are a large untapped opportunity </a:t>
                      </a:r>
                    </a:p>
                    <a:p>
                      <a:r>
                        <a:rPr lang="en-GB" sz="800" dirty="0">
                          <a:latin typeface="Lato Light" panose="020F0502020204030203" pitchFamily="34" charset="0"/>
                          <a:ea typeface="Lato Light" panose="020F0502020204030203" pitchFamily="34" charset="0"/>
                          <a:cs typeface="Lato Light" panose="020F0502020204030203" pitchFamily="34" charset="0"/>
                        </a:rPr>
                        <a:t>Social media channels are a great way to influence the target market</a:t>
                      </a:r>
                    </a:p>
                  </a:txBody>
                  <a:tcPr>
                    <a:solidFill>
                      <a:schemeClr val="bg1">
                        <a:lumMod val="95000"/>
                      </a:schemeClr>
                    </a:solidFill>
                  </a:tcPr>
                </a:tc>
                <a:tc rowSpan="2" hMerge="1">
                  <a:txBody>
                    <a:bodyPr/>
                    <a:lstStyle/>
                    <a:p>
                      <a:endParaRPr lang="en-GB"/>
                    </a:p>
                  </a:txBody>
                  <a:tcPr/>
                </a:tc>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#2 </a:t>
                      </a:r>
                    </a:p>
                    <a:p>
                      <a:r>
                        <a:rPr lang="en-US" sz="800" dirty="0">
                          <a:latin typeface="Lato Light" panose="020F0502020204030203" pitchFamily="34" charset="0"/>
                          <a:ea typeface="Lato Light" panose="020F0502020204030203" pitchFamily="34" charset="0"/>
                          <a:cs typeface="Lato Light" panose="020F0502020204030203" pitchFamily="34" charset="0"/>
                        </a:rPr>
                        <a:t>Develop and monitor usage panel in core customers ensuring steady loyalty </a:t>
                      </a:r>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vMerge="1">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rowSpan="2">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Point of sale material </a:t>
                      </a:r>
                    </a:p>
                    <a:p>
                      <a:r>
                        <a:rPr lang="en-GB" sz="800" b="0" dirty="0">
                          <a:latin typeface="Lato Light" panose="020F0502020204030203" pitchFamily="34" charset="0"/>
                          <a:ea typeface="Lato Light" panose="020F0502020204030203" pitchFamily="34" charset="0"/>
                          <a:cs typeface="Lato Light" panose="020F0502020204030203" pitchFamily="34" charset="0"/>
                        </a:rPr>
                        <a:t>Create effective and highly visible point of sale material in conjunction with brand marketing to stock our initiatives in key locations and drive impulse purchasing engagement.</a:t>
                      </a:r>
                    </a:p>
                  </a:txBody>
                  <a:tcPr>
                    <a:solidFill>
                      <a:schemeClr val="bg1">
                        <a:lumMod val="95000"/>
                      </a:schemeClr>
                    </a:solidFill>
                  </a:tcPr>
                </a:tc>
                <a:extLst>
                  <a:ext uri="{0D108BD9-81ED-4DB2-BD59-A6C34878D82A}">
                    <a16:rowId xmlns:a16="http://schemas.microsoft.com/office/drawing/2014/main" val="1899747978"/>
                  </a:ext>
                </a:extLst>
              </a:tr>
              <a:tr h="360000">
                <a:tc gridSpan="2" vMerge="1">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hMerge="1" vMerge="1">
                  <a:txBody>
                    <a:bodyPr/>
                    <a:lstStyle/>
                    <a:p>
                      <a:endParaRPr lang="en-GB"/>
                    </a:p>
                  </a:txBody>
                  <a:tcPr/>
                </a:tc>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#3</a:t>
                      </a:r>
                    </a:p>
                    <a:p>
                      <a:r>
                        <a:rPr lang="en-US" sz="800" dirty="0">
                          <a:latin typeface="Lato Light" panose="020F0502020204030203" pitchFamily="34" charset="0"/>
                          <a:ea typeface="Lato Light" panose="020F0502020204030203" pitchFamily="34" charset="0"/>
                          <a:cs typeface="Lato Light" panose="020F0502020204030203" pitchFamily="34" charset="0"/>
                        </a:rPr>
                        <a:t>Develop specific</a:t>
                      </a:r>
                      <a:r>
                        <a:rPr lang="en-GB" sz="800" dirty="0">
                          <a:latin typeface="Lato Light" panose="020F0502020204030203" pitchFamily="34" charset="0"/>
                          <a:ea typeface="Lato Light" panose="020F0502020204030203" pitchFamily="34" charset="0"/>
                          <a:cs typeface="Lato Light" panose="020F0502020204030203" pitchFamily="34" charset="0"/>
                        </a:rPr>
                        <a:t> </a:t>
                      </a:r>
                      <a:r>
                        <a:rPr lang="en-US" sz="800" dirty="0">
                          <a:latin typeface="Lato Light" panose="020F0502020204030203" pitchFamily="34" charset="0"/>
                          <a:ea typeface="Lato Light" panose="020F0502020204030203" pitchFamily="34" charset="0"/>
                          <a:cs typeface="Lato Light" panose="020F0502020204030203" pitchFamily="34" charset="0"/>
                        </a:rPr>
                        <a:t>promotion plan </a:t>
                      </a:r>
                      <a:r>
                        <a:rPr lang="en-GB" sz="800" dirty="0">
                          <a:latin typeface="Lato Light" panose="020F0502020204030203" pitchFamily="34" charset="0"/>
                          <a:ea typeface="Lato Light" panose="020F0502020204030203" pitchFamily="34" charset="0"/>
                          <a:cs typeface="Lato Light" panose="020F0502020204030203" pitchFamily="34" charset="0"/>
                        </a:rPr>
                        <a:t>for categories to enable brand switch which includes sampling </a:t>
                      </a:r>
                    </a:p>
                  </a:txBody>
                  <a:tcPr>
                    <a:solidFill>
                      <a:schemeClr val="bg1">
                        <a:lumMod val="95000"/>
                      </a:schemeClr>
                    </a:solidFill>
                  </a:tcPr>
                </a:tc>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vMerge="1">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644673181"/>
                  </a:ext>
                </a:extLst>
              </a:tr>
              <a:tr h="360000">
                <a:tc gridSpan="2">
                  <a:txBody>
                    <a:bodyPr/>
                    <a:lstStyle/>
                    <a:p>
                      <a:endParaRPr lang="en-GB" sz="80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hMerge="1">
                  <a:txBody>
                    <a:bodyPr/>
                    <a:lstStyle/>
                    <a:p>
                      <a:endParaRPr lang="en-GB"/>
                    </a:p>
                  </a:txBody>
                  <a:tcPr/>
                </a:tc>
                <a:tc>
                  <a:txBody>
                    <a:bodyPr/>
                    <a:lstStyle/>
                    <a:p>
                      <a:r>
                        <a:rPr lang="en-GB" sz="800" b="1" dirty="0">
                          <a:latin typeface="Lato Light" panose="020F0502020204030203" pitchFamily="34" charset="0"/>
                          <a:ea typeface="Lato Light" panose="020F0502020204030203" pitchFamily="34" charset="0"/>
                          <a:cs typeface="Lato Light" panose="020F0502020204030203" pitchFamily="34" charset="0"/>
                        </a:rPr>
                        <a:t>#4</a:t>
                      </a:r>
                    </a:p>
                    <a:p>
                      <a:r>
                        <a:rPr lang="en-GB" sz="800" dirty="0">
                          <a:latin typeface="Lato Light" panose="020F0502020204030203" pitchFamily="34" charset="0"/>
                          <a:ea typeface="Lato Light" panose="020F0502020204030203" pitchFamily="34" charset="0"/>
                          <a:cs typeface="Lato Light" panose="020F0502020204030203" pitchFamily="34" charset="0"/>
                        </a:rPr>
                        <a:t>Target 0 losses on shelf due</a:t>
                      </a:r>
                    </a:p>
                  </a:txBody>
                  <a:tcPr>
                    <a:solidFill>
                      <a:schemeClr val="bg1">
                        <a:lumMod val="95000"/>
                      </a:schemeClr>
                    </a:solidFill>
                  </a:tcPr>
                </a:tc>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endParaRPr lang="en-GB" sz="8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740089990"/>
                  </a:ext>
                </a:extLst>
              </a:tr>
            </a:tbl>
          </a:graphicData>
        </a:graphic>
      </p:graphicFrame>
      <p:sp>
        <p:nvSpPr>
          <p:cNvPr id="7" name="TextBox 6">
            <a:extLst>
              <a:ext uri="{FF2B5EF4-FFF2-40B4-BE49-F238E27FC236}">
                <a16:creationId xmlns:a16="http://schemas.microsoft.com/office/drawing/2014/main" id="{CB33049F-D893-3916-FCCA-9FBF84F65DED}"/>
              </a:ext>
            </a:extLst>
          </p:cNvPr>
          <p:cNvSpPr txBox="1"/>
          <p:nvPr/>
        </p:nvSpPr>
        <p:spPr>
          <a:xfrm>
            <a:off x="370332" y="6120384"/>
            <a:ext cx="11082528" cy="33855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Comments  : You m</a:t>
            </a:r>
            <a:r>
              <a:rPr lang="en-US" sz="800" dirty="0">
                <a:latin typeface="Lato Light" panose="020F0502020204030203" pitchFamily="34" charset="0"/>
                <a:ea typeface="Lato Light" panose="020F0502020204030203" pitchFamily="34" charset="0"/>
                <a:cs typeface="Lato Light" panose="020F0502020204030203" pitchFamily="34" charset="0"/>
              </a:rPr>
              <a:t>ay use sales data generated at a store level</a:t>
            </a:r>
            <a:r>
              <a:rPr lang="en-GB" sz="800" dirty="0">
                <a:latin typeface="Lato Light" panose="020F0502020204030203" pitchFamily="34" charset="0"/>
                <a:ea typeface="Lato Light" panose="020F0502020204030203" pitchFamily="34" charset="0"/>
                <a:cs typeface="Lato Light" panose="020F0502020204030203" pitchFamily="34" charset="0"/>
              </a:rPr>
              <a:t> for your Trade Marketing P&amp;L.</a:t>
            </a:r>
          </a:p>
          <a:p>
            <a:r>
              <a:rPr lang="en-GB" sz="800" dirty="0">
                <a:latin typeface="Lato Light" panose="020F0502020204030203" pitchFamily="34" charset="0"/>
                <a:ea typeface="Lato Light" panose="020F0502020204030203" pitchFamily="34" charset="0"/>
                <a:cs typeface="Lato Light" panose="020F0502020204030203" pitchFamily="34" charset="0"/>
              </a:rPr>
              <a:t>Please differentiate between sell or shipment inwards data and sell out or shipment out data between trade channels and manufacturers. </a:t>
            </a:r>
            <a:r>
              <a:rPr lang="en-US" sz="800" dirty="0">
                <a:latin typeface="Lato Light" panose="020F0502020204030203" pitchFamily="34" charset="0"/>
                <a:ea typeface="Lato Light" panose="020F0502020204030203" pitchFamily="34" charset="0"/>
                <a:cs typeface="Lato Light" panose="020F0502020204030203" pitchFamily="34" charset="0"/>
              </a:rPr>
              <a:t>  </a:t>
            </a:r>
            <a:r>
              <a:rPr lang="en-GB" sz="800" dirty="0">
                <a:latin typeface="Lato Light" panose="020F0502020204030203" pitchFamily="34" charset="0"/>
                <a:ea typeface="Lato Light" panose="020F0502020204030203" pitchFamily="34" charset="0"/>
                <a:cs typeface="Lato Light" panose="020F0502020204030203" pitchFamily="34" charset="0"/>
              </a:rPr>
              <a:t> </a:t>
            </a:r>
          </a:p>
        </p:txBody>
      </p:sp>
      <p:sp>
        <p:nvSpPr>
          <p:cNvPr id="9" name="Rectangle 8">
            <a:extLst>
              <a:ext uri="{FF2B5EF4-FFF2-40B4-BE49-F238E27FC236}">
                <a16:creationId xmlns:a16="http://schemas.microsoft.com/office/drawing/2014/main" id="{706C299C-D5F1-95ED-2ED2-F651973D069B}"/>
              </a:ext>
            </a:extLst>
          </p:cNvPr>
          <p:cNvSpPr/>
          <p:nvPr/>
        </p:nvSpPr>
        <p:spPr>
          <a:xfrm>
            <a:off x="10024533" y="829734"/>
            <a:ext cx="1299633" cy="2624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9052</a:t>
            </a:r>
          </a:p>
        </p:txBody>
      </p:sp>
    </p:spTree>
    <p:extLst>
      <p:ext uri="{BB962C8B-B14F-4D97-AF65-F5344CB8AC3E}">
        <p14:creationId xmlns:p14="http://schemas.microsoft.com/office/powerpoint/2010/main" val="4123303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06A5CA-D39F-CAC0-71A8-4E5F3E06D459}"/>
              </a:ext>
            </a:extLst>
          </p:cNvPr>
          <p:cNvPicPr>
            <a:picLocks noChangeAspect="1"/>
          </p:cNvPicPr>
          <p:nvPr/>
        </p:nvPicPr>
        <p:blipFill>
          <a:blip r:embed="rId2"/>
          <a:stretch>
            <a:fillRect/>
          </a:stretch>
        </p:blipFill>
        <p:spPr>
          <a:xfrm>
            <a:off x="922692" y="925441"/>
            <a:ext cx="9517533" cy="5530539"/>
          </a:xfrm>
          <a:prstGeom prst="rect">
            <a:avLst/>
          </a:prstGeom>
        </p:spPr>
      </p:pic>
      <p:sp>
        <p:nvSpPr>
          <p:cNvPr id="3" name="TextBox 2">
            <a:extLst>
              <a:ext uri="{FF2B5EF4-FFF2-40B4-BE49-F238E27FC236}">
                <a16:creationId xmlns:a16="http://schemas.microsoft.com/office/drawing/2014/main" id="{B07B0306-06D0-44CD-477F-09CFB4F054BF}"/>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4" name="Picture 3" descr="Logo&#10;&#10;Description automatically generated">
            <a:extLst>
              <a:ext uri="{FF2B5EF4-FFF2-40B4-BE49-F238E27FC236}">
                <a16:creationId xmlns:a16="http://schemas.microsoft.com/office/drawing/2014/main" id="{DC0FE599-FD9C-5DC9-F054-095B6803E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88C8D57E-92CB-F074-18C3-D59E191E854A}"/>
              </a:ext>
            </a:extLst>
          </p:cNvPr>
          <p:cNvSpPr>
            <a:spLocks noGrp="1"/>
          </p:cNvSpPr>
          <p:nvPr>
            <p:ph type="ftr" sz="quarter" idx="11"/>
          </p:nvPr>
        </p:nvSpPr>
        <p:spPr>
          <a:xfrm>
            <a:off x="4056888" y="6492875"/>
            <a:ext cx="4114800" cy="365125"/>
          </a:xfrm>
        </p:spPr>
        <p:txBody>
          <a:bodyPr/>
          <a:lstStyle/>
          <a:p>
            <a:r>
              <a:rPr lang="en-GB" dirty="0"/>
              <a:t>www.upskilpro.com</a:t>
            </a:r>
          </a:p>
        </p:txBody>
      </p:sp>
    </p:spTree>
    <p:extLst>
      <p:ext uri="{BB962C8B-B14F-4D97-AF65-F5344CB8AC3E}">
        <p14:creationId xmlns:p14="http://schemas.microsoft.com/office/powerpoint/2010/main" val="216256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DC5A076-E5DF-580A-F029-EF20F15402AC}"/>
              </a:ext>
            </a:extLst>
          </p:cNvPr>
          <p:cNvPicPr>
            <a:picLocks noChangeAspect="1"/>
          </p:cNvPicPr>
          <p:nvPr/>
        </p:nvPicPr>
        <p:blipFill>
          <a:blip r:embed="rId2"/>
          <a:stretch>
            <a:fillRect/>
          </a:stretch>
        </p:blipFill>
        <p:spPr>
          <a:xfrm>
            <a:off x="1598503" y="997117"/>
            <a:ext cx="8466944" cy="5379550"/>
          </a:xfrm>
          <a:prstGeom prst="rect">
            <a:avLst/>
          </a:prstGeom>
        </p:spPr>
      </p:pic>
      <p:sp>
        <p:nvSpPr>
          <p:cNvPr id="3" name="TextBox 2">
            <a:extLst>
              <a:ext uri="{FF2B5EF4-FFF2-40B4-BE49-F238E27FC236}">
                <a16:creationId xmlns:a16="http://schemas.microsoft.com/office/drawing/2014/main" id="{7BBDAA21-E036-D136-3D50-58E6044B8A6E}"/>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4" name="Picture 3" descr="Logo&#10;&#10;Description automatically generated">
            <a:extLst>
              <a:ext uri="{FF2B5EF4-FFF2-40B4-BE49-F238E27FC236}">
                <a16:creationId xmlns:a16="http://schemas.microsoft.com/office/drawing/2014/main" id="{CA94F8AE-C886-FFD0-6D9A-72CE4FDE0D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DBED5872-C71A-D55A-DF5A-4671D1F74501}"/>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1190788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6F0BF-E7FD-67D5-3D6C-141D64C5C0F1}"/>
              </a:ext>
            </a:extLst>
          </p:cNvPr>
          <p:cNvPicPr>
            <a:picLocks noChangeAspect="1"/>
          </p:cNvPicPr>
          <p:nvPr/>
        </p:nvPicPr>
        <p:blipFill>
          <a:blip r:embed="rId2"/>
          <a:stretch>
            <a:fillRect/>
          </a:stretch>
        </p:blipFill>
        <p:spPr>
          <a:xfrm>
            <a:off x="772997" y="1431442"/>
            <a:ext cx="10023835" cy="4029189"/>
          </a:xfrm>
          <a:prstGeom prst="rect">
            <a:avLst/>
          </a:prstGeom>
        </p:spPr>
      </p:pic>
      <p:sp>
        <p:nvSpPr>
          <p:cNvPr id="3" name="TextBox 2">
            <a:extLst>
              <a:ext uri="{FF2B5EF4-FFF2-40B4-BE49-F238E27FC236}">
                <a16:creationId xmlns:a16="http://schemas.microsoft.com/office/drawing/2014/main" id="{25196AB4-756F-26E0-B243-9537A4998BD6}"/>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Examples of TM .</a:t>
            </a:r>
          </a:p>
        </p:txBody>
      </p:sp>
      <p:pic>
        <p:nvPicPr>
          <p:cNvPr id="4" name="Picture 3" descr="Logo&#10;&#10;Description automatically generated">
            <a:extLst>
              <a:ext uri="{FF2B5EF4-FFF2-40B4-BE49-F238E27FC236}">
                <a16:creationId xmlns:a16="http://schemas.microsoft.com/office/drawing/2014/main" id="{50317484-A76B-E078-9EA2-D80CFDC84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1BADB8E2-C541-8D0B-974F-34F9BC8702B8}"/>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172196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59AC60-BF4E-FEB7-B7D6-592CFEECBF65}"/>
              </a:ext>
            </a:extLst>
          </p:cNvPr>
          <p:cNvSpPr txBox="1"/>
          <p:nvPr/>
        </p:nvSpPr>
        <p:spPr>
          <a:xfrm>
            <a:off x="0" y="2990944"/>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Analysis</a:t>
            </a:r>
          </a:p>
        </p:txBody>
      </p:sp>
    </p:spTree>
    <p:extLst>
      <p:ext uri="{BB962C8B-B14F-4D97-AF65-F5344CB8AC3E}">
        <p14:creationId xmlns:p14="http://schemas.microsoft.com/office/powerpoint/2010/main" val="17548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AF00-BD5A-D419-DFE6-073B2A669DD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 Objectives</a:t>
            </a:r>
          </a:p>
        </p:txBody>
      </p:sp>
      <p:pic>
        <p:nvPicPr>
          <p:cNvPr id="3" name="Picture 2" descr="Logo&#10;&#10;Description automatically generated">
            <a:extLst>
              <a:ext uri="{FF2B5EF4-FFF2-40B4-BE49-F238E27FC236}">
                <a16:creationId xmlns:a16="http://schemas.microsoft.com/office/drawing/2014/main" id="{70DE14FA-6BD3-1326-4E43-5D8A5BE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F967E1-4774-9DC4-7426-D528AF360E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5" name="Table 5">
            <a:extLst>
              <a:ext uri="{FF2B5EF4-FFF2-40B4-BE49-F238E27FC236}">
                <a16:creationId xmlns:a16="http://schemas.microsoft.com/office/drawing/2014/main" id="{44F2C7DE-16E2-BFF7-1B2F-85794C3A6AEF}"/>
              </a:ext>
            </a:extLst>
          </p:cNvPr>
          <p:cNvGraphicFramePr>
            <a:graphicFrameLocks noGrp="1"/>
          </p:cNvGraphicFramePr>
          <p:nvPr/>
        </p:nvGraphicFramePr>
        <p:xfrm>
          <a:off x="824812" y="1770243"/>
          <a:ext cx="10251591" cy="3165840"/>
        </p:xfrm>
        <a:graphic>
          <a:graphicData uri="http://schemas.openxmlformats.org/drawingml/2006/table">
            <a:tbl>
              <a:tblPr firstRow="1" bandRow="1">
                <a:tableStyleId>{5C22544A-7EE6-4342-B048-85BDC9FD1C3A}</a:tableStyleId>
              </a:tblPr>
              <a:tblGrid>
                <a:gridCol w="2931886">
                  <a:extLst>
                    <a:ext uri="{9D8B030D-6E8A-4147-A177-3AD203B41FA5}">
                      <a16:colId xmlns:a16="http://schemas.microsoft.com/office/drawing/2014/main" val="1207560090"/>
                    </a:ext>
                  </a:extLst>
                </a:gridCol>
                <a:gridCol w="2193909">
                  <a:extLst>
                    <a:ext uri="{9D8B030D-6E8A-4147-A177-3AD203B41FA5}">
                      <a16:colId xmlns:a16="http://schemas.microsoft.com/office/drawing/2014/main" val="4118078510"/>
                    </a:ext>
                  </a:extLst>
                </a:gridCol>
                <a:gridCol w="2562898">
                  <a:extLst>
                    <a:ext uri="{9D8B030D-6E8A-4147-A177-3AD203B41FA5}">
                      <a16:colId xmlns:a16="http://schemas.microsoft.com/office/drawing/2014/main" val="3107985587"/>
                    </a:ext>
                  </a:extLst>
                </a:gridCol>
                <a:gridCol w="2562898">
                  <a:extLst>
                    <a:ext uri="{9D8B030D-6E8A-4147-A177-3AD203B41FA5}">
                      <a16:colId xmlns:a16="http://schemas.microsoft.com/office/drawing/2014/main" val="364046904"/>
                    </a:ext>
                  </a:extLst>
                </a:gridCol>
              </a:tblGrid>
              <a:tr h="342770">
                <a:tc>
                  <a:txBody>
                    <a:bodyPr/>
                    <a:lstStyle/>
                    <a:p>
                      <a:r>
                        <a:rPr lang="en-GB" dirty="0"/>
                        <a:t>Business</a:t>
                      </a:r>
                    </a:p>
                  </a:txBody>
                  <a:tcPr/>
                </a:tc>
                <a:tc>
                  <a:txBody>
                    <a:bodyPr/>
                    <a:lstStyle/>
                    <a:p>
                      <a:r>
                        <a:rPr lang="en-GB" dirty="0"/>
                        <a:t>XX</a:t>
                      </a:r>
                    </a:p>
                  </a:txBody>
                  <a:tcPr/>
                </a:tc>
                <a:tc>
                  <a:txBody>
                    <a:bodyPr/>
                    <a:lstStyle/>
                    <a:p>
                      <a:r>
                        <a:rPr lang="en-GB" dirty="0"/>
                        <a:t>Market</a:t>
                      </a:r>
                    </a:p>
                  </a:txBody>
                  <a:tcPr/>
                </a:tc>
                <a:tc>
                  <a:txBody>
                    <a:bodyPr/>
                    <a:lstStyle/>
                    <a:p>
                      <a:r>
                        <a:rPr lang="en-GB" dirty="0"/>
                        <a:t>AA</a:t>
                      </a:r>
                    </a:p>
                  </a:txBody>
                  <a:tcPr/>
                </a:tc>
                <a:extLst>
                  <a:ext uri="{0D108BD9-81ED-4DB2-BD59-A6C34878D82A}">
                    <a16:rowId xmlns:a16="http://schemas.microsoft.com/office/drawing/2014/main" val="385497981"/>
                  </a:ext>
                </a:extLst>
              </a:tr>
              <a:tr h="360000">
                <a:tc>
                  <a:txBody>
                    <a:bodyPr/>
                    <a:lstStyle/>
                    <a:p>
                      <a:r>
                        <a:rPr lang="en-GB" sz="1200" dirty="0"/>
                        <a:t>Brand </a:t>
                      </a:r>
                    </a:p>
                  </a:txBody>
                  <a:tcPr>
                    <a:solidFill>
                      <a:schemeClr val="bg1">
                        <a:lumMod val="95000"/>
                      </a:schemeClr>
                    </a:solidFill>
                  </a:tcPr>
                </a:tc>
                <a:tc>
                  <a:txBody>
                    <a:bodyPr/>
                    <a:lstStyle/>
                    <a:p>
                      <a:r>
                        <a:rPr lang="en-GB" sz="1200" dirty="0"/>
                        <a:t>YY</a:t>
                      </a:r>
                    </a:p>
                  </a:txBody>
                  <a:tcPr>
                    <a:solidFill>
                      <a:schemeClr val="bg1">
                        <a:lumMod val="95000"/>
                      </a:schemeClr>
                    </a:solidFill>
                  </a:tcPr>
                </a:tc>
                <a:tc>
                  <a:txBody>
                    <a:bodyPr/>
                    <a:lstStyle/>
                    <a:p>
                      <a:r>
                        <a:rPr lang="en-GB" sz="1200" dirty="0"/>
                        <a:t>Area</a:t>
                      </a:r>
                    </a:p>
                  </a:txBody>
                  <a:tcPr>
                    <a:solidFill>
                      <a:schemeClr val="bg1">
                        <a:lumMod val="95000"/>
                      </a:schemeClr>
                    </a:solidFill>
                  </a:tcPr>
                </a:tc>
                <a:tc>
                  <a:txBody>
                    <a:bodyPr/>
                    <a:lstStyle/>
                    <a:p>
                      <a:r>
                        <a:rPr lang="en-GB" sz="1200" dirty="0"/>
                        <a:t>ZZ</a:t>
                      </a:r>
                    </a:p>
                  </a:txBody>
                  <a:tcPr>
                    <a:solidFill>
                      <a:schemeClr val="bg1">
                        <a:lumMod val="95000"/>
                      </a:schemeClr>
                    </a:solidFill>
                  </a:tcPr>
                </a:tc>
                <a:extLst>
                  <a:ext uri="{0D108BD9-81ED-4DB2-BD59-A6C34878D82A}">
                    <a16:rowId xmlns:a16="http://schemas.microsoft.com/office/drawing/2014/main" val="1612073081"/>
                  </a:ext>
                </a:extLst>
              </a:tr>
              <a:tr h="360000">
                <a:tc>
                  <a:txBody>
                    <a:bodyPr/>
                    <a:lstStyle/>
                    <a:p>
                      <a:r>
                        <a:rPr lang="en-GB" sz="1200" dirty="0"/>
                        <a:t>Objective </a:t>
                      </a:r>
                    </a:p>
                  </a:txBody>
                  <a:tcPr>
                    <a:solidFill>
                      <a:schemeClr val="bg1">
                        <a:lumMod val="95000"/>
                      </a:schemeClr>
                    </a:solidFill>
                  </a:tcPr>
                </a:tc>
                <a:tc gridSpan="3">
                  <a:txBody>
                    <a:bodyPr/>
                    <a:lstStyle/>
                    <a:p>
                      <a:r>
                        <a:rPr lang="en-GB" sz="1200" dirty="0"/>
                        <a:t>To Increase the brand market share of brand XX from 3.2 % to 5 % in Walmart , Mississauga , by conducting a consumer promotion of Buy 2 Get 1 free in the 300ML size along with POS placements and in store promotion during the period of Jan 1 to Jan 30   </a:t>
                      </a:r>
                    </a:p>
                  </a:txBody>
                  <a:tcPr>
                    <a:solidFill>
                      <a:schemeClr val="bg1">
                        <a:lumMod val="95000"/>
                      </a:schemeClr>
                    </a:solidFill>
                  </a:tcPr>
                </a:tc>
                <a:tc hMerge="1">
                  <a:txBody>
                    <a:bodyPr/>
                    <a:lstStyle/>
                    <a:p>
                      <a:endParaRPr lang="en-GB" dirty="0"/>
                    </a:p>
                  </a:txBody>
                  <a:tcPr>
                    <a:solidFill>
                      <a:schemeClr val="bg1">
                        <a:lumMod val="85000"/>
                      </a:schemeClr>
                    </a:solidFill>
                  </a:tcPr>
                </a:tc>
                <a:tc hMerge="1">
                  <a:txBody>
                    <a:bodyPr/>
                    <a:lstStyle/>
                    <a:p>
                      <a:endParaRPr lang="en-GB" dirty="0"/>
                    </a:p>
                  </a:txBody>
                  <a:tcPr>
                    <a:solidFill>
                      <a:schemeClr val="bg1">
                        <a:lumMod val="85000"/>
                      </a:schemeClr>
                    </a:solidFill>
                  </a:tcPr>
                </a:tc>
                <a:extLst>
                  <a:ext uri="{0D108BD9-81ED-4DB2-BD59-A6C34878D82A}">
                    <a16:rowId xmlns:a16="http://schemas.microsoft.com/office/drawing/2014/main" val="1871633017"/>
                  </a:ext>
                </a:extLst>
              </a:tr>
              <a:tr h="360000">
                <a:tc>
                  <a:txBody>
                    <a:bodyPr/>
                    <a:lstStyle/>
                    <a:p>
                      <a:r>
                        <a:rPr lang="en-GB" sz="1200" dirty="0"/>
                        <a:t>Objective </a:t>
                      </a:r>
                    </a:p>
                  </a:txBody>
                  <a:tcPr>
                    <a:solidFill>
                      <a:schemeClr val="bg1">
                        <a:lumMod val="95000"/>
                      </a:schemeClr>
                    </a:solidFill>
                  </a:tcPr>
                </a:tc>
                <a:tc>
                  <a:txBody>
                    <a:bodyPr/>
                    <a:lstStyle/>
                    <a:p>
                      <a:r>
                        <a:rPr lang="en-GB" sz="1200" dirty="0"/>
                        <a:t>3.2 % </a:t>
                      </a:r>
                    </a:p>
                  </a:txBody>
                  <a:tcPr>
                    <a:solidFill>
                      <a:schemeClr val="bg1">
                        <a:lumMod val="95000"/>
                      </a:schemeClr>
                    </a:solidFill>
                  </a:tcPr>
                </a:tc>
                <a:tc>
                  <a:txBody>
                    <a:bodyPr/>
                    <a:lstStyle/>
                    <a:p>
                      <a:r>
                        <a:rPr lang="en-GB" sz="1200" dirty="0"/>
                        <a:t>5%</a:t>
                      </a:r>
                    </a:p>
                  </a:txBody>
                  <a:tcPr>
                    <a:solidFill>
                      <a:schemeClr val="bg1">
                        <a:lumMod val="95000"/>
                      </a:schemeClr>
                    </a:solidFill>
                  </a:tcPr>
                </a:tc>
                <a:tc>
                  <a:txBody>
                    <a:bodyPr/>
                    <a:lstStyle/>
                    <a:p>
                      <a:r>
                        <a:rPr lang="en-GB" sz="1200" dirty="0"/>
                        <a:t>Gain of 1.8%</a:t>
                      </a:r>
                    </a:p>
                  </a:txBody>
                  <a:tcPr>
                    <a:solidFill>
                      <a:schemeClr val="bg1">
                        <a:lumMod val="95000"/>
                      </a:schemeClr>
                    </a:solidFill>
                  </a:tcPr>
                </a:tc>
                <a:extLst>
                  <a:ext uri="{0D108BD9-81ED-4DB2-BD59-A6C34878D82A}">
                    <a16:rowId xmlns:a16="http://schemas.microsoft.com/office/drawing/2014/main" val="4246901403"/>
                  </a:ext>
                </a:extLst>
              </a:tr>
              <a:tr h="360000">
                <a:tc>
                  <a:txBody>
                    <a:bodyPr/>
                    <a:lstStyle/>
                    <a:p>
                      <a:r>
                        <a:rPr lang="en-GB" sz="1200" dirty="0"/>
                        <a:t>Review Date 15 Feb</a:t>
                      </a:r>
                    </a:p>
                  </a:txBody>
                  <a:tcPr>
                    <a:solidFill>
                      <a:schemeClr val="bg1">
                        <a:lumMod val="95000"/>
                      </a:schemeClr>
                    </a:solidFill>
                  </a:tcPr>
                </a:tc>
                <a:tc>
                  <a:txBody>
                    <a:bodyPr/>
                    <a:lstStyle/>
                    <a:p>
                      <a:r>
                        <a:rPr lang="en-GB" sz="1200" dirty="0"/>
                        <a:t>Name</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60000">
                <a:tc>
                  <a:txBody>
                    <a:bodyPr/>
                    <a:lstStyle/>
                    <a:p>
                      <a:r>
                        <a:rPr lang="en-GB" sz="1200" dirty="0"/>
                        <a:t>Initiator 1</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942931181"/>
                  </a:ext>
                </a:extLst>
              </a:tr>
              <a:tr h="360000">
                <a:tc>
                  <a:txBody>
                    <a:bodyPr/>
                    <a:lstStyle/>
                    <a:p>
                      <a:r>
                        <a:rPr lang="en-GB" sz="1200" dirty="0"/>
                        <a:t>Reviewer 2</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90979866"/>
                  </a:ext>
                </a:extLst>
              </a:tr>
              <a:tr h="360000">
                <a:tc>
                  <a:txBody>
                    <a:bodyPr/>
                    <a:lstStyle/>
                    <a:p>
                      <a:r>
                        <a:rPr lang="en-GB" sz="1200" dirty="0"/>
                        <a:t>Reviewer 3</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78758876"/>
                  </a:ext>
                </a:extLst>
              </a:tr>
            </a:tbl>
          </a:graphicData>
        </a:graphic>
      </p:graphicFrame>
      <p:sp>
        <p:nvSpPr>
          <p:cNvPr id="6" name="TextBox 5">
            <a:extLst>
              <a:ext uri="{FF2B5EF4-FFF2-40B4-BE49-F238E27FC236}">
                <a16:creationId xmlns:a16="http://schemas.microsoft.com/office/drawing/2014/main" id="{DA05382B-42A6-C3B1-D063-9A2B212AAF84}"/>
              </a:ext>
            </a:extLst>
          </p:cNvPr>
          <p:cNvSpPr txBox="1"/>
          <p:nvPr/>
        </p:nvSpPr>
        <p:spPr>
          <a:xfrm>
            <a:off x="9585434" y="4229663"/>
            <a:ext cx="1905376" cy="138499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a:ea typeface="+mn-ea"/>
                <a:cs typeface="+mn-cs"/>
              </a:rPr>
              <a:t>Objectives should be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prstClr val="black"/>
                </a:solidFill>
                <a:effectLst/>
                <a:uLnTx/>
                <a:uFillTx/>
                <a:latin typeface="Lato Light"/>
                <a:ea typeface="+mn-ea"/>
                <a:cs typeface="+mn-cs"/>
              </a:rPr>
              <a:t>Specific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prstClr val="black"/>
                </a:solidFill>
                <a:effectLst/>
                <a:uLnTx/>
                <a:uFillTx/>
                <a:latin typeface="Lato Light"/>
                <a:ea typeface="+mn-ea"/>
                <a:cs typeface="+mn-cs"/>
              </a:rPr>
              <a:t>Measurable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prstClr val="black"/>
                </a:solidFill>
                <a:effectLst/>
                <a:uLnTx/>
                <a:uFillTx/>
                <a:latin typeface="Lato Light"/>
                <a:ea typeface="+mn-ea"/>
                <a:cs typeface="+mn-cs"/>
              </a:rPr>
              <a:t>Actionable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prstClr val="black"/>
                </a:solidFill>
                <a:effectLst/>
                <a:uLnTx/>
                <a:uFillTx/>
                <a:latin typeface="Lato Light"/>
                <a:ea typeface="+mn-ea"/>
                <a:cs typeface="+mn-cs"/>
              </a:rPr>
              <a:t>Relevant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400" b="1" i="1" u="none" strike="noStrike" kern="1200" cap="none" spc="0" normalizeH="0" baseline="0" noProof="0" dirty="0">
                <a:ln>
                  <a:noFill/>
                </a:ln>
                <a:solidFill>
                  <a:prstClr val="black"/>
                </a:solidFill>
                <a:effectLst/>
                <a:uLnTx/>
                <a:uFillTx/>
                <a:latin typeface="Lato Light"/>
                <a:ea typeface="+mn-ea"/>
                <a:cs typeface="+mn-cs"/>
              </a:rPr>
              <a:t>Timebound </a:t>
            </a:r>
          </a:p>
        </p:txBody>
      </p:sp>
    </p:spTree>
    <p:extLst>
      <p:ext uri="{BB962C8B-B14F-4D97-AF65-F5344CB8AC3E}">
        <p14:creationId xmlns:p14="http://schemas.microsoft.com/office/powerpoint/2010/main" val="253924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402594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AF00-BD5A-D419-DFE6-073B2A669DD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Specifics</a:t>
            </a:r>
          </a:p>
        </p:txBody>
      </p:sp>
      <p:pic>
        <p:nvPicPr>
          <p:cNvPr id="3" name="Picture 2" descr="Logo&#10;&#10;Description automatically generated">
            <a:extLst>
              <a:ext uri="{FF2B5EF4-FFF2-40B4-BE49-F238E27FC236}">
                <a16:creationId xmlns:a16="http://schemas.microsoft.com/office/drawing/2014/main" id="{70DE14FA-6BD3-1326-4E43-5D8A5BE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F967E1-4774-9DC4-7426-D528AF360E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5" name="Table 5">
            <a:extLst>
              <a:ext uri="{FF2B5EF4-FFF2-40B4-BE49-F238E27FC236}">
                <a16:creationId xmlns:a16="http://schemas.microsoft.com/office/drawing/2014/main" id="{44F2C7DE-16E2-BFF7-1B2F-85794C3A6AEF}"/>
              </a:ext>
            </a:extLst>
          </p:cNvPr>
          <p:cNvGraphicFramePr>
            <a:graphicFrameLocks noGrp="1"/>
          </p:cNvGraphicFramePr>
          <p:nvPr/>
        </p:nvGraphicFramePr>
        <p:xfrm>
          <a:off x="689679" y="1702677"/>
          <a:ext cx="10251591" cy="2776768"/>
        </p:xfrm>
        <a:graphic>
          <a:graphicData uri="http://schemas.openxmlformats.org/drawingml/2006/table">
            <a:tbl>
              <a:tblPr firstRow="1" bandRow="1">
                <a:tableStyleId>{5C22544A-7EE6-4342-B048-85BDC9FD1C3A}</a:tableStyleId>
              </a:tblPr>
              <a:tblGrid>
                <a:gridCol w="2931886">
                  <a:extLst>
                    <a:ext uri="{9D8B030D-6E8A-4147-A177-3AD203B41FA5}">
                      <a16:colId xmlns:a16="http://schemas.microsoft.com/office/drawing/2014/main" val="1207560090"/>
                    </a:ext>
                  </a:extLst>
                </a:gridCol>
                <a:gridCol w="2391854">
                  <a:extLst>
                    <a:ext uri="{9D8B030D-6E8A-4147-A177-3AD203B41FA5}">
                      <a16:colId xmlns:a16="http://schemas.microsoft.com/office/drawing/2014/main" val="4118078510"/>
                    </a:ext>
                  </a:extLst>
                </a:gridCol>
                <a:gridCol w="2364953">
                  <a:extLst>
                    <a:ext uri="{9D8B030D-6E8A-4147-A177-3AD203B41FA5}">
                      <a16:colId xmlns:a16="http://schemas.microsoft.com/office/drawing/2014/main" val="2559892957"/>
                    </a:ext>
                  </a:extLst>
                </a:gridCol>
                <a:gridCol w="2562898">
                  <a:extLst>
                    <a:ext uri="{9D8B030D-6E8A-4147-A177-3AD203B41FA5}">
                      <a16:colId xmlns:a16="http://schemas.microsoft.com/office/drawing/2014/main" val="364046904"/>
                    </a:ext>
                  </a:extLst>
                </a:gridCol>
              </a:tblGrid>
              <a:tr h="360993">
                <a:tc>
                  <a:txBody>
                    <a:bodyPr/>
                    <a:lstStyle/>
                    <a:p>
                      <a:r>
                        <a:rPr lang="en-GB" dirty="0"/>
                        <a:t>Overview </a:t>
                      </a:r>
                    </a:p>
                  </a:txBody>
                  <a:tcPr/>
                </a:tc>
                <a:tc>
                  <a:txBody>
                    <a:bodyPr/>
                    <a:lstStyle/>
                    <a:p>
                      <a:r>
                        <a:rPr lang="en-GB" dirty="0"/>
                        <a:t>Data</a:t>
                      </a:r>
                    </a:p>
                  </a:txBody>
                  <a:tcPr/>
                </a:tc>
                <a:tc>
                  <a:txBody>
                    <a:bodyPr/>
                    <a:lstStyle/>
                    <a:p>
                      <a:r>
                        <a:rPr lang="en-GB" dirty="0"/>
                        <a:t>Commentary</a:t>
                      </a:r>
                    </a:p>
                  </a:txBody>
                  <a:tcPr/>
                </a:tc>
                <a:tc>
                  <a:txBody>
                    <a:bodyPr/>
                    <a:lstStyle/>
                    <a:p>
                      <a:r>
                        <a:rPr lang="en-GB" dirty="0"/>
                        <a:t>Basic Analysis</a:t>
                      </a:r>
                    </a:p>
                  </a:txBody>
                  <a:tcPr/>
                </a:tc>
                <a:extLst>
                  <a:ext uri="{0D108BD9-81ED-4DB2-BD59-A6C34878D82A}">
                    <a16:rowId xmlns:a16="http://schemas.microsoft.com/office/drawing/2014/main" val="385497981"/>
                  </a:ext>
                </a:extLst>
              </a:tr>
              <a:tr h="301376">
                <a:tc>
                  <a:txBody>
                    <a:bodyPr/>
                    <a:lstStyle/>
                    <a:p>
                      <a:r>
                        <a:rPr lang="en-GB" sz="1200" dirty="0"/>
                        <a:t>Business</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28912356"/>
                  </a:ext>
                </a:extLst>
              </a:tr>
              <a:tr h="301376">
                <a:tc>
                  <a:txBody>
                    <a:bodyPr/>
                    <a:lstStyle/>
                    <a:p>
                      <a:r>
                        <a:rPr lang="en-GB" sz="1200" dirty="0"/>
                        <a:t>Brand  </a:t>
                      </a:r>
                    </a:p>
                  </a:txBody>
                  <a:tcPr>
                    <a:solidFill>
                      <a:schemeClr val="bg1">
                        <a:lumMod val="95000"/>
                      </a:schemeClr>
                    </a:solidFill>
                  </a:tcPr>
                </a:tc>
                <a:tc>
                  <a:txBody>
                    <a:bodyPr/>
                    <a:lstStyle/>
                    <a:p>
                      <a:r>
                        <a:rPr lang="en-GB" sz="1200" dirty="0"/>
                        <a:t>Market Size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Competitive analysis</a:t>
                      </a:r>
                    </a:p>
                  </a:txBody>
                  <a:tcPr>
                    <a:solidFill>
                      <a:schemeClr val="bg1">
                        <a:lumMod val="95000"/>
                      </a:schemeClr>
                    </a:solidFill>
                  </a:tcPr>
                </a:tc>
                <a:tc>
                  <a:txBody>
                    <a:bodyPr/>
                    <a:lstStyle/>
                    <a:p>
                      <a:r>
                        <a:rPr lang="en-GB" sz="1200" dirty="0"/>
                        <a:t>Strengths</a:t>
                      </a:r>
                    </a:p>
                  </a:txBody>
                  <a:tcPr>
                    <a:solidFill>
                      <a:schemeClr val="bg1">
                        <a:lumMod val="95000"/>
                      </a:schemeClr>
                    </a:solidFill>
                  </a:tcPr>
                </a:tc>
                <a:extLst>
                  <a:ext uri="{0D108BD9-81ED-4DB2-BD59-A6C34878D82A}">
                    <a16:rowId xmlns:a16="http://schemas.microsoft.com/office/drawing/2014/main" val="1612073081"/>
                  </a:ext>
                </a:extLst>
              </a:tr>
              <a:tr h="301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Category</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Market value </a:t>
                      </a:r>
                    </a:p>
                  </a:txBody>
                  <a:tcPr>
                    <a:solidFill>
                      <a:schemeClr val="bg1">
                        <a:lumMod val="95000"/>
                      </a:schemeClr>
                    </a:solidFill>
                  </a:tcPr>
                </a:tc>
                <a:tc>
                  <a:txBody>
                    <a:bodyPr/>
                    <a:lstStyle/>
                    <a:p>
                      <a:r>
                        <a:rPr lang="en-GB" sz="1200" dirty="0"/>
                        <a:t>Brand reviews</a:t>
                      </a:r>
                    </a:p>
                  </a:txBody>
                  <a:tcPr>
                    <a:solidFill>
                      <a:schemeClr val="bg1">
                        <a:lumMod val="95000"/>
                      </a:schemeClr>
                    </a:solidFill>
                  </a:tcPr>
                </a:tc>
                <a:tc>
                  <a:txBody>
                    <a:bodyPr/>
                    <a:lstStyle/>
                    <a:p>
                      <a:r>
                        <a:rPr lang="en-GB" sz="1200" dirty="0"/>
                        <a:t>Weaknesses </a:t>
                      </a:r>
                    </a:p>
                  </a:txBody>
                  <a:tcPr>
                    <a:solidFill>
                      <a:schemeClr val="bg1">
                        <a:lumMod val="95000"/>
                      </a:schemeClr>
                    </a:solidFill>
                  </a:tcPr>
                </a:tc>
                <a:extLst>
                  <a:ext uri="{0D108BD9-81ED-4DB2-BD59-A6C34878D82A}">
                    <a16:rowId xmlns:a16="http://schemas.microsoft.com/office/drawing/2014/main" val="118123027"/>
                  </a:ext>
                </a:extLst>
              </a:tr>
              <a:tr h="301376">
                <a:tc>
                  <a:txBody>
                    <a:bodyPr/>
                    <a:lstStyle/>
                    <a:p>
                      <a:r>
                        <a:rPr lang="en-GB" sz="1200" dirty="0"/>
                        <a:t>Account / Customers</a:t>
                      </a:r>
                    </a:p>
                  </a:txBody>
                  <a:tcPr>
                    <a:solidFill>
                      <a:schemeClr val="bg1">
                        <a:lumMod val="95000"/>
                      </a:schemeClr>
                    </a:solidFill>
                  </a:tcPr>
                </a:tc>
                <a:tc>
                  <a:txBody>
                    <a:bodyPr/>
                    <a:lstStyle/>
                    <a:p>
                      <a:r>
                        <a:rPr lang="en-GB" sz="1200" dirty="0"/>
                        <a:t>Brand Shares Volume</a:t>
                      </a:r>
                    </a:p>
                  </a:txBody>
                  <a:tcPr>
                    <a:solidFill>
                      <a:schemeClr val="bg1">
                        <a:lumMod val="95000"/>
                      </a:schemeClr>
                    </a:solidFill>
                  </a:tcPr>
                </a:tc>
                <a:tc>
                  <a:txBody>
                    <a:bodyPr/>
                    <a:lstStyle/>
                    <a:p>
                      <a:r>
                        <a:rPr lang="en-GB" sz="1200" dirty="0"/>
                        <a:t>Channel reviews </a:t>
                      </a:r>
                    </a:p>
                  </a:txBody>
                  <a:tcPr>
                    <a:solidFill>
                      <a:schemeClr val="bg1">
                        <a:lumMod val="95000"/>
                      </a:schemeClr>
                    </a:solidFill>
                  </a:tcPr>
                </a:tc>
                <a:tc>
                  <a:txBody>
                    <a:bodyPr/>
                    <a:lstStyle/>
                    <a:p>
                      <a:r>
                        <a:rPr lang="en-GB" sz="1200" dirty="0"/>
                        <a:t>Opportunities </a:t>
                      </a:r>
                    </a:p>
                  </a:txBody>
                  <a:tcPr>
                    <a:solidFill>
                      <a:schemeClr val="bg1">
                        <a:lumMod val="95000"/>
                      </a:schemeClr>
                    </a:solidFill>
                  </a:tcPr>
                </a:tc>
                <a:extLst>
                  <a:ext uri="{0D108BD9-81ED-4DB2-BD59-A6C34878D82A}">
                    <a16:rowId xmlns:a16="http://schemas.microsoft.com/office/drawing/2014/main" val="4246901403"/>
                  </a:ext>
                </a:extLst>
              </a:tr>
              <a:tr h="301376">
                <a:tc>
                  <a:txBody>
                    <a:bodyPr/>
                    <a:lstStyle/>
                    <a:p>
                      <a:r>
                        <a:rPr lang="en-GB" sz="1200" dirty="0"/>
                        <a:t>Competing brands </a:t>
                      </a:r>
                    </a:p>
                  </a:txBody>
                  <a:tcPr>
                    <a:solidFill>
                      <a:schemeClr val="bg1">
                        <a:lumMod val="95000"/>
                      </a:schemeClr>
                    </a:solidFill>
                  </a:tcPr>
                </a:tc>
                <a:tc>
                  <a:txBody>
                    <a:bodyPr/>
                    <a:lstStyle/>
                    <a:p>
                      <a:r>
                        <a:rPr lang="en-GB" sz="1200"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r>
                        <a:rPr lang="en-GB" sz="1200" dirty="0"/>
                        <a:t>Threats</a:t>
                      </a:r>
                    </a:p>
                  </a:txBody>
                  <a:tcPr>
                    <a:solidFill>
                      <a:schemeClr val="bg1">
                        <a:lumMod val="95000"/>
                      </a:schemeClr>
                    </a:solidFill>
                  </a:tcPr>
                </a:tc>
                <a:extLst>
                  <a:ext uri="{0D108BD9-81ED-4DB2-BD59-A6C34878D82A}">
                    <a16:rowId xmlns:a16="http://schemas.microsoft.com/office/drawing/2014/main" val="1086604594"/>
                  </a:ext>
                </a:extLst>
              </a:tr>
              <a:tr h="301376">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942931181"/>
                  </a:ext>
                </a:extLst>
              </a:tr>
              <a:tr h="301376">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90979866"/>
                  </a:ext>
                </a:extLst>
              </a:tr>
              <a:tr h="301376">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78758876"/>
                  </a:ext>
                </a:extLst>
              </a:tr>
            </a:tbl>
          </a:graphicData>
        </a:graphic>
      </p:graphicFrame>
      <p:sp>
        <p:nvSpPr>
          <p:cNvPr id="7" name="Rectangle 6">
            <a:extLst>
              <a:ext uri="{FF2B5EF4-FFF2-40B4-BE49-F238E27FC236}">
                <a16:creationId xmlns:a16="http://schemas.microsoft.com/office/drawing/2014/main" id="{E7054A66-440C-8443-512A-362F471E1719}"/>
              </a:ext>
            </a:extLst>
          </p:cNvPr>
          <p:cNvSpPr/>
          <p:nvPr/>
        </p:nvSpPr>
        <p:spPr>
          <a:xfrm>
            <a:off x="653143" y="4968390"/>
            <a:ext cx="8432299" cy="536028"/>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The above pertains to useful information on one sheet as the idea of trade marketing is to review one category and brand at a time , including conflicting brands and categories into one analysis will not serve any clear purpose. </a:t>
            </a:r>
          </a:p>
        </p:txBody>
      </p:sp>
    </p:spTree>
    <p:extLst>
      <p:ext uri="{BB962C8B-B14F-4D97-AF65-F5344CB8AC3E}">
        <p14:creationId xmlns:p14="http://schemas.microsoft.com/office/powerpoint/2010/main" val="2448431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0C8180-015B-53FD-4E6A-8FA4BC5158C7}"/>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&amp; Channel Sizing </a:t>
            </a:r>
          </a:p>
        </p:txBody>
      </p:sp>
      <p:pic>
        <p:nvPicPr>
          <p:cNvPr id="4" name="Picture 3" descr="Logo&#10;&#10;Description automatically generated">
            <a:extLst>
              <a:ext uri="{FF2B5EF4-FFF2-40B4-BE49-F238E27FC236}">
                <a16:creationId xmlns:a16="http://schemas.microsoft.com/office/drawing/2014/main" id="{E5B2D4F2-60C1-81FB-9CE5-9C0CDEAE9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99478E7F-20EB-302F-6FEB-36A18BB7AE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341381D2-16A7-39E7-0943-74D3E04D7329}"/>
              </a:ext>
            </a:extLst>
          </p:cNvPr>
          <p:cNvGraphicFramePr>
            <a:graphicFrameLocks noGrp="1"/>
          </p:cNvGraphicFramePr>
          <p:nvPr>
            <p:extLst>
              <p:ext uri="{D42A27DB-BD31-4B8C-83A1-F6EECF244321}">
                <p14:modId xmlns:p14="http://schemas.microsoft.com/office/powerpoint/2010/main" val="2229261444"/>
              </p:ext>
            </p:extLst>
          </p:nvPr>
        </p:nvGraphicFramePr>
        <p:xfrm>
          <a:off x="725714" y="1054038"/>
          <a:ext cx="10251591" cy="4431280"/>
        </p:xfrm>
        <a:graphic>
          <a:graphicData uri="http://schemas.openxmlformats.org/drawingml/2006/table">
            <a:tbl>
              <a:tblPr firstRow="1" bandRow="1">
                <a:tableStyleId>{5C22544A-7EE6-4342-B048-85BDC9FD1C3A}</a:tableStyleId>
              </a:tblPr>
              <a:tblGrid>
                <a:gridCol w="2747204">
                  <a:extLst>
                    <a:ext uri="{9D8B030D-6E8A-4147-A177-3AD203B41FA5}">
                      <a16:colId xmlns:a16="http://schemas.microsoft.com/office/drawing/2014/main" val="1207560090"/>
                    </a:ext>
                  </a:extLst>
                </a:gridCol>
                <a:gridCol w="2707165">
                  <a:extLst>
                    <a:ext uri="{9D8B030D-6E8A-4147-A177-3AD203B41FA5}">
                      <a16:colId xmlns:a16="http://schemas.microsoft.com/office/drawing/2014/main" val="4118078510"/>
                    </a:ext>
                  </a:extLst>
                </a:gridCol>
                <a:gridCol w="2234324">
                  <a:extLst>
                    <a:ext uri="{9D8B030D-6E8A-4147-A177-3AD203B41FA5}">
                      <a16:colId xmlns:a16="http://schemas.microsoft.com/office/drawing/2014/main" val="2559892957"/>
                    </a:ext>
                  </a:extLst>
                </a:gridCol>
                <a:gridCol w="2562898">
                  <a:extLst>
                    <a:ext uri="{9D8B030D-6E8A-4147-A177-3AD203B41FA5}">
                      <a16:colId xmlns:a16="http://schemas.microsoft.com/office/drawing/2014/main" val="364046904"/>
                    </a:ext>
                  </a:extLst>
                </a:gridCol>
              </a:tblGrid>
              <a:tr h="372898">
                <a:tc>
                  <a:txBody>
                    <a:bodyPr/>
                    <a:lstStyle/>
                    <a:p>
                      <a:pPr algn="ctr"/>
                      <a:r>
                        <a:rPr lang="en-GB" sz="1400" dirty="0">
                          <a:solidFill>
                            <a:schemeClr val="bg1"/>
                          </a:solidFill>
                        </a:rPr>
                        <a:t>Market </a:t>
                      </a:r>
                    </a:p>
                  </a:txBody>
                  <a:tcPr/>
                </a:tc>
                <a:tc>
                  <a:txBody>
                    <a:bodyPr/>
                    <a:lstStyle/>
                    <a:p>
                      <a:pPr algn="ctr"/>
                      <a:r>
                        <a:rPr lang="en-GB" sz="1400" dirty="0">
                          <a:solidFill>
                            <a:schemeClr val="bg1"/>
                          </a:solidFill>
                        </a:rPr>
                        <a:t>Category </a:t>
                      </a:r>
                    </a:p>
                  </a:txBody>
                  <a:tcPr/>
                </a:tc>
                <a:tc>
                  <a:txBody>
                    <a:bodyPr/>
                    <a:lstStyle/>
                    <a:p>
                      <a:pPr algn="ctr"/>
                      <a:r>
                        <a:rPr lang="en-GB" sz="1400" dirty="0">
                          <a:solidFill>
                            <a:schemeClr val="bg1"/>
                          </a:solidFill>
                        </a:rPr>
                        <a:t>Sub-Category </a:t>
                      </a:r>
                    </a:p>
                  </a:txBody>
                  <a:tcPr/>
                </a:tc>
                <a:tc>
                  <a:txBody>
                    <a:bodyPr/>
                    <a:lstStyle/>
                    <a:p>
                      <a:pPr algn="ctr"/>
                      <a:r>
                        <a:rPr lang="en-GB" sz="1400" dirty="0">
                          <a:solidFill>
                            <a:schemeClr val="bg1"/>
                          </a:solidFill>
                        </a:rPr>
                        <a:t>Brand</a:t>
                      </a:r>
                    </a:p>
                  </a:txBody>
                  <a:tcPr/>
                </a:tc>
                <a:extLst>
                  <a:ext uri="{0D108BD9-81ED-4DB2-BD59-A6C34878D82A}">
                    <a16:rowId xmlns:a16="http://schemas.microsoft.com/office/drawing/2014/main" val="81982691"/>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rPr>
                        <a:t>Oklahoma</a:t>
                      </a:r>
                    </a:p>
                  </a:txBody>
                  <a:tcPr>
                    <a:solidFill>
                      <a:schemeClr val="bg1">
                        <a:lumMod val="95000"/>
                      </a:schemeClr>
                    </a:solidFill>
                  </a:tcPr>
                </a:tc>
                <a:tc>
                  <a:txBody>
                    <a:bodyPr/>
                    <a:lstStyle/>
                    <a:p>
                      <a:r>
                        <a:rPr lang="en-GB" sz="1200" dirty="0">
                          <a:solidFill>
                            <a:srgbClr val="FF0000"/>
                          </a:solidFill>
                        </a:rPr>
                        <a:t>Home cleaning</a:t>
                      </a:r>
                    </a:p>
                  </a:txBody>
                  <a:tcPr>
                    <a:solidFill>
                      <a:schemeClr val="bg1">
                        <a:lumMod val="95000"/>
                      </a:schemeClr>
                    </a:solidFill>
                  </a:tcPr>
                </a:tc>
                <a:tc>
                  <a:txBody>
                    <a:bodyPr/>
                    <a:lstStyle/>
                    <a:p>
                      <a:r>
                        <a:rPr lang="en-GB" sz="1200" dirty="0">
                          <a:solidFill>
                            <a:srgbClr val="FF0000"/>
                          </a:solidFill>
                        </a:rPr>
                        <a:t>Floor cleaning</a:t>
                      </a:r>
                    </a:p>
                  </a:txBody>
                  <a:tcPr>
                    <a:solidFill>
                      <a:schemeClr val="bg1">
                        <a:lumMod val="95000"/>
                      </a:schemeClr>
                    </a:solidFill>
                  </a:tcPr>
                </a:tc>
                <a:tc>
                  <a:txBody>
                    <a:bodyPr/>
                    <a:lstStyle/>
                    <a:p>
                      <a:r>
                        <a:rPr lang="en-GB" sz="1200" dirty="0">
                          <a:solidFill>
                            <a:srgbClr val="FF0000"/>
                          </a:solidFill>
                        </a:rPr>
                        <a:t>AAA &amp; BBB</a:t>
                      </a:r>
                    </a:p>
                  </a:txBody>
                  <a:tcPr>
                    <a:solidFill>
                      <a:schemeClr val="bg1">
                        <a:lumMod val="95000"/>
                      </a:schemeClr>
                    </a:solidFill>
                  </a:tcPr>
                </a:tc>
                <a:extLst>
                  <a:ext uri="{0D108BD9-81ED-4DB2-BD59-A6C34878D82A}">
                    <a16:rowId xmlns:a16="http://schemas.microsoft.com/office/drawing/2014/main" val="3073184419"/>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FF0000"/>
                        </a:solidFill>
                      </a:endParaRPr>
                    </a:p>
                  </a:txBody>
                  <a:tcPr>
                    <a:solidFill>
                      <a:schemeClr val="bg1">
                        <a:lumMod val="95000"/>
                      </a:schemeClr>
                    </a:solidFill>
                  </a:tcPr>
                </a:tc>
                <a:tc>
                  <a:txBody>
                    <a:bodyPr/>
                    <a:lstStyle/>
                    <a:p>
                      <a:endParaRPr lang="en-GB" sz="1200" dirty="0">
                        <a:solidFill>
                          <a:srgbClr val="FF0000"/>
                        </a:solidFill>
                      </a:endParaRPr>
                    </a:p>
                  </a:txBody>
                  <a:tcPr>
                    <a:solidFill>
                      <a:schemeClr val="bg1">
                        <a:lumMod val="95000"/>
                      </a:schemeClr>
                    </a:solidFill>
                  </a:tcPr>
                </a:tc>
                <a:tc>
                  <a:txBody>
                    <a:bodyPr/>
                    <a:lstStyle/>
                    <a:p>
                      <a:endParaRPr lang="en-GB" sz="1200" dirty="0">
                        <a:solidFill>
                          <a:srgbClr val="FF0000"/>
                        </a:solidFill>
                      </a:endParaRPr>
                    </a:p>
                  </a:txBody>
                  <a:tcPr>
                    <a:solidFill>
                      <a:schemeClr val="bg1">
                        <a:lumMod val="95000"/>
                      </a:schemeClr>
                    </a:solidFill>
                  </a:tcPr>
                </a:tc>
                <a:tc>
                  <a:txBody>
                    <a:bodyPr/>
                    <a:lstStyle/>
                    <a:p>
                      <a:endParaRPr lang="en-GB" sz="1200" dirty="0">
                        <a:solidFill>
                          <a:srgbClr val="FF0000"/>
                        </a:solidFill>
                      </a:endParaRPr>
                    </a:p>
                  </a:txBody>
                  <a:tcPr>
                    <a:solidFill>
                      <a:schemeClr val="bg1">
                        <a:lumMod val="95000"/>
                      </a:schemeClr>
                    </a:solidFill>
                  </a:tcPr>
                </a:tc>
                <a:extLst>
                  <a:ext uri="{0D108BD9-81ED-4DB2-BD59-A6C34878D82A}">
                    <a16:rowId xmlns:a16="http://schemas.microsoft.com/office/drawing/2014/main" val="816221093"/>
                  </a:ext>
                </a:extLst>
              </a:tr>
              <a:tr h="297206">
                <a:tc>
                  <a:txBody>
                    <a:bodyPr/>
                    <a:lstStyle/>
                    <a:p>
                      <a:endParaRPr lang="en-GB" sz="1200" dirty="0">
                        <a:solidFill>
                          <a:srgbClr val="FF0000"/>
                        </a:solidFill>
                      </a:endParaRPr>
                    </a:p>
                  </a:txBody>
                  <a:tcPr>
                    <a:solidFill>
                      <a:schemeClr val="bg1">
                        <a:lumMod val="95000"/>
                      </a:schemeClr>
                    </a:solidFill>
                  </a:tcPr>
                </a:tc>
                <a:tc>
                  <a:txBody>
                    <a:bodyPr/>
                    <a:lstStyle/>
                    <a:p>
                      <a:pPr algn="l"/>
                      <a:endParaRPr lang="en-GB" sz="1200" dirty="0">
                        <a:solidFill>
                          <a:srgbClr val="FF0000"/>
                        </a:solidFill>
                      </a:endParaRPr>
                    </a:p>
                  </a:txBody>
                  <a:tcPr>
                    <a:solidFill>
                      <a:schemeClr val="bg1">
                        <a:lumMod val="95000"/>
                      </a:schemeClr>
                    </a:solidFill>
                  </a:tcPr>
                </a:tc>
                <a:tc>
                  <a:txBody>
                    <a:bodyPr/>
                    <a:lstStyle/>
                    <a:p>
                      <a:pPr algn="ctr"/>
                      <a:endParaRPr lang="en-GB" sz="1200" dirty="0">
                        <a:solidFill>
                          <a:srgbClr val="FF0000"/>
                        </a:solidFill>
                      </a:endParaRPr>
                    </a:p>
                  </a:txBody>
                  <a:tcPr>
                    <a:solidFill>
                      <a:schemeClr val="bg1">
                        <a:lumMod val="95000"/>
                      </a:schemeClr>
                    </a:solidFill>
                  </a:tcPr>
                </a:tc>
                <a:tc>
                  <a:txBody>
                    <a:bodyPr/>
                    <a:lstStyle/>
                    <a:p>
                      <a:pPr algn="ctr"/>
                      <a:endParaRPr lang="en-GB" sz="1200" dirty="0">
                        <a:solidFill>
                          <a:srgbClr val="FF0000"/>
                        </a:solidFill>
                      </a:endParaRPr>
                    </a:p>
                  </a:txBody>
                  <a:tcPr>
                    <a:solidFill>
                      <a:schemeClr val="bg1">
                        <a:lumMod val="95000"/>
                      </a:schemeClr>
                    </a:solidFill>
                  </a:tcPr>
                </a:tc>
                <a:extLst>
                  <a:ext uri="{0D108BD9-81ED-4DB2-BD59-A6C34878D82A}">
                    <a16:rowId xmlns:a16="http://schemas.microsoft.com/office/drawing/2014/main" val="1130243688"/>
                  </a:ext>
                </a:extLst>
              </a:tr>
              <a:tr h="297206">
                <a:tc>
                  <a:txBody>
                    <a:bodyPr/>
                    <a:lstStyle/>
                    <a:p>
                      <a:endParaRPr lang="en-GB" sz="1200" dirty="0"/>
                    </a:p>
                  </a:txBody>
                  <a:tcPr>
                    <a:solidFill>
                      <a:schemeClr val="bg1">
                        <a:lumMod val="95000"/>
                      </a:schemeClr>
                    </a:solidFill>
                  </a:tcPr>
                </a:tc>
                <a:tc>
                  <a:txBody>
                    <a:bodyPr/>
                    <a:lstStyle/>
                    <a:p>
                      <a:pPr algn="ctr"/>
                      <a:r>
                        <a:rPr lang="en-GB" sz="1200" dirty="0">
                          <a:solidFill>
                            <a:schemeClr val="bg1"/>
                          </a:solidFill>
                        </a:rPr>
                        <a:t>Previous year </a:t>
                      </a:r>
                    </a:p>
                  </a:txBody>
                  <a:tcPr>
                    <a:solidFill>
                      <a:schemeClr val="accent1"/>
                    </a:solidFill>
                  </a:tcPr>
                </a:tc>
                <a:tc>
                  <a:txBody>
                    <a:bodyPr/>
                    <a:lstStyle/>
                    <a:p>
                      <a:pPr algn="ctr"/>
                      <a:r>
                        <a:rPr lang="en-GB" sz="1200" dirty="0">
                          <a:solidFill>
                            <a:schemeClr val="bg1"/>
                          </a:solidFill>
                        </a:rPr>
                        <a:t>Last Year </a:t>
                      </a:r>
                    </a:p>
                  </a:txBody>
                  <a:tcPr>
                    <a:solidFill>
                      <a:schemeClr val="accent1"/>
                    </a:solidFill>
                  </a:tcPr>
                </a:tc>
                <a:tc>
                  <a:txBody>
                    <a:bodyPr/>
                    <a:lstStyle/>
                    <a:p>
                      <a:pPr algn="ctr"/>
                      <a:r>
                        <a:rPr lang="en-GB" sz="1200" dirty="0">
                          <a:solidFill>
                            <a:schemeClr val="bg1"/>
                          </a:solidFill>
                        </a:rPr>
                        <a:t>This Year </a:t>
                      </a:r>
                    </a:p>
                  </a:txBody>
                  <a:tcPr>
                    <a:solidFill>
                      <a:schemeClr val="accent1"/>
                    </a:solidFill>
                  </a:tcPr>
                </a:tc>
                <a:extLst>
                  <a:ext uri="{0D108BD9-81ED-4DB2-BD59-A6C34878D82A}">
                    <a16:rowId xmlns:a16="http://schemas.microsoft.com/office/drawing/2014/main" val="2574141459"/>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Category size </a:t>
                      </a:r>
                    </a:p>
                  </a:txBody>
                  <a:tcPr>
                    <a:solidFill>
                      <a:schemeClr val="bg1">
                        <a:lumMod val="95000"/>
                      </a:schemeClr>
                    </a:solidFill>
                  </a:tcPr>
                </a:tc>
                <a:tc>
                  <a:txBody>
                    <a:bodyPr/>
                    <a:lstStyle/>
                    <a:p>
                      <a:r>
                        <a:rPr lang="en-GB" sz="1200" dirty="0"/>
                        <a:t>459 mn $</a:t>
                      </a:r>
                    </a:p>
                  </a:txBody>
                  <a:tcPr>
                    <a:solidFill>
                      <a:schemeClr val="bg1">
                        <a:lumMod val="95000"/>
                      </a:schemeClr>
                    </a:solidFill>
                  </a:tcPr>
                </a:tc>
                <a:tc>
                  <a:txBody>
                    <a:bodyPr/>
                    <a:lstStyle/>
                    <a:p>
                      <a:r>
                        <a:rPr lang="en-GB" sz="1200" dirty="0"/>
                        <a:t>512 mn $</a:t>
                      </a:r>
                    </a:p>
                  </a:txBody>
                  <a:tcPr>
                    <a:solidFill>
                      <a:schemeClr val="bg1">
                        <a:lumMod val="95000"/>
                      </a:schemeClr>
                    </a:solidFill>
                  </a:tcPr>
                </a:tc>
                <a:tc>
                  <a:txBody>
                    <a:bodyPr/>
                    <a:lstStyle/>
                    <a:p>
                      <a:r>
                        <a:rPr lang="en-GB" sz="1200" dirty="0"/>
                        <a:t>569Mn$</a:t>
                      </a:r>
                    </a:p>
                  </a:txBody>
                  <a:tcPr>
                    <a:solidFill>
                      <a:schemeClr val="bg1">
                        <a:lumMod val="95000"/>
                      </a:schemeClr>
                    </a:solidFill>
                  </a:tcPr>
                </a:tc>
                <a:extLst>
                  <a:ext uri="{0D108BD9-81ED-4DB2-BD59-A6C34878D82A}">
                    <a16:rowId xmlns:a16="http://schemas.microsoft.com/office/drawing/2014/main" val="385497981"/>
                  </a:ext>
                </a:extLst>
              </a:tr>
              <a:tr h="321544">
                <a:tc>
                  <a:txBody>
                    <a:bodyPr/>
                    <a:lstStyle/>
                    <a:p>
                      <a:r>
                        <a:rPr lang="en-GB" sz="1200" b="1" dirty="0"/>
                        <a:t>Customer Size / Turnover </a:t>
                      </a:r>
                    </a:p>
                  </a:txBody>
                  <a:tcPr>
                    <a:solidFill>
                      <a:schemeClr val="bg1">
                        <a:lumMod val="95000"/>
                      </a:schemeClr>
                    </a:solidFill>
                  </a:tcPr>
                </a:tc>
                <a:tc>
                  <a:txBody>
                    <a:bodyPr/>
                    <a:lstStyle/>
                    <a:p>
                      <a:r>
                        <a:rPr lang="en-GB" sz="1200" dirty="0"/>
                        <a:t>35.00 Mn $</a:t>
                      </a:r>
                    </a:p>
                  </a:txBody>
                  <a:tcPr>
                    <a:solidFill>
                      <a:schemeClr val="bg1">
                        <a:lumMod val="95000"/>
                      </a:schemeClr>
                    </a:solidFill>
                  </a:tcPr>
                </a:tc>
                <a:tc>
                  <a:txBody>
                    <a:bodyPr/>
                    <a:lstStyle/>
                    <a:p>
                      <a:r>
                        <a:rPr lang="en-GB" sz="1200" dirty="0"/>
                        <a:t>36.9mn$</a:t>
                      </a:r>
                    </a:p>
                  </a:txBody>
                  <a:tcPr>
                    <a:solidFill>
                      <a:schemeClr val="bg1">
                        <a:lumMod val="95000"/>
                      </a:schemeClr>
                    </a:solidFill>
                  </a:tcPr>
                </a:tc>
                <a:tc>
                  <a:txBody>
                    <a:bodyPr/>
                    <a:lstStyle/>
                    <a:p>
                      <a:r>
                        <a:rPr lang="en-GB" sz="1200" dirty="0"/>
                        <a:t>39.1 Mn $ ( Est ) </a:t>
                      </a:r>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r>
                        <a:rPr lang="en-GB" sz="1200" b="1" dirty="0"/>
                        <a:t>Competing Brands </a:t>
                      </a:r>
                    </a:p>
                  </a:txBody>
                  <a:tcPr>
                    <a:solidFill>
                      <a:schemeClr val="bg1">
                        <a:lumMod val="95000"/>
                      </a:schemeClr>
                    </a:solidFill>
                  </a:tcPr>
                </a:tc>
                <a:tc>
                  <a:txBody>
                    <a:bodyPr/>
                    <a:lstStyle/>
                    <a:p>
                      <a:r>
                        <a:rPr lang="en-GB" sz="1200" dirty="0"/>
                        <a:t>None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Competing brand XX</a:t>
                      </a:r>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12073081"/>
                  </a:ext>
                </a:extLst>
              </a:tr>
              <a:tr h="321544">
                <a:tc>
                  <a:txBody>
                    <a:bodyPr/>
                    <a:lstStyle/>
                    <a:p>
                      <a:r>
                        <a:rPr lang="en-GB" sz="1200" b="1" dirty="0"/>
                        <a:t>Dominant Channels </a:t>
                      </a:r>
                    </a:p>
                  </a:txBody>
                  <a:tcPr>
                    <a:solidFill>
                      <a:schemeClr val="bg1">
                        <a:lumMod val="95000"/>
                      </a:schemeClr>
                    </a:solidFill>
                  </a:tcPr>
                </a:tc>
                <a:tc>
                  <a:txBody>
                    <a:bodyPr/>
                    <a:lstStyle/>
                    <a:p>
                      <a:r>
                        <a:rPr lang="en-GB" sz="1200" dirty="0"/>
                        <a:t>Garages &amp; Dealerships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r>
                        <a:rPr lang="en-GB" sz="1200" b="1" dirty="0"/>
                        <a:t>Support channels </a:t>
                      </a:r>
                    </a:p>
                  </a:txBody>
                  <a:tcPr>
                    <a:solidFill>
                      <a:schemeClr val="bg1">
                        <a:lumMod val="95000"/>
                      </a:schemeClr>
                    </a:solidFill>
                  </a:tcPr>
                </a:tc>
                <a:tc>
                  <a:txBody>
                    <a:bodyPr/>
                    <a:lstStyle/>
                    <a:p>
                      <a:r>
                        <a:rPr lang="en-GB" sz="1200" dirty="0"/>
                        <a:t>DIY</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r>
                        <a:rPr lang="en-GB" sz="1200" b="1" dirty="0"/>
                        <a:t>Category size in units</a:t>
                      </a:r>
                    </a:p>
                  </a:txBody>
                  <a:tcPr>
                    <a:solidFill>
                      <a:schemeClr val="bg1">
                        <a:lumMod val="95000"/>
                      </a:schemeClr>
                    </a:solidFill>
                  </a:tcPr>
                </a:tc>
                <a:tc>
                  <a:txBody>
                    <a:bodyPr/>
                    <a:lstStyle/>
                    <a:p>
                      <a:r>
                        <a:rPr lang="en-GB" sz="1200" dirty="0"/>
                        <a:t>75,000</a:t>
                      </a:r>
                    </a:p>
                  </a:txBody>
                  <a:tcPr>
                    <a:solidFill>
                      <a:schemeClr val="bg1">
                        <a:lumMod val="95000"/>
                      </a:schemeClr>
                    </a:solidFill>
                  </a:tcPr>
                </a:tc>
                <a:tc>
                  <a:txBody>
                    <a:bodyPr/>
                    <a:lstStyle/>
                    <a:p>
                      <a:r>
                        <a:rPr lang="en-GB" sz="1200" dirty="0"/>
                        <a:t>82500</a:t>
                      </a:r>
                    </a:p>
                  </a:txBody>
                  <a:tcPr>
                    <a:solidFill>
                      <a:schemeClr val="bg1">
                        <a:lumMod val="95000"/>
                      </a:schemeClr>
                    </a:solidFill>
                  </a:tcPr>
                </a:tc>
                <a:tc>
                  <a:txBody>
                    <a:bodyPr/>
                    <a:lstStyle/>
                    <a:p>
                      <a:r>
                        <a:rPr lang="en-GB" sz="1200" dirty="0"/>
                        <a:t>90150 Est</a:t>
                      </a:r>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r>
                        <a:rPr lang="en-GB" sz="1200" b="1" dirty="0"/>
                        <a:t>Category size in $</a:t>
                      </a:r>
                    </a:p>
                  </a:txBody>
                  <a:tcPr>
                    <a:solidFill>
                      <a:schemeClr val="bg1">
                        <a:lumMod val="95000"/>
                      </a:schemeClr>
                    </a:solidFill>
                  </a:tcPr>
                </a:tc>
                <a:tc>
                  <a:txBody>
                    <a:bodyPr/>
                    <a:lstStyle/>
                    <a:p>
                      <a:r>
                        <a:rPr lang="en-GB" sz="1200" dirty="0"/>
                        <a:t>459 mn $</a:t>
                      </a:r>
                    </a:p>
                  </a:txBody>
                  <a:tcPr>
                    <a:solidFill>
                      <a:schemeClr val="bg1">
                        <a:lumMod val="95000"/>
                      </a:schemeClr>
                    </a:solidFill>
                  </a:tcPr>
                </a:tc>
                <a:tc>
                  <a:txBody>
                    <a:bodyPr/>
                    <a:lstStyle/>
                    <a:p>
                      <a:r>
                        <a:rPr lang="en-GB" sz="1200" dirty="0"/>
                        <a:t>512 mn $</a:t>
                      </a:r>
                    </a:p>
                  </a:txBody>
                  <a:tcPr>
                    <a:solidFill>
                      <a:schemeClr val="bg1">
                        <a:lumMod val="95000"/>
                      </a:schemeClr>
                    </a:solidFill>
                  </a:tcPr>
                </a:tc>
                <a:tc>
                  <a:txBody>
                    <a:bodyPr/>
                    <a:lstStyle/>
                    <a:p>
                      <a:r>
                        <a:rPr lang="en-GB" sz="1200" dirty="0"/>
                        <a:t>529Mn$</a:t>
                      </a:r>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r>
                        <a:rPr lang="en-GB" sz="1200" b="1" dirty="0"/>
                        <a:t>Brand shares in $</a:t>
                      </a:r>
                    </a:p>
                  </a:txBody>
                  <a:tcPr>
                    <a:solidFill>
                      <a:schemeClr val="bg1">
                        <a:lumMod val="95000"/>
                      </a:schemeClr>
                    </a:solidFill>
                  </a:tcPr>
                </a:tc>
                <a:tc>
                  <a:txBody>
                    <a:bodyPr/>
                    <a:lstStyle/>
                    <a:p>
                      <a:r>
                        <a:rPr lang="en-GB" sz="1200" dirty="0"/>
                        <a:t>7.6%</a:t>
                      </a:r>
                    </a:p>
                  </a:txBody>
                  <a:tcPr>
                    <a:solidFill>
                      <a:schemeClr val="bg1">
                        <a:lumMod val="95000"/>
                      </a:schemeClr>
                    </a:solidFill>
                  </a:tcPr>
                </a:tc>
                <a:tc>
                  <a:txBody>
                    <a:bodyPr/>
                    <a:lstStyle/>
                    <a:p>
                      <a:r>
                        <a:rPr lang="en-GB" sz="1200" dirty="0"/>
                        <a:t>7.20 %</a:t>
                      </a:r>
                    </a:p>
                  </a:txBody>
                  <a:tcPr>
                    <a:solidFill>
                      <a:schemeClr val="bg1">
                        <a:lumMod val="95000"/>
                      </a:schemeClr>
                    </a:solidFill>
                  </a:tcPr>
                </a:tc>
                <a:tc>
                  <a:txBody>
                    <a:bodyPr/>
                    <a:lstStyle/>
                    <a:p>
                      <a:r>
                        <a:rPr lang="en-GB" sz="1200" dirty="0"/>
                        <a:t>7.39%</a:t>
                      </a:r>
                    </a:p>
                  </a:txBody>
                  <a:tcPr>
                    <a:solidFill>
                      <a:schemeClr val="bg1">
                        <a:lumMod val="95000"/>
                      </a:schemeClr>
                    </a:solidFill>
                  </a:tcPr>
                </a:tc>
                <a:extLst>
                  <a:ext uri="{0D108BD9-81ED-4DB2-BD59-A6C34878D82A}">
                    <a16:rowId xmlns:a16="http://schemas.microsoft.com/office/drawing/2014/main" val="1452815385"/>
                  </a:ext>
                </a:extLst>
              </a:tr>
              <a:tr h="321544">
                <a:tc>
                  <a:txBody>
                    <a:bodyPr/>
                    <a:lstStyle/>
                    <a:p>
                      <a:r>
                        <a:rPr lang="en-GB" sz="1200" b="1"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78758876"/>
                  </a:ext>
                </a:extLst>
              </a:tr>
            </a:tbl>
          </a:graphicData>
        </a:graphic>
      </p:graphicFrame>
    </p:spTree>
    <p:extLst>
      <p:ext uri="{BB962C8B-B14F-4D97-AF65-F5344CB8AC3E}">
        <p14:creationId xmlns:p14="http://schemas.microsoft.com/office/powerpoint/2010/main" val="1236313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3DAC30-365D-2AA0-86B1-81B499F77B92}"/>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Opportunities identified </a:t>
            </a:r>
          </a:p>
        </p:txBody>
      </p:sp>
      <p:pic>
        <p:nvPicPr>
          <p:cNvPr id="4" name="Picture 3" descr="Logo&#10;&#10;Description automatically generated">
            <a:extLst>
              <a:ext uri="{FF2B5EF4-FFF2-40B4-BE49-F238E27FC236}">
                <a16:creationId xmlns:a16="http://schemas.microsoft.com/office/drawing/2014/main" id="{D942C356-FACC-0CBC-7272-3911F653F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7EA9C3A5-CBB4-9CBA-294C-E4383FE3ABDF}"/>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CE688429-C1A8-1E8A-E7C7-8A7BC0F38E49}"/>
              </a:ext>
            </a:extLst>
          </p:cNvPr>
          <p:cNvGraphicFramePr>
            <a:graphicFrameLocks noGrp="1"/>
          </p:cNvGraphicFramePr>
          <p:nvPr/>
        </p:nvGraphicFramePr>
        <p:xfrm>
          <a:off x="1216106" y="939233"/>
          <a:ext cx="10251591" cy="5493264"/>
        </p:xfrm>
        <a:graphic>
          <a:graphicData uri="http://schemas.openxmlformats.org/drawingml/2006/table">
            <a:tbl>
              <a:tblPr firstRow="1" bandRow="1">
                <a:tableStyleId>{5C22544A-7EE6-4342-B048-85BDC9FD1C3A}</a:tableStyleId>
              </a:tblPr>
              <a:tblGrid>
                <a:gridCol w="2747204">
                  <a:extLst>
                    <a:ext uri="{9D8B030D-6E8A-4147-A177-3AD203B41FA5}">
                      <a16:colId xmlns:a16="http://schemas.microsoft.com/office/drawing/2014/main" val="1207560090"/>
                    </a:ext>
                  </a:extLst>
                </a:gridCol>
                <a:gridCol w="1697751">
                  <a:extLst>
                    <a:ext uri="{9D8B030D-6E8A-4147-A177-3AD203B41FA5}">
                      <a16:colId xmlns:a16="http://schemas.microsoft.com/office/drawing/2014/main" val="4118078510"/>
                    </a:ext>
                  </a:extLst>
                </a:gridCol>
                <a:gridCol w="1859622">
                  <a:extLst>
                    <a:ext uri="{9D8B030D-6E8A-4147-A177-3AD203B41FA5}">
                      <a16:colId xmlns:a16="http://schemas.microsoft.com/office/drawing/2014/main" val="2559892957"/>
                    </a:ext>
                  </a:extLst>
                </a:gridCol>
                <a:gridCol w="1973507">
                  <a:extLst>
                    <a:ext uri="{9D8B030D-6E8A-4147-A177-3AD203B41FA5}">
                      <a16:colId xmlns:a16="http://schemas.microsoft.com/office/drawing/2014/main" val="364046904"/>
                    </a:ext>
                  </a:extLst>
                </a:gridCol>
                <a:gridCol w="1973507">
                  <a:extLst>
                    <a:ext uri="{9D8B030D-6E8A-4147-A177-3AD203B41FA5}">
                      <a16:colId xmlns:a16="http://schemas.microsoft.com/office/drawing/2014/main" val="2006399868"/>
                    </a:ext>
                  </a:extLst>
                </a:gridCol>
              </a:tblGrid>
              <a:tr h="372898">
                <a:tc>
                  <a:txBody>
                    <a:bodyPr/>
                    <a:lstStyle/>
                    <a:p>
                      <a:r>
                        <a:rPr lang="en-GB" dirty="0"/>
                        <a:t>Business</a:t>
                      </a:r>
                    </a:p>
                  </a:txBody>
                  <a:tcPr/>
                </a:tc>
                <a:tc>
                  <a:txBody>
                    <a:bodyPr/>
                    <a:lstStyle/>
                    <a:p>
                      <a:pPr algn="ctr"/>
                      <a:r>
                        <a:rPr lang="en-GB" dirty="0"/>
                        <a:t>Brand </a:t>
                      </a:r>
                    </a:p>
                  </a:txBody>
                  <a:tcPr/>
                </a:tc>
                <a:tc>
                  <a:txBody>
                    <a:bodyPr/>
                    <a:lstStyle/>
                    <a:p>
                      <a:pPr algn="ctr"/>
                      <a:r>
                        <a:rPr lang="en-GB" dirty="0"/>
                        <a:t>Channel </a:t>
                      </a:r>
                    </a:p>
                  </a:txBody>
                  <a:tcPr/>
                </a:tc>
                <a:tc>
                  <a:txBody>
                    <a:bodyPr/>
                    <a:lstStyle/>
                    <a:p>
                      <a:pPr algn="ctr"/>
                      <a:r>
                        <a:rPr lang="en-GB" dirty="0"/>
                        <a:t>Category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Customer </a:t>
                      </a:r>
                    </a:p>
                  </a:txBody>
                  <a:tcPr/>
                </a:tc>
                <a:extLst>
                  <a:ext uri="{0D108BD9-81ED-4DB2-BD59-A6C34878D82A}">
                    <a16:rowId xmlns:a16="http://schemas.microsoft.com/office/drawing/2014/main" val="81982691"/>
                  </a:ext>
                </a:extLst>
              </a:tr>
              <a:tr h="297206">
                <a:tc>
                  <a:txBody>
                    <a:bodyPr/>
                    <a:lstStyle/>
                    <a:p>
                      <a:pPr algn="l"/>
                      <a:r>
                        <a:rPr lang="en-GB" sz="1200" b="1" dirty="0"/>
                        <a:t>Brand Share</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85497981"/>
                  </a:ext>
                </a:extLst>
              </a:tr>
              <a:tr h="321544">
                <a:tc>
                  <a:txBody>
                    <a:bodyPr/>
                    <a:lstStyle/>
                    <a:p>
                      <a:pPr algn="l"/>
                      <a:r>
                        <a:rPr lang="en-GB" sz="1200" b="1" dirty="0"/>
                        <a:t>Distribution Gaps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pPr algn="l"/>
                      <a:r>
                        <a:rPr lang="en-GB" sz="1200" b="1" dirty="0"/>
                        <a:t>Pricing</a:t>
                      </a: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612073081"/>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Volume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202087105"/>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Store Branding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871715920"/>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Category Branding</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571825475"/>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POS Placement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18123027"/>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Check out placement </a:t>
                      </a: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87940043"/>
                  </a:ext>
                </a:extLst>
              </a:tr>
              <a:tr h="321544">
                <a:tc>
                  <a:txBody>
                    <a:bodyPr/>
                    <a:lstStyle/>
                    <a:p>
                      <a:pPr algn="l"/>
                      <a:r>
                        <a:rPr lang="en-GB" sz="1200" b="1" dirty="0"/>
                        <a:t>Shelf Share</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52720991"/>
                  </a:ext>
                </a:extLst>
              </a:tr>
              <a:tr h="321544">
                <a:tc>
                  <a:txBody>
                    <a:bodyPr/>
                    <a:lstStyle/>
                    <a:p>
                      <a:pPr algn="l"/>
                      <a:r>
                        <a:rPr lang="en-GB" sz="1200" b="1" dirty="0"/>
                        <a:t>Category relaying</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338590621"/>
                  </a:ext>
                </a:extLst>
              </a:tr>
              <a:tr h="321544">
                <a:tc>
                  <a:txBody>
                    <a:bodyPr/>
                    <a:lstStyle/>
                    <a:p>
                      <a:pPr algn="l"/>
                      <a:r>
                        <a:rPr lang="en-GB" sz="1200" b="1" dirty="0"/>
                        <a:t>Branding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92982655"/>
                  </a:ext>
                </a:extLst>
              </a:tr>
              <a:tr h="321544">
                <a:tc>
                  <a:txBody>
                    <a:bodyPr/>
                    <a:lstStyle/>
                    <a:p>
                      <a:pPr algn="l"/>
                      <a:r>
                        <a:rPr lang="en-GB" sz="1200" b="1" dirty="0"/>
                        <a:t>Communication engagement</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pPr algn="l"/>
                      <a:r>
                        <a:rPr lang="en-GB" sz="1200" b="1" dirty="0"/>
                        <a:t>Consumer Promotions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Trade Promotions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Sampling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Direct Mail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452815385"/>
                  </a:ext>
                </a:extLst>
              </a:tr>
            </a:tbl>
          </a:graphicData>
        </a:graphic>
      </p:graphicFrame>
    </p:spTree>
    <p:extLst>
      <p:ext uri="{BB962C8B-B14F-4D97-AF65-F5344CB8AC3E}">
        <p14:creationId xmlns:p14="http://schemas.microsoft.com/office/powerpoint/2010/main" val="1497718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23C712-8031-85AA-038E-542F90629807}"/>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Priority Categories &amp; Brands  </a:t>
            </a:r>
          </a:p>
        </p:txBody>
      </p:sp>
      <p:pic>
        <p:nvPicPr>
          <p:cNvPr id="4" name="Picture 3" descr="Logo&#10;&#10;Description automatically generated">
            <a:extLst>
              <a:ext uri="{FF2B5EF4-FFF2-40B4-BE49-F238E27FC236}">
                <a16:creationId xmlns:a16="http://schemas.microsoft.com/office/drawing/2014/main" id="{B5538767-7AF6-FAB4-F176-2CF4196E6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83B6777B-1426-7B0D-3F67-848E0A9026EF}"/>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13E82A81-41DB-3DFD-7AA9-A63B94CF7EA4}"/>
              </a:ext>
            </a:extLst>
          </p:cNvPr>
          <p:cNvGraphicFramePr>
            <a:graphicFrameLocks noGrp="1"/>
          </p:cNvGraphicFramePr>
          <p:nvPr/>
        </p:nvGraphicFramePr>
        <p:xfrm>
          <a:off x="1216106" y="939233"/>
          <a:ext cx="10075193" cy="5171720"/>
        </p:xfrm>
        <a:graphic>
          <a:graphicData uri="http://schemas.openxmlformats.org/drawingml/2006/table">
            <a:tbl>
              <a:tblPr firstRow="1" bandRow="1">
                <a:tableStyleId>{5C22544A-7EE6-4342-B048-85BDC9FD1C3A}</a:tableStyleId>
              </a:tblPr>
              <a:tblGrid>
                <a:gridCol w="2122995">
                  <a:extLst>
                    <a:ext uri="{9D8B030D-6E8A-4147-A177-3AD203B41FA5}">
                      <a16:colId xmlns:a16="http://schemas.microsoft.com/office/drawing/2014/main" val="1207560090"/>
                    </a:ext>
                  </a:extLst>
                </a:gridCol>
                <a:gridCol w="1797978">
                  <a:extLst>
                    <a:ext uri="{9D8B030D-6E8A-4147-A177-3AD203B41FA5}">
                      <a16:colId xmlns:a16="http://schemas.microsoft.com/office/drawing/2014/main" val="4118078510"/>
                    </a:ext>
                  </a:extLst>
                </a:gridCol>
                <a:gridCol w="6154220">
                  <a:extLst>
                    <a:ext uri="{9D8B030D-6E8A-4147-A177-3AD203B41FA5}">
                      <a16:colId xmlns:a16="http://schemas.microsoft.com/office/drawing/2014/main" val="3939790868"/>
                    </a:ext>
                  </a:extLst>
                </a:gridCol>
              </a:tblGrid>
              <a:tr h="372898">
                <a:tc>
                  <a:txBody>
                    <a:bodyPr/>
                    <a:lstStyle/>
                    <a:p>
                      <a:r>
                        <a:rPr lang="en-GB" dirty="0"/>
                        <a:t>Priorities </a:t>
                      </a:r>
                    </a:p>
                  </a:txBody>
                  <a:tcPr/>
                </a:tc>
                <a:tc>
                  <a:txBody>
                    <a:bodyPr/>
                    <a:lstStyle/>
                    <a:p>
                      <a:pPr algn="ctr"/>
                      <a:r>
                        <a:rPr lang="en-GB" dirty="0"/>
                        <a:t>Priority Level  </a:t>
                      </a:r>
                    </a:p>
                  </a:txBody>
                  <a:tcPr/>
                </a:tc>
                <a:tc>
                  <a:txBody>
                    <a:bodyPr/>
                    <a:lstStyle/>
                    <a:p>
                      <a:pPr algn="ctr"/>
                      <a:r>
                        <a:rPr lang="en-GB" dirty="0"/>
                        <a:t>Comments </a:t>
                      </a:r>
                    </a:p>
                  </a:txBody>
                  <a:tcPr/>
                </a:tc>
                <a:extLst>
                  <a:ext uri="{0D108BD9-81ED-4DB2-BD59-A6C34878D82A}">
                    <a16:rowId xmlns:a16="http://schemas.microsoft.com/office/drawing/2014/main" val="81982691"/>
                  </a:ext>
                </a:extLst>
              </a:tr>
              <a:tr h="297206">
                <a:tc>
                  <a:txBody>
                    <a:bodyPr/>
                    <a:lstStyle/>
                    <a:p>
                      <a:pPr algn="l"/>
                      <a:r>
                        <a:rPr lang="en-GB" sz="1200" b="1" dirty="0"/>
                        <a:t>Brand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85497981"/>
                  </a:ext>
                </a:extLst>
              </a:tr>
              <a:tr h="321544">
                <a:tc>
                  <a:txBody>
                    <a:bodyPr/>
                    <a:lstStyle/>
                    <a:p>
                      <a:pPr algn="r"/>
                      <a:r>
                        <a:rPr lang="en-GB" sz="1200" b="1" dirty="0"/>
                        <a:t>Brand A</a:t>
                      </a:r>
                    </a:p>
                  </a:txBody>
                  <a:tcPr>
                    <a:solidFill>
                      <a:schemeClr val="bg1">
                        <a:lumMod val="95000"/>
                      </a:schemeClr>
                    </a:solidFill>
                  </a:tcPr>
                </a:tc>
                <a:tc>
                  <a:txBody>
                    <a:bodyPr/>
                    <a:lstStyle/>
                    <a:p>
                      <a:pPr algn="ctr"/>
                      <a:r>
                        <a:rPr lang="en-GB" sz="1200" dirty="0">
                          <a:solidFill>
                            <a:schemeClr val="bg1"/>
                          </a:solidFill>
                        </a:rPr>
                        <a:t>Drive Brand </a:t>
                      </a:r>
                    </a:p>
                  </a:txBody>
                  <a:tcPr>
                    <a:solidFill>
                      <a:schemeClr val="accent6"/>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pPr algn="r"/>
                      <a:r>
                        <a:rPr lang="en-GB" sz="1200" b="1" dirty="0"/>
                        <a:t>Brand B </a:t>
                      </a:r>
                    </a:p>
                  </a:txBody>
                  <a:tcPr>
                    <a:solidFill>
                      <a:schemeClr val="bg1">
                        <a:lumMod val="95000"/>
                      </a:schemeClr>
                    </a:solidFill>
                  </a:tcPr>
                </a:tc>
                <a:tc>
                  <a:txBody>
                    <a:bodyPr/>
                    <a:lstStyle/>
                    <a:p>
                      <a:pPr marL="0" algn="l" defTabSz="914400" rtl="0" eaLnBrk="1" latinLnBrk="0" hangingPunct="1"/>
                      <a:r>
                        <a:rPr lang="en-GB" sz="1200" kern="1200" dirty="0">
                          <a:solidFill>
                            <a:schemeClr val="dk1"/>
                          </a:solidFill>
                          <a:latin typeface="+mn-lt"/>
                          <a:ea typeface="+mn-ea"/>
                          <a:cs typeface="+mn-cs"/>
                        </a:rPr>
                        <a:t>Support Brand </a:t>
                      </a:r>
                    </a:p>
                  </a:txBody>
                  <a:tcPr>
                    <a:solidFill>
                      <a:schemeClr val="accent3"/>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612073081"/>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C</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Maintain Brand </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2202087105"/>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D</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Maintain Brand </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871715920"/>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Segment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571825475"/>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Segment A</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Expand Segment </a:t>
                      </a:r>
                    </a:p>
                  </a:txBody>
                  <a:tcPr>
                    <a:solidFill>
                      <a:schemeClr val="accent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18123027"/>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Segment B</a:t>
                      </a:r>
                    </a:p>
                  </a:txBody>
                  <a:tcPr>
                    <a:solidFill>
                      <a:schemeClr val="bg1">
                        <a:lumMod val="95000"/>
                      </a:schemeClr>
                    </a:solidFill>
                  </a:tcPr>
                </a:tc>
                <a:tc>
                  <a:txBody>
                    <a:bodyPr/>
                    <a:lstStyle/>
                    <a:p>
                      <a:pPr marL="0" algn="l" defTabSz="914400" rtl="0" eaLnBrk="1" latinLnBrk="0" hangingPunct="1"/>
                      <a:r>
                        <a:rPr lang="en-GB" sz="1200" kern="1200" dirty="0">
                          <a:solidFill>
                            <a:schemeClr val="dk1"/>
                          </a:solidFill>
                          <a:latin typeface="+mn-lt"/>
                          <a:ea typeface="+mn-ea"/>
                          <a:cs typeface="+mn-cs"/>
                        </a:rPr>
                        <a:t>Consolidate Segment </a:t>
                      </a:r>
                    </a:p>
                  </a:txBody>
                  <a:tcPr>
                    <a:solidFill>
                      <a:schemeClr val="accent3"/>
                    </a:solidFill>
                  </a:tcPr>
                </a:tc>
                <a:tc>
                  <a:txBody>
                    <a:bodyPr/>
                    <a:lstStyle/>
                    <a:p>
                      <a:pPr marL="0" algn="l" defTabSz="914400" rtl="0" eaLnBrk="1" latinLnBrk="0" hangingPunct="1"/>
                      <a:endParaRPr lang="en-GB" sz="1200" kern="1200" dirty="0">
                        <a:solidFill>
                          <a:schemeClr val="dk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87940043"/>
                  </a:ext>
                </a:extLst>
              </a:tr>
              <a:tr h="321544">
                <a:tc>
                  <a:txBody>
                    <a:bodyPr/>
                    <a:lstStyle/>
                    <a:p>
                      <a:pPr algn="r"/>
                      <a:r>
                        <a:rPr lang="en-GB" sz="1200" b="1" dirty="0"/>
                        <a:t>Segment C</a:t>
                      </a:r>
                    </a:p>
                  </a:txBody>
                  <a:tcPr>
                    <a:solidFill>
                      <a:schemeClr val="bg1">
                        <a:lumMod val="95000"/>
                      </a:schemeClr>
                    </a:solidFill>
                  </a:tcPr>
                </a:tc>
                <a:tc>
                  <a:txBody>
                    <a:bodyPr/>
                    <a:lstStyle/>
                    <a:p>
                      <a:r>
                        <a:rPr lang="en-GB" sz="1200" dirty="0"/>
                        <a:t>Maintain Segment </a:t>
                      </a:r>
                    </a:p>
                  </a:txBody>
                  <a:tcPr>
                    <a:solidFill>
                      <a:schemeClr val="accent2"/>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52720991"/>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Segment D </a:t>
                      </a:r>
                    </a:p>
                  </a:txBody>
                  <a:tcPr>
                    <a:solidFill>
                      <a:schemeClr val="bg1">
                        <a:lumMod val="95000"/>
                      </a:schemeClr>
                    </a:solidFill>
                  </a:tcPr>
                </a:tc>
                <a:tc>
                  <a:txBody>
                    <a:bodyPr/>
                    <a:lstStyle/>
                    <a:p>
                      <a:r>
                        <a:rPr lang="en-GB" sz="1200" dirty="0"/>
                        <a:t>Maintain Segment </a:t>
                      </a:r>
                    </a:p>
                  </a:txBody>
                  <a:tcPr>
                    <a:solidFill>
                      <a:schemeClr val="accent2"/>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338590621"/>
                  </a:ext>
                </a:extLst>
              </a:tr>
              <a:tr h="321544">
                <a:tc>
                  <a:txBody>
                    <a:bodyPr/>
                    <a:lstStyle/>
                    <a:p>
                      <a:pPr algn="l"/>
                      <a:r>
                        <a:rPr lang="en-GB" sz="1200" b="1" dirty="0"/>
                        <a:t>Categories</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92982655"/>
                  </a:ext>
                </a:extLst>
              </a:tr>
              <a:tr h="321544">
                <a:tc>
                  <a:txBody>
                    <a:bodyPr/>
                    <a:lstStyle/>
                    <a:p>
                      <a:pPr algn="r"/>
                      <a:r>
                        <a:rPr lang="en-GB" sz="1200" b="1" dirty="0"/>
                        <a:t>Category A</a:t>
                      </a:r>
                    </a:p>
                  </a:txBody>
                  <a:tcPr>
                    <a:solidFill>
                      <a:schemeClr val="bg1">
                        <a:lumMod val="95000"/>
                      </a:schemeClr>
                    </a:solidFill>
                  </a:tcPr>
                </a:tc>
                <a:tc>
                  <a:txBody>
                    <a:bodyPr/>
                    <a:lstStyle/>
                    <a:p>
                      <a:r>
                        <a:rPr lang="en-GB" sz="1200" dirty="0"/>
                        <a:t>Focus Category </a:t>
                      </a:r>
                    </a:p>
                  </a:txBody>
                  <a:tcPr>
                    <a:solidFill>
                      <a:schemeClr val="accent6"/>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pPr algn="r"/>
                      <a:r>
                        <a:rPr lang="en-GB" sz="1200" b="1" dirty="0"/>
                        <a:t>Category B</a:t>
                      </a:r>
                    </a:p>
                  </a:txBody>
                  <a:tcPr>
                    <a:solidFill>
                      <a:schemeClr val="bg1">
                        <a:lumMod val="95000"/>
                      </a:schemeClr>
                    </a:solidFill>
                  </a:tcPr>
                </a:tc>
                <a:tc>
                  <a:txBody>
                    <a:bodyPr/>
                    <a:lstStyle/>
                    <a:p>
                      <a:r>
                        <a:rPr lang="en-GB" sz="1200" dirty="0"/>
                        <a:t>Focus Category </a:t>
                      </a:r>
                    </a:p>
                  </a:txBody>
                  <a:tcPr>
                    <a:solidFill>
                      <a:schemeClr val="accent6"/>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Category C</a:t>
                      </a:r>
                    </a:p>
                  </a:txBody>
                  <a:tcPr>
                    <a:solidFill>
                      <a:schemeClr val="bg1">
                        <a:lumMod val="95000"/>
                      </a:schemeClr>
                    </a:solidFill>
                  </a:tcPr>
                </a:tc>
                <a:tc>
                  <a:txBody>
                    <a:bodyPr/>
                    <a:lstStyle/>
                    <a:p>
                      <a:r>
                        <a:rPr lang="en-GB" sz="1200" dirty="0"/>
                        <a:t>Support Category </a:t>
                      </a:r>
                    </a:p>
                  </a:txBody>
                  <a:tcPr>
                    <a:solidFill>
                      <a:schemeClr val="accent3"/>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Category D</a:t>
                      </a:r>
                    </a:p>
                  </a:txBody>
                  <a:tcPr>
                    <a:solidFill>
                      <a:schemeClr val="bg1">
                        <a:lumMod val="95000"/>
                      </a:schemeClr>
                    </a:solidFill>
                  </a:tcPr>
                </a:tc>
                <a:tc>
                  <a:txBody>
                    <a:bodyPr/>
                    <a:lstStyle/>
                    <a:p>
                      <a:r>
                        <a:rPr lang="en-GB" sz="1200" dirty="0"/>
                        <a:t>Maintain |category </a:t>
                      </a:r>
                    </a:p>
                  </a:txBody>
                  <a:tcPr>
                    <a:solidFill>
                      <a:schemeClr val="accent2"/>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90979866"/>
                  </a:ext>
                </a:extLst>
              </a:tr>
            </a:tbl>
          </a:graphicData>
        </a:graphic>
      </p:graphicFrame>
    </p:spTree>
    <p:extLst>
      <p:ext uri="{BB962C8B-B14F-4D97-AF65-F5344CB8AC3E}">
        <p14:creationId xmlns:p14="http://schemas.microsoft.com/office/powerpoint/2010/main" val="333191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AF00-BD5A-D419-DFE6-073B2A669DD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Category Overview </a:t>
            </a:r>
          </a:p>
        </p:txBody>
      </p:sp>
      <p:pic>
        <p:nvPicPr>
          <p:cNvPr id="3" name="Picture 2" descr="Logo&#10;&#10;Description automatically generated">
            <a:extLst>
              <a:ext uri="{FF2B5EF4-FFF2-40B4-BE49-F238E27FC236}">
                <a16:creationId xmlns:a16="http://schemas.microsoft.com/office/drawing/2014/main" id="{70DE14FA-6BD3-1326-4E43-5D8A5BE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F967E1-4774-9DC4-7426-D528AF360E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5" name="Table 5">
            <a:extLst>
              <a:ext uri="{FF2B5EF4-FFF2-40B4-BE49-F238E27FC236}">
                <a16:creationId xmlns:a16="http://schemas.microsoft.com/office/drawing/2014/main" id="{44F2C7DE-16E2-BFF7-1B2F-85794C3A6AEF}"/>
              </a:ext>
            </a:extLst>
          </p:cNvPr>
          <p:cNvGraphicFramePr>
            <a:graphicFrameLocks noGrp="1"/>
          </p:cNvGraphicFramePr>
          <p:nvPr/>
        </p:nvGraphicFramePr>
        <p:xfrm>
          <a:off x="662652" y="1360339"/>
          <a:ext cx="10251591" cy="3564000"/>
        </p:xfrm>
        <a:graphic>
          <a:graphicData uri="http://schemas.openxmlformats.org/drawingml/2006/table">
            <a:tbl>
              <a:tblPr firstRow="1" bandRow="1">
                <a:tableStyleId>{5C22544A-7EE6-4342-B048-85BDC9FD1C3A}</a:tableStyleId>
              </a:tblPr>
              <a:tblGrid>
                <a:gridCol w="2747204">
                  <a:extLst>
                    <a:ext uri="{9D8B030D-6E8A-4147-A177-3AD203B41FA5}">
                      <a16:colId xmlns:a16="http://schemas.microsoft.com/office/drawing/2014/main" val="1207560090"/>
                    </a:ext>
                  </a:extLst>
                </a:gridCol>
                <a:gridCol w="2707165">
                  <a:extLst>
                    <a:ext uri="{9D8B030D-6E8A-4147-A177-3AD203B41FA5}">
                      <a16:colId xmlns:a16="http://schemas.microsoft.com/office/drawing/2014/main" val="4118078510"/>
                    </a:ext>
                  </a:extLst>
                </a:gridCol>
                <a:gridCol w="2234324">
                  <a:extLst>
                    <a:ext uri="{9D8B030D-6E8A-4147-A177-3AD203B41FA5}">
                      <a16:colId xmlns:a16="http://schemas.microsoft.com/office/drawing/2014/main" val="2559892957"/>
                    </a:ext>
                  </a:extLst>
                </a:gridCol>
                <a:gridCol w="2562898">
                  <a:extLst>
                    <a:ext uri="{9D8B030D-6E8A-4147-A177-3AD203B41FA5}">
                      <a16:colId xmlns:a16="http://schemas.microsoft.com/office/drawing/2014/main" val="364046904"/>
                    </a:ext>
                  </a:extLst>
                </a:gridCol>
              </a:tblGrid>
              <a:tr h="372898">
                <a:tc>
                  <a:txBody>
                    <a:bodyPr/>
                    <a:lstStyle/>
                    <a:p>
                      <a:r>
                        <a:rPr lang="en-GB" dirty="0"/>
                        <a:t>Business</a:t>
                      </a:r>
                    </a:p>
                  </a:txBody>
                  <a:tcPr/>
                </a:tc>
                <a:tc>
                  <a:txBody>
                    <a:bodyPr/>
                    <a:lstStyle/>
                    <a:p>
                      <a:r>
                        <a:rPr lang="en-GB" dirty="0"/>
                        <a:t>XX</a:t>
                      </a:r>
                    </a:p>
                  </a:txBody>
                  <a:tcPr/>
                </a:tc>
                <a:tc>
                  <a:txBody>
                    <a:bodyPr/>
                    <a:lstStyle/>
                    <a:p>
                      <a:r>
                        <a:rPr lang="en-GB" dirty="0"/>
                        <a:t>Market</a:t>
                      </a:r>
                    </a:p>
                  </a:txBody>
                  <a:tcPr/>
                </a:tc>
                <a:tc>
                  <a:txBody>
                    <a:bodyPr/>
                    <a:lstStyle/>
                    <a:p>
                      <a:r>
                        <a:rPr lang="en-GB" dirty="0"/>
                        <a:t>AA</a:t>
                      </a:r>
                    </a:p>
                  </a:txBody>
                  <a:tcPr/>
                </a:tc>
                <a:extLst>
                  <a:ext uri="{0D108BD9-81ED-4DB2-BD59-A6C34878D82A}">
                    <a16:rowId xmlns:a16="http://schemas.microsoft.com/office/drawing/2014/main" val="81982691"/>
                  </a:ext>
                </a:extLst>
              </a:tr>
              <a:tr h="297206">
                <a:tc>
                  <a:txBody>
                    <a:bodyPr/>
                    <a:lstStyle/>
                    <a:p>
                      <a:r>
                        <a:rPr lang="en-GB" sz="1200" dirty="0"/>
                        <a:t>Category </a:t>
                      </a:r>
                    </a:p>
                  </a:txBody>
                  <a:tcPr>
                    <a:solidFill>
                      <a:schemeClr val="bg1">
                        <a:lumMod val="95000"/>
                      </a:schemeClr>
                    </a:solidFill>
                  </a:tcPr>
                </a:tc>
                <a:tc>
                  <a:txBody>
                    <a:bodyPr/>
                    <a:lstStyle/>
                    <a:p>
                      <a:r>
                        <a:rPr lang="en-GB" sz="1200" dirty="0"/>
                        <a:t>Batteries and Chargers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85497981"/>
                  </a:ext>
                </a:extLst>
              </a:tr>
              <a:tr h="321544">
                <a:tc>
                  <a:txBody>
                    <a:bodyPr/>
                    <a:lstStyle/>
                    <a:p>
                      <a:r>
                        <a:rPr lang="en-GB" sz="1200" dirty="0"/>
                        <a:t>Category size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r>
                        <a:rPr lang="en-GB" sz="1200" dirty="0"/>
                        <a:t>Competing Brands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12073081"/>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Category segmentation</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18123027"/>
                  </a:ext>
                </a:extLst>
              </a:tr>
              <a:tr h="321544">
                <a:tc>
                  <a:txBody>
                    <a:bodyPr/>
                    <a:lstStyle/>
                    <a:p>
                      <a:r>
                        <a:rPr lang="en-GB" sz="1200" dirty="0"/>
                        <a:t>Dominant Channels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r>
                        <a:rPr lang="en-GB" sz="1200" dirty="0"/>
                        <a:t>Support channels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r>
                        <a:rPr lang="en-GB" sz="1200" dirty="0"/>
                        <a:t>Category size in units</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r>
                        <a:rPr lang="en-GB" sz="1200" dirty="0"/>
                        <a:t>Category size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r>
                        <a:rPr lang="en-GB" sz="1200"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452815385"/>
                  </a:ext>
                </a:extLst>
              </a:tr>
              <a:tr h="321544">
                <a:tc>
                  <a:txBody>
                    <a:bodyPr/>
                    <a:lstStyle/>
                    <a:p>
                      <a:r>
                        <a:rPr lang="en-GB" sz="1200"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78758876"/>
                  </a:ext>
                </a:extLst>
              </a:tr>
            </a:tbl>
          </a:graphicData>
        </a:graphic>
      </p:graphicFrame>
      <p:sp>
        <p:nvSpPr>
          <p:cNvPr id="7" name="Rectangle 6">
            <a:extLst>
              <a:ext uri="{FF2B5EF4-FFF2-40B4-BE49-F238E27FC236}">
                <a16:creationId xmlns:a16="http://schemas.microsoft.com/office/drawing/2014/main" id="{E7054A66-440C-8443-512A-362F471E1719}"/>
              </a:ext>
            </a:extLst>
          </p:cNvPr>
          <p:cNvSpPr/>
          <p:nvPr/>
        </p:nvSpPr>
        <p:spPr>
          <a:xfrm>
            <a:off x="644134" y="5486400"/>
            <a:ext cx="10180019" cy="536028"/>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The above data can be generally in 1 or 2 ways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For some categories or companies , it may a cost that they might not to spend , in that case a market estimation using metrics is recommended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Retail audit companies and some other research companies generally provide the above data on request for a few </a:t>
            </a:r>
          </a:p>
        </p:txBody>
      </p:sp>
    </p:spTree>
    <p:extLst>
      <p:ext uri="{BB962C8B-B14F-4D97-AF65-F5344CB8AC3E}">
        <p14:creationId xmlns:p14="http://schemas.microsoft.com/office/powerpoint/2010/main" val="4094098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AF00-BD5A-D419-DFE6-073B2A669DD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Overview </a:t>
            </a:r>
          </a:p>
        </p:txBody>
      </p:sp>
      <p:pic>
        <p:nvPicPr>
          <p:cNvPr id="3" name="Picture 2" descr="Logo&#10;&#10;Description automatically generated">
            <a:extLst>
              <a:ext uri="{FF2B5EF4-FFF2-40B4-BE49-F238E27FC236}">
                <a16:creationId xmlns:a16="http://schemas.microsoft.com/office/drawing/2014/main" id="{70DE14FA-6BD3-1326-4E43-5D8A5BE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F967E1-4774-9DC4-7426-D528AF360E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5" name="Table 5">
            <a:extLst>
              <a:ext uri="{FF2B5EF4-FFF2-40B4-BE49-F238E27FC236}">
                <a16:creationId xmlns:a16="http://schemas.microsoft.com/office/drawing/2014/main" id="{44F2C7DE-16E2-BFF7-1B2F-85794C3A6AEF}"/>
              </a:ext>
            </a:extLst>
          </p:cNvPr>
          <p:cNvGraphicFramePr>
            <a:graphicFrameLocks noGrp="1"/>
          </p:cNvGraphicFramePr>
          <p:nvPr/>
        </p:nvGraphicFramePr>
        <p:xfrm>
          <a:off x="725714" y="1054038"/>
          <a:ext cx="10251591" cy="4431280"/>
        </p:xfrm>
        <a:graphic>
          <a:graphicData uri="http://schemas.openxmlformats.org/drawingml/2006/table">
            <a:tbl>
              <a:tblPr firstRow="1" bandRow="1">
                <a:tableStyleId>{5C22544A-7EE6-4342-B048-85BDC9FD1C3A}</a:tableStyleId>
              </a:tblPr>
              <a:tblGrid>
                <a:gridCol w="2747204">
                  <a:extLst>
                    <a:ext uri="{9D8B030D-6E8A-4147-A177-3AD203B41FA5}">
                      <a16:colId xmlns:a16="http://schemas.microsoft.com/office/drawing/2014/main" val="1207560090"/>
                    </a:ext>
                  </a:extLst>
                </a:gridCol>
                <a:gridCol w="2707165">
                  <a:extLst>
                    <a:ext uri="{9D8B030D-6E8A-4147-A177-3AD203B41FA5}">
                      <a16:colId xmlns:a16="http://schemas.microsoft.com/office/drawing/2014/main" val="4118078510"/>
                    </a:ext>
                  </a:extLst>
                </a:gridCol>
                <a:gridCol w="2234324">
                  <a:extLst>
                    <a:ext uri="{9D8B030D-6E8A-4147-A177-3AD203B41FA5}">
                      <a16:colId xmlns:a16="http://schemas.microsoft.com/office/drawing/2014/main" val="2559892957"/>
                    </a:ext>
                  </a:extLst>
                </a:gridCol>
                <a:gridCol w="2562898">
                  <a:extLst>
                    <a:ext uri="{9D8B030D-6E8A-4147-A177-3AD203B41FA5}">
                      <a16:colId xmlns:a16="http://schemas.microsoft.com/office/drawing/2014/main" val="364046904"/>
                    </a:ext>
                  </a:extLst>
                </a:gridCol>
              </a:tblGrid>
              <a:tr h="372898">
                <a:tc>
                  <a:txBody>
                    <a:bodyPr/>
                    <a:lstStyle/>
                    <a:p>
                      <a:pPr algn="ctr"/>
                      <a:r>
                        <a:rPr lang="en-GB" sz="1400" dirty="0">
                          <a:solidFill>
                            <a:schemeClr val="bg1"/>
                          </a:solidFill>
                        </a:rPr>
                        <a:t>Business</a:t>
                      </a:r>
                    </a:p>
                  </a:txBody>
                  <a:tcPr/>
                </a:tc>
                <a:tc>
                  <a:txBody>
                    <a:bodyPr/>
                    <a:lstStyle/>
                    <a:p>
                      <a:pPr algn="ctr"/>
                      <a:r>
                        <a:rPr lang="en-GB" sz="1400" dirty="0">
                          <a:solidFill>
                            <a:schemeClr val="bg1"/>
                          </a:solidFill>
                        </a:rPr>
                        <a:t>Country </a:t>
                      </a:r>
                    </a:p>
                  </a:txBody>
                  <a:tcPr/>
                </a:tc>
                <a:tc>
                  <a:txBody>
                    <a:bodyPr/>
                    <a:lstStyle/>
                    <a:p>
                      <a:pPr algn="ctr"/>
                      <a:r>
                        <a:rPr lang="en-GB" sz="1400" dirty="0">
                          <a:solidFill>
                            <a:schemeClr val="bg1"/>
                          </a:solidFill>
                        </a:rPr>
                        <a:t>State </a:t>
                      </a:r>
                    </a:p>
                  </a:txBody>
                  <a:tcPr/>
                </a:tc>
                <a:tc>
                  <a:txBody>
                    <a:bodyPr/>
                    <a:lstStyle/>
                    <a:p>
                      <a:pPr algn="ctr"/>
                      <a:r>
                        <a:rPr lang="en-GB" sz="1400" dirty="0">
                          <a:solidFill>
                            <a:schemeClr val="bg1"/>
                          </a:solidFill>
                        </a:rPr>
                        <a:t>City </a:t>
                      </a:r>
                    </a:p>
                  </a:txBody>
                  <a:tcPr/>
                </a:tc>
                <a:extLst>
                  <a:ext uri="{0D108BD9-81ED-4DB2-BD59-A6C34878D82A}">
                    <a16:rowId xmlns:a16="http://schemas.microsoft.com/office/drawing/2014/main" val="81982691"/>
                  </a:ext>
                </a:extLst>
              </a:tr>
              <a:tr h="297206">
                <a:tc>
                  <a:txBody>
                    <a:bodyPr/>
                    <a:lstStyle/>
                    <a:p>
                      <a:r>
                        <a:rPr lang="en-GB" sz="1200" dirty="0"/>
                        <a:t>Customer</a:t>
                      </a:r>
                    </a:p>
                  </a:txBody>
                  <a:tcPr>
                    <a:solidFill>
                      <a:schemeClr val="bg1">
                        <a:lumMod val="95000"/>
                      </a:schemeClr>
                    </a:solidFill>
                  </a:tcPr>
                </a:tc>
                <a:tc>
                  <a:txBody>
                    <a:bodyPr/>
                    <a:lstStyle/>
                    <a:p>
                      <a:r>
                        <a:rPr lang="en-GB" sz="1200" dirty="0"/>
                        <a:t>Pentagon Enterprises LLC , Florida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073184419"/>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Category</a:t>
                      </a:r>
                    </a:p>
                  </a:txBody>
                  <a:tcPr>
                    <a:solidFill>
                      <a:schemeClr val="bg1">
                        <a:lumMod val="95000"/>
                      </a:schemeClr>
                    </a:solidFill>
                  </a:tcPr>
                </a:tc>
                <a:tc>
                  <a:txBody>
                    <a:bodyPr/>
                    <a:lstStyle/>
                    <a:p>
                      <a:r>
                        <a:rPr lang="en-GB" sz="1200" dirty="0"/>
                        <a:t>Batteries and Chargers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816221093"/>
                  </a:ext>
                </a:extLst>
              </a:tr>
              <a:tr h="297206">
                <a:tc>
                  <a:txBody>
                    <a:bodyPr/>
                    <a:lstStyle/>
                    <a:p>
                      <a:r>
                        <a:rPr lang="en-GB" sz="1200" dirty="0"/>
                        <a:t>Brand </a:t>
                      </a:r>
                    </a:p>
                  </a:txBody>
                  <a:tcPr>
                    <a:solidFill>
                      <a:schemeClr val="bg1">
                        <a:lumMod val="95000"/>
                      </a:schemeClr>
                    </a:solidFill>
                  </a:tcPr>
                </a:tc>
                <a:tc>
                  <a:txBody>
                    <a:bodyPr/>
                    <a:lstStyle/>
                    <a:p>
                      <a:pPr algn="l"/>
                      <a:r>
                        <a:rPr lang="en-GB" sz="1200" dirty="0">
                          <a:solidFill>
                            <a:schemeClr val="tx1"/>
                          </a:solidFill>
                        </a:rPr>
                        <a:t>Cider Batteries</a:t>
                      </a:r>
                    </a:p>
                  </a:txBody>
                  <a:tcPr>
                    <a:solidFill>
                      <a:schemeClr val="bg1">
                        <a:lumMod val="95000"/>
                      </a:schemeClr>
                    </a:solidFill>
                  </a:tcPr>
                </a:tc>
                <a:tc>
                  <a:txBody>
                    <a:bodyPr/>
                    <a:lstStyle/>
                    <a:p>
                      <a:pPr algn="ctr"/>
                      <a:endParaRPr lang="en-GB" sz="1200" dirty="0">
                        <a:solidFill>
                          <a:schemeClr val="tx1"/>
                        </a:solidFill>
                      </a:endParaRPr>
                    </a:p>
                  </a:txBody>
                  <a:tcPr>
                    <a:solidFill>
                      <a:schemeClr val="bg1">
                        <a:lumMod val="95000"/>
                      </a:schemeClr>
                    </a:solidFill>
                  </a:tcPr>
                </a:tc>
                <a:tc>
                  <a:txBody>
                    <a:bodyPr/>
                    <a:lstStyle/>
                    <a:p>
                      <a:pPr algn="ctr"/>
                      <a:endParaRPr lang="en-GB" sz="1200" dirty="0">
                        <a:solidFill>
                          <a:schemeClr val="tx1"/>
                        </a:solidFill>
                      </a:endParaRPr>
                    </a:p>
                  </a:txBody>
                  <a:tcPr>
                    <a:solidFill>
                      <a:schemeClr val="bg1">
                        <a:lumMod val="95000"/>
                      </a:schemeClr>
                    </a:solidFill>
                  </a:tcPr>
                </a:tc>
                <a:extLst>
                  <a:ext uri="{0D108BD9-81ED-4DB2-BD59-A6C34878D82A}">
                    <a16:rowId xmlns:a16="http://schemas.microsoft.com/office/drawing/2014/main" val="1130243688"/>
                  </a:ext>
                </a:extLst>
              </a:tr>
              <a:tr h="297206">
                <a:tc>
                  <a:txBody>
                    <a:bodyPr/>
                    <a:lstStyle/>
                    <a:p>
                      <a:endParaRPr lang="en-GB" sz="1200" dirty="0"/>
                    </a:p>
                  </a:txBody>
                  <a:tcPr>
                    <a:solidFill>
                      <a:schemeClr val="bg1">
                        <a:lumMod val="95000"/>
                      </a:schemeClr>
                    </a:solidFill>
                  </a:tcPr>
                </a:tc>
                <a:tc>
                  <a:txBody>
                    <a:bodyPr/>
                    <a:lstStyle/>
                    <a:p>
                      <a:pPr algn="ctr"/>
                      <a:r>
                        <a:rPr lang="en-GB" sz="1200" dirty="0">
                          <a:solidFill>
                            <a:schemeClr val="bg1"/>
                          </a:solidFill>
                        </a:rPr>
                        <a:t>Previous year </a:t>
                      </a:r>
                    </a:p>
                  </a:txBody>
                  <a:tcPr>
                    <a:solidFill>
                      <a:schemeClr val="accent1"/>
                    </a:solidFill>
                  </a:tcPr>
                </a:tc>
                <a:tc>
                  <a:txBody>
                    <a:bodyPr/>
                    <a:lstStyle/>
                    <a:p>
                      <a:pPr algn="ctr"/>
                      <a:r>
                        <a:rPr lang="en-GB" sz="1200" dirty="0">
                          <a:solidFill>
                            <a:schemeClr val="bg1"/>
                          </a:solidFill>
                        </a:rPr>
                        <a:t>Last Year </a:t>
                      </a:r>
                    </a:p>
                  </a:txBody>
                  <a:tcPr>
                    <a:solidFill>
                      <a:schemeClr val="accent1"/>
                    </a:solidFill>
                  </a:tcPr>
                </a:tc>
                <a:tc>
                  <a:txBody>
                    <a:bodyPr/>
                    <a:lstStyle/>
                    <a:p>
                      <a:pPr algn="ctr"/>
                      <a:r>
                        <a:rPr lang="en-GB" sz="1200" dirty="0">
                          <a:solidFill>
                            <a:schemeClr val="bg1"/>
                          </a:solidFill>
                        </a:rPr>
                        <a:t>This Year </a:t>
                      </a:r>
                    </a:p>
                  </a:txBody>
                  <a:tcPr>
                    <a:solidFill>
                      <a:schemeClr val="accent1"/>
                    </a:solidFill>
                  </a:tcPr>
                </a:tc>
                <a:extLst>
                  <a:ext uri="{0D108BD9-81ED-4DB2-BD59-A6C34878D82A}">
                    <a16:rowId xmlns:a16="http://schemas.microsoft.com/office/drawing/2014/main" val="2574141459"/>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Category size </a:t>
                      </a:r>
                    </a:p>
                  </a:txBody>
                  <a:tcPr>
                    <a:solidFill>
                      <a:schemeClr val="bg1">
                        <a:lumMod val="95000"/>
                      </a:schemeClr>
                    </a:solidFill>
                  </a:tcPr>
                </a:tc>
                <a:tc>
                  <a:txBody>
                    <a:bodyPr/>
                    <a:lstStyle/>
                    <a:p>
                      <a:r>
                        <a:rPr lang="en-GB" sz="1200" dirty="0"/>
                        <a:t>459 mn $</a:t>
                      </a:r>
                    </a:p>
                  </a:txBody>
                  <a:tcPr>
                    <a:solidFill>
                      <a:schemeClr val="bg1">
                        <a:lumMod val="95000"/>
                      </a:schemeClr>
                    </a:solidFill>
                  </a:tcPr>
                </a:tc>
                <a:tc>
                  <a:txBody>
                    <a:bodyPr/>
                    <a:lstStyle/>
                    <a:p>
                      <a:r>
                        <a:rPr lang="en-GB" sz="1200" dirty="0"/>
                        <a:t>512 mn $</a:t>
                      </a:r>
                    </a:p>
                  </a:txBody>
                  <a:tcPr>
                    <a:solidFill>
                      <a:schemeClr val="bg1">
                        <a:lumMod val="95000"/>
                      </a:schemeClr>
                    </a:solidFill>
                  </a:tcPr>
                </a:tc>
                <a:tc>
                  <a:txBody>
                    <a:bodyPr/>
                    <a:lstStyle/>
                    <a:p>
                      <a:r>
                        <a:rPr lang="en-GB" sz="1200" dirty="0"/>
                        <a:t>569Mn$</a:t>
                      </a:r>
                    </a:p>
                  </a:txBody>
                  <a:tcPr>
                    <a:solidFill>
                      <a:schemeClr val="bg1">
                        <a:lumMod val="95000"/>
                      </a:schemeClr>
                    </a:solidFill>
                  </a:tcPr>
                </a:tc>
                <a:extLst>
                  <a:ext uri="{0D108BD9-81ED-4DB2-BD59-A6C34878D82A}">
                    <a16:rowId xmlns:a16="http://schemas.microsoft.com/office/drawing/2014/main" val="385497981"/>
                  </a:ext>
                </a:extLst>
              </a:tr>
              <a:tr h="321544">
                <a:tc>
                  <a:txBody>
                    <a:bodyPr/>
                    <a:lstStyle/>
                    <a:p>
                      <a:r>
                        <a:rPr lang="en-GB" sz="1200" dirty="0"/>
                        <a:t>Customer Size / Turnover </a:t>
                      </a:r>
                    </a:p>
                  </a:txBody>
                  <a:tcPr>
                    <a:solidFill>
                      <a:schemeClr val="bg1">
                        <a:lumMod val="95000"/>
                      </a:schemeClr>
                    </a:solidFill>
                  </a:tcPr>
                </a:tc>
                <a:tc>
                  <a:txBody>
                    <a:bodyPr/>
                    <a:lstStyle/>
                    <a:p>
                      <a:r>
                        <a:rPr lang="en-GB" sz="1200" dirty="0"/>
                        <a:t>35.00 Mn $</a:t>
                      </a:r>
                    </a:p>
                  </a:txBody>
                  <a:tcPr>
                    <a:solidFill>
                      <a:schemeClr val="bg1">
                        <a:lumMod val="95000"/>
                      </a:schemeClr>
                    </a:solidFill>
                  </a:tcPr>
                </a:tc>
                <a:tc>
                  <a:txBody>
                    <a:bodyPr/>
                    <a:lstStyle/>
                    <a:p>
                      <a:r>
                        <a:rPr lang="en-GB" sz="1200" dirty="0"/>
                        <a:t>36.9mn$</a:t>
                      </a:r>
                    </a:p>
                  </a:txBody>
                  <a:tcPr>
                    <a:solidFill>
                      <a:schemeClr val="bg1">
                        <a:lumMod val="95000"/>
                      </a:schemeClr>
                    </a:solidFill>
                  </a:tcPr>
                </a:tc>
                <a:tc>
                  <a:txBody>
                    <a:bodyPr/>
                    <a:lstStyle/>
                    <a:p>
                      <a:r>
                        <a:rPr lang="en-GB" sz="1200" dirty="0"/>
                        <a:t>39.1 Mn $ ( Est ) </a:t>
                      </a:r>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r>
                        <a:rPr lang="en-GB" sz="1200" dirty="0"/>
                        <a:t>Competing Brands </a:t>
                      </a:r>
                    </a:p>
                  </a:txBody>
                  <a:tcPr>
                    <a:solidFill>
                      <a:schemeClr val="bg1">
                        <a:lumMod val="95000"/>
                      </a:schemeClr>
                    </a:solidFill>
                  </a:tcPr>
                </a:tc>
                <a:tc>
                  <a:txBody>
                    <a:bodyPr/>
                    <a:lstStyle/>
                    <a:p>
                      <a:r>
                        <a:rPr lang="en-GB" sz="1200" dirty="0"/>
                        <a:t>None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Competing brand XX</a:t>
                      </a:r>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12073081"/>
                  </a:ext>
                </a:extLst>
              </a:tr>
              <a:tr h="321544">
                <a:tc>
                  <a:txBody>
                    <a:bodyPr/>
                    <a:lstStyle/>
                    <a:p>
                      <a:r>
                        <a:rPr lang="en-GB" sz="1200" dirty="0"/>
                        <a:t>Dominant Channels </a:t>
                      </a:r>
                    </a:p>
                  </a:txBody>
                  <a:tcPr>
                    <a:solidFill>
                      <a:schemeClr val="bg1">
                        <a:lumMod val="95000"/>
                      </a:schemeClr>
                    </a:solidFill>
                  </a:tcPr>
                </a:tc>
                <a:tc>
                  <a:txBody>
                    <a:bodyPr/>
                    <a:lstStyle/>
                    <a:p>
                      <a:r>
                        <a:rPr lang="en-GB" sz="1200" dirty="0"/>
                        <a:t>Garages &amp; Dealerships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r>
                        <a:rPr lang="en-GB" sz="1200" dirty="0"/>
                        <a:t>Support channels </a:t>
                      </a:r>
                    </a:p>
                  </a:txBody>
                  <a:tcPr>
                    <a:solidFill>
                      <a:schemeClr val="bg1">
                        <a:lumMod val="95000"/>
                      </a:schemeClr>
                    </a:solidFill>
                  </a:tcPr>
                </a:tc>
                <a:tc>
                  <a:txBody>
                    <a:bodyPr/>
                    <a:lstStyle/>
                    <a:p>
                      <a:r>
                        <a:rPr lang="en-GB" sz="1200" dirty="0"/>
                        <a:t>DIY</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r>
                        <a:rPr lang="en-GB" sz="1200" dirty="0"/>
                        <a:t>Category size in units</a:t>
                      </a:r>
                    </a:p>
                  </a:txBody>
                  <a:tcPr>
                    <a:solidFill>
                      <a:schemeClr val="bg1">
                        <a:lumMod val="95000"/>
                      </a:schemeClr>
                    </a:solidFill>
                  </a:tcPr>
                </a:tc>
                <a:tc>
                  <a:txBody>
                    <a:bodyPr/>
                    <a:lstStyle/>
                    <a:p>
                      <a:r>
                        <a:rPr lang="en-GB" sz="1200" dirty="0"/>
                        <a:t>75,000</a:t>
                      </a:r>
                    </a:p>
                  </a:txBody>
                  <a:tcPr>
                    <a:solidFill>
                      <a:schemeClr val="bg1">
                        <a:lumMod val="95000"/>
                      </a:schemeClr>
                    </a:solidFill>
                  </a:tcPr>
                </a:tc>
                <a:tc>
                  <a:txBody>
                    <a:bodyPr/>
                    <a:lstStyle/>
                    <a:p>
                      <a:r>
                        <a:rPr lang="en-GB" sz="1200" dirty="0"/>
                        <a:t>82500</a:t>
                      </a:r>
                    </a:p>
                  </a:txBody>
                  <a:tcPr>
                    <a:solidFill>
                      <a:schemeClr val="bg1">
                        <a:lumMod val="95000"/>
                      </a:schemeClr>
                    </a:solidFill>
                  </a:tcPr>
                </a:tc>
                <a:tc>
                  <a:txBody>
                    <a:bodyPr/>
                    <a:lstStyle/>
                    <a:p>
                      <a:r>
                        <a:rPr lang="en-GB" sz="1200" dirty="0"/>
                        <a:t>90150 Est</a:t>
                      </a:r>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r>
                        <a:rPr lang="en-GB" sz="1200" dirty="0"/>
                        <a:t>Category size in $</a:t>
                      </a:r>
                    </a:p>
                  </a:txBody>
                  <a:tcPr>
                    <a:solidFill>
                      <a:schemeClr val="bg1">
                        <a:lumMod val="95000"/>
                      </a:schemeClr>
                    </a:solidFill>
                  </a:tcPr>
                </a:tc>
                <a:tc>
                  <a:txBody>
                    <a:bodyPr/>
                    <a:lstStyle/>
                    <a:p>
                      <a:r>
                        <a:rPr lang="en-GB" sz="1200" dirty="0"/>
                        <a:t>459 mn $</a:t>
                      </a:r>
                    </a:p>
                  </a:txBody>
                  <a:tcPr>
                    <a:solidFill>
                      <a:schemeClr val="bg1">
                        <a:lumMod val="95000"/>
                      </a:schemeClr>
                    </a:solidFill>
                  </a:tcPr>
                </a:tc>
                <a:tc>
                  <a:txBody>
                    <a:bodyPr/>
                    <a:lstStyle/>
                    <a:p>
                      <a:r>
                        <a:rPr lang="en-GB" sz="1200" dirty="0"/>
                        <a:t>512 mn $</a:t>
                      </a:r>
                    </a:p>
                  </a:txBody>
                  <a:tcPr>
                    <a:solidFill>
                      <a:schemeClr val="bg1">
                        <a:lumMod val="95000"/>
                      </a:schemeClr>
                    </a:solidFill>
                  </a:tcPr>
                </a:tc>
                <a:tc>
                  <a:txBody>
                    <a:bodyPr/>
                    <a:lstStyle/>
                    <a:p>
                      <a:r>
                        <a:rPr lang="en-GB" sz="1200" dirty="0"/>
                        <a:t>529Mn$</a:t>
                      </a:r>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r>
                        <a:rPr lang="en-GB" sz="1200" dirty="0"/>
                        <a:t>Brand shares in $</a:t>
                      </a:r>
                    </a:p>
                  </a:txBody>
                  <a:tcPr>
                    <a:solidFill>
                      <a:schemeClr val="bg1">
                        <a:lumMod val="95000"/>
                      </a:schemeClr>
                    </a:solidFill>
                  </a:tcPr>
                </a:tc>
                <a:tc>
                  <a:txBody>
                    <a:bodyPr/>
                    <a:lstStyle/>
                    <a:p>
                      <a:r>
                        <a:rPr lang="en-GB" sz="1200" dirty="0"/>
                        <a:t>7.6%</a:t>
                      </a:r>
                    </a:p>
                  </a:txBody>
                  <a:tcPr>
                    <a:solidFill>
                      <a:schemeClr val="bg1">
                        <a:lumMod val="95000"/>
                      </a:schemeClr>
                    </a:solidFill>
                  </a:tcPr>
                </a:tc>
                <a:tc>
                  <a:txBody>
                    <a:bodyPr/>
                    <a:lstStyle/>
                    <a:p>
                      <a:r>
                        <a:rPr lang="en-GB" sz="1200" dirty="0"/>
                        <a:t>7.20 %</a:t>
                      </a:r>
                    </a:p>
                  </a:txBody>
                  <a:tcPr>
                    <a:solidFill>
                      <a:schemeClr val="bg1">
                        <a:lumMod val="95000"/>
                      </a:schemeClr>
                    </a:solidFill>
                  </a:tcPr>
                </a:tc>
                <a:tc>
                  <a:txBody>
                    <a:bodyPr/>
                    <a:lstStyle/>
                    <a:p>
                      <a:r>
                        <a:rPr lang="en-GB" sz="1200" dirty="0"/>
                        <a:t>7.39%</a:t>
                      </a:r>
                    </a:p>
                  </a:txBody>
                  <a:tcPr>
                    <a:solidFill>
                      <a:schemeClr val="bg1">
                        <a:lumMod val="95000"/>
                      </a:schemeClr>
                    </a:solidFill>
                  </a:tcPr>
                </a:tc>
                <a:extLst>
                  <a:ext uri="{0D108BD9-81ED-4DB2-BD59-A6C34878D82A}">
                    <a16:rowId xmlns:a16="http://schemas.microsoft.com/office/drawing/2014/main" val="1452815385"/>
                  </a:ext>
                </a:extLst>
              </a:tr>
              <a:tr h="321544">
                <a:tc>
                  <a:txBody>
                    <a:bodyPr/>
                    <a:lstStyle/>
                    <a:p>
                      <a:r>
                        <a:rPr lang="en-GB" sz="1200"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678758876"/>
                  </a:ext>
                </a:extLst>
              </a:tr>
            </a:tbl>
          </a:graphicData>
        </a:graphic>
      </p:graphicFrame>
      <p:sp>
        <p:nvSpPr>
          <p:cNvPr id="7" name="Rectangle 6">
            <a:extLst>
              <a:ext uri="{FF2B5EF4-FFF2-40B4-BE49-F238E27FC236}">
                <a16:creationId xmlns:a16="http://schemas.microsoft.com/office/drawing/2014/main" id="{E7054A66-440C-8443-512A-362F471E1719}"/>
              </a:ext>
            </a:extLst>
          </p:cNvPr>
          <p:cNvSpPr/>
          <p:nvPr/>
        </p:nvSpPr>
        <p:spPr>
          <a:xfrm>
            <a:off x="675665" y="5833241"/>
            <a:ext cx="10180019" cy="536028"/>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The data above is mainly pertinent to Trade marketing requirements as a basic format  , this is not to be mistaken as a key account template or set of information for the purposes of the exercise </a:t>
            </a:r>
          </a:p>
        </p:txBody>
      </p:sp>
    </p:spTree>
    <p:extLst>
      <p:ext uri="{BB962C8B-B14F-4D97-AF65-F5344CB8AC3E}">
        <p14:creationId xmlns:p14="http://schemas.microsoft.com/office/powerpoint/2010/main" val="3395766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43AF00-BD5A-D419-DFE6-073B2A669DD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 Overview </a:t>
            </a:r>
          </a:p>
        </p:txBody>
      </p:sp>
      <p:pic>
        <p:nvPicPr>
          <p:cNvPr id="3" name="Picture 2" descr="Logo&#10;&#10;Description automatically generated">
            <a:extLst>
              <a:ext uri="{FF2B5EF4-FFF2-40B4-BE49-F238E27FC236}">
                <a16:creationId xmlns:a16="http://schemas.microsoft.com/office/drawing/2014/main" id="{70DE14FA-6BD3-1326-4E43-5D8A5BE1A1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B4F967E1-4774-9DC4-7426-D528AF360E2D}"/>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B200361E-6F21-9967-676D-C70490A5372F}"/>
              </a:ext>
            </a:extLst>
          </p:cNvPr>
          <p:cNvGraphicFramePr>
            <a:graphicFrameLocks noGrp="1"/>
          </p:cNvGraphicFramePr>
          <p:nvPr/>
        </p:nvGraphicFramePr>
        <p:xfrm>
          <a:off x="1216106" y="939233"/>
          <a:ext cx="10251591" cy="5493264"/>
        </p:xfrm>
        <a:graphic>
          <a:graphicData uri="http://schemas.openxmlformats.org/drawingml/2006/table">
            <a:tbl>
              <a:tblPr firstRow="1" bandRow="1">
                <a:tableStyleId>{5C22544A-7EE6-4342-B048-85BDC9FD1C3A}</a:tableStyleId>
              </a:tblPr>
              <a:tblGrid>
                <a:gridCol w="2747204">
                  <a:extLst>
                    <a:ext uri="{9D8B030D-6E8A-4147-A177-3AD203B41FA5}">
                      <a16:colId xmlns:a16="http://schemas.microsoft.com/office/drawing/2014/main" val="1207560090"/>
                    </a:ext>
                  </a:extLst>
                </a:gridCol>
                <a:gridCol w="2707165">
                  <a:extLst>
                    <a:ext uri="{9D8B030D-6E8A-4147-A177-3AD203B41FA5}">
                      <a16:colId xmlns:a16="http://schemas.microsoft.com/office/drawing/2014/main" val="4118078510"/>
                    </a:ext>
                  </a:extLst>
                </a:gridCol>
                <a:gridCol w="2234324">
                  <a:extLst>
                    <a:ext uri="{9D8B030D-6E8A-4147-A177-3AD203B41FA5}">
                      <a16:colId xmlns:a16="http://schemas.microsoft.com/office/drawing/2014/main" val="2559892957"/>
                    </a:ext>
                  </a:extLst>
                </a:gridCol>
                <a:gridCol w="2562898">
                  <a:extLst>
                    <a:ext uri="{9D8B030D-6E8A-4147-A177-3AD203B41FA5}">
                      <a16:colId xmlns:a16="http://schemas.microsoft.com/office/drawing/2014/main" val="364046904"/>
                    </a:ext>
                  </a:extLst>
                </a:gridCol>
              </a:tblGrid>
              <a:tr h="372898">
                <a:tc>
                  <a:txBody>
                    <a:bodyPr/>
                    <a:lstStyle/>
                    <a:p>
                      <a:r>
                        <a:rPr lang="en-GB" dirty="0"/>
                        <a:t>Business</a:t>
                      </a:r>
                    </a:p>
                  </a:txBody>
                  <a:tcPr/>
                </a:tc>
                <a:tc>
                  <a:txBody>
                    <a:bodyPr/>
                    <a:lstStyle/>
                    <a:p>
                      <a:r>
                        <a:rPr lang="en-GB" dirty="0"/>
                        <a:t>XX</a:t>
                      </a:r>
                    </a:p>
                  </a:txBody>
                  <a:tcPr/>
                </a:tc>
                <a:tc>
                  <a:txBody>
                    <a:bodyPr/>
                    <a:lstStyle/>
                    <a:p>
                      <a:r>
                        <a:rPr lang="en-GB" dirty="0"/>
                        <a:t>Market</a:t>
                      </a:r>
                    </a:p>
                  </a:txBody>
                  <a:tcPr/>
                </a:tc>
                <a:tc>
                  <a:txBody>
                    <a:bodyPr/>
                    <a:lstStyle/>
                    <a:p>
                      <a:r>
                        <a:rPr lang="en-GB" dirty="0"/>
                        <a:t>AA</a:t>
                      </a:r>
                    </a:p>
                  </a:txBody>
                  <a:tcPr/>
                </a:tc>
                <a:extLst>
                  <a:ext uri="{0D108BD9-81ED-4DB2-BD59-A6C34878D82A}">
                    <a16:rowId xmlns:a16="http://schemas.microsoft.com/office/drawing/2014/main" val="81982691"/>
                  </a:ext>
                </a:extLst>
              </a:tr>
              <a:tr h="297206">
                <a:tc>
                  <a:txBody>
                    <a:bodyPr/>
                    <a:lstStyle/>
                    <a:p>
                      <a:r>
                        <a:rPr lang="en-GB" sz="1200" b="1" dirty="0"/>
                        <a:t>Category </a:t>
                      </a:r>
                    </a:p>
                  </a:txBody>
                  <a:tcPr>
                    <a:solidFill>
                      <a:schemeClr val="bg1">
                        <a:lumMod val="95000"/>
                      </a:schemeClr>
                    </a:solidFill>
                  </a:tcPr>
                </a:tc>
                <a:tc>
                  <a:txBody>
                    <a:bodyPr/>
                    <a:lstStyle/>
                    <a:p>
                      <a:r>
                        <a:rPr lang="en-GB" sz="1200" dirty="0"/>
                        <a:t>Batteries and Chargers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385497981"/>
                  </a:ext>
                </a:extLst>
              </a:tr>
              <a:tr h="321544">
                <a:tc>
                  <a:txBody>
                    <a:bodyPr/>
                    <a:lstStyle/>
                    <a:p>
                      <a:r>
                        <a:rPr lang="en-GB" sz="1200" b="1" dirty="0"/>
                        <a:t>Category size </a:t>
                      </a:r>
                    </a:p>
                  </a:txBody>
                  <a:tcPr>
                    <a:solidFill>
                      <a:schemeClr val="bg1">
                        <a:lumMod val="95000"/>
                      </a:schemeClr>
                    </a:solidFill>
                  </a:tcPr>
                </a:tc>
                <a:tc>
                  <a:txBody>
                    <a:bodyPr/>
                    <a:lstStyle/>
                    <a:p>
                      <a:r>
                        <a:rPr lang="en-GB" sz="1200" dirty="0"/>
                        <a:t>459 mn $</a:t>
                      </a:r>
                    </a:p>
                  </a:txBody>
                  <a:tcPr>
                    <a:solidFill>
                      <a:schemeClr val="bg1">
                        <a:lumMod val="95000"/>
                      </a:schemeClr>
                    </a:solidFill>
                  </a:tcPr>
                </a:tc>
                <a:tc>
                  <a:txBody>
                    <a:bodyPr/>
                    <a:lstStyle/>
                    <a:p>
                      <a:r>
                        <a:rPr lang="en-GB" sz="1200" dirty="0"/>
                        <a:t>512 mn $</a:t>
                      </a:r>
                    </a:p>
                  </a:txBody>
                  <a:tcPr>
                    <a:solidFill>
                      <a:schemeClr val="bg1">
                        <a:lumMod val="95000"/>
                      </a:schemeClr>
                    </a:solidFill>
                  </a:tcPr>
                </a:tc>
                <a:tc>
                  <a:txBody>
                    <a:bodyPr/>
                    <a:lstStyle/>
                    <a:p>
                      <a:r>
                        <a:rPr lang="en-GB" sz="1200" dirty="0"/>
                        <a:t>529Mn$</a:t>
                      </a:r>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r>
                        <a:rPr lang="en-GB" sz="1200" b="1" dirty="0"/>
                        <a:t>Competing Brands </a:t>
                      </a:r>
                    </a:p>
                  </a:txBody>
                  <a:tcPr>
                    <a:solidFill>
                      <a:schemeClr val="bg1">
                        <a:lumMod val="95000"/>
                      </a:schemeClr>
                    </a:solidFill>
                  </a:tcPr>
                </a:tc>
                <a:tc>
                  <a:txBody>
                    <a:bodyPr/>
                    <a:lstStyle/>
                    <a:p>
                      <a:pPr algn="ctr"/>
                      <a:r>
                        <a:rPr lang="en-GB" sz="1200" dirty="0">
                          <a:solidFill>
                            <a:schemeClr val="bg1"/>
                          </a:solidFill>
                        </a:rPr>
                        <a:t>Previous year </a:t>
                      </a:r>
                    </a:p>
                  </a:txBody>
                  <a:tcPr>
                    <a:solidFill>
                      <a:schemeClr val="accent1"/>
                    </a:solidFill>
                  </a:tcPr>
                </a:tc>
                <a:tc>
                  <a:txBody>
                    <a:bodyPr/>
                    <a:lstStyle/>
                    <a:p>
                      <a:pPr algn="ctr"/>
                      <a:r>
                        <a:rPr lang="en-GB" sz="1200" dirty="0">
                          <a:solidFill>
                            <a:schemeClr val="bg1"/>
                          </a:solidFill>
                        </a:rPr>
                        <a:t>Last Year </a:t>
                      </a:r>
                    </a:p>
                  </a:txBody>
                  <a:tcPr>
                    <a:solidFill>
                      <a:schemeClr val="accent1"/>
                    </a:solidFill>
                  </a:tcPr>
                </a:tc>
                <a:tc>
                  <a:txBody>
                    <a:bodyPr/>
                    <a:lstStyle/>
                    <a:p>
                      <a:pPr algn="ctr"/>
                      <a:r>
                        <a:rPr lang="en-GB" sz="1200" dirty="0">
                          <a:solidFill>
                            <a:schemeClr val="bg1"/>
                          </a:solidFill>
                        </a:rPr>
                        <a:t>This Year </a:t>
                      </a:r>
                    </a:p>
                  </a:txBody>
                  <a:tcPr>
                    <a:solidFill>
                      <a:schemeClr val="accent1"/>
                    </a:solidFill>
                  </a:tcPr>
                </a:tc>
                <a:extLst>
                  <a:ext uri="{0D108BD9-81ED-4DB2-BD59-A6C34878D82A}">
                    <a16:rowId xmlns:a16="http://schemas.microsoft.com/office/drawing/2014/main" val="1612073081"/>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A</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17.2%</a:t>
                      </a:r>
                    </a:p>
                  </a:txBody>
                  <a:tcPr>
                    <a:solidFill>
                      <a:schemeClr val="bg1">
                        <a:lumMod val="95000"/>
                      </a:schemeClr>
                    </a:solidFill>
                  </a:tcPr>
                </a:tc>
                <a:tc>
                  <a:txBody>
                    <a:bodyPr/>
                    <a:lstStyle/>
                    <a:p>
                      <a:r>
                        <a:rPr lang="en-GB" sz="1200" dirty="0"/>
                        <a:t>17.4%</a:t>
                      </a:r>
                    </a:p>
                  </a:txBody>
                  <a:tcPr>
                    <a:solidFill>
                      <a:schemeClr val="bg1">
                        <a:lumMod val="95000"/>
                      </a:schemeClr>
                    </a:solidFill>
                  </a:tcPr>
                </a:tc>
                <a:tc>
                  <a:txBody>
                    <a:bodyPr/>
                    <a:lstStyle/>
                    <a:p>
                      <a:r>
                        <a:rPr lang="en-GB" sz="1200" dirty="0"/>
                        <a:t>18.9%</a:t>
                      </a:r>
                    </a:p>
                  </a:txBody>
                  <a:tcPr>
                    <a:solidFill>
                      <a:schemeClr val="bg1">
                        <a:lumMod val="95000"/>
                      </a:schemeClr>
                    </a:solidFill>
                  </a:tcPr>
                </a:tc>
                <a:extLst>
                  <a:ext uri="{0D108BD9-81ED-4DB2-BD59-A6C34878D82A}">
                    <a16:rowId xmlns:a16="http://schemas.microsoft.com/office/drawing/2014/main" val="2202087105"/>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B</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9.5%</a:t>
                      </a:r>
                    </a:p>
                  </a:txBody>
                  <a:tcPr>
                    <a:solidFill>
                      <a:schemeClr val="bg1">
                        <a:lumMod val="95000"/>
                      </a:schemeClr>
                    </a:solidFill>
                  </a:tcPr>
                </a:tc>
                <a:tc>
                  <a:txBody>
                    <a:bodyPr/>
                    <a:lstStyle/>
                    <a:p>
                      <a:r>
                        <a:rPr lang="en-GB" sz="1200" dirty="0"/>
                        <a:t>10.5%</a:t>
                      </a:r>
                    </a:p>
                  </a:txBody>
                  <a:tcPr>
                    <a:solidFill>
                      <a:schemeClr val="bg1">
                        <a:lumMod val="95000"/>
                      </a:schemeClr>
                    </a:solidFill>
                  </a:tcPr>
                </a:tc>
                <a:tc>
                  <a:txBody>
                    <a:bodyPr/>
                    <a:lstStyle/>
                    <a:p>
                      <a:r>
                        <a:rPr lang="en-GB" sz="1200" dirty="0"/>
                        <a:t>12%</a:t>
                      </a:r>
                    </a:p>
                  </a:txBody>
                  <a:tcPr>
                    <a:solidFill>
                      <a:schemeClr val="bg1">
                        <a:lumMod val="95000"/>
                      </a:schemeClr>
                    </a:solidFill>
                  </a:tcPr>
                </a:tc>
                <a:extLst>
                  <a:ext uri="{0D108BD9-81ED-4DB2-BD59-A6C34878D82A}">
                    <a16:rowId xmlns:a16="http://schemas.microsoft.com/office/drawing/2014/main" val="871715920"/>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C </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24%</a:t>
                      </a:r>
                    </a:p>
                  </a:txBody>
                  <a:tcPr>
                    <a:solidFill>
                      <a:schemeClr val="bg1">
                        <a:lumMod val="95000"/>
                      </a:schemeClr>
                    </a:solidFill>
                  </a:tcPr>
                </a:tc>
                <a:tc>
                  <a:txBody>
                    <a:bodyPr/>
                    <a:lstStyle/>
                    <a:p>
                      <a:r>
                        <a:rPr lang="en-GB" sz="1200" dirty="0"/>
                        <a:t>18%</a:t>
                      </a:r>
                    </a:p>
                  </a:txBody>
                  <a:tcPr>
                    <a:solidFill>
                      <a:schemeClr val="bg1">
                        <a:lumMod val="95000"/>
                      </a:schemeClr>
                    </a:solidFill>
                  </a:tcPr>
                </a:tc>
                <a:tc>
                  <a:txBody>
                    <a:bodyPr/>
                    <a:lstStyle/>
                    <a:p>
                      <a:r>
                        <a:rPr lang="en-GB" sz="1200" dirty="0"/>
                        <a:t>16%</a:t>
                      </a:r>
                    </a:p>
                  </a:txBody>
                  <a:tcPr>
                    <a:solidFill>
                      <a:schemeClr val="bg1">
                        <a:lumMod val="95000"/>
                      </a:schemeClr>
                    </a:solidFill>
                  </a:tcPr>
                </a:tc>
                <a:extLst>
                  <a:ext uri="{0D108BD9-81ED-4DB2-BD59-A6C34878D82A}">
                    <a16:rowId xmlns:a16="http://schemas.microsoft.com/office/drawing/2014/main" val="571825475"/>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Channel segmentation</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18123027"/>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Garages</a:t>
                      </a:r>
                    </a:p>
                  </a:txBody>
                  <a:tcPr>
                    <a:solidFill>
                      <a:schemeClr val="bg1">
                        <a:lumMod val="95000"/>
                      </a:schemeClr>
                    </a:solidFill>
                  </a:tcPr>
                </a:tc>
                <a:tc>
                  <a:txBody>
                    <a:bodyPr/>
                    <a:lstStyle/>
                    <a:p>
                      <a:r>
                        <a:rPr lang="en-GB" sz="1200" dirty="0"/>
                        <a:t>38%</a:t>
                      </a:r>
                    </a:p>
                  </a:txBody>
                  <a:tcPr>
                    <a:solidFill>
                      <a:schemeClr val="bg1">
                        <a:lumMod val="95000"/>
                      </a:schemeClr>
                    </a:solidFill>
                  </a:tcPr>
                </a:tc>
                <a:tc>
                  <a:txBody>
                    <a:bodyPr/>
                    <a:lstStyle/>
                    <a:p>
                      <a:r>
                        <a:rPr lang="en-GB" sz="1200" dirty="0"/>
                        <a:t>40%</a:t>
                      </a:r>
                    </a:p>
                  </a:txBody>
                  <a:tcPr>
                    <a:solidFill>
                      <a:schemeClr val="bg1">
                        <a:lumMod val="95000"/>
                      </a:schemeClr>
                    </a:solidFill>
                  </a:tcPr>
                </a:tc>
                <a:tc>
                  <a:txBody>
                    <a:bodyPr/>
                    <a:lstStyle/>
                    <a:p>
                      <a:r>
                        <a:rPr lang="en-GB" sz="1200" dirty="0"/>
                        <a:t>41%</a:t>
                      </a:r>
                    </a:p>
                  </a:txBody>
                  <a:tcPr>
                    <a:solidFill>
                      <a:schemeClr val="bg1">
                        <a:lumMod val="95000"/>
                      </a:schemeClr>
                    </a:solidFill>
                  </a:tcPr>
                </a:tc>
                <a:extLst>
                  <a:ext uri="{0D108BD9-81ED-4DB2-BD59-A6C34878D82A}">
                    <a16:rowId xmlns:a16="http://schemas.microsoft.com/office/drawing/2014/main" val="387940043"/>
                  </a:ext>
                </a:extLst>
              </a:tr>
              <a:tr h="321544">
                <a:tc>
                  <a:txBody>
                    <a:bodyPr/>
                    <a:lstStyle/>
                    <a:p>
                      <a:pPr algn="r"/>
                      <a:r>
                        <a:rPr lang="en-GB" sz="1200" b="1" dirty="0"/>
                        <a:t>DIY</a:t>
                      </a:r>
                    </a:p>
                  </a:txBody>
                  <a:tcPr>
                    <a:solidFill>
                      <a:schemeClr val="bg1">
                        <a:lumMod val="95000"/>
                      </a:schemeClr>
                    </a:solidFill>
                  </a:tcPr>
                </a:tc>
                <a:tc>
                  <a:txBody>
                    <a:bodyPr/>
                    <a:lstStyle/>
                    <a:p>
                      <a:r>
                        <a:rPr lang="en-GB" sz="1200" dirty="0"/>
                        <a:t>25%</a:t>
                      </a:r>
                    </a:p>
                  </a:txBody>
                  <a:tcPr>
                    <a:solidFill>
                      <a:schemeClr val="bg1">
                        <a:lumMod val="95000"/>
                      </a:schemeClr>
                    </a:solidFill>
                  </a:tcPr>
                </a:tc>
                <a:tc>
                  <a:txBody>
                    <a:bodyPr/>
                    <a:lstStyle/>
                    <a:p>
                      <a:r>
                        <a:rPr lang="en-GB" sz="1200" dirty="0"/>
                        <a:t>24%</a:t>
                      </a:r>
                    </a:p>
                  </a:txBody>
                  <a:tcPr>
                    <a:solidFill>
                      <a:schemeClr val="bg1">
                        <a:lumMod val="95000"/>
                      </a:schemeClr>
                    </a:solidFill>
                  </a:tcPr>
                </a:tc>
                <a:tc>
                  <a:txBody>
                    <a:bodyPr/>
                    <a:lstStyle/>
                    <a:p>
                      <a:r>
                        <a:rPr lang="en-GB" sz="1200" dirty="0"/>
                        <a:t>23%</a:t>
                      </a:r>
                    </a:p>
                  </a:txBody>
                  <a:tcPr>
                    <a:solidFill>
                      <a:schemeClr val="bg1">
                        <a:lumMod val="95000"/>
                      </a:schemeClr>
                    </a:solidFill>
                  </a:tcPr>
                </a:tc>
                <a:extLst>
                  <a:ext uri="{0D108BD9-81ED-4DB2-BD59-A6C34878D82A}">
                    <a16:rowId xmlns:a16="http://schemas.microsoft.com/office/drawing/2014/main" val="152720991"/>
                  </a:ext>
                </a:extLst>
              </a:tr>
              <a:tr h="321544">
                <a:tc>
                  <a:txBody>
                    <a:bodyPr/>
                    <a:lstStyle/>
                    <a:p>
                      <a:pPr algn="r"/>
                      <a:r>
                        <a:rPr lang="en-GB" sz="1200" b="1" dirty="0"/>
                        <a:t>Auto Dealerships </a:t>
                      </a:r>
                    </a:p>
                  </a:txBody>
                  <a:tcPr>
                    <a:solidFill>
                      <a:schemeClr val="bg1">
                        <a:lumMod val="95000"/>
                      </a:schemeClr>
                    </a:solidFill>
                  </a:tcPr>
                </a:tc>
                <a:tc>
                  <a:txBody>
                    <a:bodyPr/>
                    <a:lstStyle/>
                    <a:p>
                      <a:r>
                        <a:rPr lang="en-GB" sz="1200" dirty="0"/>
                        <a:t>22%</a:t>
                      </a:r>
                    </a:p>
                  </a:txBody>
                  <a:tcPr>
                    <a:solidFill>
                      <a:schemeClr val="bg1">
                        <a:lumMod val="95000"/>
                      </a:schemeClr>
                    </a:solidFill>
                  </a:tcPr>
                </a:tc>
                <a:tc>
                  <a:txBody>
                    <a:bodyPr/>
                    <a:lstStyle/>
                    <a:p>
                      <a:r>
                        <a:rPr lang="en-GB" sz="1200" dirty="0"/>
                        <a:t>19%</a:t>
                      </a:r>
                    </a:p>
                  </a:txBody>
                  <a:tcPr>
                    <a:solidFill>
                      <a:schemeClr val="bg1">
                        <a:lumMod val="95000"/>
                      </a:schemeClr>
                    </a:solidFill>
                  </a:tcPr>
                </a:tc>
                <a:tc>
                  <a:txBody>
                    <a:bodyPr/>
                    <a:lstStyle/>
                    <a:p>
                      <a:r>
                        <a:rPr lang="en-GB" sz="1200" dirty="0"/>
                        <a:t>17%</a:t>
                      </a:r>
                    </a:p>
                  </a:txBody>
                  <a:tcPr>
                    <a:solidFill>
                      <a:schemeClr val="bg1">
                        <a:lumMod val="95000"/>
                      </a:schemeClr>
                    </a:solidFill>
                  </a:tcPr>
                </a:tc>
                <a:extLst>
                  <a:ext uri="{0D108BD9-81ED-4DB2-BD59-A6C34878D82A}">
                    <a16:rowId xmlns:a16="http://schemas.microsoft.com/office/drawing/2014/main" val="3338590621"/>
                  </a:ext>
                </a:extLst>
              </a:tr>
              <a:tr h="321544">
                <a:tc>
                  <a:txBody>
                    <a:bodyPr/>
                    <a:lstStyle/>
                    <a:p>
                      <a:pPr algn="r"/>
                      <a:r>
                        <a:rPr lang="en-GB" sz="1200" b="1" dirty="0"/>
                        <a:t>Electric Shops </a:t>
                      </a:r>
                    </a:p>
                  </a:txBody>
                  <a:tcPr>
                    <a:solidFill>
                      <a:schemeClr val="bg1">
                        <a:lumMod val="95000"/>
                      </a:schemeClr>
                    </a:solidFill>
                  </a:tcPr>
                </a:tc>
                <a:tc>
                  <a:txBody>
                    <a:bodyPr/>
                    <a:lstStyle/>
                    <a:p>
                      <a:r>
                        <a:rPr lang="en-GB" sz="1200" dirty="0"/>
                        <a:t>15%</a:t>
                      </a:r>
                    </a:p>
                  </a:txBody>
                  <a:tcPr>
                    <a:solidFill>
                      <a:schemeClr val="bg1">
                        <a:lumMod val="95000"/>
                      </a:schemeClr>
                    </a:solidFill>
                  </a:tcPr>
                </a:tc>
                <a:tc>
                  <a:txBody>
                    <a:bodyPr/>
                    <a:lstStyle/>
                    <a:p>
                      <a:r>
                        <a:rPr lang="en-GB" sz="1200" dirty="0"/>
                        <a:t>17%</a:t>
                      </a:r>
                    </a:p>
                  </a:txBody>
                  <a:tcPr>
                    <a:solidFill>
                      <a:schemeClr val="bg1">
                        <a:lumMod val="95000"/>
                      </a:schemeClr>
                    </a:solidFill>
                  </a:tcPr>
                </a:tc>
                <a:tc>
                  <a:txBody>
                    <a:bodyPr/>
                    <a:lstStyle/>
                    <a:p>
                      <a:r>
                        <a:rPr lang="en-GB" sz="1200" dirty="0"/>
                        <a:t>19%</a:t>
                      </a:r>
                    </a:p>
                  </a:txBody>
                  <a:tcPr>
                    <a:solidFill>
                      <a:schemeClr val="bg1">
                        <a:lumMod val="95000"/>
                      </a:schemeClr>
                    </a:solidFill>
                  </a:tcPr>
                </a:tc>
                <a:extLst>
                  <a:ext uri="{0D108BD9-81ED-4DB2-BD59-A6C34878D82A}">
                    <a16:rowId xmlns:a16="http://schemas.microsoft.com/office/drawing/2014/main" val="4292982655"/>
                  </a:ext>
                </a:extLst>
              </a:tr>
              <a:tr h="321544">
                <a:tc>
                  <a:txBody>
                    <a:bodyPr/>
                    <a:lstStyle/>
                    <a:p>
                      <a:endParaRPr lang="en-GB" sz="1200" b="1"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r>
                        <a:rPr lang="en-GB" sz="1200" b="1" dirty="0"/>
                        <a:t>Brand shares in %</a:t>
                      </a:r>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A</a:t>
                      </a:r>
                    </a:p>
                  </a:txBody>
                  <a:tcPr>
                    <a:solidFill>
                      <a:schemeClr val="bg1">
                        <a:lumMod val="95000"/>
                      </a:schemeClr>
                    </a:solidFill>
                  </a:tcPr>
                </a:tc>
                <a:tc>
                  <a:txBody>
                    <a:bodyPr/>
                    <a:lstStyle/>
                    <a:p>
                      <a:r>
                        <a:rPr lang="en-GB" sz="1200" dirty="0"/>
                        <a:t>23%</a:t>
                      </a:r>
                    </a:p>
                  </a:txBody>
                  <a:tcPr>
                    <a:solidFill>
                      <a:schemeClr val="bg1">
                        <a:lumMod val="95000"/>
                      </a:schemeClr>
                    </a:solidFill>
                  </a:tcPr>
                </a:tc>
                <a:tc>
                  <a:txBody>
                    <a:bodyPr/>
                    <a:lstStyle/>
                    <a:p>
                      <a:r>
                        <a:rPr lang="en-GB" sz="1200" dirty="0"/>
                        <a:t>25%</a:t>
                      </a:r>
                    </a:p>
                  </a:txBody>
                  <a:tcPr>
                    <a:solidFill>
                      <a:schemeClr val="bg1">
                        <a:lumMod val="95000"/>
                      </a:schemeClr>
                    </a:solidFill>
                  </a:tcPr>
                </a:tc>
                <a:tc>
                  <a:txBody>
                    <a:bodyPr/>
                    <a:lstStyle/>
                    <a:p>
                      <a:r>
                        <a:rPr lang="en-GB" sz="1200" dirty="0"/>
                        <a:t>27%</a:t>
                      </a:r>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B</a:t>
                      </a:r>
                    </a:p>
                  </a:txBody>
                  <a:tcPr>
                    <a:solidFill>
                      <a:schemeClr val="bg1">
                        <a:lumMod val="95000"/>
                      </a:schemeClr>
                    </a:solidFill>
                  </a:tcPr>
                </a:tc>
                <a:tc>
                  <a:txBody>
                    <a:bodyPr/>
                    <a:lstStyle/>
                    <a:p>
                      <a:r>
                        <a:rPr lang="en-GB" sz="1200" dirty="0"/>
                        <a:t>19%</a:t>
                      </a:r>
                    </a:p>
                  </a:txBody>
                  <a:tcPr>
                    <a:solidFill>
                      <a:schemeClr val="bg1">
                        <a:lumMod val="95000"/>
                      </a:schemeClr>
                    </a:solidFill>
                  </a:tcPr>
                </a:tc>
                <a:tc>
                  <a:txBody>
                    <a:bodyPr/>
                    <a:lstStyle/>
                    <a:p>
                      <a:r>
                        <a:rPr lang="en-GB" sz="1200" dirty="0"/>
                        <a:t>20%</a:t>
                      </a:r>
                    </a:p>
                  </a:txBody>
                  <a:tcPr>
                    <a:solidFill>
                      <a:schemeClr val="bg1">
                        <a:lumMod val="95000"/>
                      </a:schemeClr>
                    </a:solidFill>
                  </a:tcPr>
                </a:tc>
                <a:tc>
                  <a:txBody>
                    <a:bodyPr/>
                    <a:lstStyle/>
                    <a:p>
                      <a:r>
                        <a:rPr lang="en-GB" sz="1200" dirty="0"/>
                        <a:t>18%</a:t>
                      </a:r>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1" dirty="0"/>
                        <a:t>Brand C </a:t>
                      </a:r>
                    </a:p>
                  </a:txBody>
                  <a:tcPr>
                    <a:solidFill>
                      <a:schemeClr val="bg1">
                        <a:lumMod val="95000"/>
                      </a:schemeClr>
                    </a:solidFill>
                  </a:tcPr>
                </a:tc>
                <a:tc>
                  <a:txBody>
                    <a:bodyPr/>
                    <a:lstStyle/>
                    <a:p>
                      <a:r>
                        <a:rPr lang="en-GB" sz="1200" dirty="0"/>
                        <a:t>16%</a:t>
                      </a:r>
                    </a:p>
                  </a:txBody>
                  <a:tcPr>
                    <a:solidFill>
                      <a:schemeClr val="bg1">
                        <a:lumMod val="95000"/>
                      </a:schemeClr>
                    </a:solidFill>
                  </a:tcPr>
                </a:tc>
                <a:tc>
                  <a:txBody>
                    <a:bodyPr/>
                    <a:lstStyle/>
                    <a:p>
                      <a:r>
                        <a:rPr lang="en-GB" sz="1200" dirty="0"/>
                        <a:t>17%</a:t>
                      </a:r>
                    </a:p>
                  </a:txBody>
                  <a:tcPr>
                    <a:solidFill>
                      <a:schemeClr val="bg1">
                        <a:lumMod val="95000"/>
                      </a:schemeClr>
                    </a:solidFill>
                  </a:tcPr>
                </a:tc>
                <a:tc>
                  <a:txBody>
                    <a:bodyPr/>
                    <a:lstStyle/>
                    <a:p>
                      <a:r>
                        <a:rPr lang="en-GB" sz="1200" dirty="0"/>
                        <a:t>17%</a:t>
                      </a:r>
                    </a:p>
                  </a:txBody>
                  <a:tcPr>
                    <a:solidFill>
                      <a:schemeClr val="bg1">
                        <a:lumMod val="95000"/>
                      </a:schemeClr>
                    </a:solidFill>
                  </a:tcPr>
                </a:tc>
                <a:extLst>
                  <a:ext uri="{0D108BD9-81ED-4DB2-BD59-A6C34878D82A}">
                    <a16:rowId xmlns:a16="http://schemas.microsoft.com/office/drawing/2014/main" val="1452815385"/>
                  </a:ext>
                </a:extLst>
              </a:tr>
            </a:tbl>
          </a:graphicData>
        </a:graphic>
      </p:graphicFrame>
      <p:sp>
        <p:nvSpPr>
          <p:cNvPr id="7" name="Rectangle 6">
            <a:extLst>
              <a:ext uri="{FF2B5EF4-FFF2-40B4-BE49-F238E27FC236}">
                <a16:creationId xmlns:a16="http://schemas.microsoft.com/office/drawing/2014/main" id="{E7054A66-440C-8443-512A-362F471E1719}"/>
              </a:ext>
            </a:extLst>
          </p:cNvPr>
          <p:cNvSpPr/>
          <p:nvPr/>
        </p:nvSpPr>
        <p:spPr>
          <a:xfrm>
            <a:off x="5283760" y="4882746"/>
            <a:ext cx="5701071" cy="290833"/>
          </a:xfrm>
          <a:prstGeom prst="rect">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The data above is mainly pertinent to Trade marketing requirements as a basic</a:t>
            </a:r>
          </a:p>
        </p:txBody>
      </p:sp>
    </p:spTree>
    <p:extLst>
      <p:ext uri="{BB962C8B-B14F-4D97-AF65-F5344CB8AC3E}">
        <p14:creationId xmlns:p14="http://schemas.microsoft.com/office/powerpoint/2010/main" val="367061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0C8180-015B-53FD-4E6A-8FA4BC5158C7}"/>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Channels</a:t>
            </a:r>
          </a:p>
        </p:txBody>
      </p:sp>
      <p:pic>
        <p:nvPicPr>
          <p:cNvPr id="4" name="Picture 3" descr="Logo&#10;&#10;Description automatically generated">
            <a:extLst>
              <a:ext uri="{FF2B5EF4-FFF2-40B4-BE49-F238E27FC236}">
                <a16:creationId xmlns:a16="http://schemas.microsoft.com/office/drawing/2014/main" id="{E5B2D4F2-60C1-81FB-9CE5-9C0CDEAE9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99478E7F-20EB-302F-6FEB-36A18BB7AE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341381D2-16A7-39E7-0943-74D3E04D7329}"/>
              </a:ext>
            </a:extLst>
          </p:cNvPr>
          <p:cNvGraphicFramePr>
            <a:graphicFrameLocks noGrp="1"/>
          </p:cNvGraphicFramePr>
          <p:nvPr/>
        </p:nvGraphicFramePr>
        <p:xfrm>
          <a:off x="725714" y="1054038"/>
          <a:ext cx="10699695" cy="4259532"/>
        </p:xfrm>
        <a:graphic>
          <a:graphicData uri="http://schemas.openxmlformats.org/drawingml/2006/table">
            <a:tbl>
              <a:tblPr firstRow="1" bandRow="1">
                <a:tableStyleId>{5C22544A-7EE6-4342-B048-85BDC9FD1C3A}</a:tableStyleId>
              </a:tblPr>
              <a:tblGrid>
                <a:gridCol w="961292">
                  <a:extLst>
                    <a:ext uri="{9D8B030D-6E8A-4147-A177-3AD203B41FA5}">
                      <a16:colId xmlns:a16="http://schemas.microsoft.com/office/drawing/2014/main" val="1207560090"/>
                    </a:ext>
                  </a:extLst>
                </a:gridCol>
                <a:gridCol w="900000">
                  <a:extLst>
                    <a:ext uri="{9D8B030D-6E8A-4147-A177-3AD203B41FA5}">
                      <a16:colId xmlns:a16="http://schemas.microsoft.com/office/drawing/2014/main" val="4118078510"/>
                    </a:ext>
                  </a:extLst>
                </a:gridCol>
                <a:gridCol w="900000">
                  <a:extLst>
                    <a:ext uri="{9D8B030D-6E8A-4147-A177-3AD203B41FA5}">
                      <a16:colId xmlns:a16="http://schemas.microsoft.com/office/drawing/2014/main" val="3334356696"/>
                    </a:ext>
                  </a:extLst>
                </a:gridCol>
                <a:gridCol w="900000">
                  <a:extLst>
                    <a:ext uri="{9D8B030D-6E8A-4147-A177-3AD203B41FA5}">
                      <a16:colId xmlns:a16="http://schemas.microsoft.com/office/drawing/2014/main" val="1933254466"/>
                    </a:ext>
                  </a:extLst>
                </a:gridCol>
                <a:gridCol w="921086">
                  <a:extLst>
                    <a:ext uri="{9D8B030D-6E8A-4147-A177-3AD203B41FA5}">
                      <a16:colId xmlns:a16="http://schemas.microsoft.com/office/drawing/2014/main" val="164218929"/>
                    </a:ext>
                  </a:extLst>
                </a:gridCol>
                <a:gridCol w="4174236">
                  <a:extLst>
                    <a:ext uri="{9D8B030D-6E8A-4147-A177-3AD203B41FA5}">
                      <a16:colId xmlns:a16="http://schemas.microsoft.com/office/drawing/2014/main" val="2559892957"/>
                    </a:ext>
                  </a:extLst>
                </a:gridCol>
                <a:gridCol w="1943081">
                  <a:extLst>
                    <a:ext uri="{9D8B030D-6E8A-4147-A177-3AD203B41FA5}">
                      <a16:colId xmlns:a16="http://schemas.microsoft.com/office/drawing/2014/main" val="364046904"/>
                    </a:ext>
                  </a:extLst>
                </a:gridCol>
              </a:tblGrid>
              <a:tr h="372898">
                <a:tc>
                  <a:txBody>
                    <a:bodyPr/>
                    <a:lstStyle/>
                    <a:p>
                      <a:pPr algn="ctr"/>
                      <a:endParaRPr lang="en-GB" sz="1000" dirty="0">
                        <a:solidFill>
                          <a:schemeClr val="bg1"/>
                        </a:solidFill>
                      </a:endParaRPr>
                    </a:p>
                    <a:p>
                      <a:pPr algn="ctr"/>
                      <a:r>
                        <a:rPr lang="en-GB" sz="900" dirty="0">
                          <a:solidFill>
                            <a:schemeClr val="bg1"/>
                          </a:solidFill>
                        </a:rPr>
                        <a:t>Channels </a:t>
                      </a:r>
                    </a:p>
                  </a:txBody>
                  <a:tcPr/>
                </a:tc>
                <a:tc>
                  <a:txBody>
                    <a:bodyPr/>
                    <a:lstStyle/>
                    <a:p>
                      <a:pPr algn="ctr"/>
                      <a:r>
                        <a:rPr lang="en-GB" sz="800" dirty="0">
                          <a:solidFill>
                            <a:schemeClr val="bg1"/>
                          </a:solidFill>
                        </a:rPr>
                        <a:t>Market </a:t>
                      </a:r>
                    </a:p>
                    <a:p>
                      <a:pPr algn="ctr"/>
                      <a:r>
                        <a:rPr lang="en-GB" sz="800" dirty="0">
                          <a:solidFill>
                            <a:schemeClr val="bg1"/>
                          </a:solidFill>
                        </a:rPr>
                        <a:t>Contribution $ </a:t>
                      </a:r>
                    </a:p>
                  </a:txBody>
                  <a:tcPr/>
                </a:tc>
                <a:tc>
                  <a:txBody>
                    <a:bodyPr/>
                    <a:lstStyle/>
                    <a:p>
                      <a:pPr algn="ctr"/>
                      <a:r>
                        <a:rPr lang="en-GB" sz="800" dirty="0">
                          <a:solidFill>
                            <a:schemeClr val="bg1"/>
                          </a:solidFill>
                        </a:rPr>
                        <a:t>Market Contribution %</a:t>
                      </a:r>
                    </a:p>
                  </a:txBody>
                  <a:tcPr/>
                </a:tc>
                <a:tc>
                  <a:txBody>
                    <a:bodyPr/>
                    <a:lstStyle/>
                    <a:p>
                      <a:pPr algn="ctr"/>
                      <a:r>
                        <a:rPr lang="en-GB" sz="800" dirty="0">
                          <a:solidFill>
                            <a:schemeClr val="bg1"/>
                          </a:solidFill>
                        </a:rPr>
                        <a:t>Business </a:t>
                      </a:r>
                    </a:p>
                    <a:p>
                      <a:pPr algn="ctr"/>
                      <a:r>
                        <a:rPr lang="en-GB" sz="800" dirty="0">
                          <a:solidFill>
                            <a:schemeClr val="bg1"/>
                          </a:solidFill>
                        </a:rPr>
                        <a:t>Contribution $ </a:t>
                      </a:r>
                    </a:p>
                  </a:txBody>
                  <a:tcPr/>
                </a:tc>
                <a:tc>
                  <a:txBody>
                    <a:bodyPr/>
                    <a:lstStyle/>
                    <a:p>
                      <a:pPr algn="ctr"/>
                      <a:r>
                        <a:rPr lang="en-GB" sz="900" dirty="0">
                          <a:solidFill>
                            <a:schemeClr val="bg1"/>
                          </a:solidFill>
                        </a:rPr>
                        <a:t>Business Contribution %</a:t>
                      </a:r>
                    </a:p>
                  </a:txBody>
                  <a:tcPr/>
                </a:tc>
                <a:tc>
                  <a:txBody>
                    <a:bodyPr/>
                    <a:lstStyle/>
                    <a:p>
                      <a:pPr algn="ctr"/>
                      <a:endParaRPr lang="en-GB" sz="900" dirty="0">
                        <a:solidFill>
                          <a:schemeClr val="bg1"/>
                        </a:solidFill>
                      </a:endParaRPr>
                    </a:p>
                    <a:p>
                      <a:pPr algn="ctr"/>
                      <a:r>
                        <a:rPr lang="en-GB" sz="900" dirty="0">
                          <a:solidFill>
                            <a:schemeClr val="bg1"/>
                          </a:solidFill>
                        </a:rPr>
                        <a:t>Strategies </a:t>
                      </a:r>
                    </a:p>
                  </a:txBody>
                  <a:tcPr/>
                </a:tc>
                <a:tc>
                  <a:txBody>
                    <a:bodyPr/>
                    <a:lstStyle/>
                    <a:p>
                      <a:pPr algn="ctr"/>
                      <a:endParaRPr lang="en-GB" sz="900" dirty="0">
                        <a:solidFill>
                          <a:schemeClr val="bg1"/>
                        </a:solidFill>
                      </a:endParaRPr>
                    </a:p>
                    <a:p>
                      <a:pPr algn="ctr"/>
                      <a:r>
                        <a:rPr lang="en-GB" sz="900" dirty="0">
                          <a:solidFill>
                            <a:schemeClr val="bg1"/>
                          </a:solidFill>
                        </a:rPr>
                        <a:t>Prioritization</a:t>
                      </a:r>
                    </a:p>
                  </a:txBody>
                  <a:tcPr/>
                </a:tc>
                <a:extLst>
                  <a:ext uri="{0D108BD9-81ED-4DB2-BD59-A6C34878D82A}">
                    <a16:rowId xmlns:a16="http://schemas.microsoft.com/office/drawing/2014/main" val="81982691"/>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Channel A</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r>
                        <a:rPr lang="en-GB" sz="800" i="1" dirty="0"/>
                        <a:t>All Category dominance , complete branding and annual TM plan tie up for all major categories</a:t>
                      </a:r>
                    </a:p>
                  </a:txBody>
                  <a:tcPr>
                    <a:solidFill>
                      <a:schemeClr val="bg1">
                        <a:lumMod val="95000"/>
                      </a:schemeClr>
                    </a:solidFill>
                  </a:tcPr>
                </a:tc>
                <a:tc>
                  <a:txBody>
                    <a:bodyPr/>
                    <a:lstStyle/>
                    <a:p>
                      <a:pPr algn="ctr"/>
                      <a:r>
                        <a:rPr lang="en-GB" sz="1000" dirty="0">
                          <a:solidFill>
                            <a:schemeClr val="bg1"/>
                          </a:solidFill>
                        </a:rPr>
                        <a:t>Drive Channel </a:t>
                      </a:r>
                    </a:p>
                  </a:txBody>
                  <a:tcPr>
                    <a:solidFill>
                      <a:schemeClr val="accent6"/>
                    </a:solidFill>
                  </a:tcPr>
                </a:tc>
                <a:extLst>
                  <a:ext uri="{0D108BD9-81ED-4DB2-BD59-A6C34878D82A}">
                    <a16:rowId xmlns:a16="http://schemas.microsoft.com/office/drawing/2014/main" val="3073184419"/>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Channel B</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r>
                        <a:rPr lang="en-GB" sz="800" i="1" dirty="0"/>
                        <a:t>All Category dominance , complete branding and annual TM plan tie up for all major categories</a:t>
                      </a:r>
                      <a:endParaRPr lang="en-GB" sz="800" i="1" kern="1200" dirty="0">
                        <a:solidFill>
                          <a:schemeClr val="dk1"/>
                        </a:solidFill>
                        <a:latin typeface="+mn-lt"/>
                        <a:ea typeface="+mn-ea"/>
                        <a:cs typeface="+mn-cs"/>
                      </a:endParaRPr>
                    </a:p>
                  </a:txBody>
                  <a:tcPr>
                    <a:solidFill>
                      <a:schemeClr val="bg1">
                        <a:lumMod val="95000"/>
                      </a:schemeClr>
                    </a:solidFill>
                  </a:tcPr>
                </a:tc>
                <a:tc>
                  <a:txBody>
                    <a:bodyPr/>
                    <a:lstStyle/>
                    <a:p>
                      <a:pPr algn="ctr"/>
                      <a:r>
                        <a:rPr lang="en-GB" sz="1000" dirty="0">
                          <a:solidFill>
                            <a:schemeClr val="bg1"/>
                          </a:solidFill>
                        </a:rPr>
                        <a:t>Drive Channel </a:t>
                      </a:r>
                    </a:p>
                  </a:txBody>
                  <a:tcPr>
                    <a:solidFill>
                      <a:schemeClr val="accent6"/>
                    </a:solidFill>
                  </a:tcPr>
                </a:tc>
                <a:extLst>
                  <a:ext uri="{0D108BD9-81ED-4DB2-BD59-A6C34878D82A}">
                    <a16:rowId xmlns:a16="http://schemas.microsoft.com/office/drawing/2014/main" val="816221093"/>
                  </a:ext>
                </a:extLst>
              </a:tr>
              <a:tr h="297206">
                <a:tc>
                  <a:txBody>
                    <a:bodyPr/>
                    <a:lstStyle/>
                    <a:p>
                      <a:r>
                        <a:rPr lang="en-GB" sz="1000" b="1" dirty="0">
                          <a:solidFill>
                            <a:schemeClr val="bg1"/>
                          </a:solidFill>
                        </a:rPr>
                        <a:t>Channel C</a:t>
                      </a:r>
                    </a:p>
                  </a:txBody>
                  <a:tcPr>
                    <a:solidFill>
                      <a:schemeClr val="accent1"/>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dirty="0"/>
                        <a:t>Specific Category dominance , situational branding engagement and thematic TM plan tie up for all agreed categories only </a:t>
                      </a:r>
                      <a:endParaRPr lang="en-GB" sz="800" i="1" kern="1200" dirty="0">
                        <a:solidFill>
                          <a:schemeClr val="dk1"/>
                        </a:solidFill>
                        <a:latin typeface="+mn-lt"/>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mn-lt"/>
                          <a:ea typeface="+mn-ea"/>
                          <a:cs typeface="+mn-cs"/>
                        </a:rPr>
                        <a:t>Support Channel </a:t>
                      </a:r>
                    </a:p>
                  </a:txBody>
                  <a:tcPr>
                    <a:solidFill>
                      <a:schemeClr val="accent3"/>
                    </a:solidFill>
                  </a:tcPr>
                </a:tc>
                <a:extLst>
                  <a:ext uri="{0D108BD9-81ED-4DB2-BD59-A6C34878D82A}">
                    <a16:rowId xmlns:a16="http://schemas.microsoft.com/office/drawing/2014/main" val="1130243688"/>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Channel D</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dirty="0"/>
                        <a:t>Specific Category dominance , situational branding engagement and thematic TM plan tie up for all agreed categories only </a:t>
                      </a:r>
                      <a:endParaRPr lang="en-GB" sz="800" i="1" kern="1200" dirty="0">
                        <a:solidFill>
                          <a:schemeClr val="dk1"/>
                        </a:solidFill>
                        <a:latin typeface="+mn-lt"/>
                        <a:ea typeface="+mn-ea"/>
                        <a:cs typeface="+mn-cs"/>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mn-lt"/>
                          <a:ea typeface="+mn-ea"/>
                          <a:cs typeface="+mn-cs"/>
                        </a:rPr>
                        <a:t>Support Channel </a:t>
                      </a:r>
                    </a:p>
                  </a:txBody>
                  <a:tcPr>
                    <a:solidFill>
                      <a:schemeClr val="accent3"/>
                    </a:solidFill>
                  </a:tcPr>
                </a:tc>
                <a:extLst>
                  <a:ext uri="{0D108BD9-81ED-4DB2-BD59-A6C34878D82A}">
                    <a16:rowId xmlns:a16="http://schemas.microsoft.com/office/drawing/2014/main" val="385497981"/>
                  </a:ext>
                </a:extLst>
              </a:tr>
              <a:tr h="321544">
                <a:tc>
                  <a:txBody>
                    <a:bodyPr/>
                    <a:lstStyle/>
                    <a:p>
                      <a:r>
                        <a:rPr lang="en-GB" sz="1000" b="1" dirty="0">
                          <a:solidFill>
                            <a:schemeClr val="bg1"/>
                          </a:solidFill>
                        </a:rPr>
                        <a:t>Channel E</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algn="l" defTabSz="914400" rtl="0" eaLnBrk="1" latinLnBrk="0" hangingPunct="1"/>
                      <a:r>
                        <a:rPr lang="en-GB" sz="800" i="1" kern="1200" dirty="0">
                          <a:solidFill>
                            <a:schemeClr val="dk1"/>
                          </a:solidFill>
                          <a:latin typeface="+mn-lt"/>
                          <a:ea typeface="+mn-ea"/>
                          <a:cs typeface="+mn-cs"/>
                        </a:rPr>
                        <a:t>Assign category engagement based on opportunistic engagement specific to channel dynamics and agreements</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mn-lt"/>
                          <a:ea typeface="+mn-ea"/>
                          <a:cs typeface="+mn-cs"/>
                        </a:rPr>
                        <a:t>Maintain Channel</a:t>
                      </a:r>
                      <a:endParaRPr lang="en-GB" sz="1000" dirty="0">
                        <a:solidFill>
                          <a:schemeClr val="bg1"/>
                        </a:solidFill>
                      </a:endParaRPr>
                    </a:p>
                  </a:txBody>
                  <a:tcPr>
                    <a:solidFill>
                      <a:schemeClr val="accent2"/>
                    </a:solidFill>
                  </a:tcPr>
                </a:tc>
                <a:extLst>
                  <a:ext uri="{0D108BD9-81ED-4DB2-BD59-A6C34878D82A}">
                    <a16:rowId xmlns:a16="http://schemas.microsoft.com/office/drawing/2014/main" val="2428912356"/>
                  </a:ext>
                </a:extLst>
              </a:tr>
              <a:tr h="321544">
                <a:tc>
                  <a:txBody>
                    <a:bodyPr/>
                    <a:lstStyle/>
                    <a:p>
                      <a:r>
                        <a:rPr lang="en-GB" sz="1000" b="1" dirty="0">
                          <a:solidFill>
                            <a:schemeClr val="bg1"/>
                          </a:solidFill>
                        </a:rPr>
                        <a:t>Channel F</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dk1"/>
                          </a:solidFill>
                          <a:latin typeface="+mn-lt"/>
                          <a:ea typeface="+mn-ea"/>
                          <a:cs typeface="+mn-cs"/>
                        </a:rPr>
                        <a:t>Assign category engagement based on opportunistic engagement specific to channel dynamics and agreements</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mn-lt"/>
                          <a:ea typeface="+mn-ea"/>
                          <a:cs typeface="+mn-cs"/>
                        </a:rPr>
                        <a:t>Maintain Channel </a:t>
                      </a:r>
                      <a:endParaRPr lang="en-GB" sz="1000" dirty="0">
                        <a:solidFill>
                          <a:schemeClr val="bg1"/>
                        </a:solidFill>
                      </a:endParaRPr>
                    </a:p>
                  </a:txBody>
                  <a:tcPr>
                    <a:solidFill>
                      <a:schemeClr val="accent2"/>
                    </a:solidFill>
                  </a:tcPr>
                </a:tc>
                <a:extLst>
                  <a:ext uri="{0D108BD9-81ED-4DB2-BD59-A6C34878D82A}">
                    <a16:rowId xmlns:a16="http://schemas.microsoft.com/office/drawing/2014/main" val="1612073081"/>
                  </a:ext>
                </a:extLst>
              </a:tr>
              <a:tr h="321544">
                <a:tc>
                  <a:txBody>
                    <a:bodyPr/>
                    <a:lstStyle/>
                    <a:p>
                      <a:r>
                        <a:rPr lang="en-GB" sz="1000" b="1" dirty="0">
                          <a:solidFill>
                            <a:schemeClr val="bg1"/>
                          </a:solidFill>
                        </a:rPr>
                        <a:t>Channel G </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i="1" kern="1200" dirty="0">
                          <a:solidFill>
                            <a:schemeClr val="dk1"/>
                          </a:solidFill>
                          <a:latin typeface="+mn-lt"/>
                          <a:ea typeface="+mn-ea"/>
                          <a:cs typeface="+mn-cs"/>
                        </a:rPr>
                        <a:t>Assign category engagement based on opportunistic engagement specific to channel dynamics and agreements</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mn-lt"/>
                          <a:ea typeface="+mn-ea"/>
                          <a:cs typeface="+mn-cs"/>
                        </a:rPr>
                        <a:t>Maintain Channel </a:t>
                      </a:r>
                      <a:endParaRPr lang="en-GB" sz="1000" dirty="0">
                        <a:solidFill>
                          <a:schemeClr val="bg1"/>
                        </a:solidFill>
                      </a:endParaRPr>
                    </a:p>
                  </a:txBody>
                  <a:tcPr>
                    <a:solidFill>
                      <a:schemeClr val="accent2"/>
                    </a:solidFill>
                  </a:tcPr>
                </a:tc>
                <a:extLst>
                  <a:ext uri="{0D108BD9-81ED-4DB2-BD59-A6C34878D82A}">
                    <a16:rowId xmlns:a16="http://schemas.microsoft.com/office/drawing/2014/main" val="4246901403"/>
                  </a:ext>
                </a:extLst>
              </a:tr>
              <a:tr h="321544">
                <a:tc>
                  <a:txBody>
                    <a:bodyPr/>
                    <a:lstStyle/>
                    <a:p>
                      <a:endParaRPr lang="en-GB" sz="1200" dirty="0">
                        <a:solidFill>
                          <a:schemeClr val="bg1"/>
                        </a:solidFill>
                      </a:endParaRP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800" dirty="0"/>
                    </a:p>
                  </a:txBody>
                  <a:tcPr>
                    <a:solidFill>
                      <a:schemeClr val="bg1">
                        <a:lumMod val="95000"/>
                      </a:schemeClr>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endParaRPr lang="en-GB" sz="1200" dirty="0">
                        <a:solidFill>
                          <a:schemeClr val="bg1"/>
                        </a:solidFill>
                      </a:endParaRP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800" dirty="0"/>
                    </a:p>
                  </a:txBody>
                  <a:tcPr>
                    <a:solidFill>
                      <a:schemeClr val="bg1">
                        <a:lumMod val="95000"/>
                      </a:schemeClr>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endParaRPr lang="en-GB" sz="1200" dirty="0">
                        <a:solidFill>
                          <a:schemeClr val="bg1"/>
                        </a:solidFill>
                      </a:endParaRP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800" dirty="0"/>
                    </a:p>
                  </a:txBody>
                  <a:tcPr>
                    <a:solidFill>
                      <a:schemeClr val="bg1">
                        <a:lumMod val="95000"/>
                      </a:schemeClr>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endParaRPr lang="en-GB" sz="1200" dirty="0">
                        <a:solidFill>
                          <a:schemeClr val="bg1"/>
                        </a:solidFill>
                      </a:endParaRP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800" dirty="0"/>
                    </a:p>
                  </a:txBody>
                  <a:tcPr>
                    <a:solidFill>
                      <a:schemeClr val="bg1">
                        <a:lumMod val="95000"/>
                      </a:schemeClr>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1452815385"/>
                  </a:ext>
                </a:extLst>
              </a:tr>
              <a:tr h="321544">
                <a:tc>
                  <a:txBody>
                    <a:bodyPr/>
                    <a:lstStyle/>
                    <a:p>
                      <a:r>
                        <a:rPr lang="en-GB" sz="1200" dirty="0">
                          <a:solidFill>
                            <a:schemeClr val="bg1"/>
                          </a:solidFill>
                        </a:rPr>
                        <a:t>Totals </a:t>
                      </a:r>
                    </a:p>
                  </a:txBody>
                  <a:tcPr>
                    <a:solidFill>
                      <a:schemeClr val="accent1"/>
                    </a:solidFill>
                  </a:tcPr>
                </a:tc>
                <a:tc>
                  <a:txBody>
                    <a:bodyPr/>
                    <a:lstStyle/>
                    <a:p>
                      <a:r>
                        <a:rPr lang="en-GB" sz="1200" dirty="0">
                          <a:solidFill>
                            <a:schemeClr val="bg1"/>
                          </a:solidFill>
                        </a:rPr>
                        <a:t>US $</a:t>
                      </a:r>
                    </a:p>
                  </a:txBody>
                  <a:tcPr>
                    <a:solidFill>
                      <a:schemeClr val="accent1"/>
                    </a:solidFill>
                  </a:tcPr>
                </a:tc>
                <a:tc>
                  <a:txBody>
                    <a:bodyPr/>
                    <a:lstStyle/>
                    <a:p>
                      <a:r>
                        <a:rPr lang="en-GB" sz="1200" dirty="0">
                          <a:solidFill>
                            <a:schemeClr val="bg1"/>
                          </a:solidFill>
                        </a:rPr>
                        <a:t>100%</a:t>
                      </a:r>
                    </a:p>
                  </a:txBody>
                  <a:tcPr>
                    <a:solidFill>
                      <a:schemeClr val="accent1"/>
                    </a:solidFill>
                  </a:tcPr>
                </a:tc>
                <a:tc>
                  <a:txBody>
                    <a:bodyPr/>
                    <a:lstStyle/>
                    <a:p>
                      <a:r>
                        <a:rPr lang="en-GB" sz="1200" dirty="0">
                          <a:solidFill>
                            <a:schemeClr val="bg1"/>
                          </a:solidFill>
                        </a:rPr>
                        <a:t>US$</a:t>
                      </a:r>
                    </a:p>
                  </a:txBody>
                  <a:tcPr>
                    <a:solidFill>
                      <a:schemeClr val="accent1"/>
                    </a:solidFill>
                  </a:tcPr>
                </a:tc>
                <a:tc>
                  <a:txBody>
                    <a:bodyPr/>
                    <a:lstStyle/>
                    <a:p>
                      <a:r>
                        <a:rPr lang="en-GB" sz="1200" dirty="0">
                          <a:solidFill>
                            <a:schemeClr val="bg1"/>
                          </a:solidFill>
                        </a:rPr>
                        <a:t>100%</a:t>
                      </a:r>
                    </a:p>
                  </a:txBody>
                  <a:tcPr>
                    <a:solidFill>
                      <a:schemeClr val="accent1"/>
                    </a:solidFill>
                  </a:tcPr>
                </a:tc>
                <a:tc>
                  <a:txBody>
                    <a:bodyPr/>
                    <a:lstStyle/>
                    <a:p>
                      <a:endParaRPr lang="en-GB" sz="1200" dirty="0"/>
                    </a:p>
                  </a:txBody>
                  <a:tcPr>
                    <a:solidFill>
                      <a:schemeClr val="bg1"/>
                    </a:solidFill>
                  </a:tcPr>
                </a:tc>
                <a:tc>
                  <a:txBody>
                    <a:bodyPr/>
                    <a:lstStyle/>
                    <a:p>
                      <a:pPr algn="ctr"/>
                      <a:endParaRPr lang="en-GB" sz="1000" dirty="0"/>
                    </a:p>
                  </a:txBody>
                  <a:tcPr>
                    <a:solidFill>
                      <a:schemeClr val="bg1"/>
                    </a:solidFill>
                  </a:tcPr>
                </a:tc>
                <a:extLst>
                  <a:ext uri="{0D108BD9-81ED-4DB2-BD59-A6C34878D82A}">
                    <a16:rowId xmlns:a16="http://schemas.microsoft.com/office/drawing/2014/main" val="1678758876"/>
                  </a:ext>
                </a:extLst>
              </a:tr>
            </a:tbl>
          </a:graphicData>
        </a:graphic>
      </p:graphicFrame>
    </p:spTree>
    <p:extLst>
      <p:ext uri="{BB962C8B-B14F-4D97-AF65-F5344CB8AC3E}">
        <p14:creationId xmlns:p14="http://schemas.microsoft.com/office/powerpoint/2010/main" val="350419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0C8180-015B-53FD-4E6A-8FA4BC5158C7}"/>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Customers  </a:t>
            </a:r>
          </a:p>
        </p:txBody>
      </p:sp>
      <p:pic>
        <p:nvPicPr>
          <p:cNvPr id="4" name="Picture 3" descr="Logo&#10;&#10;Description automatically generated">
            <a:extLst>
              <a:ext uri="{FF2B5EF4-FFF2-40B4-BE49-F238E27FC236}">
                <a16:creationId xmlns:a16="http://schemas.microsoft.com/office/drawing/2014/main" id="{E5B2D4F2-60C1-81FB-9CE5-9C0CDEAE9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99478E7F-20EB-302F-6FEB-36A18BB7AE9C}"/>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aphicFrame>
        <p:nvGraphicFramePr>
          <p:cNvPr id="6" name="Table 5">
            <a:extLst>
              <a:ext uri="{FF2B5EF4-FFF2-40B4-BE49-F238E27FC236}">
                <a16:creationId xmlns:a16="http://schemas.microsoft.com/office/drawing/2014/main" id="{341381D2-16A7-39E7-0943-74D3E04D7329}"/>
              </a:ext>
            </a:extLst>
          </p:cNvPr>
          <p:cNvGraphicFramePr>
            <a:graphicFrameLocks noGrp="1"/>
          </p:cNvGraphicFramePr>
          <p:nvPr/>
        </p:nvGraphicFramePr>
        <p:xfrm>
          <a:off x="464458" y="1265747"/>
          <a:ext cx="10986954" cy="4332776"/>
        </p:xfrm>
        <a:graphic>
          <a:graphicData uri="http://schemas.openxmlformats.org/drawingml/2006/table">
            <a:tbl>
              <a:tblPr firstRow="1" bandRow="1">
                <a:tableStyleId>{5C22544A-7EE6-4342-B048-85BDC9FD1C3A}</a:tableStyleId>
              </a:tblPr>
              <a:tblGrid>
                <a:gridCol w="1014954">
                  <a:extLst>
                    <a:ext uri="{9D8B030D-6E8A-4147-A177-3AD203B41FA5}">
                      <a16:colId xmlns:a16="http://schemas.microsoft.com/office/drawing/2014/main" val="1207560090"/>
                    </a:ext>
                  </a:extLst>
                </a:gridCol>
                <a:gridCol w="1008000">
                  <a:extLst>
                    <a:ext uri="{9D8B030D-6E8A-4147-A177-3AD203B41FA5}">
                      <a16:colId xmlns:a16="http://schemas.microsoft.com/office/drawing/2014/main" val="4118078510"/>
                    </a:ext>
                  </a:extLst>
                </a:gridCol>
                <a:gridCol w="1008000">
                  <a:extLst>
                    <a:ext uri="{9D8B030D-6E8A-4147-A177-3AD203B41FA5}">
                      <a16:colId xmlns:a16="http://schemas.microsoft.com/office/drawing/2014/main" val="3334356696"/>
                    </a:ext>
                  </a:extLst>
                </a:gridCol>
                <a:gridCol w="1008000">
                  <a:extLst>
                    <a:ext uri="{9D8B030D-6E8A-4147-A177-3AD203B41FA5}">
                      <a16:colId xmlns:a16="http://schemas.microsoft.com/office/drawing/2014/main" val="1933254466"/>
                    </a:ext>
                  </a:extLst>
                </a:gridCol>
                <a:gridCol w="1008000">
                  <a:extLst>
                    <a:ext uri="{9D8B030D-6E8A-4147-A177-3AD203B41FA5}">
                      <a16:colId xmlns:a16="http://schemas.microsoft.com/office/drawing/2014/main" val="1085692477"/>
                    </a:ext>
                  </a:extLst>
                </a:gridCol>
                <a:gridCol w="1008000">
                  <a:extLst>
                    <a:ext uri="{9D8B030D-6E8A-4147-A177-3AD203B41FA5}">
                      <a16:colId xmlns:a16="http://schemas.microsoft.com/office/drawing/2014/main" val="2651332724"/>
                    </a:ext>
                  </a:extLst>
                </a:gridCol>
                <a:gridCol w="1008000">
                  <a:extLst>
                    <a:ext uri="{9D8B030D-6E8A-4147-A177-3AD203B41FA5}">
                      <a16:colId xmlns:a16="http://schemas.microsoft.com/office/drawing/2014/main" val="164218929"/>
                    </a:ext>
                  </a:extLst>
                </a:gridCol>
                <a:gridCol w="1008000">
                  <a:extLst>
                    <a:ext uri="{9D8B030D-6E8A-4147-A177-3AD203B41FA5}">
                      <a16:colId xmlns:a16="http://schemas.microsoft.com/office/drawing/2014/main" val="364046904"/>
                    </a:ext>
                  </a:extLst>
                </a:gridCol>
                <a:gridCol w="2916000">
                  <a:extLst>
                    <a:ext uri="{9D8B030D-6E8A-4147-A177-3AD203B41FA5}">
                      <a16:colId xmlns:a16="http://schemas.microsoft.com/office/drawing/2014/main" val="4190060241"/>
                    </a:ext>
                  </a:extLst>
                </a:gridCol>
              </a:tblGrid>
              <a:tr h="372898">
                <a:tc>
                  <a:txBody>
                    <a:bodyPr/>
                    <a:lstStyle/>
                    <a:p>
                      <a:pPr algn="ctr"/>
                      <a:endParaRPr lang="en-GB" sz="1000" dirty="0">
                        <a:solidFill>
                          <a:schemeClr val="bg1"/>
                        </a:solidFill>
                      </a:endParaRPr>
                    </a:p>
                    <a:p>
                      <a:pPr algn="ctr"/>
                      <a:r>
                        <a:rPr lang="en-GB" sz="900" dirty="0">
                          <a:solidFill>
                            <a:schemeClr val="bg1"/>
                          </a:solidFill>
                        </a:rPr>
                        <a:t>Channels </a:t>
                      </a:r>
                    </a:p>
                  </a:txBody>
                  <a:tcPr/>
                </a:tc>
                <a:tc>
                  <a:txBody>
                    <a:bodyPr/>
                    <a:lstStyle/>
                    <a:p>
                      <a:pPr algn="ctr"/>
                      <a:r>
                        <a:rPr lang="en-GB" sz="800" dirty="0">
                          <a:solidFill>
                            <a:schemeClr val="bg1"/>
                          </a:solidFill>
                        </a:rPr>
                        <a:t>REVENUE</a:t>
                      </a:r>
                    </a:p>
                    <a:p>
                      <a:pPr algn="ctr"/>
                      <a:r>
                        <a:rPr lang="en-GB" sz="800" dirty="0">
                          <a:solidFill>
                            <a:schemeClr val="bg1"/>
                          </a:solidFill>
                        </a:rPr>
                        <a:t>Contribution $ </a:t>
                      </a:r>
                    </a:p>
                  </a:txBody>
                  <a:tcPr/>
                </a:tc>
                <a:tc>
                  <a:txBody>
                    <a:bodyPr/>
                    <a:lstStyle/>
                    <a:p>
                      <a:pPr algn="ctr"/>
                      <a:r>
                        <a:rPr lang="en-GB" sz="800" dirty="0">
                          <a:solidFill>
                            <a:schemeClr val="bg1"/>
                          </a:solidFill>
                        </a:rPr>
                        <a:t>REVENUE</a:t>
                      </a:r>
                    </a:p>
                    <a:p>
                      <a:pPr algn="ctr"/>
                      <a:r>
                        <a:rPr lang="en-GB" sz="800" dirty="0">
                          <a:solidFill>
                            <a:schemeClr val="bg1"/>
                          </a:solidFill>
                        </a:rPr>
                        <a:t>Contribution $ </a:t>
                      </a:r>
                    </a:p>
                  </a:txBody>
                  <a:tcPr/>
                </a:tc>
                <a:tc>
                  <a:txBody>
                    <a:bodyPr/>
                    <a:lstStyle/>
                    <a:p>
                      <a:pPr algn="ctr"/>
                      <a:r>
                        <a:rPr lang="en-GB" sz="800" dirty="0">
                          <a:solidFill>
                            <a:schemeClr val="bg1"/>
                          </a:solidFill>
                        </a:rPr>
                        <a:t>REVENUE</a:t>
                      </a:r>
                    </a:p>
                    <a:p>
                      <a:pPr algn="ctr"/>
                      <a:r>
                        <a:rPr lang="en-GB" sz="800" dirty="0">
                          <a:solidFill>
                            <a:schemeClr val="bg1"/>
                          </a:solidFill>
                        </a:rPr>
                        <a:t>Contribution $ </a:t>
                      </a:r>
                    </a:p>
                    <a:p>
                      <a:pPr algn="ctr"/>
                      <a:endParaRPr lang="en-GB" sz="800" dirty="0">
                        <a:solidFill>
                          <a:schemeClr val="bg1"/>
                        </a:solidFill>
                      </a:endParaRPr>
                    </a:p>
                  </a:txBody>
                  <a:tcPr/>
                </a:tc>
                <a:tc>
                  <a:txBody>
                    <a:bodyPr/>
                    <a:lstStyle/>
                    <a:p>
                      <a:pPr algn="ctr"/>
                      <a:r>
                        <a:rPr lang="en-GB" sz="900" dirty="0">
                          <a:solidFill>
                            <a:schemeClr val="bg1"/>
                          </a:solidFill>
                        </a:rPr>
                        <a:t>REVENUE  Contribution %</a:t>
                      </a:r>
                    </a:p>
                    <a:p>
                      <a:pPr algn="ctr"/>
                      <a:endParaRPr lang="en-GB" sz="900" dirty="0">
                        <a:solidFill>
                          <a:schemeClr val="bg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chemeClr val="bg1"/>
                          </a:solidFill>
                        </a:rPr>
                        <a:t>REVENUE  Contribution %</a:t>
                      </a:r>
                    </a:p>
                    <a:p>
                      <a:pPr algn="ctr"/>
                      <a:endParaRPr lang="en-GB" sz="900" dirty="0">
                        <a:solidFill>
                          <a:schemeClr val="bg1"/>
                        </a:solidFill>
                      </a:endParaRPr>
                    </a:p>
                  </a:txBody>
                  <a:tcPr/>
                </a:tc>
                <a:tc>
                  <a:txBody>
                    <a:bodyPr/>
                    <a:lstStyle/>
                    <a:p>
                      <a:pPr algn="ctr"/>
                      <a:r>
                        <a:rPr lang="en-GB" sz="900" dirty="0">
                          <a:solidFill>
                            <a:schemeClr val="bg1"/>
                          </a:solidFill>
                        </a:rPr>
                        <a:t>REVENUE  Contribution %</a:t>
                      </a:r>
                    </a:p>
                  </a:txBody>
                  <a:tcPr/>
                </a:tc>
                <a:tc>
                  <a:txBody>
                    <a:bodyPr/>
                    <a:lstStyle/>
                    <a:p>
                      <a:pPr algn="ctr"/>
                      <a:r>
                        <a:rPr lang="en-GB" sz="900" dirty="0">
                          <a:solidFill>
                            <a:schemeClr val="bg1"/>
                          </a:solidFill>
                        </a:rPr>
                        <a:t>TM  Prioritization</a:t>
                      </a:r>
                    </a:p>
                  </a:txBody>
                  <a:tcPr/>
                </a:tc>
                <a:tc>
                  <a:txBody>
                    <a:bodyPr/>
                    <a:lstStyle/>
                    <a:p>
                      <a:pPr algn="ctr"/>
                      <a:endParaRPr lang="en-GB" sz="900" dirty="0">
                        <a:solidFill>
                          <a:schemeClr val="bg1"/>
                        </a:solidFill>
                      </a:endParaRPr>
                    </a:p>
                    <a:p>
                      <a:pPr algn="ctr"/>
                      <a:r>
                        <a:rPr lang="en-GB" sz="900" dirty="0">
                          <a:solidFill>
                            <a:schemeClr val="bg1"/>
                          </a:solidFill>
                        </a:rPr>
                        <a:t>Strategies</a:t>
                      </a:r>
                    </a:p>
                  </a:txBody>
                  <a:tcPr/>
                </a:tc>
                <a:extLst>
                  <a:ext uri="{0D108BD9-81ED-4DB2-BD59-A6C34878D82A}">
                    <a16:rowId xmlns:a16="http://schemas.microsoft.com/office/drawing/2014/main" val="81982691"/>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A</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algn="ctr"/>
                      <a:r>
                        <a:rPr lang="en-GB" sz="800" b="1" i="1" dirty="0">
                          <a:solidFill>
                            <a:schemeClr val="tx1"/>
                          </a:solidFill>
                        </a:rPr>
                        <a:t>Engage &amp; Drive </a:t>
                      </a:r>
                    </a:p>
                  </a:txBody>
                  <a:tcPr>
                    <a:solidFill>
                      <a:schemeClr val="accent6"/>
                    </a:solidFill>
                  </a:tcPr>
                </a:tc>
                <a:tc>
                  <a:txBody>
                    <a:bodyPr/>
                    <a:lstStyle/>
                    <a:p>
                      <a:pPr algn="ctr"/>
                      <a:endParaRPr lang="en-GB" sz="1000" dirty="0">
                        <a:solidFill>
                          <a:schemeClr val="bg1"/>
                        </a:solidFill>
                      </a:endParaRPr>
                    </a:p>
                  </a:txBody>
                  <a:tcPr>
                    <a:solidFill>
                      <a:schemeClr val="bg1">
                        <a:lumMod val="95000"/>
                      </a:schemeClr>
                    </a:solidFill>
                  </a:tcPr>
                </a:tc>
                <a:extLst>
                  <a:ext uri="{0D108BD9-81ED-4DB2-BD59-A6C34878D82A}">
                    <a16:rowId xmlns:a16="http://schemas.microsoft.com/office/drawing/2014/main" val="3073184419"/>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B</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Engage &amp; Drive </a:t>
                      </a:r>
                    </a:p>
                  </a:txBody>
                  <a:tcPr>
                    <a:solidFill>
                      <a:schemeClr val="accent6"/>
                    </a:solidFill>
                  </a:tcPr>
                </a:tc>
                <a:tc>
                  <a:txBody>
                    <a:bodyPr/>
                    <a:lstStyle/>
                    <a:p>
                      <a:pPr algn="ctr"/>
                      <a:endParaRPr lang="en-GB" sz="1000" dirty="0">
                        <a:solidFill>
                          <a:schemeClr val="bg1"/>
                        </a:solidFill>
                      </a:endParaRPr>
                    </a:p>
                  </a:txBody>
                  <a:tcPr>
                    <a:solidFill>
                      <a:schemeClr val="bg1">
                        <a:lumMod val="95000"/>
                      </a:schemeClr>
                    </a:solidFill>
                  </a:tcPr>
                </a:tc>
                <a:extLst>
                  <a:ext uri="{0D108BD9-81ED-4DB2-BD59-A6C34878D82A}">
                    <a16:rowId xmlns:a16="http://schemas.microsoft.com/office/drawing/2014/main" val="816221093"/>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C</a:t>
                      </a:r>
                    </a:p>
                  </a:txBody>
                  <a:tcPr>
                    <a:solidFill>
                      <a:schemeClr val="accent1"/>
                    </a:solidFill>
                  </a:tcPr>
                </a:tc>
                <a:tc>
                  <a:txBody>
                    <a:bodyPr/>
                    <a:lstStyle/>
                    <a:p>
                      <a:endParaRPr lang="en-GB" sz="1200" dirty="0"/>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algn="l"/>
                      <a:endParaRPr lang="en-GB" sz="1200" dirty="0">
                        <a:solidFill>
                          <a:schemeClr val="tx1"/>
                        </a:solidFill>
                      </a:endParaRP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latin typeface="+mn-lt"/>
                          <a:ea typeface="+mn-ea"/>
                          <a:cs typeface="+mn-cs"/>
                        </a:rPr>
                        <a:t>Engage &amp; Maintain</a:t>
                      </a:r>
                    </a:p>
                  </a:txBody>
                  <a:tcP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1130243688"/>
                  </a:ext>
                </a:extLst>
              </a:tr>
              <a:tr h="2972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D</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kern="1200" dirty="0">
                          <a:solidFill>
                            <a:schemeClr val="tx1"/>
                          </a:solidFill>
                          <a:latin typeface="+mn-lt"/>
                          <a:ea typeface="+mn-ea"/>
                          <a:cs typeface="+mn-cs"/>
                        </a:rPr>
                        <a:t>Engage &amp; Maintain</a:t>
                      </a:r>
                    </a:p>
                  </a:txBody>
                  <a:tcP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val="385497981"/>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E</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endParaRPr>
                    </a:p>
                  </a:txBody>
                  <a:tcPr>
                    <a:solidFill>
                      <a:schemeClr val="bg1">
                        <a:lumMod val="95000"/>
                      </a:schemeClr>
                    </a:solidFill>
                  </a:tcPr>
                </a:tc>
                <a:extLst>
                  <a:ext uri="{0D108BD9-81ED-4DB2-BD59-A6C34878D82A}">
                    <a16:rowId xmlns:a16="http://schemas.microsoft.com/office/drawing/2014/main" val="2428912356"/>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F</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i="1" dirty="0">
                        <a:solidFill>
                          <a:schemeClr val="tx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endParaRPr>
                    </a:p>
                  </a:txBody>
                  <a:tcPr>
                    <a:solidFill>
                      <a:schemeClr val="bg1">
                        <a:lumMod val="95000"/>
                      </a:schemeClr>
                    </a:solidFill>
                  </a:tcPr>
                </a:tc>
                <a:extLst>
                  <a:ext uri="{0D108BD9-81ED-4DB2-BD59-A6C34878D82A}">
                    <a16:rowId xmlns:a16="http://schemas.microsoft.com/office/drawing/2014/main" val="1612073081"/>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G</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i="1" dirty="0">
                        <a:solidFill>
                          <a:schemeClr val="tx1"/>
                        </a:solidFill>
                      </a:endParaRP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endParaRPr>
                    </a:p>
                  </a:txBody>
                  <a:tcPr>
                    <a:solidFill>
                      <a:schemeClr val="bg1">
                        <a:lumMod val="95000"/>
                      </a:schemeClr>
                    </a:solidFill>
                  </a:tcPr>
                </a:tc>
                <a:extLst>
                  <a:ext uri="{0D108BD9-81ED-4DB2-BD59-A6C34878D82A}">
                    <a16:rowId xmlns:a16="http://schemas.microsoft.com/office/drawing/2014/main" val="4246901403"/>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H</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p>
                      <a:pPr algn="ctr"/>
                      <a:endParaRPr lang="en-GB" sz="800" b="1" i="1" dirty="0">
                        <a:solidFill>
                          <a:schemeClr val="tx1"/>
                        </a:solidFill>
                      </a:endParaRPr>
                    </a:p>
                  </a:txBody>
                  <a:tcPr>
                    <a:solidFill>
                      <a:schemeClr val="accent2"/>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1086604594"/>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I</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p>
                      <a:pPr algn="ctr"/>
                      <a:endParaRPr lang="en-GB" sz="800" b="1" i="1" dirty="0">
                        <a:solidFill>
                          <a:schemeClr val="tx1"/>
                        </a:solidFill>
                      </a:endParaRPr>
                    </a:p>
                  </a:txBody>
                  <a:tcPr>
                    <a:solidFill>
                      <a:schemeClr val="accent2"/>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1942931181"/>
                  </a:ext>
                </a:extLst>
              </a:tr>
              <a:tr h="321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chemeClr val="bg1"/>
                          </a:solidFill>
                        </a:rPr>
                        <a:t>Customer  J</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i="1" dirty="0">
                          <a:solidFill>
                            <a:schemeClr val="tx1"/>
                          </a:solidFill>
                        </a:rPr>
                        <a:t>Monitor &amp; Manage </a:t>
                      </a:r>
                    </a:p>
                    <a:p>
                      <a:pPr algn="ctr"/>
                      <a:endParaRPr lang="en-GB" sz="800" b="1" i="1" dirty="0">
                        <a:solidFill>
                          <a:schemeClr val="tx1"/>
                        </a:solidFill>
                      </a:endParaRPr>
                    </a:p>
                  </a:txBody>
                  <a:tcPr>
                    <a:solidFill>
                      <a:schemeClr val="accent2"/>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2490979866"/>
                  </a:ext>
                </a:extLst>
              </a:tr>
              <a:tr h="321544">
                <a:tc>
                  <a:txBody>
                    <a:bodyPr/>
                    <a:lstStyle/>
                    <a:p>
                      <a:r>
                        <a:rPr lang="en-GB" sz="1200" dirty="0">
                          <a:solidFill>
                            <a:schemeClr val="bg1"/>
                          </a:solidFill>
                        </a:rPr>
                        <a:t>Rest </a:t>
                      </a:r>
                    </a:p>
                  </a:txBody>
                  <a:tcPr>
                    <a:solidFill>
                      <a:schemeClr val="accent1"/>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endParaRPr lang="en-GB" sz="1200" dirty="0"/>
                    </a:p>
                  </a:txBody>
                  <a:tcPr>
                    <a:solidFill>
                      <a:schemeClr val="bg1">
                        <a:lumMod val="95000"/>
                      </a:schemeClr>
                    </a:solidFill>
                  </a:tcPr>
                </a:tc>
                <a:tc>
                  <a:txBody>
                    <a:bodyPr/>
                    <a:lstStyle/>
                    <a:p>
                      <a:pPr algn="ctr"/>
                      <a:r>
                        <a:rPr lang="en-GB" sz="800" b="1" i="1" dirty="0">
                          <a:solidFill>
                            <a:schemeClr val="tx1"/>
                          </a:solidFill>
                        </a:rPr>
                        <a:t>Sales Engagement </a:t>
                      </a:r>
                    </a:p>
                  </a:txBody>
                  <a:tcPr>
                    <a:solidFill>
                      <a:schemeClr val="bg1">
                        <a:lumMod val="95000"/>
                      </a:schemeClr>
                    </a:solidFill>
                  </a:tcPr>
                </a:tc>
                <a:tc>
                  <a:txBody>
                    <a:bodyPr/>
                    <a:lstStyle/>
                    <a:p>
                      <a:pPr algn="ctr"/>
                      <a:endParaRPr lang="en-GB" sz="1000" dirty="0"/>
                    </a:p>
                  </a:txBody>
                  <a:tcPr>
                    <a:solidFill>
                      <a:schemeClr val="bg1">
                        <a:lumMod val="95000"/>
                      </a:schemeClr>
                    </a:solidFill>
                  </a:tcPr>
                </a:tc>
                <a:extLst>
                  <a:ext uri="{0D108BD9-81ED-4DB2-BD59-A6C34878D82A}">
                    <a16:rowId xmlns:a16="http://schemas.microsoft.com/office/drawing/2014/main" val="1452815385"/>
                  </a:ext>
                </a:extLst>
              </a:tr>
              <a:tr h="321544">
                <a:tc>
                  <a:txBody>
                    <a:bodyPr/>
                    <a:lstStyle/>
                    <a:p>
                      <a:r>
                        <a:rPr lang="en-GB" sz="1200" b="1" dirty="0">
                          <a:solidFill>
                            <a:schemeClr val="bg1"/>
                          </a:solidFill>
                        </a:rPr>
                        <a:t>Totals </a:t>
                      </a:r>
                    </a:p>
                  </a:txBody>
                  <a:tcPr>
                    <a:solidFill>
                      <a:schemeClr val="accent1"/>
                    </a:solidFill>
                  </a:tcPr>
                </a:tc>
                <a:tc>
                  <a:txBody>
                    <a:bodyPr/>
                    <a:lstStyle/>
                    <a:p>
                      <a:r>
                        <a:rPr lang="en-GB" sz="1200" b="1" dirty="0">
                          <a:solidFill>
                            <a:schemeClr val="bg1"/>
                          </a:solidFill>
                        </a:rPr>
                        <a:t>US $</a:t>
                      </a:r>
                    </a:p>
                  </a:txBody>
                  <a:tcPr>
                    <a:solidFill>
                      <a:schemeClr val="accent1"/>
                    </a:solidFill>
                  </a:tcPr>
                </a:tc>
                <a:tc>
                  <a:txBody>
                    <a:bodyPr/>
                    <a:lstStyle/>
                    <a:p>
                      <a:r>
                        <a:rPr lang="en-GB" sz="1200" b="1" dirty="0">
                          <a:solidFill>
                            <a:schemeClr val="bg1"/>
                          </a:solidFill>
                        </a:rPr>
                        <a:t>100%</a:t>
                      </a:r>
                    </a:p>
                  </a:txBody>
                  <a:tcPr>
                    <a:solidFill>
                      <a:schemeClr val="accent1"/>
                    </a:solidFill>
                  </a:tcPr>
                </a:tc>
                <a:tc>
                  <a:txBody>
                    <a:bodyPr/>
                    <a:lstStyle/>
                    <a:p>
                      <a:r>
                        <a:rPr lang="en-GB" sz="1200" b="1" dirty="0">
                          <a:solidFill>
                            <a:schemeClr val="bg1"/>
                          </a:solidFill>
                        </a:rPr>
                        <a:t>US$</a:t>
                      </a:r>
                    </a:p>
                  </a:txBody>
                  <a:tcPr>
                    <a:solidFill>
                      <a:schemeClr val="accent1"/>
                    </a:solidFill>
                  </a:tcPr>
                </a:tc>
                <a:tc>
                  <a:txBody>
                    <a:bodyPr/>
                    <a:lstStyle/>
                    <a:p>
                      <a:endParaRPr lang="en-GB" sz="1200" b="1" dirty="0">
                        <a:solidFill>
                          <a:schemeClr val="bg1"/>
                        </a:solidFill>
                      </a:endParaRPr>
                    </a:p>
                  </a:txBody>
                  <a:tcPr>
                    <a:solidFill>
                      <a:schemeClr val="accent1"/>
                    </a:solidFill>
                  </a:tcPr>
                </a:tc>
                <a:tc>
                  <a:txBody>
                    <a:bodyPr/>
                    <a:lstStyle/>
                    <a:p>
                      <a:endParaRPr lang="en-GB" sz="1200" b="1" dirty="0">
                        <a:solidFill>
                          <a:schemeClr val="bg1"/>
                        </a:solidFill>
                      </a:endParaRPr>
                    </a:p>
                  </a:txBody>
                  <a:tcPr>
                    <a:solidFill>
                      <a:schemeClr val="accent1"/>
                    </a:solidFill>
                  </a:tcPr>
                </a:tc>
                <a:tc>
                  <a:txBody>
                    <a:bodyPr/>
                    <a:lstStyle/>
                    <a:p>
                      <a:r>
                        <a:rPr lang="en-GB" sz="1200" b="1" dirty="0">
                          <a:solidFill>
                            <a:schemeClr val="bg1"/>
                          </a:solidFill>
                        </a:rPr>
                        <a:t>100%</a:t>
                      </a:r>
                    </a:p>
                  </a:txBody>
                  <a:tcPr>
                    <a:solidFill>
                      <a:schemeClr val="accent1"/>
                    </a:solidFill>
                  </a:tcPr>
                </a:tc>
                <a:tc>
                  <a:txBody>
                    <a:bodyPr/>
                    <a:lstStyle/>
                    <a:p>
                      <a:pPr algn="ctr"/>
                      <a:endParaRPr lang="en-GB" sz="1000" dirty="0"/>
                    </a:p>
                  </a:txBody>
                  <a:tcPr>
                    <a:solidFill>
                      <a:schemeClr val="bg1"/>
                    </a:solidFill>
                  </a:tcPr>
                </a:tc>
                <a:tc>
                  <a:txBody>
                    <a:bodyPr/>
                    <a:lstStyle/>
                    <a:p>
                      <a:pPr algn="ctr"/>
                      <a:endParaRPr lang="en-GB" sz="1000" dirty="0"/>
                    </a:p>
                  </a:txBody>
                  <a:tcPr>
                    <a:solidFill>
                      <a:schemeClr val="bg1"/>
                    </a:solidFill>
                  </a:tcPr>
                </a:tc>
                <a:extLst>
                  <a:ext uri="{0D108BD9-81ED-4DB2-BD59-A6C34878D82A}">
                    <a16:rowId xmlns:a16="http://schemas.microsoft.com/office/drawing/2014/main" val="1678758876"/>
                  </a:ext>
                </a:extLst>
              </a:tr>
            </a:tbl>
          </a:graphicData>
        </a:graphic>
      </p:graphicFrame>
    </p:spTree>
    <p:extLst>
      <p:ext uri="{BB962C8B-B14F-4D97-AF65-F5344CB8AC3E}">
        <p14:creationId xmlns:p14="http://schemas.microsoft.com/office/powerpoint/2010/main" val="879330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1B2B2635-462E-4D96-875D-B3F350584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3" name="TextBox 2">
            <a:extLst>
              <a:ext uri="{FF2B5EF4-FFF2-40B4-BE49-F238E27FC236}">
                <a16:creationId xmlns:a16="http://schemas.microsoft.com/office/drawing/2014/main" id="{A0335EFE-6C4D-B8A4-CED4-4E3BB4BD9375}"/>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Analysis</a:t>
            </a:r>
          </a:p>
        </p:txBody>
      </p:sp>
      <p:graphicFrame>
        <p:nvGraphicFramePr>
          <p:cNvPr id="4" name="Table 5">
            <a:extLst>
              <a:ext uri="{FF2B5EF4-FFF2-40B4-BE49-F238E27FC236}">
                <a16:creationId xmlns:a16="http://schemas.microsoft.com/office/drawing/2014/main" id="{C207D49A-AF14-8AC6-FCA3-D731D252A944}"/>
              </a:ext>
            </a:extLst>
          </p:cNvPr>
          <p:cNvGraphicFramePr>
            <a:graphicFrameLocks noGrp="1"/>
          </p:cNvGraphicFramePr>
          <p:nvPr/>
        </p:nvGraphicFramePr>
        <p:xfrm>
          <a:off x="374650" y="1258392"/>
          <a:ext cx="11442700" cy="4643015"/>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184548553"/>
                    </a:ext>
                  </a:extLst>
                </a:gridCol>
                <a:gridCol w="2860675">
                  <a:extLst>
                    <a:ext uri="{9D8B030D-6E8A-4147-A177-3AD203B41FA5}">
                      <a16:colId xmlns:a16="http://schemas.microsoft.com/office/drawing/2014/main" val="1738853937"/>
                    </a:ext>
                  </a:extLst>
                </a:gridCol>
                <a:gridCol w="2860675">
                  <a:extLst>
                    <a:ext uri="{9D8B030D-6E8A-4147-A177-3AD203B41FA5}">
                      <a16:colId xmlns:a16="http://schemas.microsoft.com/office/drawing/2014/main" val="2337464591"/>
                    </a:ext>
                  </a:extLst>
                </a:gridCol>
                <a:gridCol w="2860675">
                  <a:extLst>
                    <a:ext uri="{9D8B030D-6E8A-4147-A177-3AD203B41FA5}">
                      <a16:colId xmlns:a16="http://schemas.microsoft.com/office/drawing/2014/main" val="1299096974"/>
                    </a:ext>
                  </a:extLst>
                </a:gridCol>
              </a:tblGrid>
              <a:tr h="1015895">
                <a:tc gridSpan="4">
                  <a:txBody>
                    <a:bodyPr/>
                    <a:lstStyle/>
                    <a:p>
                      <a:pPr algn="ctr"/>
                      <a:r>
                        <a:rPr lang="en-GB" sz="1800" dirty="0">
                          <a:solidFill>
                            <a:srgbClr val="FF0000"/>
                          </a:solidFill>
                          <a:latin typeface="Lato Light" panose="020F0502020204030203"/>
                        </a:rPr>
                        <a:t>Competitive Analysis </a:t>
                      </a:r>
                    </a:p>
                    <a:p>
                      <a:pPr algn="ctr"/>
                      <a:r>
                        <a:rPr lang="en-GB" sz="1400" b="0" dirty="0">
                          <a:latin typeface="Lato Light" panose="020F0502020204030203"/>
                        </a:rPr>
                        <a:t>To establish the competitive landscape and competitive forces arrayed in a manner in which it can be understood logically and strategically.</a:t>
                      </a:r>
                    </a:p>
                  </a:txBody>
                  <a:tcPr>
                    <a:solidFill>
                      <a:srgbClr val="0091B5"/>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271899714"/>
                  </a:ext>
                </a:extLst>
              </a:tr>
              <a:tr h="1076824">
                <a:tc>
                  <a:txBody>
                    <a:bodyPr/>
                    <a:lstStyle/>
                    <a:p>
                      <a:pPr algn="ctr"/>
                      <a:endParaRPr lang="en-GB" sz="1600" b="1" dirty="0">
                        <a:solidFill>
                          <a:srgbClr val="FF0000"/>
                        </a:solidFill>
                        <a:latin typeface="Lato Light" panose="020F0502020204030203"/>
                      </a:endParaRPr>
                    </a:p>
                    <a:p>
                      <a:pPr algn="ctr"/>
                      <a:endParaRPr lang="en-GB" sz="1600" b="1" dirty="0">
                        <a:solidFill>
                          <a:srgbClr val="FF0000"/>
                        </a:solidFill>
                        <a:latin typeface="Lato Light" panose="020F0502020204030203"/>
                      </a:endParaRPr>
                    </a:p>
                    <a:p>
                      <a:pPr algn="ctr"/>
                      <a:r>
                        <a:rPr lang="en-GB" sz="1600" b="1" dirty="0">
                          <a:solidFill>
                            <a:srgbClr val="FF0000"/>
                          </a:solidFill>
                          <a:latin typeface="Lato Light" panose="020F0502020204030203"/>
                        </a:rPr>
                        <a:t>Public Domain </a:t>
                      </a:r>
                    </a:p>
                    <a:p>
                      <a:pPr algn="ctr"/>
                      <a:endParaRPr lang="en-GB" sz="16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1 </a:t>
                      </a:r>
                    </a:p>
                    <a:p>
                      <a:pPr algn="ctr"/>
                      <a:r>
                        <a:rPr lang="en-GB" sz="1200" b="1" u="sng" dirty="0">
                          <a:latin typeface="Lato Light" panose="020F0502020204030203"/>
                        </a:rPr>
                        <a:t>Company description</a:t>
                      </a:r>
                    </a:p>
                    <a:p>
                      <a:pPr algn="ctr"/>
                      <a:r>
                        <a:rPr lang="en-GB" sz="1200" b="0" kern="1200" dirty="0">
                          <a:solidFill>
                            <a:schemeClr val="accent1">
                              <a:lumMod val="50000"/>
                            </a:schemeClr>
                          </a:solidFill>
                          <a:latin typeface="Lato Light" panose="020F0502020204030203"/>
                          <a:ea typeface="+mn-ea"/>
                          <a:cs typeface="+mn-cs"/>
                        </a:rPr>
                        <a:t>Demographics , Size and Locations  </a:t>
                      </a: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2 </a:t>
                      </a:r>
                    </a:p>
                    <a:p>
                      <a:pPr marL="0" algn="ctr" defTabSz="914400" rtl="0" eaLnBrk="1" latinLnBrk="0" hangingPunct="1"/>
                      <a:r>
                        <a:rPr lang="en-GB" sz="1200" b="1" u="sng" kern="1200" dirty="0">
                          <a:solidFill>
                            <a:schemeClr val="tx1"/>
                          </a:solidFill>
                          <a:latin typeface="Lato Light" panose="020F0502020204030203"/>
                          <a:ea typeface="+mn-ea"/>
                          <a:cs typeface="+mn-cs"/>
                        </a:rPr>
                        <a:t>Summary of key management</a:t>
                      </a:r>
                    </a:p>
                    <a:p>
                      <a:pPr marL="0" algn="ctr" defTabSz="914400" rtl="0" eaLnBrk="1" latinLnBrk="0" hangingPunct="1"/>
                      <a:r>
                        <a:rPr lang="en-GB" sz="1200" b="0" kern="1200" dirty="0">
                          <a:solidFill>
                            <a:schemeClr val="accent1">
                              <a:lumMod val="50000"/>
                            </a:schemeClr>
                          </a:solidFill>
                          <a:latin typeface="Lato Light" panose="020F0502020204030203"/>
                          <a:ea typeface="+mn-ea"/>
                          <a:cs typeface="+mn-cs"/>
                        </a:rPr>
                        <a:t>Identify the management structure and their strengths , this will be an indicator of past successes and possible future alignments </a:t>
                      </a: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3 </a:t>
                      </a:r>
                    </a:p>
                    <a:p>
                      <a:pPr marL="0" algn="ctr" defTabSz="914400" rtl="0" eaLnBrk="1" latinLnBrk="0" hangingPunct="1"/>
                      <a:r>
                        <a:rPr lang="en-GB" sz="1200" b="1" u="sng" kern="1200" dirty="0">
                          <a:solidFill>
                            <a:schemeClr val="tx1"/>
                          </a:solidFill>
                          <a:latin typeface="Lato Light" panose="020F0502020204030203"/>
                          <a:ea typeface="+mn-ea"/>
                          <a:cs typeface="+mn-cs"/>
                        </a:rPr>
                        <a:t>Financials </a:t>
                      </a:r>
                    </a:p>
                    <a:p>
                      <a:pPr marL="0" algn="ctr" defTabSz="914400" rtl="0" eaLnBrk="1" latinLnBrk="0" hangingPunct="1"/>
                      <a:r>
                        <a:rPr lang="en-GB" sz="1200" b="0" kern="1200" dirty="0">
                          <a:solidFill>
                            <a:schemeClr val="accent1">
                              <a:lumMod val="50000"/>
                            </a:schemeClr>
                          </a:solidFill>
                          <a:latin typeface="Lato Light" panose="020F0502020204030203"/>
                          <a:ea typeface="+mn-ea"/>
                          <a:cs typeface="+mn-cs"/>
                        </a:rPr>
                        <a:t>Publicly available financials preferably trended over a period </a:t>
                      </a:r>
                    </a:p>
                  </a:txBody>
                  <a:tcPr>
                    <a:solidFill>
                      <a:schemeClr val="bg1">
                        <a:lumMod val="85000"/>
                      </a:schemeClr>
                    </a:solidFill>
                  </a:tcPr>
                </a:tc>
                <a:extLst>
                  <a:ext uri="{0D108BD9-81ED-4DB2-BD59-A6C34878D82A}">
                    <a16:rowId xmlns:a16="http://schemas.microsoft.com/office/drawing/2014/main" val="4263148595"/>
                  </a:ext>
                </a:extLst>
              </a:tr>
              <a:tr h="848224">
                <a:tc>
                  <a:txBody>
                    <a:bodyPr/>
                    <a:lstStyle/>
                    <a:p>
                      <a:pPr algn="ctr"/>
                      <a:endParaRPr lang="en-GB" sz="1600" b="1" dirty="0">
                        <a:solidFill>
                          <a:srgbClr val="FF0000"/>
                        </a:solidFill>
                        <a:latin typeface="Lato Light" panose="020F0502020204030203"/>
                      </a:endParaRPr>
                    </a:p>
                    <a:p>
                      <a:pPr algn="ctr"/>
                      <a:endParaRPr lang="en-GB" sz="1600" b="1" dirty="0">
                        <a:solidFill>
                          <a:srgbClr val="FF0000"/>
                        </a:solidFill>
                        <a:latin typeface="Lato Light" panose="020F0502020204030203"/>
                      </a:endParaRPr>
                    </a:p>
                    <a:p>
                      <a:pPr algn="ctr"/>
                      <a:r>
                        <a:rPr lang="en-GB" sz="1600" b="1" dirty="0">
                          <a:solidFill>
                            <a:srgbClr val="FF0000"/>
                          </a:solidFill>
                          <a:latin typeface="Lato Light" panose="020F0502020204030203"/>
                        </a:rPr>
                        <a:t>Evaluation  </a:t>
                      </a:r>
                    </a:p>
                    <a:p>
                      <a:pPr algn="ctr"/>
                      <a:endParaRPr lang="en-GB" sz="16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5 </a:t>
                      </a:r>
                    </a:p>
                    <a:p>
                      <a:pPr marL="0" algn="ctr" defTabSz="914400" rtl="0" eaLnBrk="1" latinLnBrk="0" hangingPunct="1"/>
                      <a:r>
                        <a:rPr lang="en-GB" sz="1200" b="1" u="sng" kern="1200" dirty="0">
                          <a:solidFill>
                            <a:schemeClr val="accent1">
                              <a:lumMod val="50000"/>
                            </a:schemeClr>
                          </a:solidFill>
                          <a:latin typeface="Lato Light" panose="020F0502020204030203"/>
                          <a:ea typeface="+mn-ea"/>
                          <a:cs typeface="+mn-cs"/>
                        </a:rPr>
                        <a:t>Product / Services </a:t>
                      </a:r>
                    </a:p>
                    <a:p>
                      <a:pPr marL="0" algn="ctr" defTabSz="914400" rtl="0" eaLnBrk="1" latinLnBrk="0" hangingPunct="1"/>
                      <a:r>
                        <a:rPr lang="en-GB" sz="1200" b="0" kern="1200" dirty="0">
                          <a:solidFill>
                            <a:schemeClr val="accent1">
                              <a:lumMod val="50000"/>
                            </a:schemeClr>
                          </a:solidFill>
                          <a:latin typeface="Lato Light" panose="020F0502020204030203"/>
                          <a:ea typeface="+mn-ea"/>
                          <a:cs typeface="+mn-cs"/>
                        </a:rPr>
                        <a:t>Rank the key attributes and rank them for objectivity</a:t>
                      </a:r>
                      <a:endParaRPr lang="en-GB" sz="12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5</a:t>
                      </a:r>
                    </a:p>
                    <a:p>
                      <a:pPr marL="0" algn="ctr" defTabSz="914400" rtl="0" eaLnBrk="1" latinLnBrk="0" hangingPunct="1"/>
                      <a:r>
                        <a:rPr lang="en-GB" sz="1200" b="1" u="sng" kern="1200" dirty="0">
                          <a:solidFill>
                            <a:schemeClr val="accent1">
                              <a:lumMod val="50000"/>
                            </a:schemeClr>
                          </a:solidFill>
                          <a:latin typeface="Lato Light" panose="020F0502020204030203"/>
                          <a:ea typeface="+mn-ea"/>
                          <a:cs typeface="+mn-cs"/>
                        </a:rPr>
                        <a:t>Strategy ( Sales &amp; Marketing ) </a:t>
                      </a:r>
                      <a:r>
                        <a:rPr lang="en-GB" sz="1200" b="0" kern="1200" dirty="0">
                          <a:solidFill>
                            <a:schemeClr val="accent1">
                              <a:lumMod val="50000"/>
                            </a:schemeClr>
                          </a:solidFill>
                          <a:latin typeface="Lato Light" panose="020F0502020204030203"/>
                          <a:ea typeface="+mn-ea"/>
                          <a:cs typeface="+mn-cs"/>
                        </a:rPr>
                        <a:t>brand positioning consistently along identified drivers </a:t>
                      </a:r>
                      <a:endParaRPr lang="en-GB" sz="12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6 </a:t>
                      </a:r>
                    </a:p>
                    <a:p>
                      <a:pPr marL="0" algn="ctr" defTabSz="914400" rtl="0" eaLnBrk="1" latinLnBrk="0" hangingPunct="1"/>
                      <a:r>
                        <a:rPr lang="en-GB" sz="1200" b="1" u="sng" kern="1200" dirty="0">
                          <a:solidFill>
                            <a:schemeClr val="accent1">
                              <a:lumMod val="50000"/>
                            </a:schemeClr>
                          </a:solidFill>
                          <a:latin typeface="Lato Light" panose="020F0502020204030203"/>
                          <a:ea typeface="+mn-ea"/>
                          <a:cs typeface="+mn-cs"/>
                        </a:rPr>
                        <a:t>Positioning analysis </a:t>
                      </a:r>
                    </a:p>
                    <a:p>
                      <a:pPr marL="0" algn="ctr" defTabSz="914400" rtl="0" eaLnBrk="1" latinLnBrk="0" hangingPunct="1"/>
                      <a:r>
                        <a:rPr lang="en-GB" sz="1200" b="0" u="none" kern="1200" dirty="0">
                          <a:solidFill>
                            <a:schemeClr val="accent1">
                              <a:lumMod val="50000"/>
                            </a:schemeClr>
                          </a:solidFill>
                          <a:latin typeface="Lato Light" panose="020F0502020204030203"/>
                          <a:ea typeface="+mn-ea"/>
                          <a:cs typeface="+mn-cs"/>
                        </a:rPr>
                        <a:t>Stress of key areas of differentiation where you measure or state the uniqueness exists</a:t>
                      </a:r>
                      <a:endParaRPr lang="en-GB" sz="1200" b="0" u="none" dirty="0">
                        <a:latin typeface="Lato Light" panose="020F0502020204030203"/>
                      </a:endParaRPr>
                    </a:p>
                  </a:txBody>
                  <a:tcPr>
                    <a:solidFill>
                      <a:schemeClr val="bg1">
                        <a:lumMod val="85000"/>
                      </a:schemeClr>
                    </a:solidFill>
                  </a:tcPr>
                </a:tc>
                <a:extLst>
                  <a:ext uri="{0D108BD9-81ED-4DB2-BD59-A6C34878D82A}">
                    <a16:rowId xmlns:a16="http://schemas.microsoft.com/office/drawing/2014/main" val="1884081402"/>
                  </a:ext>
                </a:extLst>
              </a:tr>
              <a:tr h="1076824">
                <a:tc>
                  <a:txBody>
                    <a:bodyPr/>
                    <a:lstStyle/>
                    <a:p>
                      <a:pPr algn="ctr"/>
                      <a:endParaRPr lang="en-GB" sz="1600" b="1" dirty="0">
                        <a:solidFill>
                          <a:srgbClr val="FF0000"/>
                        </a:solidFill>
                        <a:latin typeface="Lato Light" panose="020F0502020204030203"/>
                      </a:endParaRPr>
                    </a:p>
                    <a:p>
                      <a:pPr algn="ctr"/>
                      <a:endParaRPr lang="en-GB" sz="1600" b="1" dirty="0">
                        <a:solidFill>
                          <a:srgbClr val="FF0000"/>
                        </a:solidFill>
                        <a:latin typeface="Lato Light" panose="020F0502020204030203"/>
                      </a:endParaRPr>
                    </a:p>
                    <a:p>
                      <a:pPr algn="ctr"/>
                      <a:r>
                        <a:rPr lang="en-GB" sz="1600" b="1" dirty="0">
                          <a:solidFill>
                            <a:srgbClr val="FF0000"/>
                          </a:solidFill>
                          <a:latin typeface="Lato Light" panose="020F0502020204030203"/>
                        </a:rPr>
                        <a:t>Estimation </a:t>
                      </a:r>
                    </a:p>
                    <a:p>
                      <a:pPr algn="ctr"/>
                      <a:endParaRPr lang="en-GB" sz="16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7 </a:t>
                      </a:r>
                    </a:p>
                    <a:p>
                      <a:pPr marL="0" algn="ctr" defTabSz="914400" rtl="0" eaLnBrk="1" latinLnBrk="0" hangingPunct="1"/>
                      <a:r>
                        <a:rPr lang="en-GB" sz="1200" b="1" u="sng" kern="1200" dirty="0">
                          <a:solidFill>
                            <a:schemeClr val="accent1">
                              <a:lumMod val="50000"/>
                            </a:schemeClr>
                          </a:solidFill>
                          <a:latin typeface="Lato Light" panose="020F0502020204030203"/>
                          <a:ea typeface="+mn-ea"/>
                          <a:cs typeface="+mn-cs"/>
                        </a:rPr>
                        <a:t>Threats </a:t>
                      </a:r>
                    </a:p>
                    <a:p>
                      <a:pPr marL="0" algn="ctr" defTabSz="914400" rtl="0" eaLnBrk="1" latinLnBrk="0" hangingPunct="1"/>
                      <a:r>
                        <a:rPr lang="en-GB" sz="1200" b="0" kern="1200" dirty="0">
                          <a:solidFill>
                            <a:schemeClr val="accent1">
                              <a:lumMod val="50000"/>
                            </a:schemeClr>
                          </a:solidFill>
                          <a:latin typeface="Lato Light" panose="020F0502020204030203"/>
                          <a:ea typeface="+mn-ea"/>
                          <a:cs typeface="+mn-cs"/>
                        </a:rPr>
                        <a:t>Look at threats both as short terms and long term , establish threats across a variety of drivers/attributes </a:t>
                      </a:r>
                      <a:endParaRPr lang="en-GB" sz="1200" dirty="0">
                        <a:latin typeface="Lato Light" panose="020F0502020204030203"/>
                      </a:endParaRPr>
                    </a:p>
                  </a:txBody>
                  <a:tcPr>
                    <a:solidFill>
                      <a:schemeClr val="bg1">
                        <a:lumMod val="85000"/>
                      </a:schemeClr>
                    </a:solidFill>
                  </a:tcPr>
                </a:tc>
                <a:tc>
                  <a:txBody>
                    <a:bodyPr/>
                    <a:lstStyle/>
                    <a:p>
                      <a:pPr algn="ctr"/>
                      <a:r>
                        <a:rPr lang="en-GB" sz="1200" b="1" dirty="0">
                          <a:solidFill>
                            <a:srgbClr val="FF0000"/>
                          </a:solidFill>
                          <a:latin typeface="Lato Light" panose="020F0502020204030203"/>
                        </a:rPr>
                        <a:t>Step 8 </a:t>
                      </a:r>
                    </a:p>
                    <a:p>
                      <a:pPr marL="0" algn="ctr" defTabSz="914400" rtl="0" eaLnBrk="1" latinLnBrk="0" hangingPunct="1"/>
                      <a:r>
                        <a:rPr lang="en-GB" sz="1200" b="1" u="sng" kern="1200" dirty="0">
                          <a:solidFill>
                            <a:schemeClr val="accent1">
                              <a:lumMod val="50000"/>
                            </a:schemeClr>
                          </a:solidFill>
                          <a:latin typeface="Lato Light" panose="020F0502020204030203"/>
                          <a:ea typeface="+mn-ea"/>
                          <a:cs typeface="+mn-cs"/>
                        </a:rPr>
                        <a:t>Opportunities  </a:t>
                      </a:r>
                    </a:p>
                    <a:p>
                      <a:pPr marL="0" algn="ctr" defTabSz="914400" rtl="0" eaLnBrk="1" latinLnBrk="0" hangingPunct="1"/>
                      <a:r>
                        <a:rPr lang="en-GB" sz="1200" b="0" u="none" kern="1200" dirty="0">
                          <a:solidFill>
                            <a:schemeClr val="accent1">
                              <a:lumMod val="50000"/>
                            </a:schemeClr>
                          </a:solidFill>
                          <a:latin typeface="Lato Light" panose="020F0502020204030203"/>
                          <a:ea typeface="+mn-ea"/>
                          <a:cs typeface="+mn-cs"/>
                        </a:rPr>
                        <a:t>The opportunities exist externally and internally, the external ones represent direct revenue the internal ones reflection.</a:t>
                      </a:r>
                    </a:p>
                    <a:p>
                      <a:pPr algn="ctr"/>
                      <a:endParaRPr lang="en-GB" sz="1200" dirty="0">
                        <a:latin typeface="Lato Light" panose="020F0502020204030203"/>
                      </a:endParaRPr>
                    </a:p>
                  </a:txBody>
                  <a:tcPr>
                    <a:solidFill>
                      <a:schemeClr val="bg1">
                        <a:lumMod val="85000"/>
                      </a:schemeClr>
                    </a:solidFill>
                  </a:tcPr>
                </a:tc>
                <a:tc>
                  <a:txBody>
                    <a:bodyPr/>
                    <a:lstStyle/>
                    <a:p>
                      <a:pPr marL="0" algn="ctr" defTabSz="914400" rtl="0" eaLnBrk="1" latinLnBrk="0" hangingPunct="1"/>
                      <a:endParaRPr lang="en-GB" sz="1200" b="0" u="none" kern="1200" dirty="0">
                        <a:solidFill>
                          <a:schemeClr val="accent1">
                            <a:lumMod val="50000"/>
                          </a:schemeClr>
                        </a:solidFill>
                        <a:latin typeface="Lato Light" panose="020F0502020204030203"/>
                        <a:ea typeface="+mn-ea"/>
                        <a:cs typeface="+mn-cs"/>
                      </a:endParaRPr>
                    </a:p>
                    <a:p>
                      <a:pPr algn="ctr"/>
                      <a:endParaRPr lang="en-GB" sz="1200" dirty="0">
                        <a:latin typeface="Lato Light" panose="020F0502020204030203"/>
                      </a:endParaRPr>
                    </a:p>
                  </a:txBody>
                  <a:tcPr>
                    <a:solidFill>
                      <a:schemeClr val="bg1">
                        <a:lumMod val="85000"/>
                      </a:schemeClr>
                    </a:solidFill>
                  </a:tcPr>
                </a:tc>
                <a:extLst>
                  <a:ext uri="{0D108BD9-81ED-4DB2-BD59-A6C34878D82A}">
                    <a16:rowId xmlns:a16="http://schemas.microsoft.com/office/drawing/2014/main" val="2656081591"/>
                  </a:ext>
                </a:extLst>
              </a:tr>
            </a:tbl>
          </a:graphicData>
        </a:graphic>
      </p:graphicFrame>
    </p:spTree>
    <p:extLst>
      <p:ext uri="{BB962C8B-B14F-4D97-AF65-F5344CB8AC3E}">
        <p14:creationId xmlns:p14="http://schemas.microsoft.com/office/powerpoint/2010/main" val="151239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77">
            <a:extLst>
              <a:ext uri="{FF2B5EF4-FFF2-40B4-BE49-F238E27FC236}">
                <a16:creationId xmlns:a16="http://schemas.microsoft.com/office/drawing/2014/main" id="{4170A73A-5244-49BF-886D-82D4FFFFF501}"/>
              </a:ext>
            </a:extLst>
          </p:cNvPr>
          <p:cNvGrpSpPr/>
          <p:nvPr/>
        </p:nvGrpSpPr>
        <p:grpSpPr>
          <a:xfrm>
            <a:off x="324205" y="3402664"/>
            <a:ext cx="1477380" cy="663188"/>
            <a:chOff x="7549376" y="228600"/>
            <a:chExt cx="1477380" cy="663188"/>
          </a:xfrm>
        </p:grpSpPr>
        <p:sp>
          <p:nvSpPr>
            <p:cNvPr id="10" name="Rectangle 87">
              <a:extLst>
                <a:ext uri="{FF2B5EF4-FFF2-40B4-BE49-F238E27FC236}">
                  <a16:creationId xmlns:a16="http://schemas.microsoft.com/office/drawing/2014/main" id="{BD1A52B7-A362-41E3-9906-5C725DE00CC8}"/>
                </a:ext>
              </a:extLst>
            </p:cNvPr>
            <p:cNvSpPr>
              <a:spLocks noChangeArrowheads="1"/>
            </p:cNvSpPr>
            <p:nvPr>
              <p:custDataLst>
                <p:tags r:id="rId1"/>
              </p:custDataLst>
            </p:nvPr>
          </p:nvSpPr>
          <p:spPr bwMode="gray">
            <a:xfrm>
              <a:off x="7866294" y="228600"/>
              <a:ext cx="1100137" cy="138499"/>
            </a:xfrm>
            <a:prstGeom prst="rect">
              <a:avLst/>
            </a:prstGeom>
            <a:noFill/>
            <a:ln w="9525">
              <a:noFill/>
              <a:miter lim="800000"/>
              <a:headEnd/>
              <a:tailEnd/>
            </a:ln>
          </p:spPr>
          <p:txBody>
            <a:bodyPr lIns="0" tIns="0" rIns="0" bIns="0">
              <a:spAutoFit/>
            </a:bodyPr>
            <a:lstStyle/>
            <a:p>
              <a:pPr marL="0" marR="0" lvl="0" indent="0" algn="l" defTabSz="912813" rtl="0" eaLnBrk="1" fontAlgn="auto" latinLnBrk="0" hangingPunct="1">
                <a:lnSpc>
                  <a:spcPct val="100000"/>
                </a:lnSpc>
                <a:spcBef>
                  <a:spcPts val="0"/>
                </a:spcBef>
                <a:spcAft>
                  <a:spcPts val="0"/>
                </a:spcAft>
                <a:buClr>
                  <a:srgbClr val="1F497D"/>
                </a:buClr>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Competitive strength</a:t>
              </a:r>
            </a:p>
          </p:txBody>
        </p:sp>
        <p:sp>
          <p:nvSpPr>
            <p:cNvPr id="11" name="Rectangle 88">
              <a:extLst>
                <a:ext uri="{FF2B5EF4-FFF2-40B4-BE49-F238E27FC236}">
                  <a16:creationId xmlns:a16="http://schemas.microsoft.com/office/drawing/2014/main" id="{A859E695-BDDD-4F41-B8BC-0E07ED4FC8FE}"/>
                </a:ext>
              </a:extLst>
            </p:cNvPr>
            <p:cNvSpPr>
              <a:spLocks noChangeArrowheads="1"/>
            </p:cNvSpPr>
            <p:nvPr>
              <p:custDataLst>
                <p:tags r:id="rId2"/>
              </p:custDataLst>
            </p:nvPr>
          </p:nvSpPr>
          <p:spPr bwMode="gray">
            <a:xfrm>
              <a:off x="7866294" y="474278"/>
              <a:ext cx="1160462" cy="138499"/>
            </a:xfrm>
            <a:prstGeom prst="rect">
              <a:avLst/>
            </a:prstGeom>
            <a:noFill/>
            <a:ln w="9525">
              <a:noFill/>
              <a:miter lim="800000"/>
              <a:headEnd/>
              <a:tailEnd/>
            </a:ln>
          </p:spPr>
          <p:txBody>
            <a:bodyPr lIns="0" tIns="0" rIns="0" bIns="0">
              <a:spAutoFit/>
            </a:bodyPr>
            <a:lstStyle/>
            <a:p>
              <a:pPr marL="0" marR="0" lvl="0" indent="0" algn="l" defTabSz="912813" rtl="0" eaLnBrk="1" fontAlgn="auto" latinLnBrk="0" hangingPunct="1">
                <a:lnSpc>
                  <a:spcPct val="100000"/>
                </a:lnSpc>
                <a:spcBef>
                  <a:spcPts val="0"/>
                </a:spcBef>
                <a:spcAft>
                  <a:spcPts val="0"/>
                </a:spcAft>
                <a:buClr>
                  <a:srgbClr val="1F497D"/>
                </a:buClr>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Competitive weakness</a:t>
              </a:r>
            </a:p>
          </p:txBody>
        </p:sp>
        <p:sp>
          <p:nvSpPr>
            <p:cNvPr id="12" name="Oval 61">
              <a:extLst>
                <a:ext uri="{FF2B5EF4-FFF2-40B4-BE49-F238E27FC236}">
                  <a16:creationId xmlns:a16="http://schemas.microsoft.com/office/drawing/2014/main" id="{832E2FE2-09D0-4D0B-A316-B22C38366D91}"/>
                </a:ext>
              </a:extLst>
            </p:cNvPr>
            <p:cNvSpPr>
              <a:spLocks noChangeAspect="1" noChangeArrowheads="1"/>
            </p:cNvSpPr>
            <p:nvPr/>
          </p:nvSpPr>
          <p:spPr bwMode="gray">
            <a:xfrm>
              <a:off x="7607185" y="246140"/>
              <a:ext cx="136525" cy="136525"/>
            </a:xfrm>
            <a:prstGeom prst="ellipse">
              <a:avLst/>
            </a:prstGeom>
            <a:solidFill>
              <a:srgbClr val="92D050"/>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Oval 63">
              <a:extLst>
                <a:ext uri="{FF2B5EF4-FFF2-40B4-BE49-F238E27FC236}">
                  <a16:creationId xmlns:a16="http://schemas.microsoft.com/office/drawing/2014/main" id="{E6C3EC2D-1828-4C76-8AF4-88400231ED63}"/>
                </a:ext>
              </a:extLst>
            </p:cNvPr>
            <p:cNvSpPr>
              <a:spLocks noChangeAspect="1" noChangeArrowheads="1"/>
            </p:cNvSpPr>
            <p:nvPr/>
          </p:nvSpPr>
          <p:spPr bwMode="gray">
            <a:xfrm>
              <a:off x="7607185" y="475904"/>
              <a:ext cx="136525" cy="136525"/>
            </a:xfrm>
            <a:prstGeom prst="ellipse">
              <a:avLst/>
            </a:prstGeom>
            <a:solidFill>
              <a:srgbClr val="FF0000"/>
            </a:solidFill>
            <a:ln w="9525" algn="ctr">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4" name="Diagram 13">
              <a:extLst>
                <a:ext uri="{FF2B5EF4-FFF2-40B4-BE49-F238E27FC236}">
                  <a16:creationId xmlns:a16="http://schemas.microsoft.com/office/drawing/2014/main" id="{866AE6B8-161B-4202-9CFB-5C0FE2035698}"/>
                </a:ext>
              </a:extLst>
            </p:cNvPr>
            <p:cNvGraphicFramePr/>
            <p:nvPr/>
          </p:nvGraphicFramePr>
          <p:xfrm>
            <a:off x="7549376" y="691066"/>
            <a:ext cx="245326" cy="2007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88">
              <a:extLst>
                <a:ext uri="{FF2B5EF4-FFF2-40B4-BE49-F238E27FC236}">
                  <a16:creationId xmlns:a16="http://schemas.microsoft.com/office/drawing/2014/main" id="{8E4A1185-0AEE-41C1-A51C-26582298FD2D}"/>
                </a:ext>
              </a:extLst>
            </p:cNvPr>
            <p:cNvSpPr>
              <a:spLocks noChangeArrowheads="1"/>
            </p:cNvSpPr>
            <p:nvPr>
              <p:custDataLst>
                <p:tags r:id="rId3"/>
              </p:custDataLst>
            </p:nvPr>
          </p:nvSpPr>
          <p:spPr bwMode="gray">
            <a:xfrm>
              <a:off x="7866294" y="738188"/>
              <a:ext cx="1160462" cy="138499"/>
            </a:xfrm>
            <a:prstGeom prst="rect">
              <a:avLst/>
            </a:prstGeom>
            <a:noFill/>
            <a:ln w="9525">
              <a:noFill/>
              <a:miter lim="800000"/>
              <a:headEnd/>
              <a:tailEnd/>
            </a:ln>
          </p:spPr>
          <p:txBody>
            <a:bodyPr lIns="0" tIns="0" rIns="0" bIns="0">
              <a:spAutoFit/>
            </a:bodyPr>
            <a:lstStyle/>
            <a:p>
              <a:pPr marL="0" marR="0" lvl="0" indent="0" algn="l" defTabSz="912813" rtl="0" eaLnBrk="1" fontAlgn="auto" latinLnBrk="0" hangingPunct="1">
                <a:lnSpc>
                  <a:spcPct val="100000"/>
                </a:lnSpc>
                <a:spcBef>
                  <a:spcPts val="0"/>
                </a:spcBef>
                <a:spcAft>
                  <a:spcPts val="0"/>
                </a:spcAft>
                <a:buClr>
                  <a:srgbClr val="1F497D"/>
                </a:buClr>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Calibri" pitchFamily="34" charset="0"/>
                </a:rPr>
                <a:t>Portfolio Coverage</a:t>
              </a:r>
            </a:p>
          </p:txBody>
        </p:sp>
      </p:grpSp>
      <p:sp>
        <p:nvSpPr>
          <p:cNvPr id="4" name="TextBox 3">
            <a:extLst>
              <a:ext uri="{FF2B5EF4-FFF2-40B4-BE49-F238E27FC236}">
                <a16:creationId xmlns:a16="http://schemas.microsoft.com/office/drawing/2014/main" id="{E01C54FC-7750-4797-B5EB-212A74551F69}"/>
              </a:ext>
            </a:extLst>
          </p:cNvPr>
          <p:cNvSpPr txBox="1"/>
          <p:nvPr/>
        </p:nvSpPr>
        <p:spPr>
          <a:xfrm>
            <a:off x="13888" y="46938"/>
            <a:ext cx="4971867" cy="738664"/>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r>
              <a:rPr kumimoji="0" lang="en-US"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 framework</a:t>
            </a:r>
          </a:p>
        </p:txBody>
      </p:sp>
      <p:pic>
        <p:nvPicPr>
          <p:cNvPr id="17" name="Picture 16" descr="Logo&#10;&#10;Description automatically generated">
            <a:extLst>
              <a:ext uri="{FF2B5EF4-FFF2-40B4-BE49-F238E27FC236}">
                <a16:creationId xmlns:a16="http://schemas.microsoft.com/office/drawing/2014/main" id="{702E16ED-697E-4EBC-8A00-BA19616B5F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1251" y="123574"/>
            <a:ext cx="1644316" cy="382715"/>
          </a:xfrm>
          <a:prstGeom prst="rect">
            <a:avLst/>
          </a:prstGeom>
        </p:spPr>
      </p:pic>
      <p:pic>
        <p:nvPicPr>
          <p:cNvPr id="2" name="Picture 1">
            <a:extLst>
              <a:ext uri="{FF2B5EF4-FFF2-40B4-BE49-F238E27FC236}">
                <a16:creationId xmlns:a16="http://schemas.microsoft.com/office/drawing/2014/main" id="{9986066B-12C3-4C54-B570-D42A1D9A21DA}"/>
              </a:ext>
            </a:extLst>
          </p:cNvPr>
          <p:cNvPicPr>
            <a:picLocks noChangeAspect="1"/>
          </p:cNvPicPr>
          <p:nvPr/>
        </p:nvPicPr>
        <p:blipFill>
          <a:blip r:embed="rId11"/>
          <a:stretch>
            <a:fillRect/>
          </a:stretch>
        </p:blipFill>
        <p:spPr>
          <a:xfrm>
            <a:off x="2035889" y="894139"/>
            <a:ext cx="8991600" cy="5448300"/>
          </a:xfrm>
          <a:prstGeom prst="rect">
            <a:avLst/>
          </a:prstGeom>
        </p:spPr>
      </p:pic>
      <p:sp>
        <p:nvSpPr>
          <p:cNvPr id="16" name="TextBox 15">
            <a:extLst>
              <a:ext uri="{FF2B5EF4-FFF2-40B4-BE49-F238E27FC236}">
                <a16:creationId xmlns:a16="http://schemas.microsoft.com/office/drawing/2014/main" id="{D4066B1B-AC17-4ABC-8014-269F5CC763A4}"/>
              </a:ext>
            </a:extLst>
          </p:cNvPr>
          <p:cNvSpPr txBox="1"/>
          <p:nvPr/>
        </p:nvSpPr>
        <p:spPr>
          <a:xfrm>
            <a:off x="5193437" y="6622072"/>
            <a:ext cx="639199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This file is available on www.upskilpro.com in an editable version , use the reference number provided on the top right </a:t>
            </a:r>
          </a:p>
        </p:txBody>
      </p:sp>
    </p:spTree>
    <p:extLst>
      <p:ext uri="{BB962C8B-B14F-4D97-AF65-F5344CB8AC3E}">
        <p14:creationId xmlns:p14="http://schemas.microsoft.com/office/powerpoint/2010/main" val="4227603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DFE87A-94FB-E25C-82CB-55B9F5576796}"/>
              </a:ext>
            </a:extLst>
          </p:cNvPr>
          <p:cNvSpPr txBox="1"/>
          <p:nvPr/>
        </p:nvSpPr>
        <p:spPr>
          <a:xfrm>
            <a:off x="0" y="2990944"/>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Resources</a:t>
            </a:r>
          </a:p>
        </p:txBody>
      </p:sp>
    </p:spTree>
    <p:extLst>
      <p:ext uri="{BB962C8B-B14F-4D97-AF65-F5344CB8AC3E}">
        <p14:creationId xmlns:p14="http://schemas.microsoft.com/office/powerpoint/2010/main" val="28880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EB956D-AD80-A706-780D-134A6DA069ED}"/>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Human Resource Plan </a:t>
            </a:r>
          </a:p>
        </p:txBody>
      </p:sp>
      <p:pic>
        <p:nvPicPr>
          <p:cNvPr id="4" name="Picture 3">
            <a:extLst>
              <a:ext uri="{FF2B5EF4-FFF2-40B4-BE49-F238E27FC236}">
                <a16:creationId xmlns:a16="http://schemas.microsoft.com/office/drawing/2014/main" id="{060E5F91-22E0-D632-8AE2-C8E39910A87A}"/>
              </a:ext>
            </a:extLst>
          </p:cNvPr>
          <p:cNvPicPr>
            <a:picLocks noChangeAspect="1"/>
          </p:cNvPicPr>
          <p:nvPr/>
        </p:nvPicPr>
        <p:blipFill>
          <a:blip r:embed="rId2"/>
          <a:stretch>
            <a:fillRect/>
          </a:stretch>
        </p:blipFill>
        <p:spPr>
          <a:xfrm>
            <a:off x="534254" y="1051684"/>
            <a:ext cx="11185133" cy="5021744"/>
          </a:xfrm>
          <a:prstGeom prst="rect">
            <a:avLst/>
          </a:prstGeom>
        </p:spPr>
      </p:pic>
    </p:spTree>
    <p:extLst>
      <p:ext uri="{BB962C8B-B14F-4D97-AF65-F5344CB8AC3E}">
        <p14:creationId xmlns:p14="http://schemas.microsoft.com/office/powerpoint/2010/main" val="1885984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EB956D-AD80-A706-780D-134A6DA069ED}"/>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Human Resource Plan </a:t>
            </a:r>
          </a:p>
        </p:txBody>
      </p:sp>
      <p:pic>
        <p:nvPicPr>
          <p:cNvPr id="4" name="Picture 3">
            <a:extLst>
              <a:ext uri="{FF2B5EF4-FFF2-40B4-BE49-F238E27FC236}">
                <a16:creationId xmlns:a16="http://schemas.microsoft.com/office/drawing/2014/main" id="{24606BED-F248-8F1D-E9C9-3A9C80C9E403}"/>
              </a:ext>
            </a:extLst>
          </p:cNvPr>
          <p:cNvPicPr>
            <a:picLocks noChangeAspect="1"/>
          </p:cNvPicPr>
          <p:nvPr/>
        </p:nvPicPr>
        <p:blipFill>
          <a:blip r:embed="rId2"/>
          <a:stretch>
            <a:fillRect/>
          </a:stretch>
        </p:blipFill>
        <p:spPr>
          <a:xfrm>
            <a:off x="719191" y="941125"/>
            <a:ext cx="10784440" cy="5415429"/>
          </a:xfrm>
          <a:prstGeom prst="rect">
            <a:avLst/>
          </a:prstGeom>
        </p:spPr>
      </p:pic>
    </p:spTree>
    <p:extLst>
      <p:ext uri="{BB962C8B-B14F-4D97-AF65-F5344CB8AC3E}">
        <p14:creationId xmlns:p14="http://schemas.microsoft.com/office/powerpoint/2010/main" val="1583129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18E995-5E36-1A0E-3117-2223D7E5A0F4}"/>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Planning Exercise – SWOT Execution</a:t>
            </a:r>
          </a:p>
        </p:txBody>
      </p:sp>
      <p:pic>
        <p:nvPicPr>
          <p:cNvPr id="4" name="Picture 3">
            <a:extLst>
              <a:ext uri="{FF2B5EF4-FFF2-40B4-BE49-F238E27FC236}">
                <a16:creationId xmlns:a16="http://schemas.microsoft.com/office/drawing/2014/main" id="{91007229-032E-B0CD-6D1C-EF577A786FCB}"/>
              </a:ext>
            </a:extLst>
          </p:cNvPr>
          <p:cNvPicPr>
            <a:picLocks noChangeAspect="1"/>
          </p:cNvPicPr>
          <p:nvPr/>
        </p:nvPicPr>
        <p:blipFill>
          <a:blip r:embed="rId2"/>
          <a:stretch>
            <a:fillRect/>
          </a:stretch>
        </p:blipFill>
        <p:spPr>
          <a:xfrm>
            <a:off x="441788" y="1149773"/>
            <a:ext cx="11380342" cy="4665143"/>
          </a:xfrm>
          <a:prstGeom prst="rect">
            <a:avLst/>
          </a:prstGeom>
        </p:spPr>
      </p:pic>
    </p:spTree>
    <p:extLst>
      <p:ext uri="{BB962C8B-B14F-4D97-AF65-F5344CB8AC3E}">
        <p14:creationId xmlns:p14="http://schemas.microsoft.com/office/powerpoint/2010/main" val="3049326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Investments Plan </a:t>
            </a:r>
          </a:p>
        </p:txBody>
      </p:sp>
      <p:pic>
        <p:nvPicPr>
          <p:cNvPr id="4" name="Picture 3">
            <a:extLst>
              <a:ext uri="{FF2B5EF4-FFF2-40B4-BE49-F238E27FC236}">
                <a16:creationId xmlns:a16="http://schemas.microsoft.com/office/drawing/2014/main" id="{86342D3C-2E4E-41A7-039F-1474223EC41C}"/>
              </a:ext>
            </a:extLst>
          </p:cNvPr>
          <p:cNvPicPr>
            <a:picLocks noChangeAspect="1"/>
          </p:cNvPicPr>
          <p:nvPr/>
        </p:nvPicPr>
        <p:blipFill>
          <a:blip r:embed="rId2"/>
          <a:stretch>
            <a:fillRect/>
          </a:stretch>
        </p:blipFill>
        <p:spPr>
          <a:xfrm>
            <a:off x="339048" y="1150706"/>
            <a:ext cx="11435411" cy="4703386"/>
          </a:xfrm>
          <a:prstGeom prst="rect">
            <a:avLst/>
          </a:prstGeom>
        </p:spPr>
      </p:pic>
    </p:spTree>
    <p:extLst>
      <p:ext uri="{BB962C8B-B14F-4D97-AF65-F5344CB8AC3E}">
        <p14:creationId xmlns:p14="http://schemas.microsoft.com/office/powerpoint/2010/main" val="1258704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1F97B1-E6B0-BAD4-66A2-5483036D109F}"/>
              </a:ext>
            </a:extLst>
          </p:cNvPr>
          <p:cNvSpPr txBox="1"/>
          <p:nvPr/>
        </p:nvSpPr>
        <p:spPr>
          <a:xfrm>
            <a:off x="3085536" y="2990944"/>
            <a:ext cx="59188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Tactics</a:t>
            </a:r>
          </a:p>
        </p:txBody>
      </p:sp>
      <p:pic>
        <p:nvPicPr>
          <p:cNvPr id="3" name="Picture 2">
            <a:extLst>
              <a:ext uri="{FF2B5EF4-FFF2-40B4-BE49-F238E27FC236}">
                <a16:creationId xmlns:a16="http://schemas.microsoft.com/office/drawing/2014/main" id="{395840DC-61CB-6F96-B6FB-A27679A9F06F}"/>
              </a:ext>
            </a:extLst>
          </p:cNvPr>
          <p:cNvPicPr>
            <a:picLocks noChangeAspect="1"/>
          </p:cNvPicPr>
          <p:nvPr/>
        </p:nvPicPr>
        <p:blipFill>
          <a:blip r:embed="rId2"/>
          <a:stretch>
            <a:fillRect/>
          </a:stretch>
        </p:blipFill>
        <p:spPr>
          <a:xfrm>
            <a:off x="8167955" y="105568"/>
            <a:ext cx="4646813" cy="5812351"/>
          </a:xfrm>
          <a:prstGeom prst="rect">
            <a:avLst/>
          </a:prstGeom>
        </p:spPr>
      </p:pic>
    </p:spTree>
    <p:extLst>
      <p:ext uri="{BB962C8B-B14F-4D97-AF65-F5344CB8AC3E}">
        <p14:creationId xmlns:p14="http://schemas.microsoft.com/office/powerpoint/2010/main" val="8457030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Brands , Channels and Tactics</a:t>
            </a:r>
          </a:p>
        </p:txBody>
      </p:sp>
      <p:pic>
        <p:nvPicPr>
          <p:cNvPr id="3" name="Picture 2">
            <a:extLst>
              <a:ext uri="{FF2B5EF4-FFF2-40B4-BE49-F238E27FC236}">
                <a16:creationId xmlns:a16="http://schemas.microsoft.com/office/drawing/2014/main" id="{C912671A-F237-C4F7-A2CF-29FF451FE961}"/>
              </a:ext>
            </a:extLst>
          </p:cNvPr>
          <p:cNvPicPr>
            <a:picLocks noChangeAspect="1"/>
          </p:cNvPicPr>
          <p:nvPr/>
        </p:nvPicPr>
        <p:blipFill>
          <a:blip r:embed="rId2"/>
          <a:stretch>
            <a:fillRect/>
          </a:stretch>
        </p:blipFill>
        <p:spPr>
          <a:xfrm>
            <a:off x="448248" y="1509824"/>
            <a:ext cx="11319309" cy="4527724"/>
          </a:xfrm>
          <a:prstGeom prst="rect">
            <a:avLst/>
          </a:prstGeom>
        </p:spPr>
      </p:pic>
    </p:spTree>
    <p:extLst>
      <p:ext uri="{BB962C8B-B14F-4D97-AF65-F5344CB8AC3E}">
        <p14:creationId xmlns:p14="http://schemas.microsoft.com/office/powerpoint/2010/main" val="1982301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Branding Opportunities</a:t>
            </a:r>
          </a:p>
        </p:txBody>
      </p:sp>
      <p:grpSp>
        <p:nvGrpSpPr>
          <p:cNvPr id="8" name="Group 7">
            <a:extLst>
              <a:ext uri="{FF2B5EF4-FFF2-40B4-BE49-F238E27FC236}">
                <a16:creationId xmlns:a16="http://schemas.microsoft.com/office/drawing/2014/main" id="{6B0F1360-C7C5-E977-87E8-022727F71B15}"/>
              </a:ext>
            </a:extLst>
          </p:cNvPr>
          <p:cNvGrpSpPr/>
          <p:nvPr/>
        </p:nvGrpSpPr>
        <p:grpSpPr>
          <a:xfrm>
            <a:off x="9154275" y="1055939"/>
            <a:ext cx="2321959" cy="2735225"/>
            <a:chOff x="8455631" y="1394986"/>
            <a:chExt cx="2825394" cy="3033175"/>
          </a:xfrm>
        </p:grpSpPr>
        <p:pic>
          <p:nvPicPr>
            <p:cNvPr id="2052" name="Picture 4" descr="White empty store shelves. Retail shelf rack. Showcase display. Vector illustration. Realistic 3d vector illustration.&#10;                        ">
              <a:extLst>
                <a:ext uri="{FF2B5EF4-FFF2-40B4-BE49-F238E27FC236}">
                  <a16:creationId xmlns:a16="http://schemas.microsoft.com/office/drawing/2014/main" id="{7A10E3FA-BFCD-0E89-FFD9-1C61155FD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64" r="19288"/>
            <a:stretch/>
          </p:blipFill>
          <p:spPr bwMode="auto">
            <a:xfrm>
              <a:off x="8476180" y="2142161"/>
              <a:ext cx="2804845"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38D6588-CC17-D168-2D48-8AD26AA9DF92}"/>
                </a:ext>
              </a:extLst>
            </p:cNvPr>
            <p:cNvSpPr/>
            <p:nvPr/>
          </p:nvSpPr>
          <p:spPr>
            <a:xfrm>
              <a:off x="8496728" y="1582220"/>
              <a:ext cx="1541124" cy="421241"/>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a:ea typeface="+mn-ea"/>
                  <a:cs typeface="+mn-cs"/>
                </a:rPr>
                <a:t>Tide detergents</a:t>
              </a:r>
            </a:p>
          </p:txBody>
        </p:sp>
        <p:pic>
          <p:nvPicPr>
            <p:cNvPr id="2054" name="Picture 6" descr="Laundry Detergent and Fabric Care Products - Tide">
              <a:extLst>
                <a:ext uri="{FF2B5EF4-FFF2-40B4-BE49-F238E27FC236}">
                  <a16:creationId xmlns:a16="http://schemas.microsoft.com/office/drawing/2014/main" id="{1F34DF34-E2E5-90D4-C493-03978F4468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0849" y="1394986"/>
              <a:ext cx="1119080" cy="7128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D9F47FA5-8285-95DC-3BFF-3CF325DA2E5A}"/>
                </a:ext>
              </a:extLst>
            </p:cNvPr>
            <p:cNvSpPr/>
            <p:nvPr/>
          </p:nvSpPr>
          <p:spPr>
            <a:xfrm>
              <a:off x="8455631" y="1397285"/>
              <a:ext cx="2825394" cy="719191"/>
            </a:xfrm>
            <a:prstGeom prst="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grpSp>
      <p:pic>
        <p:nvPicPr>
          <p:cNvPr id="2056" name="Picture 8" descr="Grocery store shop interior black white graphic sketch illustration vector">
            <a:extLst>
              <a:ext uri="{FF2B5EF4-FFF2-40B4-BE49-F238E27FC236}">
                <a16:creationId xmlns:a16="http://schemas.microsoft.com/office/drawing/2014/main" id="{6FBE2952-2E6D-03B3-86B5-E9B19659BE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761" y="3935002"/>
            <a:ext cx="2716659" cy="19520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aundry Detergent and Fabric Care Products - Tide">
            <a:extLst>
              <a:ext uri="{FF2B5EF4-FFF2-40B4-BE49-F238E27FC236}">
                <a16:creationId xmlns:a16="http://schemas.microsoft.com/office/drawing/2014/main" id="{4AAF8B81-55F8-EEA8-BF13-41B0EFC2A9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1048"/>
          <a:stretch/>
        </p:blipFill>
        <p:spPr bwMode="auto">
          <a:xfrm>
            <a:off x="9862282" y="5246083"/>
            <a:ext cx="1038599" cy="9595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15F08BB-F19F-CD34-D604-2528125FCF64}"/>
              </a:ext>
            </a:extLst>
          </p:cNvPr>
          <p:cNvSpPr txBox="1"/>
          <p:nvPr/>
        </p:nvSpPr>
        <p:spPr>
          <a:xfrm>
            <a:off x="5013788" y="1407560"/>
            <a:ext cx="4068566" cy="22929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The Branding plan in trade marketing will cover the following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Lato Ligh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In Category at the store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In Communication at the store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In Displays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Anywhere where the consumer looks and touches outside the category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On pack for Promotions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Promotional Staff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Lato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Lato Light"/>
                <a:ea typeface="+mn-ea"/>
                <a:cs typeface="+mn-cs"/>
              </a:rPr>
              <a:t> </a:t>
            </a:r>
          </a:p>
        </p:txBody>
      </p:sp>
      <p:pic>
        <p:nvPicPr>
          <p:cNvPr id="2058" name="Picture 10" descr="People shopping at the supermarket">
            <a:extLst>
              <a:ext uri="{FF2B5EF4-FFF2-40B4-BE49-F238E27FC236}">
                <a16:creationId xmlns:a16="http://schemas.microsoft.com/office/drawing/2014/main" id="{A816BEB7-EB45-06D2-7969-06E3A52099D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0866" y="1320229"/>
            <a:ext cx="440055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upermarket Aisle With Shelves, Grocery Items, Shopping, Retail And Consumerism Concept Flat Vector Illustration">
            <a:extLst>
              <a:ext uri="{FF2B5EF4-FFF2-40B4-BE49-F238E27FC236}">
                <a16:creationId xmlns:a16="http://schemas.microsoft.com/office/drawing/2014/main" id="{569A2696-E204-8817-25BA-D41C41AFE9DC}"/>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r="-21711"/>
          <a:stretch/>
        </p:blipFill>
        <p:spPr bwMode="auto">
          <a:xfrm>
            <a:off x="317697" y="3688422"/>
            <a:ext cx="5378008" cy="234250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D5F54C2-6529-7431-706E-06EE7C8DBB17}"/>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30350" t="52809" r="39378"/>
          <a:stretch/>
        </p:blipFill>
        <p:spPr>
          <a:xfrm>
            <a:off x="5630238" y="4428162"/>
            <a:ext cx="2528423" cy="1397286"/>
          </a:xfrm>
          <a:prstGeom prst="rect">
            <a:avLst/>
          </a:prstGeom>
        </p:spPr>
      </p:pic>
      <p:sp>
        <p:nvSpPr>
          <p:cNvPr id="14" name="Oval 13">
            <a:extLst>
              <a:ext uri="{FF2B5EF4-FFF2-40B4-BE49-F238E27FC236}">
                <a16:creationId xmlns:a16="http://schemas.microsoft.com/office/drawing/2014/main" id="{0458D674-0CD1-9D17-8361-9443216E8BB3}"/>
              </a:ext>
            </a:extLst>
          </p:cNvPr>
          <p:cNvSpPr/>
          <p:nvPr/>
        </p:nvSpPr>
        <p:spPr>
          <a:xfrm>
            <a:off x="2404153" y="3339101"/>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5" name="Oval 14">
            <a:extLst>
              <a:ext uri="{FF2B5EF4-FFF2-40B4-BE49-F238E27FC236}">
                <a16:creationId xmlns:a16="http://schemas.microsoft.com/office/drawing/2014/main" id="{780D2D65-443D-3C55-250B-10028954CBBB}"/>
              </a:ext>
            </a:extLst>
          </p:cNvPr>
          <p:cNvSpPr/>
          <p:nvPr/>
        </p:nvSpPr>
        <p:spPr>
          <a:xfrm>
            <a:off x="3357937" y="3203824"/>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6" name="Oval 15">
            <a:extLst>
              <a:ext uri="{FF2B5EF4-FFF2-40B4-BE49-F238E27FC236}">
                <a16:creationId xmlns:a16="http://schemas.microsoft.com/office/drawing/2014/main" id="{01B846A1-A185-BB28-7F56-C6C9DFC51B56}"/>
              </a:ext>
            </a:extLst>
          </p:cNvPr>
          <p:cNvSpPr/>
          <p:nvPr/>
        </p:nvSpPr>
        <p:spPr>
          <a:xfrm>
            <a:off x="4250077" y="2246615"/>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7" name="Oval 16">
            <a:extLst>
              <a:ext uri="{FF2B5EF4-FFF2-40B4-BE49-F238E27FC236}">
                <a16:creationId xmlns:a16="http://schemas.microsoft.com/office/drawing/2014/main" id="{9578EDFC-7E79-70DE-2EEF-E9981589B3EE}"/>
              </a:ext>
            </a:extLst>
          </p:cNvPr>
          <p:cNvSpPr/>
          <p:nvPr/>
        </p:nvSpPr>
        <p:spPr>
          <a:xfrm>
            <a:off x="3436706" y="1669550"/>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8" name="Oval 17">
            <a:extLst>
              <a:ext uri="{FF2B5EF4-FFF2-40B4-BE49-F238E27FC236}">
                <a16:creationId xmlns:a16="http://schemas.microsoft.com/office/drawing/2014/main" id="{EEAF5FBD-E6B0-8444-C20E-18B36BEFB88A}"/>
              </a:ext>
            </a:extLst>
          </p:cNvPr>
          <p:cNvSpPr/>
          <p:nvPr/>
        </p:nvSpPr>
        <p:spPr>
          <a:xfrm>
            <a:off x="2366481" y="1544548"/>
            <a:ext cx="315074" cy="27397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9" name="Oval 18">
            <a:extLst>
              <a:ext uri="{FF2B5EF4-FFF2-40B4-BE49-F238E27FC236}">
                <a16:creationId xmlns:a16="http://schemas.microsoft.com/office/drawing/2014/main" id="{24E8D7AC-5A14-D745-B5F9-E4A09A90B89F}"/>
              </a:ext>
            </a:extLst>
          </p:cNvPr>
          <p:cNvSpPr/>
          <p:nvPr/>
        </p:nvSpPr>
        <p:spPr>
          <a:xfrm>
            <a:off x="655834" y="4159322"/>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0" name="Oval 19">
            <a:extLst>
              <a:ext uri="{FF2B5EF4-FFF2-40B4-BE49-F238E27FC236}">
                <a16:creationId xmlns:a16="http://schemas.microsoft.com/office/drawing/2014/main" id="{3358737E-7198-422B-6084-E227EDF9F62E}"/>
              </a:ext>
            </a:extLst>
          </p:cNvPr>
          <p:cNvSpPr/>
          <p:nvPr/>
        </p:nvSpPr>
        <p:spPr>
          <a:xfrm>
            <a:off x="1804827" y="3880208"/>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1" name="Oval 20">
            <a:extLst>
              <a:ext uri="{FF2B5EF4-FFF2-40B4-BE49-F238E27FC236}">
                <a16:creationId xmlns:a16="http://schemas.microsoft.com/office/drawing/2014/main" id="{0B135B05-2183-E20B-26AC-362AC8F6D1E0}"/>
              </a:ext>
            </a:extLst>
          </p:cNvPr>
          <p:cNvSpPr/>
          <p:nvPr/>
        </p:nvSpPr>
        <p:spPr>
          <a:xfrm>
            <a:off x="7320337" y="5214135"/>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2" name="Oval 21">
            <a:extLst>
              <a:ext uri="{FF2B5EF4-FFF2-40B4-BE49-F238E27FC236}">
                <a16:creationId xmlns:a16="http://schemas.microsoft.com/office/drawing/2014/main" id="{6C8961C9-74D9-4867-D3AB-07CF66E9D085}"/>
              </a:ext>
            </a:extLst>
          </p:cNvPr>
          <p:cNvSpPr/>
          <p:nvPr/>
        </p:nvSpPr>
        <p:spPr>
          <a:xfrm>
            <a:off x="6794644" y="4482958"/>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4" name="Oval 3">
            <a:extLst>
              <a:ext uri="{FF2B5EF4-FFF2-40B4-BE49-F238E27FC236}">
                <a16:creationId xmlns:a16="http://schemas.microsoft.com/office/drawing/2014/main" id="{0349801D-CA22-F6C3-F27F-F4E4E0DDDD8F}"/>
              </a:ext>
            </a:extLst>
          </p:cNvPr>
          <p:cNvSpPr/>
          <p:nvPr/>
        </p:nvSpPr>
        <p:spPr>
          <a:xfrm>
            <a:off x="646601" y="2245191"/>
            <a:ext cx="174660" cy="18493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38125400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Branding &amp; Visibility Plan </a:t>
            </a:r>
          </a:p>
        </p:txBody>
      </p:sp>
      <p:grpSp>
        <p:nvGrpSpPr>
          <p:cNvPr id="5" name="Group 4">
            <a:extLst>
              <a:ext uri="{FF2B5EF4-FFF2-40B4-BE49-F238E27FC236}">
                <a16:creationId xmlns:a16="http://schemas.microsoft.com/office/drawing/2014/main" id="{04B14979-E4B5-295E-B844-C94579A780CC}"/>
              </a:ext>
            </a:extLst>
          </p:cNvPr>
          <p:cNvGrpSpPr/>
          <p:nvPr/>
        </p:nvGrpSpPr>
        <p:grpSpPr>
          <a:xfrm>
            <a:off x="538384" y="1215441"/>
            <a:ext cx="11391545" cy="5029061"/>
            <a:chOff x="538384" y="1215441"/>
            <a:chExt cx="11391545" cy="5029061"/>
          </a:xfrm>
        </p:grpSpPr>
        <p:pic>
          <p:nvPicPr>
            <p:cNvPr id="4" name="Picture 3">
              <a:extLst>
                <a:ext uri="{FF2B5EF4-FFF2-40B4-BE49-F238E27FC236}">
                  <a16:creationId xmlns:a16="http://schemas.microsoft.com/office/drawing/2014/main" id="{C6AC45CA-DD80-AD70-ADBB-E6EF04686B62}"/>
                </a:ext>
              </a:extLst>
            </p:cNvPr>
            <p:cNvPicPr>
              <a:picLocks noChangeAspect="1"/>
            </p:cNvPicPr>
            <p:nvPr/>
          </p:nvPicPr>
          <p:blipFill>
            <a:blip r:embed="rId2"/>
            <a:stretch>
              <a:fillRect/>
            </a:stretch>
          </p:blipFill>
          <p:spPr>
            <a:xfrm>
              <a:off x="538384" y="1215441"/>
              <a:ext cx="11330999" cy="4800429"/>
            </a:xfrm>
            <a:prstGeom prst="rect">
              <a:avLst/>
            </a:prstGeom>
          </p:spPr>
        </p:pic>
        <p:sp>
          <p:nvSpPr>
            <p:cNvPr id="3" name="TextBox 2">
              <a:extLst>
                <a:ext uri="{FF2B5EF4-FFF2-40B4-BE49-F238E27FC236}">
                  <a16:creationId xmlns:a16="http://schemas.microsoft.com/office/drawing/2014/main" id="{C26C7B97-F000-D206-21E2-8B34C5C1E972}"/>
                </a:ext>
              </a:extLst>
            </p:cNvPr>
            <p:cNvSpPr txBox="1"/>
            <p:nvPr/>
          </p:nvSpPr>
          <p:spPr>
            <a:xfrm>
              <a:off x="6704176" y="6029058"/>
              <a:ext cx="5225753" cy="215444"/>
            </a:xfrm>
            <a:prstGeom prst="rect">
              <a:avLst/>
            </a:prstGeom>
            <a:noFill/>
          </p:spPr>
          <p:txBody>
            <a:bodyPr wrap="square" rtlCol="0">
              <a:spAutoFit/>
            </a:bodyPr>
            <a:lstStyle/>
            <a:p>
              <a:pPr algn="r"/>
              <a:r>
                <a:rPr lang="en-GB" sz="800" dirty="0"/>
                <a:t>Source : This file can be found on UpskilPRO.com reference file 8101</a:t>
              </a:r>
            </a:p>
          </p:txBody>
        </p:sp>
      </p:grpSp>
    </p:spTree>
    <p:extLst>
      <p:ext uri="{BB962C8B-B14F-4D97-AF65-F5344CB8AC3E}">
        <p14:creationId xmlns:p14="http://schemas.microsoft.com/office/powerpoint/2010/main" val="3595854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D00752-B857-011E-5003-BE1909D636F3}"/>
              </a:ext>
            </a:extLst>
          </p:cNvPr>
          <p:cNvSpPr/>
          <p:nvPr/>
        </p:nvSpPr>
        <p:spPr>
          <a:xfrm>
            <a:off x="2179236" y="2137024"/>
            <a:ext cx="4468142" cy="254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 name="TextBox 1">
            <a:extLst>
              <a:ext uri="{FF2B5EF4-FFF2-40B4-BE49-F238E27FC236}">
                <a16:creationId xmlns:a16="http://schemas.microsoft.com/office/drawing/2014/main" id="{745E312C-1151-2EBF-8248-81E49F3B91D7}"/>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TM Communication Opportunities before a purchase </a:t>
            </a:r>
          </a:p>
        </p:txBody>
      </p:sp>
      <p:pic>
        <p:nvPicPr>
          <p:cNvPr id="5122" name="Picture 2" descr="Consumer's path to purchase">
            <a:extLst>
              <a:ext uri="{FF2B5EF4-FFF2-40B4-BE49-F238E27FC236}">
                <a16:creationId xmlns:a16="http://schemas.microsoft.com/office/drawing/2014/main" id="{66A56E70-0DE1-4E58-07DE-05D3054E8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1189" y="456897"/>
            <a:ext cx="4524984" cy="21962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F24EB41-0CC7-F0E7-BB4A-E8B6CFFB4014}"/>
              </a:ext>
            </a:extLst>
          </p:cNvPr>
          <p:cNvSpPr/>
          <p:nvPr/>
        </p:nvSpPr>
        <p:spPr>
          <a:xfrm>
            <a:off x="2167847" y="1530849"/>
            <a:ext cx="4500081" cy="575353"/>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Before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Purchase </a:t>
            </a:r>
          </a:p>
        </p:txBody>
      </p:sp>
      <p:sp>
        <p:nvSpPr>
          <p:cNvPr id="4" name="Rectangle 3">
            <a:extLst>
              <a:ext uri="{FF2B5EF4-FFF2-40B4-BE49-F238E27FC236}">
                <a16:creationId xmlns:a16="http://schemas.microsoft.com/office/drawing/2014/main" id="{B29125D2-C4F0-7DF5-4CD0-3826DAE50FC3}"/>
              </a:ext>
            </a:extLst>
          </p:cNvPr>
          <p:cNvSpPr/>
          <p:nvPr/>
        </p:nvSpPr>
        <p:spPr>
          <a:xfrm>
            <a:off x="6709025" y="1520575"/>
            <a:ext cx="4623371" cy="565079"/>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During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Purchase </a:t>
            </a:r>
          </a:p>
        </p:txBody>
      </p:sp>
      <p:sp>
        <p:nvSpPr>
          <p:cNvPr id="7" name="TextBox 6">
            <a:extLst>
              <a:ext uri="{FF2B5EF4-FFF2-40B4-BE49-F238E27FC236}">
                <a16:creationId xmlns:a16="http://schemas.microsoft.com/office/drawing/2014/main" id="{352B984B-D727-92D9-D313-35917CFDA071}"/>
              </a:ext>
            </a:extLst>
          </p:cNvPr>
          <p:cNvSpPr txBox="1"/>
          <p:nvPr/>
        </p:nvSpPr>
        <p:spPr>
          <a:xfrm>
            <a:off x="2239766" y="3955545"/>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Home </a:t>
            </a:r>
          </a:p>
        </p:txBody>
      </p:sp>
      <p:sp>
        <p:nvSpPr>
          <p:cNvPr id="8" name="TextBox 7">
            <a:extLst>
              <a:ext uri="{FF2B5EF4-FFF2-40B4-BE49-F238E27FC236}">
                <a16:creationId xmlns:a16="http://schemas.microsoft.com/office/drawing/2014/main" id="{EDD7674B-3BF9-2D3A-B918-05D5258599B1}"/>
              </a:ext>
            </a:extLst>
          </p:cNvPr>
          <p:cNvSpPr txBox="1"/>
          <p:nvPr/>
        </p:nvSpPr>
        <p:spPr>
          <a:xfrm>
            <a:off x="2936697" y="3224367"/>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School </a:t>
            </a:r>
          </a:p>
        </p:txBody>
      </p:sp>
      <p:sp>
        <p:nvSpPr>
          <p:cNvPr id="9" name="TextBox 8">
            <a:extLst>
              <a:ext uri="{FF2B5EF4-FFF2-40B4-BE49-F238E27FC236}">
                <a16:creationId xmlns:a16="http://schemas.microsoft.com/office/drawing/2014/main" id="{B15D31B9-8B79-9E4F-745F-B7BB6B5E2D03}"/>
              </a:ext>
            </a:extLst>
          </p:cNvPr>
          <p:cNvSpPr txBox="1"/>
          <p:nvPr/>
        </p:nvSpPr>
        <p:spPr>
          <a:xfrm>
            <a:off x="4065140" y="2780866"/>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Work </a:t>
            </a:r>
          </a:p>
        </p:txBody>
      </p:sp>
      <p:sp>
        <p:nvSpPr>
          <p:cNvPr id="10" name="TextBox 9">
            <a:extLst>
              <a:ext uri="{FF2B5EF4-FFF2-40B4-BE49-F238E27FC236}">
                <a16:creationId xmlns:a16="http://schemas.microsoft.com/office/drawing/2014/main" id="{FD469DD0-424D-A5A9-B2C2-1E4EF16C7EA9}"/>
              </a:ext>
            </a:extLst>
          </p:cNvPr>
          <p:cNvSpPr txBox="1"/>
          <p:nvPr/>
        </p:nvSpPr>
        <p:spPr>
          <a:xfrm>
            <a:off x="4885360" y="3344232"/>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Travel</a:t>
            </a:r>
          </a:p>
        </p:txBody>
      </p:sp>
      <p:sp>
        <p:nvSpPr>
          <p:cNvPr id="11" name="TextBox 10">
            <a:extLst>
              <a:ext uri="{FF2B5EF4-FFF2-40B4-BE49-F238E27FC236}">
                <a16:creationId xmlns:a16="http://schemas.microsoft.com/office/drawing/2014/main" id="{2CFCED0F-2C7B-9072-B262-46D29B6F6253}"/>
              </a:ext>
            </a:extLst>
          </p:cNvPr>
          <p:cNvSpPr txBox="1"/>
          <p:nvPr/>
        </p:nvSpPr>
        <p:spPr>
          <a:xfrm>
            <a:off x="5736402" y="4010340"/>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Arrival </a:t>
            </a:r>
          </a:p>
        </p:txBody>
      </p:sp>
      <p:grpSp>
        <p:nvGrpSpPr>
          <p:cNvPr id="25" name="Group 24">
            <a:extLst>
              <a:ext uri="{FF2B5EF4-FFF2-40B4-BE49-F238E27FC236}">
                <a16:creationId xmlns:a16="http://schemas.microsoft.com/office/drawing/2014/main" id="{4B4821F0-6A4A-639E-DD13-B9B03F52FF6F}"/>
              </a:ext>
            </a:extLst>
          </p:cNvPr>
          <p:cNvGrpSpPr/>
          <p:nvPr/>
        </p:nvGrpSpPr>
        <p:grpSpPr>
          <a:xfrm>
            <a:off x="6729573" y="2145587"/>
            <a:ext cx="4640495" cy="2547991"/>
            <a:chOff x="7130265" y="2135312"/>
            <a:chExt cx="4640495" cy="2547991"/>
          </a:xfrm>
        </p:grpSpPr>
        <p:sp>
          <p:nvSpPr>
            <p:cNvPr id="6" name="Rectangle 5">
              <a:extLst>
                <a:ext uri="{FF2B5EF4-FFF2-40B4-BE49-F238E27FC236}">
                  <a16:creationId xmlns:a16="http://schemas.microsoft.com/office/drawing/2014/main" id="{F6E97923-2A72-6D53-65E1-A417B7F9F5D1}"/>
                </a:ext>
              </a:extLst>
            </p:cNvPr>
            <p:cNvSpPr/>
            <p:nvPr/>
          </p:nvSpPr>
          <p:spPr>
            <a:xfrm>
              <a:off x="7130265" y="2135312"/>
              <a:ext cx="4602821" cy="2547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2" name="TextBox 11">
              <a:extLst>
                <a:ext uri="{FF2B5EF4-FFF2-40B4-BE49-F238E27FC236}">
                  <a16:creationId xmlns:a16="http://schemas.microsoft.com/office/drawing/2014/main" id="{10502162-D4DB-E287-D210-52E153EF9A3B}"/>
                </a:ext>
              </a:extLst>
            </p:cNvPr>
            <p:cNvSpPr txBox="1"/>
            <p:nvPr/>
          </p:nvSpPr>
          <p:spPr>
            <a:xfrm>
              <a:off x="7460748" y="4255214"/>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Signage</a:t>
              </a:r>
            </a:p>
          </p:txBody>
        </p:sp>
        <p:sp>
          <p:nvSpPr>
            <p:cNvPr id="13" name="TextBox 12">
              <a:extLst>
                <a:ext uri="{FF2B5EF4-FFF2-40B4-BE49-F238E27FC236}">
                  <a16:creationId xmlns:a16="http://schemas.microsoft.com/office/drawing/2014/main" id="{F7055137-1C90-C215-6407-6F75FEA18F11}"/>
                </a:ext>
              </a:extLst>
            </p:cNvPr>
            <p:cNvSpPr txBox="1"/>
            <p:nvPr/>
          </p:nvSpPr>
          <p:spPr>
            <a:xfrm>
              <a:off x="7818633" y="3359650"/>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Posters </a:t>
              </a:r>
            </a:p>
          </p:txBody>
        </p:sp>
        <p:sp>
          <p:nvSpPr>
            <p:cNvPr id="14" name="TextBox 13">
              <a:extLst>
                <a:ext uri="{FF2B5EF4-FFF2-40B4-BE49-F238E27FC236}">
                  <a16:creationId xmlns:a16="http://schemas.microsoft.com/office/drawing/2014/main" id="{B1DCE7A1-2C3B-F3B5-8AE4-FE5155203A34}"/>
                </a:ext>
              </a:extLst>
            </p:cNvPr>
            <p:cNvSpPr txBox="1"/>
            <p:nvPr/>
          </p:nvSpPr>
          <p:spPr>
            <a:xfrm>
              <a:off x="8659402" y="2741489"/>
              <a:ext cx="65754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Displays</a:t>
              </a:r>
            </a:p>
          </p:txBody>
        </p:sp>
        <p:sp>
          <p:nvSpPr>
            <p:cNvPr id="15" name="TextBox 14">
              <a:extLst>
                <a:ext uri="{FF2B5EF4-FFF2-40B4-BE49-F238E27FC236}">
                  <a16:creationId xmlns:a16="http://schemas.microsoft.com/office/drawing/2014/main" id="{CFB4FFE4-38DC-D6D9-16CF-C1DDB693CECF}"/>
                </a:ext>
              </a:extLst>
            </p:cNvPr>
            <p:cNvSpPr txBox="1"/>
            <p:nvPr/>
          </p:nvSpPr>
          <p:spPr>
            <a:xfrm>
              <a:off x="9448799" y="3089097"/>
              <a:ext cx="86645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Promotions</a:t>
              </a:r>
            </a:p>
          </p:txBody>
        </p:sp>
        <p:sp>
          <p:nvSpPr>
            <p:cNvPr id="16" name="TextBox 15">
              <a:extLst>
                <a:ext uri="{FF2B5EF4-FFF2-40B4-BE49-F238E27FC236}">
                  <a16:creationId xmlns:a16="http://schemas.microsoft.com/office/drawing/2014/main" id="{18E408D6-D71D-0BE0-09A3-6944DDDA97AF}"/>
                </a:ext>
              </a:extLst>
            </p:cNvPr>
            <p:cNvSpPr txBox="1"/>
            <p:nvPr/>
          </p:nvSpPr>
          <p:spPr>
            <a:xfrm>
              <a:off x="10176552" y="3477803"/>
              <a:ext cx="86645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Category </a:t>
              </a:r>
            </a:p>
          </p:txBody>
        </p:sp>
        <p:sp>
          <p:nvSpPr>
            <p:cNvPr id="17" name="TextBox 16">
              <a:extLst>
                <a:ext uri="{FF2B5EF4-FFF2-40B4-BE49-F238E27FC236}">
                  <a16:creationId xmlns:a16="http://schemas.microsoft.com/office/drawing/2014/main" id="{40E0704C-C432-CB32-D0B3-22A48121AB46}"/>
                </a:ext>
              </a:extLst>
            </p:cNvPr>
            <p:cNvSpPr txBox="1"/>
            <p:nvPr/>
          </p:nvSpPr>
          <p:spPr>
            <a:xfrm>
              <a:off x="10904306" y="4102816"/>
              <a:ext cx="86645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Lato Light"/>
                  <a:ea typeface="+mn-ea"/>
                  <a:cs typeface="+mn-cs"/>
                </a:rPr>
                <a:t>Check out </a:t>
              </a:r>
            </a:p>
          </p:txBody>
        </p:sp>
      </p:grpSp>
      <p:sp>
        <p:nvSpPr>
          <p:cNvPr id="18" name="Arrow: Pentagon 17">
            <a:extLst>
              <a:ext uri="{FF2B5EF4-FFF2-40B4-BE49-F238E27FC236}">
                <a16:creationId xmlns:a16="http://schemas.microsoft.com/office/drawing/2014/main" id="{0B132E61-1D39-D2F8-CED5-9FD014F99FE3}"/>
              </a:ext>
            </a:extLst>
          </p:cNvPr>
          <p:cNvSpPr/>
          <p:nvPr/>
        </p:nvSpPr>
        <p:spPr>
          <a:xfrm>
            <a:off x="2126751" y="4777483"/>
            <a:ext cx="4602821" cy="760287"/>
          </a:xfrm>
          <a:prstGeom prst="homePlat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Lato Light"/>
              <a:ea typeface="+mn-ea"/>
              <a:cs typeface="+mn-cs"/>
            </a:endParaRPr>
          </a:p>
        </p:txBody>
      </p:sp>
      <p:sp>
        <p:nvSpPr>
          <p:cNvPr id="19" name="Arrow: Pentagon 18">
            <a:extLst>
              <a:ext uri="{FF2B5EF4-FFF2-40B4-BE49-F238E27FC236}">
                <a16:creationId xmlns:a16="http://schemas.microsoft.com/office/drawing/2014/main" id="{397FEB47-DC03-15A1-B2FA-F07869F30224}"/>
              </a:ext>
            </a:extLst>
          </p:cNvPr>
          <p:cNvSpPr/>
          <p:nvPr/>
        </p:nvSpPr>
        <p:spPr>
          <a:xfrm>
            <a:off x="6801494" y="4755222"/>
            <a:ext cx="4703851" cy="760287"/>
          </a:xfrm>
          <a:prstGeom prst="homePlate">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Lato Light"/>
              <a:ea typeface="+mn-ea"/>
              <a:cs typeface="+mn-cs"/>
            </a:endParaRPr>
          </a:p>
        </p:txBody>
      </p:sp>
      <p:sp>
        <p:nvSpPr>
          <p:cNvPr id="20" name="TextBox 19">
            <a:extLst>
              <a:ext uri="{FF2B5EF4-FFF2-40B4-BE49-F238E27FC236}">
                <a16:creationId xmlns:a16="http://schemas.microsoft.com/office/drawing/2014/main" id="{095BECB0-D0E0-0417-038F-BD868C701851}"/>
              </a:ext>
            </a:extLst>
          </p:cNvPr>
          <p:cNvSpPr txBox="1"/>
          <p:nvPr/>
        </p:nvSpPr>
        <p:spPr>
          <a:xfrm>
            <a:off x="3543757" y="4969267"/>
            <a:ext cx="2900855" cy="307777"/>
          </a:xfrm>
          <a:prstGeom prst="rect">
            <a:avLst/>
          </a:prstGeom>
          <a:noFill/>
        </p:spPr>
        <p:txBody>
          <a:bodyPr wrap="square" rtlCol="0">
            <a:spAutoFit/>
          </a:bodyPr>
          <a:lstStyle>
            <a:defPPr>
              <a:defRPr lang="en-US"/>
            </a:defPPr>
            <a:lvl1pPr>
              <a:defRPr sz="1400"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Lato Light"/>
                <a:ea typeface="+mn-ea"/>
                <a:cs typeface="+mn-cs"/>
              </a:rPr>
              <a:t>Purchase Engagement creation</a:t>
            </a:r>
          </a:p>
        </p:txBody>
      </p:sp>
      <p:sp>
        <p:nvSpPr>
          <p:cNvPr id="21" name="TextBox 20">
            <a:extLst>
              <a:ext uri="{FF2B5EF4-FFF2-40B4-BE49-F238E27FC236}">
                <a16:creationId xmlns:a16="http://schemas.microsoft.com/office/drawing/2014/main" id="{9F799968-33BA-7FA1-D543-0825616EAE67}"/>
              </a:ext>
            </a:extLst>
          </p:cNvPr>
          <p:cNvSpPr txBox="1"/>
          <p:nvPr/>
        </p:nvSpPr>
        <p:spPr>
          <a:xfrm>
            <a:off x="7202184" y="4992472"/>
            <a:ext cx="45616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prstClr val="black"/>
                </a:solidFill>
                <a:effectLst/>
                <a:uLnTx/>
                <a:uFillTx/>
                <a:latin typeface="Lato Light"/>
                <a:ea typeface="+mn-ea"/>
                <a:cs typeface="+mn-cs"/>
              </a:rPr>
              <a:t>Purchase Engagement creation &amp; Altered behaviour</a:t>
            </a:r>
          </a:p>
        </p:txBody>
      </p:sp>
      <p:sp>
        <p:nvSpPr>
          <p:cNvPr id="22" name="TextBox 21">
            <a:extLst>
              <a:ext uri="{FF2B5EF4-FFF2-40B4-BE49-F238E27FC236}">
                <a16:creationId xmlns:a16="http://schemas.microsoft.com/office/drawing/2014/main" id="{FC9781B6-EC0F-39DA-4896-5ED14661CE36}"/>
              </a:ext>
            </a:extLst>
          </p:cNvPr>
          <p:cNvSpPr txBox="1"/>
          <p:nvPr/>
        </p:nvSpPr>
        <p:spPr>
          <a:xfrm rot="16200000">
            <a:off x="420748" y="2974345"/>
            <a:ext cx="2502273" cy="898518"/>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Lato Light"/>
                <a:ea typeface="+mn-ea"/>
                <a:cs typeface="+mn-cs"/>
              </a:rPr>
              <a:t>Communication Engagement</a:t>
            </a:r>
          </a:p>
        </p:txBody>
      </p:sp>
      <p:sp>
        <p:nvSpPr>
          <p:cNvPr id="23" name="TextBox 22">
            <a:extLst>
              <a:ext uri="{FF2B5EF4-FFF2-40B4-BE49-F238E27FC236}">
                <a16:creationId xmlns:a16="http://schemas.microsoft.com/office/drawing/2014/main" id="{7D46346C-DCB1-FF88-5067-8A48D937C0AD}"/>
              </a:ext>
            </a:extLst>
          </p:cNvPr>
          <p:cNvSpPr txBox="1"/>
          <p:nvPr/>
        </p:nvSpPr>
        <p:spPr>
          <a:xfrm>
            <a:off x="297951" y="4752864"/>
            <a:ext cx="1783680" cy="1113679"/>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Lato Light"/>
                <a:ea typeface="+mn-ea"/>
                <a:cs typeface="+mn-cs"/>
              </a:rPr>
              <a:t>TM Objective </a:t>
            </a:r>
          </a:p>
        </p:txBody>
      </p:sp>
      <mc:AlternateContent xmlns:mc="http://schemas.openxmlformats.org/markup-compatibility/2006" xmlns:p14="http://schemas.microsoft.com/office/powerpoint/2010/main">
        <mc:Choice Requires="p14">
          <p:contentPart p14:bwMode="auto" r:id="rId3">
            <p14:nvContentPartPr>
              <p14:cNvPr id="29" name="Ink 28">
                <a:extLst>
                  <a:ext uri="{FF2B5EF4-FFF2-40B4-BE49-F238E27FC236}">
                    <a16:creationId xmlns:a16="http://schemas.microsoft.com/office/drawing/2014/main" id="{7A558C3B-03C3-6D6D-1F7E-E1BC33D0E1C5}"/>
                  </a:ext>
                </a:extLst>
              </p14:cNvPr>
              <p14:cNvContentPartPr/>
              <p14:nvPr/>
            </p14:nvContentPartPr>
            <p14:xfrm>
              <a:off x="2404132" y="2972783"/>
              <a:ext cx="8773560" cy="1460520"/>
            </p14:xfrm>
          </p:contentPart>
        </mc:Choice>
        <mc:Fallback xmlns="">
          <p:pic>
            <p:nvPicPr>
              <p:cNvPr id="29" name="Ink 28">
                <a:extLst>
                  <a:ext uri="{FF2B5EF4-FFF2-40B4-BE49-F238E27FC236}">
                    <a16:creationId xmlns:a16="http://schemas.microsoft.com/office/drawing/2014/main" id="{7A558C3B-03C3-6D6D-1F7E-E1BC33D0E1C5}"/>
                  </a:ext>
                </a:extLst>
              </p:cNvPr>
              <p:cNvPicPr/>
              <p:nvPr/>
            </p:nvPicPr>
            <p:blipFill>
              <a:blip r:embed="rId4"/>
              <a:stretch>
                <a:fillRect/>
              </a:stretch>
            </p:blipFill>
            <p:spPr>
              <a:xfrm>
                <a:off x="2395132" y="2964143"/>
                <a:ext cx="8791200" cy="1478160"/>
              </a:xfrm>
              <a:prstGeom prst="rect">
                <a:avLst/>
              </a:prstGeom>
            </p:spPr>
          </p:pic>
        </mc:Fallback>
      </mc:AlternateContent>
      <p:cxnSp>
        <p:nvCxnSpPr>
          <p:cNvPr id="33" name="Straight Connector 32">
            <a:extLst>
              <a:ext uri="{FF2B5EF4-FFF2-40B4-BE49-F238E27FC236}">
                <a16:creationId xmlns:a16="http://schemas.microsoft.com/office/drawing/2014/main" id="{1F8AFD4F-14A0-9507-D224-4F2E9C8BBDAD}"/>
              </a:ext>
            </a:extLst>
          </p:cNvPr>
          <p:cNvCxnSpPr>
            <a:cxnSpLocks/>
          </p:cNvCxnSpPr>
          <p:nvPr/>
        </p:nvCxnSpPr>
        <p:spPr>
          <a:xfrm>
            <a:off x="6688476" y="2235099"/>
            <a:ext cx="0" cy="239293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61592FCB-5FBE-9232-0131-7E5AC377E75D}"/>
              </a:ext>
            </a:extLst>
          </p:cNvPr>
          <p:cNvSpPr/>
          <p:nvPr/>
        </p:nvSpPr>
        <p:spPr>
          <a:xfrm>
            <a:off x="2541685" y="4266477"/>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97290D15-2B3A-AE6B-43B1-165A31A1FE6F}"/>
              </a:ext>
            </a:extLst>
          </p:cNvPr>
          <p:cNvSpPr/>
          <p:nvPr/>
        </p:nvSpPr>
        <p:spPr>
          <a:xfrm>
            <a:off x="3404804" y="3400471"/>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A06B738A-8B0B-D84D-8722-A9CDEFA3A5E0}"/>
              </a:ext>
            </a:extLst>
          </p:cNvPr>
          <p:cNvSpPr/>
          <p:nvPr/>
        </p:nvSpPr>
        <p:spPr>
          <a:xfrm>
            <a:off x="11067418" y="3999237"/>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690BEE8-EA2D-5490-4A58-7505A61997BC}"/>
              </a:ext>
            </a:extLst>
          </p:cNvPr>
          <p:cNvSpPr/>
          <p:nvPr/>
        </p:nvSpPr>
        <p:spPr>
          <a:xfrm>
            <a:off x="10223079" y="3319575"/>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6A8A544-9359-36FF-405B-36CB5A4601A1}"/>
              </a:ext>
            </a:extLst>
          </p:cNvPr>
          <p:cNvSpPr/>
          <p:nvPr/>
        </p:nvSpPr>
        <p:spPr>
          <a:xfrm>
            <a:off x="9478414" y="2990941"/>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F827D50E-61E0-3D8B-2EB2-167705DDA6CF}"/>
              </a:ext>
            </a:extLst>
          </p:cNvPr>
          <p:cNvSpPr/>
          <p:nvPr/>
        </p:nvSpPr>
        <p:spPr>
          <a:xfrm>
            <a:off x="8508399" y="2943992"/>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3D395D78-0BCE-73F1-B8CA-46D20DDFEB0A}"/>
              </a:ext>
            </a:extLst>
          </p:cNvPr>
          <p:cNvSpPr/>
          <p:nvPr/>
        </p:nvSpPr>
        <p:spPr>
          <a:xfrm>
            <a:off x="7885075" y="3521090"/>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1D04C4B8-8437-3619-6A02-FA452D8328EB}"/>
              </a:ext>
            </a:extLst>
          </p:cNvPr>
          <p:cNvSpPr/>
          <p:nvPr/>
        </p:nvSpPr>
        <p:spPr>
          <a:xfrm>
            <a:off x="7296421" y="4093854"/>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D5D0C018-65DE-6F87-CA91-48D296F8291D}"/>
              </a:ext>
            </a:extLst>
          </p:cNvPr>
          <p:cNvSpPr/>
          <p:nvPr/>
        </p:nvSpPr>
        <p:spPr>
          <a:xfrm>
            <a:off x="6027384" y="3830223"/>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687E6E45-064C-B18C-BDD7-64636283CF5E}"/>
              </a:ext>
            </a:extLst>
          </p:cNvPr>
          <p:cNvSpPr/>
          <p:nvPr/>
        </p:nvSpPr>
        <p:spPr>
          <a:xfrm>
            <a:off x="5183045" y="3133229"/>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C4F5E7FE-4E14-D670-07FB-36B7A1F64C72}"/>
              </a:ext>
            </a:extLst>
          </p:cNvPr>
          <p:cNvSpPr/>
          <p:nvPr/>
        </p:nvSpPr>
        <p:spPr>
          <a:xfrm>
            <a:off x="4308370" y="2947603"/>
            <a:ext cx="169012" cy="16901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4135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97774" y="54694"/>
            <a:ext cx="6413314" cy="805092"/>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Planning Exercise – SWOT Execution</a:t>
            </a:r>
          </a:p>
        </p:txBody>
      </p:sp>
      <p:graphicFrame>
        <p:nvGraphicFramePr>
          <p:cNvPr id="7" name="Table 2">
            <a:extLst>
              <a:ext uri="{FF2B5EF4-FFF2-40B4-BE49-F238E27FC236}">
                <a16:creationId xmlns:a16="http://schemas.microsoft.com/office/drawing/2014/main" id="{59FE2F62-2F5A-A6B8-8A26-EF2CB9564C4B}"/>
              </a:ext>
            </a:extLst>
          </p:cNvPr>
          <p:cNvGraphicFramePr>
            <a:graphicFrameLocks noGrp="1"/>
          </p:cNvGraphicFramePr>
          <p:nvPr/>
        </p:nvGraphicFramePr>
        <p:xfrm>
          <a:off x="6096000" y="1250265"/>
          <a:ext cx="4522950" cy="2503920"/>
        </p:xfrm>
        <a:graphic>
          <a:graphicData uri="http://schemas.openxmlformats.org/drawingml/2006/table">
            <a:tbl>
              <a:tblPr firstRow="1" bandRow="1">
                <a:tableStyleId>{073A0DAA-6AF3-43AB-8588-CEC1D06C72B9}</a:tableStyleId>
              </a:tblPr>
              <a:tblGrid>
                <a:gridCol w="742950">
                  <a:extLst>
                    <a:ext uri="{9D8B030D-6E8A-4147-A177-3AD203B41FA5}">
                      <a16:colId xmlns:a16="http://schemas.microsoft.com/office/drawing/2014/main" val="61844024"/>
                    </a:ext>
                  </a:extLst>
                </a:gridCol>
                <a:gridCol w="756000">
                  <a:extLst>
                    <a:ext uri="{9D8B030D-6E8A-4147-A177-3AD203B41FA5}">
                      <a16:colId xmlns:a16="http://schemas.microsoft.com/office/drawing/2014/main" val="3513857102"/>
                    </a:ext>
                  </a:extLst>
                </a:gridCol>
                <a:gridCol w="756000">
                  <a:extLst>
                    <a:ext uri="{9D8B030D-6E8A-4147-A177-3AD203B41FA5}">
                      <a16:colId xmlns:a16="http://schemas.microsoft.com/office/drawing/2014/main" val="1445534512"/>
                    </a:ext>
                  </a:extLst>
                </a:gridCol>
                <a:gridCol w="756000">
                  <a:extLst>
                    <a:ext uri="{9D8B030D-6E8A-4147-A177-3AD203B41FA5}">
                      <a16:colId xmlns:a16="http://schemas.microsoft.com/office/drawing/2014/main" val="414876873"/>
                    </a:ext>
                  </a:extLst>
                </a:gridCol>
                <a:gridCol w="756000">
                  <a:extLst>
                    <a:ext uri="{9D8B030D-6E8A-4147-A177-3AD203B41FA5}">
                      <a16:colId xmlns:a16="http://schemas.microsoft.com/office/drawing/2014/main" val="1717331697"/>
                    </a:ext>
                  </a:extLst>
                </a:gridCol>
                <a:gridCol w="756000">
                  <a:extLst>
                    <a:ext uri="{9D8B030D-6E8A-4147-A177-3AD203B41FA5}">
                      <a16:colId xmlns:a16="http://schemas.microsoft.com/office/drawing/2014/main" val="1778521686"/>
                    </a:ext>
                  </a:extLst>
                </a:gridCol>
              </a:tblGrid>
              <a:tr h="274320">
                <a:tc gridSpan="6">
                  <a:txBody>
                    <a:bodyPr/>
                    <a:lstStyle/>
                    <a:p>
                      <a:pPr algn="ctr"/>
                      <a:r>
                        <a:rPr lang="en-GB" sz="1000" dirty="0"/>
                        <a:t>D – Strength Weakness Analysis  Impact </a:t>
                      </a:r>
                    </a:p>
                  </a:txBody>
                  <a:tcPr anchor="ctr">
                    <a:solidFill>
                      <a:srgbClr val="3984A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r>
                        <a:rPr lang="en-GB" sz="1000" dirty="0"/>
                        <a:t>Impact </a:t>
                      </a:r>
                    </a:p>
                  </a:txBody>
                  <a:tcPr anchor="ctr">
                    <a:solidFill>
                      <a:srgbClr val="3984A3"/>
                    </a:solidFill>
                  </a:tcPr>
                </a:tc>
                <a:tc hMerge="1">
                  <a:txBody>
                    <a:bodyPr/>
                    <a:lstStyle/>
                    <a:p>
                      <a:endParaRPr lang="en-GB"/>
                    </a:p>
                  </a:txBody>
                  <a:tcPr/>
                </a:tc>
                <a:extLst>
                  <a:ext uri="{0D108BD9-81ED-4DB2-BD59-A6C34878D82A}">
                    <a16:rowId xmlns:a16="http://schemas.microsoft.com/office/drawing/2014/main" val="176342530"/>
                  </a:ext>
                </a:extLst>
              </a:tr>
              <a:tr h="274320">
                <a:tc>
                  <a:txBody>
                    <a:bodyPr/>
                    <a:lstStyle/>
                    <a:p>
                      <a:pPr algn="ctr"/>
                      <a:r>
                        <a:rPr lang="en-GB" sz="900" b="1" dirty="0">
                          <a:solidFill>
                            <a:schemeClr val="bg1"/>
                          </a:solidFill>
                        </a:rPr>
                        <a:t>CSF</a:t>
                      </a:r>
                    </a:p>
                  </a:txBody>
                  <a:tcPr anchor="ctr">
                    <a:solidFill>
                      <a:srgbClr val="3984A3"/>
                    </a:solidFill>
                  </a:tcPr>
                </a:tc>
                <a:tc>
                  <a:txBody>
                    <a:bodyPr/>
                    <a:lstStyle/>
                    <a:p>
                      <a:pPr algn="ctr"/>
                      <a:r>
                        <a:rPr lang="en-GB" sz="900" b="1" dirty="0">
                          <a:solidFill>
                            <a:schemeClr val="bg1"/>
                          </a:solidFill>
                        </a:rPr>
                        <a:t>We</a:t>
                      </a:r>
                    </a:p>
                  </a:txBody>
                  <a:tcPr anchor="ctr">
                    <a:solidFill>
                      <a:srgbClr val="3984A3"/>
                    </a:solidFill>
                  </a:tcPr>
                </a:tc>
                <a:tc>
                  <a:txBody>
                    <a:bodyPr/>
                    <a:lstStyle/>
                    <a:p>
                      <a:pPr algn="ctr"/>
                      <a:r>
                        <a:rPr lang="en-GB" sz="900" b="1" dirty="0">
                          <a:solidFill>
                            <a:schemeClr val="bg1"/>
                          </a:solidFill>
                        </a:rPr>
                        <a:t>Comp A</a:t>
                      </a:r>
                    </a:p>
                  </a:txBody>
                  <a:tcPr anchor="ctr">
                    <a:solidFill>
                      <a:srgbClr val="3984A3"/>
                    </a:solidFill>
                  </a:tcPr>
                </a:tc>
                <a:tc>
                  <a:txBody>
                    <a:bodyPr/>
                    <a:lstStyle/>
                    <a:p>
                      <a:pPr algn="ctr"/>
                      <a:r>
                        <a:rPr lang="en-GB" sz="900" b="1" dirty="0">
                          <a:solidFill>
                            <a:schemeClr val="bg1"/>
                          </a:solidFill>
                        </a:rPr>
                        <a:t>Comp B</a:t>
                      </a:r>
                    </a:p>
                  </a:txBody>
                  <a:tcPr anchor="ctr">
                    <a:solidFill>
                      <a:srgbClr val="3984A3"/>
                    </a:solidFill>
                  </a:tcPr>
                </a:tc>
                <a:tc>
                  <a:txBody>
                    <a:bodyPr/>
                    <a:lstStyle/>
                    <a:p>
                      <a:pPr algn="ctr"/>
                      <a:r>
                        <a:rPr lang="en-GB" sz="900" b="1" dirty="0">
                          <a:solidFill>
                            <a:schemeClr val="bg1"/>
                          </a:solidFill>
                        </a:rPr>
                        <a:t>Comp C</a:t>
                      </a:r>
                    </a:p>
                  </a:txBody>
                  <a:tcPr anchor="ctr">
                    <a:solidFill>
                      <a:srgbClr val="3984A3"/>
                    </a:solidFill>
                  </a:tcPr>
                </a:tc>
                <a:tc>
                  <a:txBody>
                    <a:bodyPr/>
                    <a:lstStyle/>
                    <a:p>
                      <a:pPr algn="ctr"/>
                      <a:r>
                        <a:rPr lang="en-GB" sz="900" b="1" dirty="0">
                          <a:solidFill>
                            <a:schemeClr val="bg1"/>
                          </a:solidFill>
                        </a:rPr>
                        <a:t>Comp D</a:t>
                      </a:r>
                    </a:p>
                  </a:txBody>
                  <a:tcPr anchor="ctr">
                    <a:solidFill>
                      <a:srgbClr val="3984A3"/>
                    </a:solidFill>
                  </a:tcPr>
                </a:tc>
                <a:extLst>
                  <a:ext uri="{0D108BD9-81ED-4DB2-BD59-A6C34878D82A}">
                    <a16:rowId xmlns:a16="http://schemas.microsoft.com/office/drawing/2014/main" val="427195624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r h="324000">
                <a:tc gridSpan="6">
                  <a:txBody>
                    <a:bodyPr/>
                    <a:lstStyle/>
                    <a:p>
                      <a:pPr marL="228600" indent="-22860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In this case how its about how your customers would rate you and the other competitors in each of the CSF’s , you will multiply the score by the weight.</a:t>
                      </a: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4120500651"/>
                  </a:ext>
                </a:extLst>
              </a:tr>
            </a:tbl>
          </a:graphicData>
        </a:graphic>
      </p:graphicFrame>
      <p:graphicFrame>
        <p:nvGraphicFramePr>
          <p:cNvPr id="8" name="Table 2">
            <a:extLst>
              <a:ext uri="{FF2B5EF4-FFF2-40B4-BE49-F238E27FC236}">
                <a16:creationId xmlns:a16="http://schemas.microsoft.com/office/drawing/2014/main" id="{42C99DAB-C4DD-3947-87DF-43B204EDCF21}"/>
              </a:ext>
            </a:extLst>
          </p:cNvPr>
          <p:cNvGraphicFramePr>
            <a:graphicFrameLocks noGrp="1"/>
          </p:cNvGraphicFramePr>
          <p:nvPr/>
        </p:nvGraphicFramePr>
        <p:xfrm>
          <a:off x="2771411" y="1250265"/>
          <a:ext cx="2019300" cy="2168640"/>
        </p:xfrm>
        <a:graphic>
          <a:graphicData uri="http://schemas.openxmlformats.org/drawingml/2006/table">
            <a:tbl>
              <a:tblPr firstRow="1" bandRow="1">
                <a:tableStyleId>{073A0DAA-6AF3-43AB-8588-CEC1D06C72B9}</a:tableStyleId>
              </a:tblPr>
              <a:tblGrid>
                <a:gridCol w="2019300">
                  <a:extLst>
                    <a:ext uri="{9D8B030D-6E8A-4147-A177-3AD203B41FA5}">
                      <a16:colId xmlns:a16="http://schemas.microsoft.com/office/drawing/2014/main" val="1717331697"/>
                    </a:ext>
                  </a:extLst>
                </a:gridCol>
              </a:tblGrid>
              <a:tr h="432000">
                <a:tc>
                  <a:txBody>
                    <a:bodyPr/>
                    <a:lstStyle/>
                    <a:p>
                      <a:pPr algn="ctr"/>
                      <a:r>
                        <a:rPr lang="en-GB" sz="1000" dirty="0"/>
                        <a:t>B – Critical Success Factors  ( CSF)  Relate this to how your customers choose </a:t>
                      </a:r>
                    </a:p>
                  </a:txBody>
                  <a:tcPr marL="45720" marR="45720"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9" name="Table 2">
            <a:extLst>
              <a:ext uri="{FF2B5EF4-FFF2-40B4-BE49-F238E27FC236}">
                <a16:creationId xmlns:a16="http://schemas.microsoft.com/office/drawing/2014/main" id="{73A24E48-D371-D722-3809-2FC5D10910A8}"/>
              </a:ext>
            </a:extLst>
          </p:cNvPr>
          <p:cNvGraphicFramePr>
            <a:graphicFrameLocks noGrp="1"/>
          </p:cNvGraphicFramePr>
          <p:nvPr/>
        </p:nvGraphicFramePr>
        <p:xfrm>
          <a:off x="620448" y="1250265"/>
          <a:ext cx="2019300" cy="2168640"/>
        </p:xfrm>
        <a:graphic>
          <a:graphicData uri="http://schemas.openxmlformats.org/drawingml/2006/table">
            <a:tbl>
              <a:tblPr firstRow="1" bandRow="1">
                <a:tableStyleId>{073A0DAA-6AF3-43AB-8588-CEC1D06C72B9}</a:tableStyleId>
              </a:tblPr>
              <a:tblGrid>
                <a:gridCol w="2019300">
                  <a:extLst>
                    <a:ext uri="{9D8B030D-6E8A-4147-A177-3AD203B41FA5}">
                      <a16:colId xmlns:a16="http://schemas.microsoft.com/office/drawing/2014/main" val="1717331697"/>
                    </a:ext>
                  </a:extLst>
                </a:gridCol>
              </a:tblGrid>
              <a:tr h="432000">
                <a:tc>
                  <a:txBody>
                    <a:bodyPr/>
                    <a:lstStyle/>
                    <a:p>
                      <a:pPr algn="ctr"/>
                      <a:r>
                        <a:rPr lang="en-GB" sz="1000" dirty="0"/>
                        <a:t>A – Segment Description Keep this to a specific area of the organisation and high importance </a:t>
                      </a:r>
                    </a:p>
                  </a:txBody>
                  <a:tcPr marL="45720" marR="45720" anchor="ctr">
                    <a:solidFill>
                      <a:srgbClr val="3984A3"/>
                    </a:solidFill>
                  </a:tcPr>
                </a:tc>
                <a:extLst>
                  <a:ext uri="{0D108BD9-81ED-4DB2-BD59-A6C34878D82A}">
                    <a16:rowId xmlns:a16="http://schemas.microsoft.com/office/drawing/2014/main" val="176342530"/>
                  </a:ext>
                </a:extLst>
              </a:tr>
              <a:tr h="1620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bl>
          </a:graphicData>
        </a:graphic>
      </p:graphicFrame>
      <p:graphicFrame>
        <p:nvGraphicFramePr>
          <p:cNvPr id="11" name="Table 2">
            <a:extLst>
              <a:ext uri="{FF2B5EF4-FFF2-40B4-BE49-F238E27FC236}">
                <a16:creationId xmlns:a16="http://schemas.microsoft.com/office/drawing/2014/main" id="{22ED98A4-83EE-B577-64FB-5CAE320A4CF2}"/>
              </a:ext>
            </a:extLst>
          </p:cNvPr>
          <p:cNvGraphicFramePr>
            <a:graphicFrameLocks noGrp="1"/>
          </p:cNvGraphicFramePr>
          <p:nvPr/>
        </p:nvGraphicFramePr>
        <p:xfrm>
          <a:off x="697050" y="3848760"/>
          <a:ext cx="3084011" cy="2063280"/>
        </p:xfrm>
        <a:graphic>
          <a:graphicData uri="http://schemas.openxmlformats.org/drawingml/2006/table">
            <a:tbl>
              <a:tblPr firstRow="1" bandRow="1">
                <a:tableStyleId>{073A0DAA-6AF3-43AB-8588-CEC1D06C72B9}</a:tableStyleId>
              </a:tblPr>
              <a:tblGrid>
                <a:gridCol w="664661">
                  <a:extLst>
                    <a:ext uri="{9D8B030D-6E8A-4147-A177-3AD203B41FA5}">
                      <a16:colId xmlns:a16="http://schemas.microsoft.com/office/drawing/2014/main" val="61844024"/>
                    </a:ext>
                  </a:extLst>
                </a:gridCol>
                <a:gridCol w="2419350">
                  <a:extLst>
                    <a:ext uri="{9D8B030D-6E8A-4147-A177-3AD203B41FA5}">
                      <a16:colId xmlns:a16="http://schemas.microsoft.com/office/drawing/2014/main" val="1717331697"/>
                    </a:ext>
                  </a:extLst>
                </a:gridCol>
              </a:tblGrid>
              <a:tr h="432000">
                <a:tc gridSpan="2">
                  <a:txBody>
                    <a:bodyPr/>
                    <a:lstStyle/>
                    <a:p>
                      <a:pPr algn="ctr"/>
                      <a:r>
                        <a:rPr lang="en-GB" sz="1000" dirty="0"/>
                        <a:t>Opportunities / Threats</a:t>
                      </a:r>
                    </a:p>
                  </a:txBody>
                  <a:tcPr anchor="ctr">
                    <a:solidFill>
                      <a:srgbClr val="3984A3"/>
                    </a:solidFill>
                  </a:tcPr>
                </a:tc>
                <a:tc hMerge="1">
                  <a:txBody>
                    <a:bodyPr/>
                    <a:lstStyle/>
                    <a:p>
                      <a:pPr algn="ctr"/>
                      <a:r>
                        <a:rPr lang="en-GB" dirty="0"/>
                        <a:t>Impact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 A</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gridSpan="2">
                  <a:txBody>
                    <a:bodyPr/>
                    <a:lstStyle/>
                    <a:p>
                      <a:pPr marL="0" indent="0">
                        <a:buFont typeface="Arial" panose="020B0604020202020204" pitchFamily="34" charset="0"/>
                        <a:buNone/>
                      </a:pPr>
                      <a:r>
                        <a:rPr lang="en-GB" sz="800" dirty="0">
                          <a:latin typeface="Lato Light" panose="020F0502020204030203" pitchFamily="34" charset="0"/>
                          <a:ea typeface="Lato Light" panose="020F0502020204030203" pitchFamily="34" charset="0"/>
                          <a:cs typeface="Lato Light" panose="020F0502020204030203" pitchFamily="34" charset="0"/>
                        </a:rPr>
                        <a:t>Aim to crystalize on a few areas which will have effect on your business , please keep this strategic and  top level.</a:t>
                      </a: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12" name="Table 2">
            <a:extLst>
              <a:ext uri="{FF2B5EF4-FFF2-40B4-BE49-F238E27FC236}">
                <a16:creationId xmlns:a16="http://schemas.microsoft.com/office/drawing/2014/main" id="{940FB64E-23B0-3132-E964-42D757693DAE}"/>
              </a:ext>
            </a:extLst>
          </p:cNvPr>
          <p:cNvGraphicFramePr>
            <a:graphicFrameLocks noGrp="1"/>
          </p:cNvGraphicFramePr>
          <p:nvPr/>
        </p:nvGraphicFramePr>
        <p:xfrm>
          <a:off x="4810492" y="1250265"/>
          <a:ext cx="1097426" cy="2160000"/>
        </p:xfrm>
        <a:graphic>
          <a:graphicData uri="http://schemas.openxmlformats.org/drawingml/2006/table">
            <a:tbl>
              <a:tblPr firstRow="1" bandRow="1">
                <a:tableStyleId>{073A0DAA-6AF3-43AB-8588-CEC1D06C72B9}</a:tableStyleId>
              </a:tblPr>
              <a:tblGrid>
                <a:gridCol w="1097426">
                  <a:extLst>
                    <a:ext uri="{9D8B030D-6E8A-4147-A177-3AD203B41FA5}">
                      <a16:colId xmlns:a16="http://schemas.microsoft.com/office/drawing/2014/main" val="1717331697"/>
                    </a:ext>
                  </a:extLst>
                </a:gridCol>
              </a:tblGrid>
              <a:tr h="540000">
                <a:tc>
                  <a:txBody>
                    <a:bodyPr/>
                    <a:lstStyle/>
                    <a:p>
                      <a:pPr algn="ctr"/>
                      <a:r>
                        <a:rPr lang="en-GB" sz="1000" dirty="0"/>
                        <a:t>C – Weighting </a:t>
                      </a:r>
                      <a:r>
                        <a:rPr lang="en-GB" sz="700" dirty="0"/>
                        <a:t>weight each factor in importance totalling 100 </a:t>
                      </a:r>
                    </a:p>
                  </a:txBody>
                  <a:tcPr marL="45720" marR="45720"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13" name="Table 2">
            <a:extLst>
              <a:ext uri="{FF2B5EF4-FFF2-40B4-BE49-F238E27FC236}">
                <a16:creationId xmlns:a16="http://schemas.microsoft.com/office/drawing/2014/main" id="{8F3D71B7-B7C2-781C-E2B5-86B99A64D887}"/>
              </a:ext>
            </a:extLst>
          </p:cNvPr>
          <p:cNvGraphicFramePr>
            <a:graphicFrameLocks noGrp="1"/>
          </p:cNvGraphicFramePr>
          <p:nvPr/>
        </p:nvGraphicFramePr>
        <p:xfrm>
          <a:off x="4038600" y="3857307"/>
          <a:ext cx="3084011" cy="2063280"/>
        </p:xfrm>
        <a:graphic>
          <a:graphicData uri="http://schemas.openxmlformats.org/drawingml/2006/table">
            <a:tbl>
              <a:tblPr firstRow="1" bandRow="1">
                <a:tableStyleId>{073A0DAA-6AF3-43AB-8588-CEC1D06C72B9}</a:tableStyleId>
              </a:tblPr>
              <a:tblGrid>
                <a:gridCol w="664661">
                  <a:extLst>
                    <a:ext uri="{9D8B030D-6E8A-4147-A177-3AD203B41FA5}">
                      <a16:colId xmlns:a16="http://schemas.microsoft.com/office/drawing/2014/main" val="61844024"/>
                    </a:ext>
                  </a:extLst>
                </a:gridCol>
                <a:gridCol w="2419350">
                  <a:extLst>
                    <a:ext uri="{9D8B030D-6E8A-4147-A177-3AD203B41FA5}">
                      <a16:colId xmlns:a16="http://schemas.microsoft.com/office/drawing/2014/main" val="1717331697"/>
                    </a:ext>
                  </a:extLst>
                </a:gridCol>
              </a:tblGrid>
              <a:tr h="432000">
                <a:tc gridSpan="2">
                  <a:txBody>
                    <a:bodyPr/>
                    <a:lstStyle/>
                    <a:p>
                      <a:pPr algn="ctr"/>
                      <a:r>
                        <a:rPr lang="en-GB" sz="1000" dirty="0"/>
                        <a:t>Threats </a:t>
                      </a:r>
                    </a:p>
                  </a:txBody>
                  <a:tcPr anchor="ctr">
                    <a:solidFill>
                      <a:srgbClr val="3984A3"/>
                    </a:solidFill>
                  </a:tcPr>
                </a:tc>
                <a:tc hMerge="1">
                  <a:txBody>
                    <a:bodyPr/>
                    <a:lstStyle/>
                    <a:p>
                      <a:pPr algn="ctr"/>
                      <a:r>
                        <a:rPr lang="en-GB" dirty="0"/>
                        <a:t>Impact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latin typeface="Lato Light" panose="020F0502020204030203" pitchFamily="34" charset="0"/>
                          <a:ea typeface="Lato Light" panose="020F0502020204030203" pitchFamily="34" charset="0"/>
                          <a:cs typeface="Lato Light" panose="020F0502020204030203" pitchFamily="34" charset="0"/>
                        </a:rPr>
                        <a:t>Aim to crystalize on a few areas which will have effect on your business , please keep this strategic and  top level.</a:t>
                      </a:r>
                      <a:endParaRPr lang="en-GB" sz="9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14" name="Table 2">
            <a:extLst>
              <a:ext uri="{FF2B5EF4-FFF2-40B4-BE49-F238E27FC236}">
                <a16:creationId xmlns:a16="http://schemas.microsoft.com/office/drawing/2014/main" id="{957EB46A-03B2-911D-6B8F-1EE927C32A95}"/>
              </a:ext>
            </a:extLst>
          </p:cNvPr>
          <p:cNvGraphicFramePr>
            <a:graphicFrameLocks noGrp="1"/>
          </p:cNvGraphicFramePr>
          <p:nvPr/>
        </p:nvGraphicFramePr>
        <p:xfrm>
          <a:off x="7430962" y="3848760"/>
          <a:ext cx="3084011" cy="2063280"/>
        </p:xfrm>
        <a:graphic>
          <a:graphicData uri="http://schemas.openxmlformats.org/drawingml/2006/table">
            <a:tbl>
              <a:tblPr firstRow="1" bandRow="1">
                <a:tableStyleId>{073A0DAA-6AF3-43AB-8588-CEC1D06C72B9}</a:tableStyleId>
              </a:tblPr>
              <a:tblGrid>
                <a:gridCol w="664661">
                  <a:extLst>
                    <a:ext uri="{9D8B030D-6E8A-4147-A177-3AD203B41FA5}">
                      <a16:colId xmlns:a16="http://schemas.microsoft.com/office/drawing/2014/main" val="61844024"/>
                    </a:ext>
                  </a:extLst>
                </a:gridCol>
                <a:gridCol w="2419350">
                  <a:extLst>
                    <a:ext uri="{9D8B030D-6E8A-4147-A177-3AD203B41FA5}">
                      <a16:colId xmlns:a16="http://schemas.microsoft.com/office/drawing/2014/main" val="1717331697"/>
                    </a:ext>
                  </a:extLst>
                </a:gridCol>
              </a:tblGrid>
              <a:tr h="432000">
                <a:tc gridSpan="2">
                  <a:txBody>
                    <a:bodyPr/>
                    <a:lstStyle/>
                    <a:p>
                      <a:pPr algn="ctr"/>
                      <a:r>
                        <a:rPr lang="en-GB" sz="1000" dirty="0"/>
                        <a:t>Key unresolved issues </a:t>
                      </a:r>
                    </a:p>
                  </a:txBody>
                  <a:tcPr anchor="ctr">
                    <a:solidFill>
                      <a:srgbClr val="3984A3"/>
                    </a:solidFill>
                  </a:tcPr>
                </a:tc>
                <a:tc hMerge="1">
                  <a:txBody>
                    <a:bodyPr/>
                    <a:lstStyle/>
                    <a:p>
                      <a:pPr algn="ctr"/>
                      <a:r>
                        <a:rPr lang="en-GB" dirty="0"/>
                        <a:t>Impact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latin typeface="Lato Light" panose="020F0502020204030203" pitchFamily="34" charset="0"/>
                          <a:ea typeface="Lato Light" panose="020F0502020204030203" pitchFamily="34" charset="0"/>
                          <a:cs typeface="Lato Light" panose="020F0502020204030203" pitchFamily="34" charset="0"/>
                        </a:rPr>
                        <a:t>Aim to crystalize on a few areas which will have effect on your business , please keep this strategic and  top level.</a:t>
                      </a: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sp>
        <p:nvSpPr>
          <p:cNvPr id="5" name="TextBox 4">
            <a:extLst>
              <a:ext uri="{FF2B5EF4-FFF2-40B4-BE49-F238E27FC236}">
                <a16:creationId xmlns:a16="http://schemas.microsoft.com/office/drawing/2014/main" id="{4C95EF34-EA03-973A-2527-81B504C5AE35}"/>
              </a:ext>
            </a:extLst>
          </p:cNvPr>
          <p:cNvSpPr txBox="1"/>
          <p:nvPr/>
        </p:nvSpPr>
        <p:spPr>
          <a:xfrm>
            <a:off x="9808633" y="965200"/>
            <a:ext cx="812800" cy="261610"/>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prstClr val="white"/>
                </a:solidFill>
                <a:effectLst/>
                <a:uLnTx/>
                <a:uFillTx/>
                <a:latin typeface="Calibri" panose="020F0502020204030204"/>
                <a:ea typeface="+mn-ea"/>
                <a:cs typeface="+mn-cs"/>
              </a:rPr>
              <a:t>11001</a:t>
            </a:r>
          </a:p>
        </p:txBody>
      </p:sp>
    </p:spTree>
    <p:extLst>
      <p:ext uri="{BB962C8B-B14F-4D97-AF65-F5344CB8AC3E}">
        <p14:creationId xmlns:p14="http://schemas.microsoft.com/office/powerpoint/2010/main" val="2156799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4F001-FFD3-BC29-F928-2438D3530DC3}"/>
              </a:ext>
            </a:extLst>
          </p:cNvPr>
          <p:cNvSpPr txBox="1"/>
          <p:nvPr/>
        </p:nvSpPr>
        <p:spPr>
          <a:xfrm>
            <a:off x="3085536" y="2990944"/>
            <a:ext cx="591882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Financials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P&amp;L</a:t>
            </a:r>
          </a:p>
        </p:txBody>
      </p:sp>
    </p:spTree>
    <p:extLst>
      <p:ext uri="{BB962C8B-B14F-4D97-AF65-F5344CB8AC3E}">
        <p14:creationId xmlns:p14="http://schemas.microsoft.com/office/powerpoint/2010/main" val="4113552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DBC016-E64D-11B2-6E64-5300300A9CEA}"/>
              </a:ext>
            </a:extLst>
          </p:cNvPr>
          <p:cNvPicPr>
            <a:picLocks noChangeAspect="1"/>
          </p:cNvPicPr>
          <p:nvPr/>
        </p:nvPicPr>
        <p:blipFill>
          <a:blip r:embed="rId2"/>
          <a:stretch>
            <a:fillRect/>
          </a:stretch>
        </p:blipFill>
        <p:spPr>
          <a:xfrm>
            <a:off x="838116" y="849855"/>
            <a:ext cx="6169435" cy="5384302"/>
          </a:xfrm>
          <a:prstGeom prst="rect">
            <a:avLst/>
          </a:prstGeom>
        </p:spPr>
      </p:pic>
      <p:sp>
        <p:nvSpPr>
          <p:cNvPr id="3" name="TextBox 2">
            <a:extLst>
              <a:ext uri="{FF2B5EF4-FFF2-40B4-BE49-F238E27FC236}">
                <a16:creationId xmlns:a16="http://schemas.microsoft.com/office/drawing/2014/main" id="{DDC066DF-FEE5-80DB-7A71-6549D7DF699E}"/>
              </a:ext>
            </a:extLst>
          </p:cNvPr>
          <p:cNvSpPr txBox="1"/>
          <p:nvPr/>
        </p:nvSpPr>
        <p:spPr>
          <a:xfrm>
            <a:off x="116542" y="7449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Financial Plan </a:t>
            </a:r>
          </a:p>
        </p:txBody>
      </p:sp>
      <p:pic>
        <p:nvPicPr>
          <p:cNvPr id="4" name="Picture 3" descr="Logo&#10;&#10;Description automatically generated">
            <a:extLst>
              <a:ext uri="{FF2B5EF4-FFF2-40B4-BE49-F238E27FC236}">
                <a16:creationId xmlns:a16="http://schemas.microsoft.com/office/drawing/2014/main" id="{9CB3E954-694A-F544-6E08-EE454FF0B7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66C8E758-9DDD-308C-48E8-282F4AA809F7}"/>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6" name="TextBox 5">
            <a:extLst>
              <a:ext uri="{FF2B5EF4-FFF2-40B4-BE49-F238E27FC236}">
                <a16:creationId xmlns:a16="http://schemas.microsoft.com/office/drawing/2014/main" id="{26F50A47-E8C6-84E2-1C0F-AFDC0EFE8718}"/>
              </a:ext>
            </a:extLst>
          </p:cNvPr>
          <p:cNvSpPr txBox="1"/>
          <p:nvPr/>
        </p:nvSpPr>
        <p:spPr>
          <a:xfrm>
            <a:off x="7231673" y="1982666"/>
            <a:ext cx="4435718" cy="3323987"/>
          </a:xfrm>
          <a:prstGeom prst="rect">
            <a:avLst/>
          </a:prstGeom>
          <a:solidFill>
            <a:schemeClr val="accent3">
              <a:lumMod val="40000"/>
              <a:lumOff val="60000"/>
            </a:schemeClr>
          </a:solidFill>
        </p:spPr>
        <p:txBody>
          <a:bodyPr wrap="square" rtlCol="0">
            <a:spAutoFit/>
          </a:bodyPr>
          <a:lstStyle/>
          <a:p>
            <a:r>
              <a:rPr lang="en-GB" sz="1000" dirty="0"/>
              <a:t>Comments</a:t>
            </a:r>
          </a:p>
          <a:p>
            <a:endParaRPr lang="en-GB" sz="1000" dirty="0"/>
          </a:p>
          <a:p>
            <a:r>
              <a:rPr lang="en-GB" sz="1000" dirty="0"/>
              <a:t>Trade marketing is not a function judged by its finance delivery similar to sales , rather its contribution to sales can be evaluated , utilizing sources of sales contribution.</a:t>
            </a:r>
          </a:p>
          <a:p>
            <a:r>
              <a:rPr lang="en-GB" sz="1000" dirty="0"/>
              <a:t>Primary driver function will always be sales and for specific accounts will be Key Account Management teams , both of which are sales functions .</a:t>
            </a:r>
          </a:p>
          <a:p>
            <a:r>
              <a:rPr lang="en-GB" sz="1000" dirty="0"/>
              <a:t>In the financial table alongside we look at a P&amp;L across a region and over 6 different channels , this is done for reasons of clarity and performance and also because this company can and has built a P&amp;L which can be supported by data sources.</a:t>
            </a:r>
          </a:p>
          <a:p>
            <a:r>
              <a:rPr lang="en-GB" sz="1000" dirty="0"/>
              <a:t>Typically the trade marketing function will work on how much volume can be sold with different types of engagement.</a:t>
            </a:r>
          </a:p>
          <a:p>
            <a:r>
              <a:rPr lang="en-GB" sz="1000" dirty="0"/>
              <a:t>Eventually an account will be compromise of 2 sources of sales from a brand owner company </a:t>
            </a:r>
          </a:p>
          <a:p>
            <a:endParaRPr lang="en-GB" sz="1000" dirty="0"/>
          </a:p>
          <a:p>
            <a:r>
              <a:rPr lang="en-GB" sz="1000" b="1" dirty="0"/>
              <a:t>A Direct Sales </a:t>
            </a:r>
          </a:p>
          <a:p>
            <a:r>
              <a:rPr lang="en-GB" sz="1000" b="1" dirty="0"/>
              <a:t>B Promoted product sales </a:t>
            </a:r>
          </a:p>
          <a:p>
            <a:r>
              <a:rPr lang="en-GB" sz="1000" b="1" dirty="0"/>
              <a:t>C Totals of ( A + B ) </a:t>
            </a:r>
          </a:p>
          <a:p>
            <a:endParaRPr lang="en-GB" sz="1000" b="1" dirty="0"/>
          </a:p>
          <a:p>
            <a:r>
              <a:rPr lang="en-GB" sz="1000" b="1" dirty="0"/>
              <a:t>The component of B will be a portion or fraction of A     </a:t>
            </a:r>
          </a:p>
        </p:txBody>
      </p:sp>
    </p:spTree>
    <p:extLst>
      <p:ext uri="{BB962C8B-B14F-4D97-AF65-F5344CB8AC3E}">
        <p14:creationId xmlns:p14="http://schemas.microsoft.com/office/powerpoint/2010/main" val="3299724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4F001-FFD3-BC29-F928-2438D3530DC3}"/>
              </a:ext>
            </a:extLst>
          </p:cNvPr>
          <p:cNvSpPr txBox="1"/>
          <p:nvPr/>
        </p:nvSpPr>
        <p:spPr>
          <a:xfrm>
            <a:off x="3085536" y="2990944"/>
            <a:ext cx="591882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ROI</a:t>
            </a:r>
          </a:p>
        </p:txBody>
      </p:sp>
    </p:spTree>
    <p:extLst>
      <p:ext uri="{BB962C8B-B14F-4D97-AF65-F5344CB8AC3E}">
        <p14:creationId xmlns:p14="http://schemas.microsoft.com/office/powerpoint/2010/main" val="699131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0255159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D82CE9-F93B-3196-EA9F-725DAAE988AB}"/>
              </a:ext>
            </a:extLst>
          </p:cNvPr>
          <p:cNvPicPr>
            <a:picLocks noChangeAspect="1"/>
          </p:cNvPicPr>
          <p:nvPr/>
        </p:nvPicPr>
        <p:blipFill>
          <a:blip r:embed="rId2"/>
          <a:stretch>
            <a:fillRect/>
          </a:stretch>
        </p:blipFill>
        <p:spPr>
          <a:xfrm>
            <a:off x="5800243" y="2241412"/>
            <a:ext cx="6157494" cy="2078916"/>
          </a:xfrm>
          <a:prstGeom prst="rect">
            <a:avLst/>
          </a:prstGeom>
        </p:spPr>
      </p:pic>
      <p:sp>
        <p:nvSpPr>
          <p:cNvPr id="7" name="Rectangle 6">
            <a:extLst>
              <a:ext uri="{FF2B5EF4-FFF2-40B4-BE49-F238E27FC236}">
                <a16:creationId xmlns:a16="http://schemas.microsoft.com/office/drawing/2014/main" id="{693BF65E-9573-1BDA-9CE4-E021C94FC7F8}"/>
              </a:ext>
            </a:extLst>
          </p:cNvPr>
          <p:cNvSpPr/>
          <p:nvPr/>
        </p:nvSpPr>
        <p:spPr>
          <a:xfrm>
            <a:off x="6833226" y="2499961"/>
            <a:ext cx="4229663" cy="436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1" y="2900574"/>
            <a:ext cx="5746282"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lumMod val="95000"/>
                  </a:prstClr>
                </a:solidFill>
                <a:effectLst/>
                <a:uLnTx/>
                <a:uFillTx/>
                <a:latin typeface="Poppins" panose="00000500000000000000" pitchFamily="2" charset="0"/>
                <a:ea typeface="MS Gothic" panose="020B0609070205080204" pitchFamily="49" charset="-128"/>
                <a:cs typeface="Poppins" panose="00000500000000000000" pitchFamily="2" charset="0"/>
              </a:rPr>
              <a:t>Trade Marketing Plans </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Lato Light" panose="020F0502020204030203"/>
                <a:ea typeface="+mn-ea"/>
                <a:cs typeface="+mn-cs"/>
              </a:rPr>
              <a:t>Sales &amp; Marketing Fundamentals.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grpSp>
        <p:nvGrpSpPr>
          <p:cNvPr id="2" name="Group 1">
            <a:extLst>
              <a:ext uri="{FF2B5EF4-FFF2-40B4-BE49-F238E27FC236}">
                <a16:creationId xmlns:a16="http://schemas.microsoft.com/office/drawing/2014/main" id="{565B190F-2259-40D0-F0A3-463AF60102AE}"/>
              </a:ext>
            </a:extLst>
          </p:cNvPr>
          <p:cNvGrpSpPr/>
          <p:nvPr/>
        </p:nvGrpSpPr>
        <p:grpSpPr>
          <a:xfrm>
            <a:off x="5198734" y="4462162"/>
            <a:ext cx="1055370" cy="1055370"/>
            <a:chOff x="7108613" y="4124330"/>
            <a:chExt cx="1055370" cy="1055370"/>
          </a:xfrm>
        </p:grpSpPr>
        <p:sp>
          <p:nvSpPr>
            <p:cNvPr id="3" name="Oval 2">
              <a:extLst>
                <a:ext uri="{FF2B5EF4-FFF2-40B4-BE49-F238E27FC236}">
                  <a16:creationId xmlns:a16="http://schemas.microsoft.com/office/drawing/2014/main" id="{B13CF234-3E26-BC0F-BA5E-5C9B9D6BA978}"/>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FA2B2BC9-5BBF-801E-39A4-2BDB472C35DB}"/>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
        <p:nvSpPr>
          <p:cNvPr id="6" name="TextBox 5">
            <a:extLst>
              <a:ext uri="{FF2B5EF4-FFF2-40B4-BE49-F238E27FC236}">
                <a16:creationId xmlns:a16="http://schemas.microsoft.com/office/drawing/2014/main" id="{BD7AA0B0-B891-B97B-6E9D-8856CC601784}"/>
              </a:ext>
            </a:extLst>
          </p:cNvPr>
          <p:cNvSpPr txBox="1"/>
          <p:nvPr/>
        </p:nvSpPr>
        <p:spPr>
          <a:xfrm>
            <a:off x="6935466" y="2546975"/>
            <a:ext cx="3879677" cy="400110"/>
          </a:xfrm>
          <a:prstGeom prst="rect">
            <a:avLst/>
          </a:prstGeom>
          <a:solidFill>
            <a:schemeClr val="bg1">
              <a:alpha val="1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lumMod val="65000"/>
                    <a:lumOff val="35000"/>
                  </a:prstClr>
                </a:solidFill>
                <a:effectLst/>
                <a:uLnTx/>
                <a:uFillTx/>
                <a:latin typeface="Poppins" panose="00000500000000000000" pitchFamily="2" charset="0"/>
                <a:ea typeface="+mn-ea"/>
                <a:cs typeface="Poppins" panose="00000500000000000000" pitchFamily="2" charset="0"/>
              </a:rPr>
              <a:t>Trade Marketing Plans </a:t>
            </a:r>
          </a:p>
        </p:txBody>
      </p:sp>
    </p:spTree>
    <p:extLst>
      <p:ext uri="{BB962C8B-B14F-4D97-AF65-F5344CB8AC3E}">
        <p14:creationId xmlns:p14="http://schemas.microsoft.com/office/powerpoint/2010/main" val="1737316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1" y="207845"/>
            <a:ext cx="9160809"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Plans</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8" name="TextBox 7">
            <a:extLst>
              <a:ext uri="{FF2B5EF4-FFF2-40B4-BE49-F238E27FC236}">
                <a16:creationId xmlns:a16="http://schemas.microsoft.com/office/drawing/2014/main" id="{1DF92EE4-D980-C071-05F3-C8033AEBB183}"/>
              </a:ext>
            </a:extLst>
          </p:cNvPr>
          <p:cNvSpPr txBox="1"/>
          <p:nvPr/>
        </p:nvSpPr>
        <p:spPr>
          <a:xfrm>
            <a:off x="6898985" y="2786930"/>
            <a:ext cx="5153026" cy="866199"/>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Poppins" panose="00000500000000000000" pitchFamily="2" charset="0"/>
                <a:ea typeface="Calibri" panose="020F0502020204030204" pitchFamily="34" charset="0"/>
                <a:cs typeface="Poppins" panose="00000500000000000000" pitchFamily="2" charset="0"/>
              </a:rPr>
              <a:t>Trade Marketing Plans </a:t>
            </a:r>
            <a:r>
              <a:rPr kumimoji="0" lang="en-GB" sz="1200" b="0" i="0" u="none" strike="noStrike" kern="1200" cap="none" spc="0" normalizeH="0" baseline="0" noProof="0" dirty="0">
                <a:ln>
                  <a:noFill/>
                </a:ln>
                <a:solidFill>
                  <a:prstClr val="black"/>
                </a:solidFill>
                <a:effectLst/>
                <a:uLnTx/>
                <a:uFillTx/>
                <a:latin typeface="Lato Light"/>
                <a:ea typeface="Calibri" panose="020F0502020204030204" pitchFamily="34" charset="0"/>
                <a:cs typeface="Latha" panose="020B0604020202020204" pitchFamily="34" charset="0"/>
              </a:rPr>
              <a:t>set the tone for ensuring that the marketing objectives are translated into engaging the customer at the category or in specific events , this is the part where the actual engagement between company , customer , brand and category takes place.</a:t>
            </a:r>
          </a:p>
        </p:txBody>
      </p:sp>
      <p:sp>
        <p:nvSpPr>
          <p:cNvPr id="2" name="Rectangle 1">
            <a:extLst>
              <a:ext uri="{FF2B5EF4-FFF2-40B4-BE49-F238E27FC236}">
                <a16:creationId xmlns:a16="http://schemas.microsoft.com/office/drawing/2014/main" id="{2BFB18C1-3BB9-FEF9-1469-B77296BECE5D}"/>
              </a:ext>
            </a:extLst>
          </p:cNvPr>
          <p:cNvSpPr/>
          <p:nvPr/>
        </p:nvSpPr>
        <p:spPr>
          <a:xfrm>
            <a:off x="0" y="2171700"/>
            <a:ext cx="6877050" cy="2181225"/>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E9ED35-A711-BA9E-E39A-85F955CBBB5F}"/>
              </a:ext>
            </a:extLst>
          </p:cNvPr>
          <p:cNvSpPr txBox="1"/>
          <p:nvPr/>
        </p:nvSpPr>
        <p:spPr>
          <a:xfrm rot="16200000">
            <a:off x="-2450014" y="2921347"/>
            <a:ext cx="6413314" cy="861774"/>
          </a:xfrm>
          <a:prstGeom prst="rect">
            <a:avLst/>
          </a:prstGeom>
          <a:solidFill>
            <a:schemeClr val="bg1"/>
          </a:solid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Trade Marketing Plan</a:t>
            </a:r>
            <a:r>
              <a:rPr lang="en-GB" sz="3600" b="1" dirty="0">
                <a:solidFill>
                  <a:srgbClr val="2A4A8B"/>
                </a:solidFill>
                <a:latin typeface="Poppins" panose="00000500000000000000" pitchFamily="2" charset="0"/>
                <a:cs typeface="Poppins" panose="00000500000000000000" pitchFamily="2" charset="0"/>
              </a:rPr>
              <a:t>.</a:t>
            </a:r>
          </a:p>
          <a:p>
            <a:pPr defTabSz="435356">
              <a:defRPr/>
            </a:pP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3" name="Picture 2" descr="Logo&#10;&#10;Description automatically generated">
            <a:extLst>
              <a:ext uri="{FF2B5EF4-FFF2-40B4-BE49-F238E27FC236}">
                <a16:creationId xmlns:a16="http://schemas.microsoft.com/office/drawing/2014/main" id="{CB0D4F01-1329-E701-D2CA-21E2F882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959F28D7-0474-DDC6-62BB-3F0A163E9213}"/>
              </a:ext>
            </a:extLst>
          </p:cNvPr>
          <p:cNvSpPr>
            <a:spLocks noGrp="1"/>
          </p:cNvSpPr>
          <p:nvPr>
            <p:ph type="ftr" sz="quarter" idx="11"/>
          </p:nvPr>
        </p:nvSpPr>
        <p:spPr>
          <a:xfrm>
            <a:off x="4038600" y="6447356"/>
            <a:ext cx="4114800" cy="365125"/>
          </a:xfrm>
        </p:spPr>
        <p:txBody>
          <a:bodyPr/>
          <a:lstStyle/>
          <a:p>
            <a:r>
              <a:rPr lang="en-GB" sz="1000" dirty="0"/>
              <a:t>www.upskilpro.com</a:t>
            </a:r>
          </a:p>
        </p:txBody>
      </p:sp>
      <p:graphicFrame>
        <p:nvGraphicFramePr>
          <p:cNvPr id="7" name="Table 5">
            <a:extLst>
              <a:ext uri="{FF2B5EF4-FFF2-40B4-BE49-F238E27FC236}">
                <a16:creationId xmlns:a16="http://schemas.microsoft.com/office/drawing/2014/main" id="{69CCC913-66C2-E876-7694-90092512E8D5}"/>
              </a:ext>
            </a:extLst>
          </p:cNvPr>
          <p:cNvGraphicFramePr>
            <a:graphicFrameLocks noGrp="1"/>
          </p:cNvGraphicFramePr>
          <p:nvPr>
            <p:extLst>
              <p:ext uri="{D42A27DB-BD31-4B8C-83A1-F6EECF244321}">
                <p14:modId xmlns:p14="http://schemas.microsoft.com/office/powerpoint/2010/main" val="2523602469"/>
              </p:ext>
            </p:extLst>
          </p:nvPr>
        </p:nvGraphicFramePr>
        <p:xfrm>
          <a:off x="3267384" y="59282"/>
          <a:ext cx="5497140" cy="6885696"/>
        </p:xfrm>
        <a:graphic>
          <a:graphicData uri="http://schemas.openxmlformats.org/drawingml/2006/table">
            <a:tbl>
              <a:tblPr firstRow="1" bandRow="1">
                <a:tableStyleId>{5C22544A-7EE6-4342-B048-85BDC9FD1C3A}</a:tableStyleId>
              </a:tblPr>
              <a:tblGrid>
                <a:gridCol w="1147737">
                  <a:extLst>
                    <a:ext uri="{9D8B030D-6E8A-4147-A177-3AD203B41FA5}">
                      <a16:colId xmlns:a16="http://schemas.microsoft.com/office/drawing/2014/main" val="250726202"/>
                    </a:ext>
                  </a:extLst>
                </a:gridCol>
                <a:gridCol w="3314161">
                  <a:extLst>
                    <a:ext uri="{9D8B030D-6E8A-4147-A177-3AD203B41FA5}">
                      <a16:colId xmlns:a16="http://schemas.microsoft.com/office/drawing/2014/main" val="2361609606"/>
                    </a:ext>
                  </a:extLst>
                </a:gridCol>
                <a:gridCol w="1035242">
                  <a:extLst>
                    <a:ext uri="{9D8B030D-6E8A-4147-A177-3AD203B41FA5}">
                      <a16:colId xmlns:a16="http://schemas.microsoft.com/office/drawing/2014/main" val="4003720094"/>
                    </a:ext>
                  </a:extLst>
                </a:gridCol>
              </a:tblGrid>
              <a:tr h="302016">
                <a:tc gridSpan="2">
                  <a:txBody>
                    <a:bodyPr/>
                    <a:lstStyle/>
                    <a:p>
                      <a:r>
                        <a:rPr lang="en-GB" sz="1200" dirty="0"/>
                        <a:t>Executive Summary </a:t>
                      </a:r>
                    </a:p>
                  </a:txBody>
                  <a:tcPr>
                    <a:solidFill>
                      <a:srgbClr val="DB5000"/>
                    </a:solidFill>
                  </a:tcPr>
                </a:tc>
                <a:tc hMerge="1">
                  <a:txBody>
                    <a:bodyPr/>
                    <a:lstStyle/>
                    <a:p>
                      <a:endParaRPr lang="en-GB" dirty="0"/>
                    </a:p>
                  </a:txBody>
                  <a:tcPr>
                    <a:solidFill>
                      <a:srgbClr val="DB5000"/>
                    </a:solidFill>
                  </a:tcPr>
                </a:tc>
                <a:tc>
                  <a:txBody>
                    <a:bodyPr/>
                    <a:lstStyle/>
                    <a:p>
                      <a:r>
                        <a:rPr lang="en-GB" sz="1200" dirty="0"/>
                        <a:t>Page No</a:t>
                      </a:r>
                    </a:p>
                  </a:txBody>
                  <a:tcPr>
                    <a:solidFill>
                      <a:srgbClr val="DB5000"/>
                    </a:solidFill>
                  </a:tcPr>
                </a:tc>
                <a:extLst>
                  <a:ext uri="{0D108BD9-81ED-4DB2-BD59-A6C34878D82A}">
                    <a16:rowId xmlns:a16="http://schemas.microsoft.com/office/drawing/2014/main" val="1379040451"/>
                  </a:ext>
                </a:extLst>
              </a:tr>
              <a:tr h="223674">
                <a:tc>
                  <a:txBody>
                    <a:bodyPr/>
                    <a:lstStyle/>
                    <a:p>
                      <a:r>
                        <a:rPr lang="en-GB" sz="1000" b="1" dirty="0">
                          <a:solidFill>
                            <a:schemeClr val="bg1"/>
                          </a:solidFill>
                        </a:rPr>
                        <a:t>1.0</a:t>
                      </a:r>
                    </a:p>
                  </a:txBody>
                  <a:tcPr>
                    <a:solidFill>
                      <a:srgbClr val="3984A3"/>
                    </a:solidFill>
                  </a:tcPr>
                </a:tc>
                <a:tc>
                  <a:txBody>
                    <a:bodyPr/>
                    <a:lstStyle/>
                    <a:p>
                      <a:r>
                        <a:rPr lang="en-GB" sz="1000" b="1" dirty="0">
                          <a:solidFill>
                            <a:schemeClr val="bg1"/>
                          </a:solidFill>
                        </a:rPr>
                        <a:t>Summary </a:t>
                      </a:r>
                    </a:p>
                  </a:txBody>
                  <a:tcPr>
                    <a:solidFill>
                      <a:srgbClr val="3984A3"/>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1885371919"/>
                  </a:ext>
                </a:extLst>
              </a:tr>
              <a:tr h="223674">
                <a:tc>
                  <a:txBody>
                    <a:bodyPr/>
                    <a:lstStyle/>
                    <a:p>
                      <a:endParaRPr lang="en-GB" sz="1000" dirty="0">
                        <a:solidFill>
                          <a:schemeClr val="bg1"/>
                        </a:solidFill>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mn-lt"/>
                          <a:ea typeface="+mn-ea"/>
                          <a:cs typeface="+mn-cs"/>
                        </a:rPr>
                        <a:t>Corporate Objectives and Mission Statement</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142382326"/>
                  </a:ext>
                </a:extLst>
              </a:tr>
              <a:tr h="223674">
                <a:tc>
                  <a:txBody>
                    <a:bodyPr/>
                    <a:lstStyle/>
                    <a:p>
                      <a:endParaRPr lang="en-GB" sz="1000" dirty="0">
                        <a:solidFill>
                          <a:schemeClr val="bg1"/>
                        </a:solidFill>
                      </a:endParaRPr>
                    </a:p>
                  </a:txBody>
                  <a:tcPr>
                    <a:solidFill>
                      <a:schemeClr val="bg1"/>
                    </a:solidFill>
                  </a:tcPr>
                </a:tc>
                <a:tc>
                  <a:txBody>
                    <a:bodyPr/>
                    <a:lstStyle/>
                    <a:p>
                      <a:pPr marL="0" lvl="0" indent="0" algn="l" defTabSz="914400" rtl="0" eaLnBrk="1" latinLnBrk="0" hangingPunct="1">
                        <a:buFont typeface="Arial" panose="020B0604020202020204" pitchFamily="34" charset="0"/>
                        <a:buNone/>
                      </a:pPr>
                      <a:r>
                        <a:rPr lang="en-GB" sz="900" kern="1200" dirty="0">
                          <a:solidFill>
                            <a:schemeClr val="tx1">
                              <a:lumMod val="95000"/>
                              <a:lumOff val="5000"/>
                            </a:schemeClr>
                          </a:solidFill>
                          <a:latin typeface="+mn-lt"/>
                          <a:ea typeface="+mn-ea"/>
                          <a:cs typeface="+mn-cs"/>
                        </a:rPr>
                        <a:t>Market specifics</a:t>
                      </a:r>
                    </a:p>
                  </a:txBody>
                  <a:tcPr>
                    <a:solidFill>
                      <a:srgbClr val="99C8DB"/>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1303977073"/>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mn-lt"/>
                          <a:ea typeface="+mn-ea"/>
                          <a:cs typeface="+mn-cs"/>
                        </a:rPr>
                        <a:t>Category overview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02438454"/>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mn-lt"/>
                          <a:ea typeface="+mn-ea"/>
                          <a:cs typeface="+mn-cs"/>
                        </a:rPr>
                        <a:t>Customer overview </a:t>
                      </a:r>
                    </a:p>
                  </a:txBody>
                  <a:tcPr>
                    <a:solidFill>
                      <a:srgbClr val="99C8DB"/>
                    </a:solidFill>
                  </a:tcPr>
                </a:tc>
                <a:tc>
                  <a:txBody>
                    <a:bodyPr/>
                    <a:lstStyle/>
                    <a:p>
                      <a:endParaRPr lang="en-GB" sz="1000"/>
                    </a:p>
                  </a:txBody>
                  <a:tcPr>
                    <a:solidFill>
                      <a:schemeClr val="bg1">
                        <a:lumMod val="95000"/>
                      </a:schemeClr>
                    </a:solidFill>
                  </a:tcPr>
                </a:tc>
                <a:extLst>
                  <a:ext uri="{0D108BD9-81ED-4DB2-BD59-A6C34878D82A}">
                    <a16:rowId xmlns:a16="http://schemas.microsoft.com/office/drawing/2014/main" val="4098471869"/>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mn-lt"/>
                          <a:ea typeface="+mn-ea"/>
                          <a:cs typeface="+mn-cs"/>
                        </a:rPr>
                        <a:t>Channel Overview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790187094"/>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mn-lt"/>
                          <a:ea typeface="+mn-ea"/>
                          <a:cs typeface="+mn-cs"/>
                        </a:rPr>
                        <a:t>Key Opportunities identified (B2B &amp; B2C)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227244981"/>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kern="1200" dirty="0">
                          <a:solidFill>
                            <a:schemeClr val="tx1">
                              <a:lumMod val="95000"/>
                              <a:lumOff val="5000"/>
                            </a:schemeClr>
                          </a:solidFill>
                          <a:latin typeface="+mn-lt"/>
                          <a:ea typeface="+mn-ea"/>
                          <a:cs typeface="+mn-cs"/>
                        </a:rPr>
                        <a:t>Priority Categories and Brands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256631578"/>
                  </a:ext>
                </a:extLst>
              </a:tr>
              <a:tr h="223674">
                <a:tc>
                  <a:txBody>
                    <a:bodyPr/>
                    <a:lstStyle/>
                    <a:p>
                      <a:r>
                        <a:rPr lang="en-GB" sz="1000" dirty="0">
                          <a:solidFill>
                            <a:schemeClr val="bg1"/>
                          </a:solidFill>
                        </a:rPr>
                        <a:t>2.0</a:t>
                      </a:r>
                    </a:p>
                  </a:txBody>
                  <a:tcPr>
                    <a:solidFill>
                      <a:srgbClr val="3984A3"/>
                    </a:solidFill>
                  </a:tcPr>
                </a:tc>
                <a:tc>
                  <a:txBody>
                    <a:bodyPr/>
                    <a:lstStyle/>
                    <a:p>
                      <a:r>
                        <a:rPr lang="en-GB" sz="1000" b="1" dirty="0">
                          <a:solidFill>
                            <a:schemeClr val="bg1"/>
                          </a:solidFill>
                        </a:rPr>
                        <a:t>Analysis</a:t>
                      </a:r>
                    </a:p>
                  </a:txBody>
                  <a:tcPr>
                    <a:solidFill>
                      <a:srgbClr val="3984A3"/>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25568823"/>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Market sizing / Channel Sizing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400301202"/>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Key Channels and Customers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162510862"/>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Competitive analysis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90474312"/>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Opportunities and threats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191416563"/>
                  </a:ext>
                </a:extLst>
              </a:tr>
              <a:tr h="223674">
                <a:tc>
                  <a:txBody>
                    <a:bodyPr/>
                    <a:lstStyle/>
                    <a:p>
                      <a:r>
                        <a:rPr lang="en-GB" sz="1000" dirty="0">
                          <a:solidFill>
                            <a:schemeClr val="bg1"/>
                          </a:solidFill>
                        </a:rPr>
                        <a:t>3.0</a:t>
                      </a:r>
                    </a:p>
                  </a:txBody>
                  <a:tcPr>
                    <a:solidFill>
                      <a:srgbClr val="3984A3"/>
                    </a:solidFill>
                  </a:tcPr>
                </a:tc>
                <a:tc>
                  <a:txBody>
                    <a:bodyPr/>
                    <a:lstStyle/>
                    <a:p>
                      <a:r>
                        <a:rPr lang="en-GB" sz="1000" dirty="0">
                          <a:solidFill>
                            <a:schemeClr val="bg1"/>
                          </a:solidFill>
                        </a:rPr>
                        <a:t>Resources</a:t>
                      </a:r>
                    </a:p>
                  </a:txBody>
                  <a:tcPr>
                    <a:solidFill>
                      <a:srgbClr val="3984A3"/>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51466958"/>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Human resource plan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731083144"/>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POS Resources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451146048"/>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Investments plan </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232402442"/>
                  </a:ext>
                </a:extLst>
              </a:tr>
              <a:tr h="223674">
                <a:tc>
                  <a:txBody>
                    <a:bodyPr/>
                    <a:lstStyle/>
                    <a:p>
                      <a:r>
                        <a:rPr lang="en-GB" sz="1000" dirty="0">
                          <a:solidFill>
                            <a:schemeClr val="bg1"/>
                          </a:solidFill>
                        </a:rPr>
                        <a:t>4.0</a:t>
                      </a:r>
                    </a:p>
                  </a:txBody>
                  <a:tcPr>
                    <a:solidFill>
                      <a:srgbClr val="3984A3"/>
                    </a:solidFill>
                  </a:tcPr>
                </a:tc>
                <a:tc>
                  <a:txBody>
                    <a:bodyPr/>
                    <a:lstStyle/>
                    <a:p>
                      <a:r>
                        <a:rPr lang="en-GB" sz="1000" dirty="0">
                          <a:solidFill>
                            <a:schemeClr val="bg1"/>
                          </a:solidFill>
                        </a:rPr>
                        <a:t>Tactics</a:t>
                      </a:r>
                    </a:p>
                  </a:txBody>
                  <a:tcPr>
                    <a:solidFill>
                      <a:srgbClr val="3984A3"/>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701312479"/>
                  </a:ext>
                </a:extLst>
              </a:tr>
              <a:tr h="223674">
                <a:tc>
                  <a:txBody>
                    <a:bodyPr/>
                    <a:lstStyle/>
                    <a:p>
                      <a:endParaRPr lang="en-GB" sz="1000" dirty="0">
                        <a:solidFill>
                          <a:schemeClr val="bg1"/>
                        </a:solidFill>
                      </a:endParaRPr>
                    </a:p>
                  </a:txBody>
                  <a:tcPr>
                    <a:solidFill>
                      <a:schemeClr val="bg1"/>
                    </a:solidFill>
                  </a:tcPr>
                </a:tc>
                <a:tc>
                  <a:txBody>
                    <a:bodyPr/>
                    <a:lstStyle/>
                    <a:p>
                      <a:r>
                        <a:rPr lang="en-GB" sz="900" dirty="0">
                          <a:solidFill>
                            <a:schemeClr val="tx1">
                              <a:lumMod val="75000"/>
                              <a:lumOff val="25000"/>
                            </a:schemeClr>
                          </a:solidFill>
                        </a:rPr>
                        <a:t>Brands channels and tactics </a:t>
                      </a:r>
                      <a:endParaRPr lang="en-GB" sz="900" dirty="0">
                        <a:solidFill>
                          <a:schemeClr val="tx1">
                            <a:lumMod val="95000"/>
                            <a:lumOff val="5000"/>
                          </a:schemeClr>
                        </a:solidFill>
                      </a:endParaRP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6304355"/>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rPr>
                        <a:t>Branding Plans</a:t>
                      </a:r>
                      <a:endParaRPr lang="en-GB" sz="900" dirty="0">
                        <a:solidFill>
                          <a:schemeClr val="tx1">
                            <a:lumMod val="95000"/>
                            <a:lumOff val="5000"/>
                          </a:schemeClr>
                        </a:solidFill>
                      </a:endParaRP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3150084974"/>
                  </a:ext>
                </a:extLst>
              </a:tr>
              <a:tr h="223674">
                <a:tc>
                  <a:txBody>
                    <a:bodyPr/>
                    <a:lstStyle/>
                    <a:p>
                      <a:endParaRPr lang="en-GB" sz="1000" dirty="0">
                        <a:solidFill>
                          <a:schemeClr val="bg1"/>
                        </a:solidFill>
                      </a:endParaRPr>
                    </a:p>
                  </a:txBody>
                  <a:tcPr>
                    <a:solidFill>
                      <a:schemeClr val="bg1"/>
                    </a:solidFill>
                  </a:tcPr>
                </a:tc>
                <a:tc>
                  <a:txBody>
                    <a:bodyPr/>
                    <a:lstStyle/>
                    <a:p>
                      <a:pPr marL="0" lvl="0" indent="0">
                        <a:buFont typeface="Arial" panose="020B0604020202020204" pitchFamily="34" charset="0"/>
                        <a:buNone/>
                      </a:pPr>
                      <a:r>
                        <a:rPr lang="en-GB" sz="900" dirty="0">
                          <a:solidFill>
                            <a:schemeClr val="tx1">
                              <a:lumMod val="75000"/>
                              <a:lumOff val="25000"/>
                            </a:schemeClr>
                          </a:solidFill>
                        </a:rPr>
                        <a:t>Communication Plans </a:t>
                      </a:r>
                      <a:endParaRPr lang="en-GB" sz="900" dirty="0">
                        <a:solidFill>
                          <a:schemeClr val="tx1">
                            <a:lumMod val="95000"/>
                            <a:lumOff val="5000"/>
                          </a:schemeClr>
                        </a:solidFill>
                      </a:endParaRP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908533433"/>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rPr>
                        <a:t>POS Plan </a:t>
                      </a:r>
                      <a:endParaRPr lang="en-GB" sz="900" dirty="0">
                        <a:solidFill>
                          <a:schemeClr val="tx1">
                            <a:lumMod val="95000"/>
                            <a:lumOff val="5000"/>
                          </a:schemeClr>
                        </a:solidFill>
                      </a:endParaRP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102857004"/>
                  </a:ext>
                </a:extLst>
              </a:tr>
              <a:tr h="223674">
                <a:tc>
                  <a:txBody>
                    <a:bodyPr/>
                    <a:lstStyle/>
                    <a:p>
                      <a:endParaRPr lang="en-GB" sz="1000" dirty="0">
                        <a:solidFill>
                          <a:schemeClr val="bg1"/>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lumMod val="75000"/>
                              <a:lumOff val="25000"/>
                            </a:schemeClr>
                          </a:solidFill>
                        </a:rPr>
                        <a:t>High level tactical calendar </a:t>
                      </a:r>
                      <a:endParaRPr lang="en-GB" sz="900" dirty="0">
                        <a:solidFill>
                          <a:schemeClr val="tx1">
                            <a:lumMod val="95000"/>
                            <a:lumOff val="5000"/>
                          </a:schemeClr>
                        </a:solidFill>
                      </a:endParaRP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223390391"/>
                  </a:ext>
                </a:extLst>
              </a:tr>
              <a:tr h="223674">
                <a:tc>
                  <a:txBody>
                    <a:bodyPr/>
                    <a:lstStyle/>
                    <a:p>
                      <a:r>
                        <a:rPr lang="en-GB" sz="1000" dirty="0">
                          <a:solidFill>
                            <a:schemeClr val="bg1"/>
                          </a:solidFill>
                        </a:rPr>
                        <a:t>5.0</a:t>
                      </a:r>
                    </a:p>
                  </a:txBody>
                  <a:tcPr>
                    <a:solidFill>
                      <a:schemeClr val="accent1"/>
                    </a:solidFill>
                  </a:tcPr>
                </a:tc>
                <a:tc>
                  <a:txBody>
                    <a:bodyPr/>
                    <a:lstStyle/>
                    <a:p>
                      <a:r>
                        <a:rPr lang="en-GB" sz="900" dirty="0">
                          <a:solidFill>
                            <a:schemeClr val="bg1"/>
                          </a:solidFill>
                        </a:rPr>
                        <a:t>P&amp;L</a:t>
                      </a:r>
                    </a:p>
                  </a:txBody>
                  <a:tcPr>
                    <a:solidFill>
                      <a:schemeClr val="accent1"/>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703129503"/>
                  </a:ext>
                </a:extLst>
              </a:tr>
              <a:tr h="223674">
                <a:tc>
                  <a:txBody>
                    <a:bodyPr/>
                    <a:lstStyle/>
                    <a:p>
                      <a:endParaRPr lang="en-GB" sz="1000" dirty="0">
                        <a:solidFill>
                          <a:schemeClr val="bg1"/>
                        </a:solidFill>
                      </a:endParaRPr>
                    </a:p>
                  </a:txBody>
                  <a:tcPr>
                    <a:solidFill>
                      <a:schemeClr val="bg1"/>
                    </a:solidFill>
                  </a:tcPr>
                </a:tc>
                <a:tc>
                  <a:txBody>
                    <a:bodyPr/>
                    <a:lstStyle/>
                    <a:p>
                      <a:r>
                        <a:rPr lang="en-GB" sz="900" dirty="0">
                          <a:solidFill>
                            <a:schemeClr val="tx1">
                              <a:lumMod val="95000"/>
                              <a:lumOff val="5000"/>
                            </a:schemeClr>
                          </a:solidFill>
                        </a:rPr>
                        <a:t>Marketing ROI and Ratios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7789640"/>
                  </a:ext>
                </a:extLst>
              </a:tr>
              <a:tr h="223674">
                <a:tc>
                  <a:txBody>
                    <a:bodyPr/>
                    <a:lstStyle/>
                    <a:p>
                      <a:r>
                        <a:rPr lang="en-GB" sz="1000" dirty="0">
                          <a:solidFill>
                            <a:schemeClr val="bg1"/>
                          </a:solidFill>
                        </a:rPr>
                        <a:t>6.0</a:t>
                      </a:r>
                    </a:p>
                  </a:txBody>
                  <a:tcPr>
                    <a:solidFill>
                      <a:schemeClr val="accent1"/>
                    </a:solidFill>
                  </a:tcPr>
                </a:tc>
                <a:tc>
                  <a:txBody>
                    <a:bodyPr/>
                    <a:lstStyle/>
                    <a:p>
                      <a:r>
                        <a:rPr lang="en-GB" sz="900" dirty="0">
                          <a:solidFill>
                            <a:schemeClr val="bg1"/>
                          </a:solidFill>
                        </a:rPr>
                        <a:t>Conclusions </a:t>
                      </a:r>
                    </a:p>
                  </a:txBody>
                  <a:tcPr>
                    <a:solidFill>
                      <a:schemeClr val="accent1"/>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4272979437"/>
                  </a:ext>
                </a:extLst>
              </a:tr>
              <a:tr h="223674">
                <a:tc>
                  <a:txBody>
                    <a:bodyPr/>
                    <a:lstStyle/>
                    <a:p>
                      <a:endParaRPr lang="en-GB" sz="1000" dirty="0">
                        <a:solidFill>
                          <a:schemeClr val="bg1"/>
                        </a:solidFill>
                      </a:endParaRPr>
                    </a:p>
                  </a:txBody>
                  <a:tcPr>
                    <a:solidFill>
                      <a:schemeClr val="bg1"/>
                    </a:solidFill>
                  </a:tcPr>
                </a:tc>
                <a:tc>
                  <a:txBody>
                    <a:bodyPr/>
                    <a:lstStyle/>
                    <a:p>
                      <a:r>
                        <a:rPr lang="en-GB" sz="900" dirty="0">
                          <a:solidFill>
                            <a:schemeClr val="tx1">
                              <a:lumMod val="95000"/>
                              <a:lumOff val="5000"/>
                            </a:schemeClr>
                          </a:solidFill>
                        </a:rPr>
                        <a:t>Recommendations and Reviews</a:t>
                      </a:r>
                    </a:p>
                  </a:txBody>
                  <a:tcPr>
                    <a:solidFill>
                      <a:srgbClr val="99C8DB"/>
                    </a:solidFill>
                  </a:tcPr>
                </a:tc>
                <a:tc>
                  <a:txBody>
                    <a:bodyPr/>
                    <a:lstStyle/>
                    <a:p>
                      <a:endParaRPr lang="en-GB" sz="1000" dirty="0"/>
                    </a:p>
                  </a:txBody>
                  <a:tcPr>
                    <a:solidFill>
                      <a:schemeClr val="bg1">
                        <a:lumMod val="95000"/>
                      </a:schemeClr>
                    </a:solidFill>
                  </a:tcPr>
                </a:tc>
                <a:extLst>
                  <a:ext uri="{0D108BD9-81ED-4DB2-BD59-A6C34878D82A}">
                    <a16:rowId xmlns:a16="http://schemas.microsoft.com/office/drawing/2014/main" val="286498152"/>
                  </a:ext>
                </a:extLst>
              </a:tr>
            </a:tbl>
          </a:graphicData>
        </a:graphic>
      </p:graphicFrame>
    </p:spTree>
    <p:extLst>
      <p:ext uri="{BB962C8B-B14F-4D97-AF65-F5344CB8AC3E}">
        <p14:creationId xmlns:p14="http://schemas.microsoft.com/office/powerpoint/2010/main" val="49911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B63F72-B9D1-63CC-4A40-32263F862A05}"/>
              </a:ext>
            </a:extLst>
          </p:cNvPr>
          <p:cNvSpPr txBox="1"/>
          <p:nvPr/>
        </p:nvSpPr>
        <p:spPr>
          <a:xfrm>
            <a:off x="1488352" y="1663857"/>
            <a:ext cx="7126259"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Corporate objectives usually contain at least the following elements: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Lato Light"/>
                <a:ea typeface="+mn-ea"/>
                <a:cs typeface="+mn-cs"/>
              </a:rPr>
              <a:t>Such a corporate plan, containing projected profit and loss accounts and balance sheets, being the result of the process described above, is more likely to provide long-term stability for a company than plans based on a more intuitive process containing forecasts , technologies , trends etc</a:t>
            </a:r>
          </a:p>
        </p:txBody>
      </p:sp>
      <p:sp>
        <p:nvSpPr>
          <p:cNvPr id="9" name="TextBox 8">
            <a:extLst>
              <a:ext uri="{FF2B5EF4-FFF2-40B4-BE49-F238E27FC236}">
                <a16:creationId xmlns:a16="http://schemas.microsoft.com/office/drawing/2014/main" id="{0B79DE15-B058-C1FF-2F31-51AA1A879FA0}"/>
              </a:ext>
            </a:extLst>
          </p:cNvPr>
          <p:cNvSpPr txBox="1"/>
          <p:nvPr/>
        </p:nvSpPr>
        <p:spPr>
          <a:xfrm>
            <a:off x="240367" y="13164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Planning Process</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Corporate Objectives </a:t>
            </a:r>
          </a:p>
        </p:txBody>
      </p:sp>
      <p:pic>
        <p:nvPicPr>
          <p:cNvPr id="10" name="Picture 9" descr="Logo&#10;&#10;Description automatically generated">
            <a:extLst>
              <a:ext uri="{FF2B5EF4-FFF2-40B4-BE49-F238E27FC236}">
                <a16:creationId xmlns:a16="http://schemas.microsoft.com/office/drawing/2014/main" id="{47A9571C-2C60-2AA2-291A-F74F2A423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1" name="Footer Placeholder 3">
            <a:extLst>
              <a:ext uri="{FF2B5EF4-FFF2-40B4-BE49-F238E27FC236}">
                <a16:creationId xmlns:a16="http://schemas.microsoft.com/office/drawing/2014/main" id="{BD030F87-1556-D2FB-80BC-C83920CB6ACE}"/>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pic>
        <p:nvPicPr>
          <p:cNvPr id="13" name="Picture 12" descr="Logo, icon&#10;&#10;Description automatically generated">
            <a:extLst>
              <a:ext uri="{FF2B5EF4-FFF2-40B4-BE49-F238E27FC236}">
                <a16:creationId xmlns:a16="http://schemas.microsoft.com/office/drawing/2014/main" id="{4F16F143-7D60-ED58-47D4-66A69FD75AD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56140" t="24440" r="9698" b="23449"/>
          <a:stretch/>
        </p:blipFill>
        <p:spPr>
          <a:xfrm>
            <a:off x="1228725" y="3009900"/>
            <a:ext cx="1123950" cy="1143000"/>
          </a:xfrm>
          <a:prstGeom prst="rect">
            <a:avLst/>
          </a:prstGeom>
        </p:spPr>
      </p:pic>
      <p:sp>
        <p:nvSpPr>
          <p:cNvPr id="14" name="TextBox 13">
            <a:extLst>
              <a:ext uri="{FF2B5EF4-FFF2-40B4-BE49-F238E27FC236}">
                <a16:creationId xmlns:a16="http://schemas.microsoft.com/office/drawing/2014/main" id="{0DC5A748-DD25-7590-D6C6-86AE431D4DA8}"/>
              </a:ext>
            </a:extLst>
          </p:cNvPr>
          <p:cNvSpPr txBox="1"/>
          <p:nvPr/>
        </p:nvSpPr>
        <p:spPr>
          <a:xfrm>
            <a:off x="476249" y="3609975"/>
            <a:ext cx="1838325" cy="6771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Corporate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OBJECTIVES</a:t>
            </a:r>
          </a:p>
        </p:txBody>
      </p:sp>
      <p:grpSp>
        <p:nvGrpSpPr>
          <p:cNvPr id="33" name="Group 32">
            <a:extLst>
              <a:ext uri="{FF2B5EF4-FFF2-40B4-BE49-F238E27FC236}">
                <a16:creationId xmlns:a16="http://schemas.microsoft.com/office/drawing/2014/main" id="{06B9234C-F297-8F44-9D3C-C13CAA7C34E5}"/>
              </a:ext>
            </a:extLst>
          </p:cNvPr>
          <p:cNvGrpSpPr/>
          <p:nvPr/>
        </p:nvGrpSpPr>
        <p:grpSpPr>
          <a:xfrm>
            <a:off x="8377083" y="1700980"/>
            <a:ext cx="3549445" cy="3588775"/>
            <a:chOff x="8544232" y="1779638"/>
            <a:chExt cx="3549445" cy="3588775"/>
          </a:xfrm>
        </p:grpSpPr>
        <p:sp>
          <p:nvSpPr>
            <p:cNvPr id="27" name="Flowchart: Connector 26">
              <a:extLst>
                <a:ext uri="{FF2B5EF4-FFF2-40B4-BE49-F238E27FC236}">
                  <a16:creationId xmlns:a16="http://schemas.microsoft.com/office/drawing/2014/main" id="{1F70CFF3-D06A-98C1-C17B-2B438A45D8B9}"/>
                </a:ext>
              </a:extLst>
            </p:cNvPr>
            <p:cNvSpPr/>
            <p:nvPr/>
          </p:nvSpPr>
          <p:spPr>
            <a:xfrm>
              <a:off x="8544232" y="1779638"/>
              <a:ext cx="3549445" cy="3588775"/>
            </a:xfrm>
            <a:prstGeom prst="flowChartConnector">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8" name="Flowchart: Connector 27">
              <a:extLst>
                <a:ext uri="{FF2B5EF4-FFF2-40B4-BE49-F238E27FC236}">
                  <a16:creationId xmlns:a16="http://schemas.microsoft.com/office/drawing/2014/main" id="{07B1FAF9-F311-EA36-4B57-3EDF4A17018B}"/>
                </a:ext>
              </a:extLst>
            </p:cNvPr>
            <p:cNvSpPr/>
            <p:nvPr/>
          </p:nvSpPr>
          <p:spPr>
            <a:xfrm>
              <a:off x="9050593" y="2305664"/>
              <a:ext cx="2520000" cy="2520000"/>
            </a:xfrm>
            <a:prstGeom prst="flowChartConnector">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29" name="Flowchart: Connector 28">
              <a:extLst>
                <a:ext uri="{FF2B5EF4-FFF2-40B4-BE49-F238E27FC236}">
                  <a16:creationId xmlns:a16="http://schemas.microsoft.com/office/drawing/2014/main" id="{4190F36E-024D-4D12-3750-1B9A1853462D}"/>
                </a:ext>
              </a:extLst>
            </p:cNvPr>
            <p:cNvSpPr/>
            <p:nvPr/>
          </p:nvSpPr>
          <p:spPr>
            <a:xfrm>
              <a:off x="9586451" y="2831690"/>
              <a:ext cx="1440000" cy="1440000"/>
            </a:xfrm>
            <a:prstGeom prst="flowChart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sp>
          <p:nvSpPr>
            <p:cNvPr id="30" name="TextBox 29">
              <a:extLst>
                <a:ext uri="{FF2B5EF4-FFF2-40B4-BE49-F238E27FC236}">
                  <a16:creationId xmlns:a16="http://schemas.microsoft.com/office/drawing/2014/main" id="{C4B1C196-268C-1ACA-E2AA-E5772A3653A8}"/>
                </a:ext>
              </a:extLst>
            </p:cNvPr>
            <p:cNvSpPr txBox="1"/>
            <p:nvPr/>
          </p:nvSpPr>
          <p:spPr>
            <a:xfrm>
              <a:off x="9547123" y="3195483"/>
              <a:ext cx="1524000" cy="923330"/>
            </a:xfrm>
            <a:prstGeom prst="rect">
              <a:avLst/>
            </a:prstGeom>
            <a:noFill/>
          </p:spPr>
          <p:txBody>
            <a:bodyPr wrap="square" rtlCol="0">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Lato Light"/>
                  <a:ea typeface="+mn-ea"/>
                  <a:cs typeface="+mn-cs"/>
                </a:rPr>
                <a:t>Trade Marketing</a:t>
              </a:r>
            </a:p>
            <a:p>
              <a:pPr marL="0" marR="0" lvl="0" indent="0" algn="ctr" defTabSz="914172"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Lato Light"/>
                <a:ea typeface="+mn-ea"/>
                <a:cs typeface="+mn-cs"/>
              </a:endParaRP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Lato Light"/>
                  <a:ea typeface="+mn-ea"/>
                  <a:cs typeface="+mn-cs"/>
                </a:rPr>
                <a:t>Focus on Markets / Customers &amp; </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Lato Light"/>
                  <a:ea typeface="+mn-ea"/>
                  <a:cs typeface="+mn-cs"/>
                </a:rPr>
                <a:t>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31" name="TextBox 30">
              <a:extLst>
                <a:ext uri="{FF2B5EF4-FFF2-40B4-BE49-F238E27FC236}">
                  <a16:creationId xmlns:a16="http://schemas.microsoft.com/office/drawing/2014/main" id="{38C2EE7F-853A-8D6A-71E2-EDD9F3982E9B}"/>
                </a:ext>
              </a:extLst>
            </p:cNvPr>
            <p:cNvSpPr txBox="1"/>
            <p:nvPr/>
          </p:nvSpPr>
          <p:spPr>
            <a:xfrm>
              <a:off x="9330814" y="4203288"/>
              <a:ext cx="1936952" cy="507831"/>
            </a:xfrm>
            <a:prstGeom prst="rect">
              <a:avLst/>
            </a:prstGeom>
            <a:noFill/>
          </p:spPr>
          <p:txBody>
            <a:bodyPr wrap="square" rtlCol="0">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Lato Light"/>
                  <a:ea typeface="+mn-ea"/>
                  <a:cs typeface="+mn-cs"/>
                </a:rPr>
                <a:t>Business </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white"/>
                  </a:solidFill>
                  <a:effectLst/>
                  <a:uLnTx/>
                  <a:uFillTx/>
                  <a:latin typeface="Lato Light"/>
                  <a:ea typeface="+mn-ea"/>
                  <a:cs typeface="+mn-cs"/>
                </a:rPr>
                <a:t>Focus on resources which must be applied on your markets</a:t>
              </a:r>
              <a:endParaRPr kumimoji="0" lang="en-GB" sz="9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32" name="TextBox 31">
              <a:extLst>
                <a:ext uri="{FF2B5EF4-FFF2-40B4-BE49-F238E27FC236}">
                  <a16:creationId xmlns:a16="http://schemas.microsoft.com/office/drawing/2014/main" id="{5720C7E8-969A-1E35-E2A0-9C6A3D030873}"/>
                </a:ext>
              </a:extLst>
            </p:cNvPr>
            <p:cNvSpPr txBox="1"/>
            <p:nvPr/>
          </p:nvSpPr>
          <p:spPr>
            <a:xfrm>
              <a:off x="9212824" y="4788308"/>
              <a:ext cx="2212260" cy="461665"/>
            </a:xfrm>
            <a:prstGeom prst="rect">
              <a:avLst/>
            </a:prstGeom>
            <a:noFill/>
          </p:spPr>
          <p:txBody>
            <a:bodyPr wrap="square" rtlCol="0">
              <a:spAutoFit/>
            </a:bodyPr>
            <a:lstStyle/>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Lato Light"/>
                  <a:ea typeface="+mn-ea"/>
                  <a:cs typeface="+mn-cs"/>
                </a:rPr>
                <a:t>Corporate </a:t>
              </a:r>
            </a:p>
            <a:p>
              <a:pPr marL="0" marR="0" lvl="0" indent="0" algn="ctr" defTabSz="914172"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prstClr val="black"/>
                  </a:solidFill>
                  <a:effectLst/>
                  <a:uLnTx/>
                  <a:uFillTx/>
                  <a:latin typeface="Lato Light"/>
                  <a:ea typeface="+mn-ea"/>
                  <a:cs typeface="+mn-cs"/>
                </a:rPr>
                <a:t>This covers business plans based specifically on each business vertical </a:t>
              </a:r>
              <a:endParaRPr kumimoji="0" lang="en-GB" sz="800" b="0" i="0" u="none" strike="noStrike" kern="1200" cap="none" spc="0" normalizeH="0" baseline="0" noProof="0" dirty="0">
                <a:ln>
                  <a:noFill/>
                </a:ln>
                <a:solidFill>
                  <a:prstClr val="black"/>
                </a:solidFill>
                <a:effectLst/>
                <a:uLnTx/>
                <a:uFillTx/>
                <a:latin typeface="Lato Light"/>
                <a:ea typeface="+mn-ea"/>
                <a:cs typeface="+mn-cs"/>
              </a:endParaRPr>
            </a:p>
          </p:txBody>
        </p:sp>
      </p:grpSp>
      <p:sp>
        <p:nvSpPr>
          <p:cNvPr id="3" name="Rectangle: Rounded Corners 2">
            <a:extLst>
              <a:ext uri="{FF2B5EF4-FFF2-40B4-BE49-F238E27FC236}">
                <a16:creationId xmlns:a16="http://schemas.microsoft.com/office/drawing/2014/main" id="{8B1DE42F-235C-6247-9833-609774BAE32D}"/>
              </a:ext>
            </a:extLst>
          </p:cNvPr>
          <p:cNvSpPr/>
          <p:nvPr/>
        </p:nvSpPr>
        <p:spPr>
          <a:xfrm>
            <a:off x="3135601" y="3069137"/>
            <a:ext cx="4693343" cy="269986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Lato Light"/>
                <a:ea typeface="+mn-ea"/>
                <a:cs typeface="+mn-cs"/>
              </a:rPr>
              <a:t>Summary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Lato Ligh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The desired level of profitability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Business boundaries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What kind of products will be sold to what kinds of markets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(marketing)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What kinds of facilities will be developed (operations, R&amp;D,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information systems, distribution, etc.)</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The size and character of the labour force (personnel)</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Lato Light"/>
                <a:ea typeface="+mn-ea"/>
                <a:cs typeface="+mn-cs"/>
              </a:rPr>
              <a:t>Funding (finance)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Other corporate objectives, such as social responsibility, corporate image, stock market image, employer image, etc.</a:t>
            </a:r>
            <a:endParaRPr kumimoji="0" lang="en-GB" sz="1200" b="0" i="0" u="none" strike="noStrike" kern="1200" cap="none" spc="0" normalizeH="0" baseline="0" noProof="0" dirty="0">
              <a:ln>
                <a:noFill/>
              </a:ln>
              <a:solidFill>
                <a:prstClr val="white"/>
              </a:solidFill>
              <a:effectLst/>
              <a:uLnTx/>
              <a:uFillTx/>
              <a:latin typeface="Lato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Lato Light"/>
              <a:ea typeface="+mn-ea"/>
              <a:cs typeface="+mn-cs"/>
            </a:endParaRPr>
          </a:p>
        </p:txBody>
      </p:sp>
    </p:spTree>
    <p:extLst>
      <p:ext uri="{BB962C8B-B14F-4D97-AF65-F5344CB8AC3E}">
        <p14:creationId xmlns:p14="http://schemas.microsoft.com/office/powerpoint/2010/main" val="115293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F0F4BD-E8CD-71F3-3380-02BBB88F0DF2}"/>
              </a:ext>
            </a:extLst>
          </p:cNvPr>
          <p:cNvSpPr txBox="1"/>
          <p:nvPr/>
        </p:nvSpPr>
        <p:spPr>
          <a:xfrm>
            <a:off x="981075" y="1418987"/>
            <a:ext cx="1034415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A Trade marketing plan should begin with a mission or purpose statement.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This is perhaps the most difficult aspect of trade marketing planning for managers to master, because it is largely philosophical and qualitative in nature. Many organizations find their different departments, and sometimes even different groups in the same department, pulling in different directions, often with poor results, simply because the organization hasn’t defined the boundaries of the business and the way it wishes to do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Lato Light"/>
              <a:ea typeface="+mn-ea"/>
              <a:cs typeface="+mn-cs"/>
            </a:endParaRPr>
          </a:p>
        </p:txBody>
      </p:sp>
      <p:sp>
        <p:nvSpPr>
          <p:cNvPr id="5" name="TextBox 4">
            <a:extLst>
              <a:ext uri="{FF2B5EF4-FFF2-40B4-BE49-F238E27FC236}">
                <a16:creationId xmlns:a16="http://schemas.microsoft.com/office/drawing/2014/main" id="{E6BD6161-7BF6-A561-6EA8-D9595D832635}"/>
              </a:ext>
            </a:extLst>
          </p:cNvPr>
          <p:cNvSpPr txBox="1"/>
          <p:nvPr/>
        </p:nvSpPr>
        <p:spPr>
          <a:xfrm>
            <a:off x="3124201" y="2491324"/>
            <a:ext cx="7896224" cy="36009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The following should appear in a mission or purpose statement, which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should normally run to no more than one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Role or contribution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Profit (specify),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Service,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Opportunity seeker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Lato Light"/>
                <a:ea typeface="+mn-ea"/>
                <a:cs typeface="+mn-cs"/>
              </a:rPr>
              <a:t>Business definition </a:t>
            </a:r>
            <a:r>
              <a:rPr kumimoji="0" lang="en-GB" sz="1200" b="0" i="0" u="none" strike="noStrike" kern="1200" cap="none" spc="0" normalizeH="0" baseline="0" noProof="0" dirty="0">
                <a:ln>
                  <a:noFill/>
                </a:ln>
                <a:solidFill>
                  <a:srgbClr val="000000"/>
                </a:solidFill>
                <a:effectLst/>
                <a:uLnTx/>
                <a:uFillTx/>
                <a:latin typeface="Lato Light"/>
                <a:ea typeface="+mn-ea"/>
                <a:cs typeface="+mn-cs"/>
              </a:rPr>
              <a:t>– define the business, preferably in terms of the </a:t>
            </a:r>
            <a:r>
              <a:rPr kumimoji="0" lang="en-GB" sz="1200" b="0" i="1" u="none" strike="noStrike" kern="1200" cap="none" spc="0" normalizeH="0" baseline="0" noProof="0" dirty="0">
                <a:ln>
                  <a:noFill/>
                </a:ln>
                <a:solidFill>
                  <a:srgbClr val="000000"/>
                </a:solidFill>
                <a:effectLst/>
                <a:uLnTx/>
                <a:uFillTx/>
                <a:latin typeface="Lato Light"/>
                <a:ea typeface="+mn-ea"/>
                <a:cs typeface="+mn-cs"/>
              </a:rPr>
              <a:t>benefits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you provide or the </a:t>
            </a:r>
            <a:r>
              <a:rPr kumimoji="0" lang="en-GB" sz="1200" b="0" i="1" u="none" strike="noStrike" kern="1200" cap="none" spc="0" normalizeH="0" baseline="0" noProof="0" dirty="0">
                <a:ln>
                  <a:noFill/>
                </a:ln>
                <a:solidFill>
                  <a:srgbClr val="000000"/>
                </a:solidFill>
                <a:effectLst/>
                <a:uLnTx/>
                <a:uFillTx/>
                <a:latin typeface="Lato Light"/>
                <a:ea typeface="+mn-ea"/>
                <a:cs typeface="+mn-cs"/>
              </a:rPr>
              <a:t>needs </a:t>
            </a:r>
            <a:r>
              <a:rPr kumimoji="0" lang="en-GB" sz="1200" b="0" i="0" u="none" strike="noStrike" kern="1200" cap="none" spc="0" normalizeH="0" baseline="0" noProof="0" dirty="0">
                <a:ln>
                  <a:noFill/>
                </a:ln>
                <a:solidFill>
                  <a:srgbClr val="000000"/>
                </a:solidFill>
                <a:effectLst/>
                <a:uLnTx/>
                <a:uFillTx/>
                <a:latin typeface="Lato Light"/>
                <a:ea typeface="+mn-ea"/>
                <a:cs typeface="+mn-cs"/>
              </a:rPr>
              <a:t>you satisfy, rather than in terms of what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make.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Lato Light"/>
                <a:ea typeface="+mn-ea"/>
                <a:cs typeface="+mn-cs"/>
              </a:rPr>
              <a:t>Distinctive competences </a:t>
            </a:r>
            <a:r>
              <a:rPr kumimoji="0" lang="en-GB" sz="1200" b="0" i="0" u="none" strike="noStrike" kern="1200" cap="none" spc="0" normalizeH="0" baseline="0" noProof="0" dirty="0">
                <a:ln>
                  <a:noFill/>
                </a:ln>
                <a:solidFill>
                  <a:srgbClr val="000000"/>
                </a:solidFill>
                <a:effectLst/>
                <a:uLnTx/>
                <a:uFillTx/>
                <a:latin typeface="Lato Light"/>
                <a:ea typeface="+mn-ea"/>
                <a:cs typeface="+mn-cs"/>
              </a:rPr>
              <a:t>– these are the essential skills/capabilities resources that underpin whatever success has been achieved to date.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Competence can consist of one particular item or the possession of a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of skills compared with competitors. If, however, you could equally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well put a competitor’s name to these distinctive competences, then they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are not distinctive competences.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Indications for the future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What the firm </a:t>
            </a:r>
            <a:r>
              <a:rPr kumimoji="0" lang="en-GB" sz="1200" b="0" i="1" u="none" strike="noStrike" kern="1200" cap="none" spc="0" normalizeH="0" baseline="0" noProof="0" dirty="0">
                <a:ln>
                  <a:noFill/>
                </a:ln>
                <a:solidFill>
                  <a:srgbClr val="000000"/>
                </a:solidFill>
                <a:effectLst/>
                <a:uLnTx/>
                <a:uFillTx/>
                <a:latin typeface="Lato Light"/>
                <a:ea typeface="+mn-ea"/>
                <a:cs typeface="+mn-cs"/>
              </a:rPr>
              <a:t>will </a:t>
            </a:r>
            <a:r>
              <a:rPr kumimoji="0" lang="en-GB" sz="1200" b="0" i="0" u="none" strike="noStrike" kern="1200" cap="none" spc="0" normalizeH="0" baseline="0" noProof="0" dirty="0">
                <a:ln>
                  <a:noFill/>
                </a:ln>
                <a:solidFill>
                  <a:srgbClr val="000000"/>
                </a:solidFill>
                <a:effectLst/>
                <a:uLnTx/>
                <a:uFillTx/>
                <a:latin typeface="Lato Light"/>
                <a:ea typeface="+mn-ea"/>
                <a:cs typeface="+mn-cs"/>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What the firm </a:t>
            </a:r>
            <a:r>
              <a:rPr kumimoji="0" lang="en-GB" sz="1200" b="0" i="1" u="none" strike="noStrike" kern="1200" cap="none" spc="0" normalizeH="0" baseline="0" noProof="0" dirty="0">
                <a:ln>
                  <a:noFill/>
                </a:ln>
                <a:solidFill>
                  <a:srgbClr val="000000"/>
                </a:solidFill>
                <a:effectLst/>
                <a:uLnTx/>
                <a:uFillTx/>
                <a:latin typeface="Lato Light"/>
                <a:ea typeface="+mn-ea"/>
                <a:cs typeface="+mn-cs"/>
              </a:rPr>
              <a:t>might </a:t>
            </a:r>
            <a:r>
              <a:rPr kumimoji="0" lang="en-GB" sz="1200" b="0" i="0" u="none" strike="noStrike" kern="1200" cap="none" spc="0" normalizeH="0" baseline="0" noProof="0" dirty="0">
                <a:ln>
                  <a:noFill/>
                </a:ln>
                <a:solidFill>
                  <a:srgbClr val="000000"/>
                </a:solidFill>
                <a:effectLst/>
                <a:uLnTx/>
                <a:uFillTx/>
                <a:latin typeface="Lato Light"/>
                <a:ea typeface="+mn-ea"/>
                <a:cs typeface="+mn-cs"/>
              </a:rPr>
              <a:t>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Lato Light"/>
                <a:ea typeface="+mn-ea"/>
                <a:cs typeface="+mn-cs"/>
              </a:rPr>
              <a:t>What the firm will </a:t>
            </a:r>
            <a:r>
              <a:rPr kumimoji="0" lang="en-GB" sz="1200" b="0" i="1" u="none" strike="noStrike" kern="1200" cap="none" spc="0" normalizeH="0" baseline="0" noProof="0" dirty="0">
                <a:ln>
                  <a:noFill/>
                </a:ln>
                <a:solidFill>
                  <a:srgbClr val="000000"/>
                </a:solidFill>
                <a:effectLst/>
                <a:uLnTx/>
                <a:uFillTx/>
                <a:latin typeface="Lato Light"/>
                <a:ea typeface="+mn-ea"/>
                <a:cs typeface="+mn-cs"/>
              </a:rPr>
              <a:t>never </a:t>
            </a:r>
            <a:r>
              <a:rPr kumimoji="0" lang="en-GB" sz="1200" b="0" i="0" u="none" strike="noStrike" kern="1200" cap="none" spc="0" normalizeH="0" baseline="0" noProof="0" dirty="0">
                <a:ln>
                  <a:noFill/>
                </a:ln>
                <a:solidFill>
                  <a:srgbClr val="000000"/>
                </a:solidFill>
                <a:effectLst/>
                <a:uLnTx/>
                <a:uFillTx/>
                <a:latin typeface="Lato Light"/>
                <a:ea typeface="+mn-ea"/>
                <a:cs typeface="+mn-cs"/>
              </a:rPr>
              <a:t>do</a:t>
            </a:r>
            <a:endParaRPr kumimoji="0" lang="en-GB" sz="12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6" name="TextBox 5">
            <a:extLst>
              <a:ext uri="{FF2B5EF4-FFF2-40B4-BE49-F238E27FC236}">
                <a16:creationId xmlns:a16="http://schemas.microsoft.com/office/drawing/2014/main" id="{86E89523-510D-A75A-B0F8-5D5CE5E354F9}"/>
              </a:ext>
            </a:extLst>
          </p:cNvPr>
          <p:cNvSpPr txBox="1"/>
          <p:nvPr/>
        </p:nvSpPr>
        <p:spPr>
          <a:xfrm>
            <a:off x="11677650" y="6353175"/>
            <a:ext cx="43815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Lato Light"/>
                <a:ea typeface="+mn-ea"/>
                <a:cs typeface="+mn-cs"/>
              </a:rPr>
              <a:t>1</a:t>
            </a:r>
          </a:p>
        </p:txBody>
      </p:sp>
      <p:sp>
        <p:nvSpPr>
          <p:cNvPr id="7" name="TextBox 6">
            <a:extLst>
              <a:ext uri="{FF2B5EF4-FFF2-40B4-BE49-F238E27FC236}">
                <a16:creationId xmlns:a16="http://schemas.microsoft.com/office/drawing/2014/main" id="{C6DE4324-7CBF-A993-2ECB-8CB622909BED}"/>
              </a:ext>
            </a:extLst>
          </p:cNvPr>
          <p:cNvSpPr txBox="1"/>
          <p:nvPr/>
        </p:nvSpPr>
        <p:spPr>
          <a:xfrm>
            <a:off x="171450" y="46303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986FC"/>
                </a:solidFill>
                <a:effectLst/>
                <a:uLnTx/>
                <a:uFillTx/>
                <a:latin typeface="Frutiger-Bold"/>
                <a:ea typeface="+mn-ea"/>
                <a:cs typeface="+mn-cs"/>
              </a:rPr>
              <a:t>Mission Statement </a:t>
            </a:r>
            <a:endParaRPr kumimoji="0" lang="en-GB" sz="1800" b="0" i="0" u="none" strike="noStrike" kern="1200" cap="none" spc="0" normalizeH="0" baseline="0" noProof="0" dirty="0">
              <a:ln>
                <a:noFill/>
              </a:ln>
              <a:solidFill>
                <a:prstClr val="black"/>
              </a:solidFill>
              <a:effectLst/>
              <a:uLnTx/>
              <a:uFillTx/>
              <a:latin typeface="Lato Light"/>
              <a:ea typeface="+mn-ea"/>
              <a:cs typeface="+mn-cs"/>
            </a:endParaRPr>
          </a:p>
        </p:txBody>
      </p:sp>
      <p:sp>
        <p:nvSpPr>
          <p:cNvPr id="8" name="TextBox 7">
            <a:extLst>
              <a:ext uri="{FF2B5EF4-FFF2-40B4-BE49-F238E27FC236}">
                <a16:creationId xmlns:a16="http://schemas.microsoft.com/office/drawing/2014/main" id="{D2BEED8B-A81F-5001-5FF3-FF3BAC24D8EB}"/>
              </a:ext>
            </a:extLst>
          </p:cNvPr>
          <p:cNvSpPr txBox="1"/>
          <p:nvPr/>
        </p:nvSpPr>
        <p:spPr>
          <a:xfrm>
            <a:off x="268942" y="207845"/>
            <a:ext cx="10056158" cy="800219"/>
          </a:xfrm>
          <a:prstGeom prst="rect">
            <a:avLst/>
          </a:prstGeom>
          <a:solidFill>
            <a:schemeClr val="bg1"/>
          </a:solid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Trade Marketing Plans</a:t>
            </a:r>
            <a:r>
              <a:rPr kumimoji="0" lang="en-GB" sz="3200" b="1" i="0" u="none" strike="noStrike" kern="1200" cap="none" spc="0" normalizeH="0" baseline="0" noProof="0" dirty="0">
                <a:ln>
                  <a:noFill/>
                </a:ln>
                <a:solidFill>
                  <a:srgbClr val="2A4A8B"/>
                </a:solidFill>
                <a:effectLst/>
                <a:uLnTx/>
                <a:uFillTx/>
                <a:latin typeface="Poppins" panose="00000500000000000000" pitchFamily="2" charset="0"/>
                <a:ea typeface="+mn-ea"/>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Mission Statements </a:t>
            </a:r>
          </a:p>
        </p:txBody>
      </p:sp>
      <p:pic>
        <p:nvPicPr>
          <p:cNvPr id="9" name="Picture 8" descr="Logo&#10;&#10;Description automatically generated">
            <a:extLst>
              <a:ext uri="{FF2B5EF4-FFF2-40B4-BE49-F238E27FC236}">
                <a16:creationId xmlns:a16="http://schemas.microsoft.com/office/drawing/2014/main" id="{775F42AF-1B08-09EA-B4DD-BB31516FBF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AFD6B137-F511-713D-CC19-C944A784F42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grpSp>
        <p:nvGrpSpPr>
          <p:cNvPr id="13" name="Group 12">
            <a:extLst>
              <a:ext uri="{FF2B5EF4-FFF2-40B4-BE49-F238E27FC236}">
                <a16:creationId xmlns:a16="http://schemas.microsoft.com/office/drawing/2014/main" id="{40CCE016-F3AA-E02F-3250-2CB7ED9C4DD2}"/>
              </a:ext>
            </a:extLst>
          </p:cNvPr>
          <p:cNvGrpSpPr/>
          <p:nvPr/>
        </p:nvGrpSpPr>
        <p:grpSpPr>
          <a:xfrm>
            <a:off x="904874" y="3371850"/>
            <a:ext cx="1838325" cy="1094006"/>
            <a:chOff x="9763124" y="685800"/>
            <a:chExt cx="1838325" cy="1094006"/>
          </a:xfrm>
        </p:grpSpPr>
        <p:pic>
          <p:nvPicPr>
            <p:cNvPr id="1026" name="Picture 2" descr="Mission, vision and values flat style design icons signs web concepts vector illustration set isolated on white background. Web page template concepts for business company strategy and teamwork plan.">
              <a:extLst>
                <a:ext uri="{FF2B5EF4-FFF2-40B4-BE49-F238E27FC236}">
                  <a16:creationId xmlns:a16="http://schemas.microsoft.com/office/drawing/2014/main" id="{422D0087-F10D-FFFC-8F31-A04E9494DC9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7292" t="18750" r="70833" b="38750"/>
            <a:stretch/>
          </p:blipFill>
          <p:spPr bwMode="auto">
            <a:xfrm>
              <a:off x="10544175" y="685800"/>
              <a:ext cx="1000125" cy="9715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B0BA05A-F3FE-69EF-4326-8EFB370849E1}"/>
                </a:ext>
              </a:extLst>
            </p:cNvPr>
            <p:cNvSpPr txBox="1"/>
            <p:nvPr/>
          </p:nvSpPr>
          <p:spPr>
            <a:xfrm>
              <a:off x="9763124" y="1133475"/>
              <a:ext cx="18383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Mission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STATEMENT</a:t>
              </a:r>
            </a:p>
          </p:txBody>
        </p:sp>
      </p:grpSp>
    </p:spTree>
    <p:extLst>
      <p:ext uri="{BB962C8B-B14F-4D97-AF65-F5344CB8AC3E}">
        <p14:creationId xmlns:p14="http://schemas.microsoft.com/office/powerpoint/2010/main" val="19190238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HUJNiOteES9UyxHD1yys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yJkVoN3PkmkbAXSW_oZ_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yJkVoN3PkmkbAXSW_oZ_A"/>
</p:tagLst>
</file>

<file path=ppt/theme/theme1.xml><?xml version="1.0" encoding="utf-8"?>
<a:theme xmlns:a="http://schemas.openxmlformats.org/drawingml/2006/main" name="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4403</Words>
  <Application>Microsoft Office PowerPoint</Application>
  <PresentationFormat>Widescreen</PresentationFormat>
  <Paragraphs>939</Paragraphs>
  <Slides>46</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46</vt:i4>
      </vt:variant>
    </vt:vector>
  </HeadingPairs>
  <TitlesOfParts>
    <vt:vector size="62" baseType="lpstr">
      <vt:lpstr>-apple-system</vt:lpstr>
      <vt:lpstr>Arial</vt:lpstr>
      <vt:lpstr>Arial Black</vt:lpstr>
      <vt:lpstr>Calibri</vt:lpstr>
      <vt:lpstr>Calibri Light</vt:lpstr>
      <vt:lpstr>Frutiger-Bold</vt:lpstr>
      <vt:lpstr>Inter</vt:lpstr>
      <vt:lpstr>Lato light</vt:lpstr>
      <vt:lpstr>Lato light</vt:lpstr>
      <vt:lpstr>Plato</vt:lpstr>
      <vt:lpstr>Poppins</vt:lpstr>
      <vt:lpstr>Office Theme</vt:lpstr>
      <vt:lpstr>1_Office Theme</vt:lpstr>
      <vt:lpstr>5_Office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2</cp:revision>
  <dcterms:created xsi:type="dcterms:W3CDTF">2023-03-22T13:02:30Z</dcterms:created>
  <dcterms:modified xsi:type="dcterms:W3CDTF">2023-07-07T07:56:43Z</dcterms:modified>
</cp:coreProperties>
</file>