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3" r:id="rId2"/>
    <p:sldId id="4216" r:id="rId3"/>
    <p:sldId id="421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C09C1-5BC5-48F4-996C-939F13165E4B}" v="3" dt="2023-07-12T14:17:47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FDEC09C1-5BC5-48F4-996C-939F13165E4B}"/>
    <pc:docChg chg="custSel addSld delSld modSld sldOrd">
      <pc:chgData name="Sudarshan Chakravarthi" userId="9632d19e-631d-46a5-9e9a-d9cc496f17d0" providerId="ADAL" clId="{FDEC09C1-5BC5-48F4-996C-939F13165E4B}" dt="2023-07-12T14:17:50.204" v="101" actId="47"/>
      <pc:docMkLst>
        <pc:docMk/>
      </pc:docMkLst>
      <pc:sldChg chg="del">
        <pc:chgData name="Sudarshan Chakravarthi" userId="9632d19e-631d-46a5-9e9a-d9cc496f17d0" providerId="ADAL" clId="{FDEC09C1-5BC5-48F4-996C-939F13165E4B}" dt="2023-07-12T13:21:31.333" v="0" actId="47"/>
        <pc:sldMkLst>
          <pc:docMk/>
          <pc:sldMk cId="3502701439" sldId="4122"/>
        </pc:sldMkLst>
      </pc:sldChg>
      <pc:sldChg chg="modSp add mod ord">
        <pc:chgData name="Sudarshan Chakravarthi" userId="9632d19e-631d-46a5-9e9a-d9cc496f17d0" providerId="ADAL" clId="{FDEC09C1-5BC5-48F4-996C-939F13165E4B}" dt="2023-07-12T14:17:43.907" v="99" actId="1076"/>
        <pc:sldMkLst>
          <pc:docMk/>
          <pc:sldMk cId="1805402828" sldId="4213"/>
        </pc:sldMkLst>
        <pc:spChg chg="mod">
          <ac:chgData name="Sudarshan Chakravarthi" userId="9632d19e-631d-46a5-9e9a-d9cc496f17d0" providerId="ADAL" clId="{FDEC09C1-5BC5-48F4-996C-939F13165E4B}" dt="2023-07-12T14:17:39.755" v="98" actId="404"/>
          <ac:spMkLst>
            <pc:docMk/>
            <pc:sldMk cId="1805402828" sldId="4213"/>
            <ac:spMk id="15" creationId="{DFDAF7A2-E5F4-949B-7EB5-E7621AC1BEFA}"/>
          </ac:spMkLst>
        </pc:spChg>
        <pc:spChg chg="mod">
          <ac:chgData name="Sudarshan Chakravarthi" userId="9632d19e-631d-46a5-9e9a-d9cc496f17d0" providerId="ADAL" clId="{FDEC09C1-5BC5-48F4-996C-939F13165E4B}" dt="2023-07-12T14:17:43.907" v="99" actId="1076"/>
          <ac:spMkLst>
            <pc:docMk/>
            <pc:sldMk cId="1805402828" sldId="4213"/>
            <ac:spMk id="16" creationId="{F97AD807-AF0B-D4AD-6577-0506C852F90E}"/>
          </ac:spMkLst>
        </pc:spChg>
      </pc:sldChg>
      <pc:sldChg chg="addSp modSp mod">
        <pc:chgData name="Sudarshan Chakravarthi" userId="9632d19e-631d-46a5-9e9a-d9cc496f17d0" providerId="ADAL" clId="{FDEC09C1-5BC5-48F4-996C-939F13165E4B}" dt="2023-07-12T13:44:53.869" v="78" actId="404"/>
        <pc:sldMkLst>
          <pc:docMk/>
          <pc:sldMk cId="287323266" sldId="4216"/>
        </pc:sldMkLst>
        <pc:spChg chg="add mod">
          <ac:chgData name="Sudarshan Chakravarthi" userId="9632d19e-631d-46a5-9e9a-d9cc496f17d0" providerId="ADAL" clId="{FDEC09C1-5BC5-48F4-996C-939F13165E4B}" dt="2023-07-12T13:44:53.869" v="78" actId="404"/>
          <ac:spMkLst>
            <pc:docMk/>
            <pc:sldMk cId="287323266" sldId="4216"/>
            <ac:spMk id="3" creationId="{ACDE19A0-B072-E725-E1EA-3EC5FCE0EEAD}"/>
          </ac:spMkLst>
        </pc:spChg>
        <pc:spChg chg="mod">
          <ac:chgData name="Sudarshan Chakravarthi" userId="9632d19e-631d-46a5-9e9a-d9cc496f17d0" providerId="ADAL" clId="{FDEC09C1-5BC5-48F4-996C-939F13165E4B}" dt="2023-07-12T13:26:18.567" v="65" actId="6549"/>
          <ac:spMkLst>
            <pc:docMk/>
            <pc:sldMk cId="287323266" sldId="4216"/>
            <ac:spMk id="45" creationId="{B4165D2D-8945-E2C4-3D8B-9EE6DB1BBF51}"/>
          </ac:spMkLst>
        </pc:spChg>
      </pc:sldChg>
      <pc:sldChg chg="add del">
        <pc:chgData name="Sudarshan Chakravarthi" userId="9632d19e-631d-46a5-9e9a-d9cc496f17d0" providerId="ADAL" clId="{FDEC09C1-5BC5-48F4-996C-939F13165E4B}" dt="2023-07-12T14:17:50.204" v="101" actId="47"/>
        <pc:sldMkLst>
          <pc:docMk/>
          <pc:sldMk cId="644042422" sldId="4217"/>
        </pc:sldMkLst>
      </pc:sldChg>
      <pc:sldChg chg="del">
        <pc:chgData name="Sudarshan Chakravarthi" userId="9632d19e-631d-46a5-9e9a-d9cc496f17d0" providerId="ADAL" clId="{FDEC09C1-5BC5-48F4-996C-939F13165E4B}" dt="2023-07-12T13:21:32.776" v="1" actId="47"/>
        <pc:sldMkLst>
          <pc:docMk/>
          <pc:sldMk cId="3492172806" sldId="4217"/>
        </pc:sldMkLst>
      </pc:sldChg>
      <pc:sldChg chg="add">
        <pc:chgData name="Sudarshan Chakravarthi" userId="9632d19e-631d-46a5-9e9a-d9cc496f17d0" providerId="ADAL" clId="{FDEC09C1-5BC5-48F4-996C-939F13165E4B}" dt="2023-07-12T14:17:47.880" v="100"/>
        <pc:sldMkLst>
          <pc:docMk/>
          <pc:sldMk cId="2378755446" sldId="421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4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6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0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8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6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4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8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2818309"/>
            <a:ext cx="5750095" cy="1124373"/>
            <a:chOff x="33044" y="-638532"/>
            <a:chExt cx="5750095" cy="11243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33044" y="-638532"/>
              <a:ext cx="56892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 – Channel Distribution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33044" y="178064"/>
              <a:ext cx="5750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Channel Post Launch Evaluation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4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DFA80-3AE0-AB9B-FE16-6C00600A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DAE54F8-C3BA-11DE-7CC2-4900BB7A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927665"/>
            <a:ext cx="9693835" cy="54208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165D2D-8945-E2C4-3D8B-9EE6DB1BBF51}"/>
              </a:ext>
            </a:extLst>
          </p:cNvPr>
          <p:cNvSpPr txBox="1"/>
          <p:nvPr/>
        </p:nvSpPr>
        <p:spPr>
          <a:xfrm>
            <a:off x="-1" y="19076"/>
            <a:ext cx="52029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 of 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 – Channel Post Launch Evaluation!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286D4EB-A87D-7DF1-A893-C2A7846D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A4BD6B47-B18F-C8E0-FAC2-6E8AF9E2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E19A0-B072-E725-E1EA-3EC5FCE0EEAD}"/>
              </a:ext>
            </a:extLst>
          </p:cNvPr>
          <p:cNvSpPr/>
          <p:nvPr/>
        </p:nvSpPr>
        <p:spPr>
          <a:xfrm>
            <a:off x="10349345" y="914399"/>
            <a:ext cx="765959" cy="26125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3005</a:t>
            </a:r>
          </a:p>
        </p:txBody>
      </p:sp>
    </p:spTree>
    <p:extLst>
      <p:ext uri="{BB962C8B-B14F-4D97-AF65-F5344CB8AC3E}">
        <p14:creationId xmlns:p14="http://schemas.microsoft.com/office/powerpoint/2010/main" val="28732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B94FB5-ED9A-85E0-9D20-809B8547B1E6}"/>
              </a:ext>
            </a:extLst>
          </p:cNvPr>
          <p:cNvGrpSpPr/>
          <p:nvPr/>
        </p:nvGrpSpPr>
        <p:grpSpPr>
          <a:xfrm>
            <a:off x="0" y="2818309"/>
            <a:ext cx="5750095" cy="1124373"/>
            <a:chOff x="33044" y="-638532"/>
            <a:chExt cx="5750095" cy="11243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DAF7A2-E5F4-949B-7EB5-E7621AC1BEFA}"/>
                </a:ext>
              </a:extLst>
            </p:cNvPr>
            <p:cNvSpPr txBox="1"/>
            <p:nvPr/>
          </p:nvSpPr>
          <p:spPr>
            <a:xfrm>
              <a:off x="33044" y="-638532"/>
              <a:ext cx="56892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Scorecard – Channel Distribution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AD807-AF0B-D4AD-6577-0506C852F90E}"/>
                </a:ext>
              </a:extLst>
            </p:cNvPr>
            <p:cNvSpPr txBox="1"/>
            <p:nvPr/>
          </p:nvSpPr>
          <p:spPr>
            <a:xfrm>
              <a:off x="33044" y="178064"/>
              <a:ext cx="5750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Channel Post Launch Evaluation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pic>
        <p:nvPicPr>
          <p:cNvPr id="17" name="Picture 2" descr="Growth chart / chart graph flat icon for apps and websites ">
            <a:extLst>
              <a:ext uri="{FF2B5EF4-FFF2-40B4-BE49-F238E27FC236}">
                <a16:creationId xmlns:a16="http://schemas.microsoft.com/office/drawing/2014/main" id="{5D662467-5687-4C5F-7521-F9076416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4" y="2955319"/>
            <a:ext cx="1134836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3E9FCF-4837-3669-AB30-510B353D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1965" t="29225" r="8995" b="10179"/>
          <a:stretch/>
        </p:blipFill>
        <p:spPr>
          <a:xfrm>
            <a:off x="7663844" y="2446539"/>
            <a:ext cx="4024993" cy="1987121"/>
          </a:xfrm>
          <a:prstGeom prst="rect">
            <a:avLst/>
          </a:prstGeom>
        </p:spPr>
      </p:pic>
      <p:pic>
        <p:nvPicPr>
          <p:cNvPr id="20" name="Graphic 19" descr="Target Audience outline">
            <a:extLst>
              <a:ext uri="{FF2B5EF4-FFF2-40B4-BE49-F238E27FC236}">
                <a16:creationId xmlns:a16="http://schemas.microsoft.com/office/drawing/2014/main" id="{BE5B4F09-6882-84C7-38DD-9A6BE3FA3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3922" y="3833021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B777F8D-8994-FBF1-33F5-6A9FCC617C89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2E3945-786A-333F-69BD-99378B25A66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E68279EA-0CCA-DECA-67F2-AAE369573CB4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7554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Lato Light</vt:lpstr>
      <vt:lpstr>Poppins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Raman</dc:creator>
  <cp:lastModifiedBy>Sudarshan Raman</cp:lastModifiedBy>
  <cp:revision>2</cp:revision>
  <dcterms:created xsi:type="dcterms:W3CDTF">2023-07-07T09:45:17Z</dcterms:created>
  <dcterms:modified xsi:type="dcterms:W3CDTF">2023-07-12T14:17:51Z</dcterms:modified>
</cp:coreProperties>
</file>