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3" r:id="rId7"/>
    <p:sldMasterId id="2147483736" r:id="rId8"/>
    <p:sldMasterId id="2147483748" r:id="rId9"/>
  </p:sldMasterIdLst>
  <p:notesMasterIdLst>
    <p:notesMasterId r:id="rId39"/>
  </p:notesMasterIdLst>
  <p:sldIdLst>
    <p:sldId id="4212" r:id="rId10"/>
    <p:sldId id="4568" r:id="rId11"/>
    <p:sldId id="4412" r:id="rId12"/>
    <p:sldId id="3965" r:id="rId13"/>
    <p:sldId id="4115" r:id="rId14"/>
    <p:sldId id="4119" r:id="rId15"/>
    <p:sldId id="3808" r:id="rId16"/>
    <p:sldId id="4215" r:id="rId17"/>
    <p:sldId id="4105" r:id="rId18"/>
    <p:sldId id="4099" r:id="rId19"/>
    <p:sldId id="4047" r:id="rId20"/>
    <p:sldId id="4049" r:id="rId21"/>
    <p:sldId id="4228" r:id="rId22"/>
    <p:sldId id="4229" r:id="rId23"/>
    <p:sldId id="4230" r:id="rId24"/>
    <p:sldId id="4227" r:id="rId25"/>
    <p:sldId id="4078" r:id="rId26"/>
    <p:sldId id="4091" r:id="rId27"/>
    <p:sldId id="4069" r:id="rId28"/>
    <p:sldId id="4094" r:id="rId29"/>
    <p:sldId id="4050" r:id="rId30"/>
    <p:sldId id="261" r:id="rId31"/>
    <p:sldId id="3839" r:id="rId32"/>
    <p:sldId id="4051" r:id="rId33"/>
    <p:sldId id="4079" r:id="rId34"/>
    <p:sldId id="4085" r:id="rId35"/>
    <p:sldId id="4413" r:id="rId36"/>
    <p:sldId id="4567" r:id="rId37"/>
    <p:sldId id="422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arshan chakravarthi" initials="sc" lastIdx="2" clrIdx="0">
    <p:extLst>
      <p:ext uri="{19B8F6BF-5375-455C-9EA6-DF929625EA0E}">
        <p15:presenceInfo xmlns:p15="http://schemas.microsoft.com/office/powerpoint/2012/main" userId="d5120c10f3c850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9A3"/>
    <a:srgbClr val="2A4A8B"/>
    <a:srgbClr val="23CBB7"/>
    <a:srgbClr val="348E98"/>
    <a:srgbClr val="48C13F"/>
    <a:srgbClr val="215B61"/>
    <a:srgbClr val="3E8E4B"/>
    <a:srgbClr val="EC6540"/>
    <a:srgbClr val="E95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2874A6AB-51AD-4F67-AE40-3550B673754C}"/>
    <pc:docChg chg="undo custSel addSld delSld modSld sldOrd delMainMaster">
      <pc:chgData name="Sudarshan Chakravarthi" userId="9632d19e-631d-46a5-9e9a-d9cc496f17d0" providerId="ADAL" clId="{2874A6AB-51AD-4F67-AE40-3550B673754C}" dt="2023-02-21T07:39:42.436" v="5685" actId="47"/>
      <pc:docMkLst>
        <pc:docMk/>
      </pc:docMkLst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106920987" sldId="258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2357397246" sldId="259"/>
        </pc:sldMkLst>
      </pc:sldChg>
      <pc:sldChg chg="modSp mod">
        <pc:chgData name="Sudarshan Chakravarthi" userId="9632d19e-631d-46a5-9e9a-d9cc496f17d0" providerId="ADAL" clId="{2874A6AB-51AD-4F67-AE40-3550B673754C}" dt="2022-08-13T09:15:25.790" v="898"/>
        <pc:sldMkLst>
          <pc:docMk/>
          <pc:sldMk cId="853109081" sldId="261"/>
        </pc:sldMkLst>
        <pc:spChg chg="mod">
          <ac:chgData name="Sudarshan Chakravarthi" userId="9632d19e-631d-46a5-9e9a-d9cc496f17d0" providerId="ADAL" clId="{2874A6AB-51AD-4F67-AE40-3550B673754C}" dt="2022-08-13T09:15:25.790" v="898"/>
          <ac:spMkLst>
            <pc:docMk/>
            <pc:sldMk cId="853109081" sldId="261"/>
            <ac:spMk id="53" creationId="{9ABFD594-6C65-48CE-94EA-35112A2EBBD1}"/>
          </ac:spMkLst>
        </pc:spChg>
      </pc:sldChg>
      <pc:sldChg chg="modSp mod">
        <pc:chgData name="Sudarshan Chakravarthi" userId="9632d19e-631d-46a5-9e9a-d9cc496f17d0" providerId="ADAL" clId="{2874A6AB-51AD-4F67-AE40-3550B673754C}" dt="2022-08-13T11:54:06.761" v="5551" actId="20577"/>
        <pc:sldMkLst>
          <pc:docMk/>
          <pc:sldMk cId="1049646376" sldId="3808"/>
        </pc:sldMkLst>
        <pc:spChg chg="mod">
          <ac:chgData name="Sudarshan Chakravarthi" userId="9632d19e-631d-46a5-9e9a-d9cc496f17d0" providerId="ADAL" clId="{2874A6AB-51AD-4F67-AE40-3550B673754C}" dt="2022-08-13T11:54:06.761" v="5551" actId="20577"/>
          <ac:spMkLst>
            <pc:docMk/>
            <pc:sldMk cId="1049646376" sldId="3808"/>
            <ac:spMk id="7" creationId="{75611E0B-0240-4776-802D-A27C412AF2E8}"/>
          </ac:spMkLst>
        </pc:spChg>
        <pc:graphicFrameChg chg="modGraphic">
          <ac:chgData name="Sudarshan Chakravarthi" userId="9632d19e-631d-46a5-9e9a-d9cc496f17d0" providerId="ADAL" clId="{2874A6AB-51AD-4F67-AE40-3550B673754C}" dt="2022-08-13T09:12:18.169" v="850" actId="20577"/>
          <ac:graphicFrameMkLst>
            <pc:docMk/>
            <pc:sldMk cId="1049646376" sldId="3808"/>
            <ac:graphicFrameMk id="4" creationId="{F43962DE-A83C-47FB-832D-D652E211A1F7}"/>
          </ac:graphicFrameMkLst>
        </pc:graphicFrameChg>
      </pc:sldChg>
      <pc:sldChg chg="modSp mod">
        <pc:chgData name="Sudarshan Chakravarthi" userId="9632d19e-631d-46a5-9e9a-d9cc496f17d0" providerId="ADAL" clId="{2874A6AB-51AD-4F67-AE40-3550B673754C}" dt="2022-08-13T09:15:38.141" v="902" actId="14100"/>
        <pc:sldMkLst>
          <pc:docMk/>
          <pc:sldMk cId="4008473177" sldId="3839"/>
        </pc:sldMkLst>
        <pc:spChg chg="mod">
          <ac:chgData name="Sudarshan Chakravarthi" userId="9632d19e-631d-46a5-9e9a-d9cc496f17d0" providerId="ADAL" clId="{2874A6AB-51AD-4F67-AE40-3550B673754C}" dt="2022-08-13T09:15:38.141" v="902" actId="14100"/>
          <ac:spMkLst>
            <pc:docMk/>
            <pc:sldMk cId="4008473177" sldId="3839"/>
            <ac:spMk id="2" creationId="{A73B0CA7-AD4C-4C35-ABC8-1D0A277A23AC}"/>
          </ac:spMkLst>
        </pc:spChg>
      </pc:sldChg>
      <pc:sldChg chg="modSp del mod">
        <pc:chgData name="Sudarshan Chakravarthi" userId="9632d19e-631d-46a5-9e9a-d9cc496f17d0" providerId="ADAL" clId="{2874A6AB-51AD-4F67-AE40-3550B673754C}" dt="2022-08-13T11:55:50.646" v="5570" actId="47"/>
        <pc:sldMkLst>
          <pc:docMk/>
          <pc:sldMk cId="4210629588" sldId="3849"/>
        </pc:sldMkLst>
        <pc:spChg chg="mod">
          <ac:chgData name="Sudarshan Chakravarthi" userId="9632d19e-631d-46a5-9e9a-d9cc496f17d0" providerId="ADAL" clId="{2874A6AB-51AD-4F67-AE40-3550B673754C}" dt="2022-08-13T09:15:18.416" v="896"/>
          <ac:spMkLst>
            <pc:docMk/>
            <pc:sldMk cId="4210629588" sldId="3849"/>
            <ac:spMk id="3" creationId="{9A8E5D3E-4A20-4819-BBD0-EA132A2CB3C5}"/>
          </ac:spMkLst>
        </pc:spChg>
      </pc:sldChg>
      <pc:sldChg chg="modSp del mod">
        <pc:chgData name="Sudarshan Chakravarthi" userId="9632d19e-631d-46a5-9e9a-d9cc496f17d0" providerId="ADAL" clId="{2874A6AB-51AD-4F67-AE40-3550B673754C}" dt="2022-08-13T11:58:16.432" v="5640" actId="47"/>
        <pc:sldMkLst>
          <pc:docMk/>
          <pc:sldMk cId="2866303775" sldId="3858"/>
        </pc:sldMkLst>
        <pc:spChg chg="mod">
          <ac:chgData name="Sudarshan Chakravarthi" userId="9632d19e-631d-46a5-9e9a-d9cc496f17d0" providerId="ADAL" clId="{2874A6AB-51AD-4F67-AE40-3550B673754C}" dt="2022-08-13T09:15:32.635" v="900"/>
          <ac:spMkLst>
            <pc:docMk/>
            <pc:sldMk cId="2866303775" sldId="3858"/>
            <ac:spMk id="2" creationId="{7A9A32B5-D697-46D6-B421-8FB6A986A2DD}"/>
          </ac:spMkLst>
        </pc:spChg>
      </pc:sldChg>
      <pc:sldChg chg="modSp del mod">
        <pc:chgData name="Sudarshan Chakravarthi" userId="9632d19e-631d-46a5-9e9a-d9cc496f17d0" providerId="ADAL" clId="{2874A6AB-51AD-4F67-AE40-3550B673754C}" dt="2022-08-13T11:56:10.816" v="5572" actId="47"/>
        <pc:sldMkLst>
          <pc:docMk/>
          <pc:sldMk cId="3061831939" sldId="3861"/>
        </pc:sldMkLst>
        <pc:spChg chg="mod">
          <ac:chgData name="Sudarshan Chakravarthi" userId="9632d19e-631d-46a5-9e9a-d9cc496f17d0" providerId="ADAL" clId="{2874A6AB-51AD-4F67-AE40-3550B673754C}" dt="2022-08-13T09:15:06.247" v="894"/>
          <ac:spMkLst>
            <pc:docMk/>
            <pc:sldMk cId="3061831939" sldId="3861"/>
            <ac:spMk id="8" creationId="{F7FAACED-AFC7-4DEA-BA0D-0A133C23DBD8}"/>
          </ac:spMkLst>
        </pc:spChg>
      </pc:sldChg>
      <pc:sldChg chg="modSp del mod">
        <pc:chgData name="Sudarshan Chakravarthi" userId="9632d19e-631d-46a5-9e9a-d9cc496f17d0" providerId="ADAL" clId="{2874A6AB-51AD-4F67-AE40-3550B673754C}" dt="2022-08-13T11:56:11.800" v="5573" actId="47"/>
        <pc:sldMkLst>
          <pc:docMk/>
          <pc:sldMk cId="1677576713" sldId="3862"/>
        </pc:sldMkLst>
        <pc:spChg chg="mod">
          <ac:chgData name="Sudarshan Chakravarthi" userId="9632d19e-631d-46a5-9e9a-d9cc496f17d0" providerId="ADAL" clId="{2874A6AB-51AD-4F67-AE40-3550B673754C}" dt="2022-08-13T09:15:00.745" v="893"/>
          <ac:spMkLst>
            <pc:docMk/>
            <pc:sldMk cId="1677576713" sldId="3862"/>
            <ac:spMk id="8" creationId="{71FBA2DC-E157-4CB1-B800-FA44CFC59A92}"/>
          </ac:spMkLst>
        </pc:spChg>
      </pc:sldChg>
      <pc:sldChg chg="modSp del mod">
        <pc:chgData name="Sudarshan Chakravarthi" userId="9632d19e-631d-46a5-9e9a-d9cc496f17d0" providerId="ADAL" clId="{2874A6AB-51AD-4F67-AE40-3550B673754C}" dt="2022-08-13T11:56:17.095" v="5574" actId="47"/>
        <pc:sldMkLst>
          <pc:docMk/>
          <pc:sldMk cId="3871989677" sldId="3863"/>
        </pc:sldMkLst>
        <pc:spChg chg="mod">
          <ac:chgData name="Sudarshan Chakravarthi" userId="9632d19e-631d-46a5-9e9a-d9cc496f17d0" providerId="ADAL" clId="{2874A6AB-51AD-4F67-AE40-3550B673754C}" dt="2022-08-12T14:16:09.653" v="100" actId="20577"/>
          <ac:spMkLst>
            <pc:docMk/>
            <pc:sldMk cId="3871989677" sldId="3863"/>
            <ac:spMk id="2" creationId="{E20A0581-0C06-4AE3-8533-F25540478153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2812969886" sldId="3964"/>
        </pc:sldMkLst>
      </pc:sldChg>
      <pc:sldChg chg="add del">
        <pc:chgData name="Sudarshan Chakravarthi" userId="9632d19e-631d-46a5-9e9a-d9cc496f17d0" providerId="ADAL" clId="{2874A6AB-51AD-4F67-AE40-3550B673754C}" dt="2023-01-20T18:45:04.480" v="5649"/>
        <pc:sldMkLst>
          <pc:docMk/>
          <pc:sldMk cId="3097043110" sldId="3965"/>
        </pc:sldMkLst>
      </pc:sldChg>
      <pc:sldChg chg="add del">
        <pc:chgData name="Sudarshan Chakravarthi" userId="9632d19e-631d-46a5-9e9a-d9cc496f17d0" providerId="ADAL" clId="{2874A6AB-51AD-4F67-AE40-3550B673754C}" dt="2023-02-21T07:39:42.436" v="5685" actId="47"/>
        <pc:sldMkLst>
          <pc:docMk/>
          <pc:sldMk cId="4149201057" sldId="3968"/>
        </pc:sldMkLst>
      </pc:sldChg>
      <pc:sldChg chg="modSp mod ord">
        <pc:chgData name="Sudarshan Chakravarthi" userId="9632d19e-631d-46a5-9e9a-d9cc496f17d0" providerId="ADAL" clId="{2874A6AB-51AD-4F67-AE40-3550B673754C}" dt="2022-08-13T11:54:00.146" v="5544" actId="20577"/>
        <pc:sldMkLst>
          <pc:docMk/>
          <pc:sldMk cId="2608341058" sldId="4047"/>
        </pc:sldMkLst>
        <pc:spChg chg="mod">
          <ac:chgData name="Sudarshan Chakravarthi" userId="9632d19e-631d-46a5-9e9a-d9cc496f17d0" providerId="ADAL" clId="{2874A6AB-51AD-4F67-AE40-3550B673754C}" dt="2022-08-13T11:54:00.146" v="5544" actId="20577"/>
          <ac:spMkLst>
            <pc:docMk/>
            <pc:sldMk cId="2608341058" sldId="4047"/>
            <ac:spMk id="87" creationId="{4B1DE10A-3575-4CE8-B9CD-9FB2CA3AEED1}"/>
          </ac:spMkLst>
        </pc:spChg>
      </pc:sldChg>
      <pc:sldChg chg="modSp mod ord">
        <pc:chgData name="Sudarshan Chakravarthi" userId="9632d19e-631d-46a5-9e9a-d9cc496f17d0" providerId="ADAL" clId="{2874A6AB-51AD-4F67-AE40-3550B673754C}" dt="2022-08-13T11:53:59.418" v="5543" actId="20577"/>
        <pc:sldMkLst>
          <pc:docMk/>
          <pc:sldMk cId="3729215013" sldId="4049"/>
        </pc:sldMkLst>
        <pc:spChg chg="mod">
          <ac:chgData name="Sudarshan Chakravarthi" userId="9632d19e-631d-46a5-9e9a-d9cc496f17d0" providerId="ADAL" clId="{2874A6AB-51AD-4F67-AE40-3550B673754C}" dt="2022-08-13T11:53:59.418" v="5543" actId="20577"/>
          <ac:spMkLst>
            <pc:docMk/>
            <pc:sldMk cId="3729215013" sldId="4049"/>
            <ac:spMk id="3" creationId="{45CB4731-821A-4A57-8946-DEC73E655AFC}"/>
          </ac:spMkLst>
        </pc:spChg>
        <pc:picChg chg="mod">
          <ac:chgData name="Sudarshan Chakravarthi" userId="9632d19e-631d-46a5-9e9a-d9cc496f17d0" providerId="ADAL" clId="{2874A6AB-51AD-4F67-AE40-3550B673754C}" dt="2022-08-13T09:13:40.285" v="876" actId="1076"/>
          <ac:picMkLst>
            <pc:docMk/>
            <pc:sldMk cId="3729215013" sldId="4049"/>
            <ac:picMk id="1036" creationId="{19C87BA3-C3E4-4E73-8D3D-106CAE7A89F1}"/>
          </ac:picMkLst>
        </pc:picChg>
        <pc:picChg chg="mod">
          <ac:chgData name="Sudarshan Chakravarthi" userId="9632d19e-631d-46a5-9e9a-d9cc496f17d0" providerId="ADAL" clId="{2874A6AB-51AD-4F67-AE40-3550B673754C}" dt="2022-08-13T09:13:35.467" v="874" actId="1076"/>
          <ac:picMkLst>
            <pc:docMk/>
            <pc:sldMk cId="3729215013" sldId="4049"/>
            <ac:picMk id="1038" creationId="{6AED26E3-0A18-4343-A3E5-F74AE93D015B}"/>
          </ac:picMkLst>
        </pc:picChg>
      </pc:sldChg>
      <pc:sldChg chg="modSp mod">
        <pc:chgData name="Sudarshan Chakravarthi" userId="9632d19e-631d-46a5-9e9a-d9cc496f17d0" providerId="ADAL" clId="{2874A6AB-51AD-4F67-AE40-3550B673754C}" dt="2022-08-13T09:15:22.495" v="897"/>
        <pc:sldMkLst>
          <pc:docMk/>
          <pc:sldMk cId="3301685939" sldId="4050"/>
        </pc:sldMkLst>
        <pc:spChg chg="mod">
          <ac:chgData name="Sudarshan Chakravarthi" userId="9632d19e-631d-46a5-9e9a-d9cc496f17d0" providerId="ADAL" clId="{2874A6AB-51AD-4F67-AE40-3550B673754C}" dt="2022-08-13T09:15:22.495" v="897"/>
          <ac:spMkLst>
            <pc:docMk/>
            <pc:sldMk cId="3301685939" sldId="4050"/>
            <ac:spMk id="53" creationId="{9ABFD594-6C65-48CE-94EA-35112A2EBBD1}"/>
          </ac:spMkLst>
        </pc:spChg>
      </pc:sldChg>
      <pc:sldChg chg="modSp mod">
        <pc:chgData name="Sudarshan Chakravarthi" userId="9632d19e-631d-46a5-9e9a-d9cc496f17d0" providerId="ADAL" clId="{2874A6AB-51AD-4F67-AE40-3550B673754C}" dt="2022-08-13T09:15:42.313" v="903"/>
        <pc:sldMkLst>
          <pc:docMk/>
          <pc:sldMk cId="2492135582" sldId="4051"/>
        </pc:sldMkLst>
        <pc:spChg chg="mod">
          <ac:chgData name="Sudarshan Chakravarthi" userId="9632d19e-631d-46a5-9e9a-d9cc496f17d0" providerId="ADAL" clId="{2874A6AB-51AD-4F67-AE40-3550B673754C}" dt="2022-08-13T09:15:42.313" v="903"/>
          <ac:spMkLst>
            <pc:docMk/>
            <pc:sldMk cId="2492135582" sldId="4051"/>
            <ac:spMk id="3" creationId="{5B4E1EFE-3999-46E2-8657-94CAF83811F5}"/>
          </ac:spMkLst>
        </pc:spChg>
      </pc:sldChg>
      <pc:sldChg chg="modSp del mod">
        <pc:chgData name="Sudarshan Chakravarthi" userId="9632d19e-631d-46a5-9e9a-d9cc496f17d0" providerId="ADAL" clId="{2874A6AB-51AD-4F67-AE40-3550B673754C}" dt="2022-08-13T11:58:02.914" v="5639" actId="47"/>
        <pc:sldMkLst>
          <pc:docMk/>
          <pc:sldMk cId="2745653430" sldId="4057"/>
        </pc:sldMkLst>
        <pc:spChg chg="mod">
          <ac:chgData name="Sudarshan Chakravarthi" userId="9632d19e-631d-46a5-9e9a-d9cc496f17d0" providerId="ADAL" clId="{2874A6AB-51AD-4F67-AE40-3550B673754C}" dt="2022-08-13T09:15:47.776" v="904"/>
          <ac:spMkLst>
            <pc:docMk/>
            <pc:sldMk cId="2745653430" sldId="4057"/>
            <ac:spMk id="2" creationId="{32927D28-8B52-4ED6-9FC4-4E527DBBDF46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562381161" sldId="4058"/>
        </pc:sldMkLst>
      </pc:sldChg>
      <pc:sldChg chg="modSp del mod">
        <pc:chgData name="Sudarshan Chakravarthi" userId="9632d19e-631d-46a5-9e9a-d9cc496f17d0" providerId="ADAL" clId="{2874A6AB-51AD-4F67-AE40-3550B673754C}" dt="2022-08-13T11:55:17.148" v="5566" actId="47"/>
        <pc:sldMkLst>
          <pc:docMk/>
          <pc:sldMk cId="1379040972" sldId="4060"/>
        </pc:sldMkLst>
        <pc:spChg chg="mod">
          <ac:chgData name="Sudarshan Chakravarthi" userId="9632d19e-631d-46a5-9e9a-d9cc496f17d0" providerId="ADAL" clId="{2874A6AB-51AD-4F67-AE40-3550B673754C}" dt="2022-08-13T09:16:03.360" v="908"/>
          <ac:spMkLst>
            <pc:docMk/>
            <pc:sldMk cId="1379040972" sldId="4060"/>
            <ac:spMk id="4" creationId="{EF15572B-DB2D-4F63-BDA8-6440D4684C36}"/>
          </ac:spMkLst>
        </pc:spChg>
      </pc:sldChg>
      <pc:sldChg chg="modSp del mod">
        <pc:chgData name="Sudarshan Chakravarthi" userId="9632d19e-631d-46a5-9e9a-d9cc496f17d0" providerId="ADAL" clId="{2874A6AB-51AD-4F67-AE40-3550B673754C}" dt="2022-08-13T11:55:42.059" v="5569" actId="47"/>
        <pc:sldMkLst>
          <pc:docMk/>
          <pc:sldMk cId="4006499500" sldId="4062"/>
        </pc:sldMkLst>
        <pc:spChg chg="mod">
          <ac:chgData name="Sudarshan Chakravarthi" userId="9632d19e-631d-46a5-9e9a-d9cc496f17d0" providerId="ADAL" clId="{2874A6AB-51AD-4F67-AE40-3550B673754C}" dt="2022-08-13T09:15:28.956" v="899"/>
          <ac:spMkLst>
            <pc:docMk/>
            <pc:sldMk cId="4006499500" sldId="4062"/>
            <ac:spMk id="62" creationId="{7E47B9D4-BECC-4C08-BCB0-C9914C0D3AE1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1875476284" sldId="4063"/>
        </pc:sldMkLst>
      </pc:sldChg>
      <pc:sldChg chg="addSp modSp add del mod ord">
        <pc:chgData name="Sudarshan Chakravarthi" userId="9632d19e-631d-46a5-9e9a-d9cc496f17d0" providerId="ADAL" clId="{2874A6AB-51AD-4F67-AE40-3550B673754C}" dt="2022-08-13T11:54:58.893" v="5561" actId="47"/>
        <pc:sldMkLst>
          <pc:docMk/>
          <pc:sldMk cId="3140684896" sldId="4065"/>
        </pc:sldMkLst>
        <pc:spChg chg="mod">
          <ac:chgData name="Sudarshan Chakravarthi" userId="9632d19e-631d-46a5-9e9a-d9cc496f17d0" providerId="ADAL" clId="{2874A6AB-51AD-4F67-AE40-3550B673754C}" dt="2022-08-13T09:14:40.383" v="890"/>
          <ac:spMkLst>
            <pc:docMk/>
            <pc:sldMk cId="3140684896" sldId="4065"/>
            <ac:spMk id="4" creationId="{67CDC624-67F9-48F9-80F6-B25CA56BD2A8}"/>
          </ac:spMkLst>
        </pc:spChg>
        <pc:spChg chg="add mod">
          <ac:chgData name="Sudarshan Chakravarthi" userId="9632d19e-631d-46a5-9e9a-d9cc496f17d0" providerId="ADAL" clId="{2874A6AB-51AD-4F67-AE40-3550B673754C}" dt="2022-08-13T11:45:54.524" v="5515"/>
          <ac:spMkLst>
            <pc:docMk/>
            <pc:sldMk cId="3140684896" sldId="4065"/>
            <ac:spMk id="5" creationId="{BD5B2B4D-04A9-9428-454D-3903E8F96D25}"/>
          </ac:spMkLst>
        </pc:spChg>
      </pc:sldChg>
      <pc:sldChg chg="addSp modSp add del mod ord">
        <pc:chgData name="Sudarshan Chakravarthi" userId="9632d19e-631d-46a5-9e9a-d9cc496f17d0" providerId="ADAL" clId="{2874A6AB-51AD-4F67-AE40-3550B673754C}" dt="2022-08-13T11:55:00.023" v="5562" actId="47"/>
        <pc:sldMkLst>
          <pc:docMk/>
          <pc:sldMk cId="1883383201" sldId="4066"/>
        </pc:sldMkLst>
        <pc:spChg chg="mod">
          <ac:chgData name="Sudarshan Chakravarthi" userId="9632d19e-631d-46a5-9e9a-d9cc496f17d0" providerId="ADAL" clId="{2874A6AB-51AD-4F67-AE40-3550B673754C}" dt="2022-08-13T09:14:44.636" v="891"/>
          <ac:spMkLst>
            <pc:docMk/>
            <pc:sldMk cId="1883383201" sldId="4066"/>
            <ac:spMk id="4" creationId="{E44D6276-B900-48BF-8C2F-466108EA4751}"/>
          </ac:spMkLst>
        </pc:spChg>
        <pc:spChg chg="add mod">
          <ac:chgData name="Sudarshan Chakravarthi" userId="9632d19e-631d-46a5-9e9a-d9cc496f17d0" providerId="ADAL" clId="{2874A6AB-51AD-4F67-AE40-3550B673754C}" dt="2022-08-13T11:45:55.813" v="5516"/>
          <ac:spMkLst>
            <pc:docMk/>
            <pc:sldMk cId="1883383201" sldId="4066"/>
            <ac:spMk id="20" creationId="{8F804E28-A821-8AD4-9B65-A8797BA3F973}"/>
          </ac:spMkLst>
        </pc:spChg>
      </pc:sldChg>
      <pc:sldChg chg="addSp delSp modSp mod ord">
        <pc:chgData name="Sudarshan Chakravarthi" userId="9632d19e-631d-46a5-9e9a-d9cc496f17d0" providerId="ADAL" clId="{2874A6AB-51AD-4F67-AE40-3550B673754C}" dt="2022-08-13T11:45:51.268" v="5513" actId="478"/>
        <pc:sldMkLst>
          <pc:docMk/>
          <pc:sldMk cId="2132400876" sldId="4069"/>
        </pc:sldMkLst>
        <pc:spChg chg="mod">
          <ac:chgData name="Sudarshan Chakravarthi" userId="9632d19e-631d-46a5-9e9a-d9cc496f17d0" providerId="ADAL" clId="{2874A6AB-51AD-4F67-AE40-3550B673754C}" dt="2022-08-13T09:14:19.979" v="885"/>
          <ac:spMkLst>
            <pc:docMk/>
            <pc:sldMk cId="2132400876" sldId="4069"/>
            <ac:spMk id="4" creationId="{3AB118DD-BB97-4122-B958-598D0F8F5A28}"/>
          </ac:spMkLst>
        </pc:spChg>
        <pc:spChg chg="add del mod">
          <ac:chgData name="Sudarshan Chakravarthi" userId="9632d19e-631d-46a5-9e9a-d9cc496f17d0" providerId="ADAL" clId="{2874A6AB-51AD-4F67-AE40-3550B673754C}" dt="2022-08-13T11:45:51.268" v="5513" actId="478"/>
          <ac:spMkLst>
            <pc:docMk/>
            <pc:sldMk cId="2132400876" sldId="4069"/>
            <ac:spMk id="6" creationId="{F51B999D-209C-177E-20E2-8926153726AD}"/>
          </ac:spMkLst>
        </pc:spChg>
      </pc:sldChg>
      <pc:sldChg chg="modSp del mod">
        <pc:chgData name="Sudarshan Chakravarthi" userId="9632d19e-631d-46a5-9e9a-d9cc496f17d0" providerId="ADAL" clId="{2874A6AB-51AD-4F67-AE40-3550B673754C}" dt="2022-08-13T11:55:14.630" v="5565" actId="47"/>
        <pc:sldMkLst>
          <pc:docMk/>
          <pc:sldMk cId="2575818051" sldId="4070"/>
        </pc:sldMkLst>
        <pc:spChg chg="mod">
          <ac:chgData name="Sudarshan Chakravarthi" userId="9632d19e-631d-46a5-9e9a-d9cc496f17d0" providerId="ADAL" clId="{2874A6AB-51AD-4F67-AE40-3550B673754C}" dt="2022-08-13T09:16:06.618" v="909"/>
          <ac:spMkLst>
            <pc:docMk/>
            <pc:sldMk cId="2575818051" sldId="4070"/>
            <ac:spMk id="4" creationId="{91452E36-C838-463B-88AA-F0F672710EFD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59903502" sldId="4072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2102761946" sldId="4073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76825831" sldId="4074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1195371069" sldId="4075"/>
        </pc:sldMkLst>
      </pc:sldChg>
      <pc:sldChg chg="addSp modSp add del mod ord">
        <pc:chgData name="Sudarshan Chakravarthi" userId="9632d19e-631d-46a5-9e9a-d9cc496f17d0" providerId="ADAL" clId="{2874A6AB-51AD-4F67-AE40-3550B673754C}" dt="2022-08-13T11:45:47.230" v="5509"/>
        <pc:sldMkLst>
          <pc:docMk/>
          <pc:sldMk cId="684208034" sldId="4078"/>
        </pc:sldMkLst>
        <pc:spChg chg="add mod">
          <ac:chgData name="Sudarshan Chakravarthi" userId="9632d19e-631d-46a5-9e9a-d9cc496f17d0" providerId="ADAL" clId="{2874A6AB-51AD-4F67-AE40-3550B673754C}" dt="2022-08-13T11:45:47.230" v="5509"/>
          <ac:spMkLst>
            <pc:docMk/>
            <pc:sldMk cId="684208034" sldId="4078"/>
            <ac:spMk id="5" creationId="{3AA22E7A-0031-4D88-BC04-F3003EB9EA08}"/>
          </ac:spMkLst>
        </pc:spChg>
        <pc:spChg chg="mod">
          <ac:chgData name="Sudarshan Chakravarthi" userId="9632d19e-631d-46a5-9e9a-d9cc496f17d0" providerId="ADAL" clId="{2874A6AB-51AD-4F67-AE40-3550B673754C}" dt="2022-08-13T09:14:25.095" v="886"/>
          <ac:spMkLst>
            <pc:docMk/>
            <pc:sldMk cId="684208034" sldId="4078"/>
            <ac:spMk id="29" creationId="{9156AFC5-92E2-4CC1-B3CD-953D6C282F15}"/>
          </ac:spMkLst>
        </pc:spChg>
      </pc:sldChg>
      <pc:sldChg chg="add del">
        <pc:chgData name="Sudarshan Chakravarthi" userId="9632d19e-631d-46a5-9e9a-d9cc496f17d0" providerId="ADAL" clId="{2874A6AB-51AD-4F67-AE40-3550B673754C}" dt="2022-08-17T13:04:20.902" v="5646"/>
        <pc:sldMkLst>
          <pc:docMk/>
          <pc:sldMk cId="1308166260" sldId="4079"/>
        </pc:sldMkLst>
      </pc:sldChg>
      <pc:sldChg chg="modSp del mod">
        <pc:chgData name="Sudarshan Chakravarthi" userId="9632d19e-631d-46a5-9e9a-d9cc496f17d0" providerId="ADAL" clId="{2874A6AB-51AD-4F67-AE40-3550B673754C}" dt="2022-08-13T11:56:09.715" v="5571" actId="47"/>
        <pc:sldMkLst>
          <pc:docMk/>
          <pc:sldMk cId="2932159274" sldId="4084"/>
        </pc:sldMkLst>
        <pc:spChg chg="mod">
          <ac:chgData name="Sudarshan Chakravarthi" userId="9632d19e-631d-46a5-9e9a-d9cc496f17d0" providerId="ADAL" clId="{2874A6AB-51AD-4F67-AE40-3550B673754C}" dt="2022-08-13T09:15:10.328" v="895"/>
          <ac:spMkLst>
            <pc:docMk/>
            <pc:sldMk cId="2932159274" sldId="4084"/>
            <ac:spMk id="37" creationId="{3F806948-6682-4173-A9AF-34B4D606BC47}"/>
          </ac:spMkLst>
        </pc:spChg>
      </pc:sldChg>
      <pc:sldChg chg="addSp delSp modSp add del mod">
        <pc:chgData name="Sudarshan Chakravarthi" userId="9632d19e-631d-46a5-9e9a-d9cc496f17d0" providerId="ADAL" clId="{2874A6AB-51AD-4F67-AE40-3550B673754C}" dt="2022-08-13T12:34:48.267" v="5643" actId="1076"/>
        <pc:sldMkLst>
          <pc:docMk/>
          <pc:sldMk cId="3492172806" sldId="4085"/>
        </pc:sldMkLst>
        <pc:spChg chg="mod">
          <ac:chgData name="Sudarshan Chakravarthi" userId="9632d19e-631d-46a5-9e9a-d9cc496f17d0" providerId="ADAL" clId="{2874A6AB-51AD-4F67-AE40-3550B673754C}" dt="2022-08-13T11:57:38.927" v="5636" actId="6549"/>
          <ac:spMkLst>
            <pc:docMk/>
            <pc:sldMk cId="3492172806" sldId="4085"/>
            <ac:spMk id="4" creationId="{801C7D87-5461-4790-8514-49B0409AEAFA}"/>
          </ac:spMkLst>
        </pc:spChg>
        <pc:picChg chg="add mod">
          <ac:chgData name="Sudarshan Chakravarthi" userId="9632d19e-631d-46a5-9e9a-d9cc496f17d0" providerId="ADAL" clId="{2874A6AB-51AD-4F67-AE40-3550B673754C}" dt="2022-08-13T12:34:48.267" v="5643" actId="1076"/>
          <ac:picMkLst>
            <pc:docMk/>
            <pc:sldMk cId="3492172806" sldId="4085"/>
            <ac:picMk id="3" creationId="{6C6955E0-7345-3C7D-8E55-2AB14335DDDD}"/>
          </ac:picMkLst>
        </pc:picChg>
        <pc:picChg chg="del">
          <ac:chgData name="Sudarshan Chakravarthi" userId="9632d19e-631d-46a5-9e9a-d9cc496f17d0" providerId="ADAL" clId="{2874A6AB-51AD-4F67-AE40-3550B673754C}" dt="2022-08-13T12:33:57.510" v="5641" actId="478"/>
          <ac:picMkLst>
            <pc:docMk/>
            <pc:sldMk cId="3492172806" sldId="4085"/>
            <ac:picMk id="10" creationId="{55635E3C-370B-11B8-4554-D3B1DC6F1043}"/>
          </ac:picMkLst>
        </pc:picChg>
      </pc:sldChg>
      <pc:sldChg chg="modSp del mod ord">
        <pc:chgData name="Sudarshan Chakravarthi" userId="9632d19e-631d-46a5-9e9a-d9cc496f17d0" providerId="ADAL" clId="{2874A6AB-51AD-4F67-AE40-3550B673754C}" dt="2022-08-13T11:54:53.564" v="5560" actId="47"/>
        <pc:sldMkLst>
          <pc:docMk/>
          <pc:sldMk cId="3912022826" sldId="4089"/>
        </pc:sldMkLst>
        <pc:spChg chg="mod">
          <ac:chgData name="Sudarshan Chakravarthi" userId="9632d19e-631d-46a5-9e9a-d9cc496f17d0" providerId="ADAL" clId="{2874A6AB-51AD-4F67-AE40-3550B673754C}" dt="2022-08-13T09:14:33.018" v="888"/>
          <ac:spMkLst>
            <pc:docMk/>
            <pc:sldMk cId="3912022826" sldId="4089"/>
            <ac:spMk id="37" creationId="{3F806948-6682-4173-A9AF-34B4D606BC47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477475639" sldId="4090"/>
        </pc:sldMkLst>
      </pc:sldChg>
      <pc:sldChg chg="addSp modSp add del mod ord">
        <pc:chgData name="Sudarshan Chakravarthi" userId="9632d19e-631d-46a5-9e9a-d9cc496f17d0" providerId="ADAL" clId="{2874A6AB-51AD-4F67-AE40-3550B673754C}" dt="2022-08-13T11:45:48.093" v="5510"/>
        <pc:sldMkLst>
          <pc:docMk/>
          <pc:sldMk cId="3078498460" sldId="4091"/>
        </pc:sldMkLst>
        <pc:spChg chg="add mod">
          <ac:chgData name="Sudarshan Chakravarthi" userId="9632d19e-631d-46a5-9e9a-d9cc496f17d0" providerId="ADAL" clId="{2874A6AB-51AD-4F67-AE40-3550B673754C}" dt="2022-08-13T11:45:48.093" v="5510"/>
          <ac:spMkLst>
            <pc:docMk/>
            <pc:sldMk cId="3078498460" sldId="4091"/>
            <ac:spMk id="10" creationId="{ED462FD5-754F-BBBE-0881-E8A1364194D8}"/>
          </ac:spMkLst>
        </pc:spChg>
        <pc:spChg chg="mod">
          <ac:chgData name="Sudarshan Chakravarthi" userId="9632d19e-631d-46a5-9e9a-d9cc496f17d0" providerId="ADAL" clId="{2874A6AB-51AD-4F67-AE40-3550B673754C}" dt="2022-08-13T09:14:29.386" v="887"/>
          <ac:spMkLst>
            <pc:docMk/>
            <pc:sldMk cId="3078498460" sldId="4091"/>
            <ac:spMk id="29" creationId="{9156AFC5-92E2-4CC1-B3CD-953D6C282F15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1461779578" sldId="4092"/>
        </pc:sldMkLst>
      </pc:sldChg>
      <pc:sldChg chg="del ord">
        <pc:chgData name="Sudarshan Chakravarthi" userId="9632d19e-631d-46a5-9e9a-d9cc496f17d0" providerId="ADAL" clId="{2874A6AB-51AD-4F67-AE40-3550B673754C}" dt="2022-08-13T09:09:35.109" v="485" actId="47"/>
        <pc:sldMkLst>
          <pc:docMk/>
          <pc:sldMk cId="4072696984" sldId="4093"/>
        </pc:sldMkLst>
      </pc:sldChg>
      <pc:sldChg chg="addSp modSp add del mod ord">
        <pc:chgData name="Sudarshan Chakravarthi" userId="9632d19e-631d-46a5-9e9a-d9cc496f17d0" providerId="ADAL" clId="{2874A6AB-51AD-4F67-AE40-3550B673754C}" dt="2022-08-13T11:45:52.584" v="5514"/>
        <pc:sldMkLst>
          <pc:docMk/>
          <pc:sldMk cId="2274739118" sldId="4094"/>
        </pc:sldMkLst>
        <pc:spChg chg="mod">
          <ac:chgData name="Sudarshan Chakravarthi" userId="9632d19e-631d-46a5-9e9a-d9cc496f17d0" providerId="ADAL" clId="{2874A6AB-51AD-4F67-AE40-3550B673754C}" dt="2022-08-13T09:14:14.964" v="884"/>
          <ac:spMkLst>
            <pc:docMk/>
            <pc:sldMk cId="2274739118" sldId="4094"/>
            <ac:spMk id="3" creationId="{9818D5F0-5E8B-4BCD-87A7-F5F9C245F3DC}"/>
          </ac:spMkLst>
        </pc:spChg>
        <pc:spChg chg="add mod">
          <ac:chgData name="Sudarshan Chakravarthi" userId="9632d19e-631d-46a5-9e9a-d9cc496f17d0" providerId="ADAL" clId="{2874A6AB-51AD-4F67-AE40-3550B673754C}" dt="2022-08-13T11:45:52.584" v="5514"/>
          <ac:spMkLst>
            <pc:docMk/>
            <pc:sldMk cId="2274739118" sldId="4094"/>
            <ac:spMk id="5" creationId="{03E1FD82-F933-E6C8-426B-E1C0A3B18049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199368495" sldId="4095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690485492" sldId="4096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2321121989" sldId="4097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2518307607" sldId="4098"/>
        </pc:sldMkLst>
      </pc:sldChg>
      <pc:sldChg chg="modSp mod ord">
        <pc:chgData name="Sudarshan Chakravarthi" userId="9632d19e-631d-46a5-9e9a-d9cc496f17d0" providerId="ADAL" clId="{2874A6AB-51AD-4F67-AE40-3550B673754C}" dt="2022-08-13T11:54:02.383" v="5547" actId="20577"/>
        <pc:sldMkLst>
          <pc:docMk/>
          <pc:sldMk cId="1502480127" sldId="4099"/>
        </pc:sldMkLst>
        <pc:spChg chg="mod">
          <ac:chgData name="Sudarshan Chakravarthi" userId="9632d19e-631d-46a5-9e9a-d9cc496f17d0" providerId="ADAL" clId="{2874A6AB-51AD-4F67-AE40-3550B673754C}" dt="2022-08-13T11:54:02.383" v="5547" actId="20577"/>
          <ac:spMkLst>
            <pc:docMk/>
            <pc:sldMk cId="1502480127" sldId="4099"/>
            <ac:spMk id="190" creationId="{8F4FB68D-F9B8-494D-BC2B-82F643AC8FD7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920536445" sldId="4100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1414165438" sldId="4101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123977460" sldId="4102"/>
        </pc:sldMkLst>
      </pc:sldChg>
      <pc:sldChg chg="addSp modSp add del mod ord">
        <pc:chgData name="Sudarshan Chakravarthi" userId="9632d19e-631d-46a5-9e9a-d9cc496f17d0" providerId="ADAL" clId="{2874A6AB-51AD-4F67-AE40-3550B673754C}" dt="2022-08-13T11:55:02.007" v="5563" actId="47"/>
        <pc:sldMkLst>
          <pc:docMk/>
          <pc:sldMk cId="2818410628" sldId="4103"/>
        </pc:sldMkLst>
        <pc:spChg chg="add mod">
          <ac:chgData name="Sudarshan Chakravarthi" userId="9632d19e-631d-46a5-9e9a-d9cc496f17d0" providerId="ADAL" clId="{2874A6AB-51AD-4F67-AE40-3550B673754C}" dt="2022-08-13T11:45:58.139" v="5517"/>
          <ac:spMkLst>
            <pc:docMk/>
            <pc:sldMk cId="2818410628" sldId="4103"/>
            <ac:spMk id="6" creationId="{0391B998-2CD6-686C-505A-56F39D337379}"/>
          </ac:spMkLst>
        </pc:spChg>
        <pc:spChg chg="mod">
          <ac:chgData name="Sudarshan Chakravarthi" userId="9632d19e-631d-46a5-9e9a-d9cc496f17d0" providerId="ADAL" clId="{2874A6AB-51AD-4F67-AE40-3550B673754C}" dt="2022-08-13T09:14:49.594" v="892"/>
          <ac:spMkLst>
            <pc:docMk/>
            <pc:sldMk cId="2818410628" sldId="4103"/>
            <ac:spMk id="310" creationId="{A556DD56-ED51-4F0B-B21F-6E791C6C04C7}"/>
          </ac:spMkLst>
        </pc:spChg>
      </pc:sldChg>
      <pc:sldChg chg="modSp add del mod ord">
        <pc:chgData name="Sudarshan Chakravarthi" userId="9632d19e-631d-46a5-9e9a-d9cc496f17d0" providerId="ADAL" clId="{2874A6AB-51AD-4F67-AE40-3550B673754C}" dt="2022-08-13T11:54:26.770" v="5558"/>
        <pc:sldMkLst>
          <pc:docMk/>
          <pc:sldMk cId="702800006" sldId="4105"/>
        </pc:sldMkLst>
        <pc:spChg chg="mod">
          <ac:chgData name="Sudarshan Chakravarthi" userId="9632d19e-631d-46a5-9e9a-d9cc496f17d0" providerId="ADAL" clId="{2874A6AB-51AD-4F67-AE40-3550B673754C}" dt="2022-08-13T11:54:00.977" v="5545" actId="20577"/>
          <ac:spMkLst>
            <pc:docMk/>
            <pc:sldMk cId="702800006" sldId="4105"/>
            <ac:spMk id="3" creationId="{BB604074-4F7D-4046-9F6C-DFD5800FE53A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090221608" sldId="4106"/>
        </pc:sldMkLst>
      </pc:sldChg>
      <pc:sldChg chg="addSp modSp add del mod ord">
        <pc:chgData name="Sudarshan Chakravarthi" userId="9632d19e-631d-46a5-9e9a-d9cc496f17d0" providerId="ADAL" clId="{2874A6AB-51AD-4F67-AE40-3550B673754C}" dt="2022-08-13T11:54:45.356" v="5559" actId="47"/>
        <pc:sldMkLst>
          <pc:docMk/>
          <pc:sldMk cId="600369966" sldId="4107"/>
        </pc:sldMkLst>
        <pc:spChg chg="mod">
          <ac:chgData name="Sudarshan Chakravarthi" userId="9632d19e-631d-46a5-9e9a-d9cc496f17d0" providerId="ADAL" clId="{2874A6AB-51AD-4F67-AE40-3550B673754C}" dt="2022-08-13T09:14:36.738" v="889"/>
          <ac:spMkLst>
            <pc:docMk/>
            <pc:sldMk cId="600369966" sldId="4107"/>
            <ac:spMk id="2" creationId="{CB0ED22B-0D98-4C35-86D9-A17C1EFA254A}"/>
          </ac:spMkLst>
        </pc:spChg>
        <pc:spChg chg="add mod">
          <ac:chgData name="Sudarshan Chakravarthi" userId="9632d19e-631d-46a5-9e9a-d9cc496f17d0" providerId="ADAL" clId="{2874A6AB-51AD-4F67-AE40-3550B673754C}" dt="2022-08-13T11:45:49.040" v="5511"/>
          <ac:spMkLst>
            <pc:docMk/>
            <pc:sldMk cId="600369966" sldId="4107"/>
            <ac:spMk id="10" creationId="{10563F2B-D2C8-208B-D99B-CCF8C0B0F309}"/>
          </ac:spMkLst>
        </pc:spChg>
      </pc:sldChg>
      <pc:sldChg chg="addSp modSp mod ord">
        <pc:chgData name="Sudarshan Chakravarthi" userId="9632d19e-631d-46a5-9e9a-d9cc496f17d0" providerId="ADAL" clId="{2874A6AB-51AD-4F67-AE40-3550B673754C}" dt="2023-01-20T18:46:57.419" v="5675"/>
        <pc:sldMkLst>
          <pc:docMk/>
          <pc:sldMk cId="3632167565" sldId="4115"/>
        </pc:sldMkLst>
        <pc:spChg chg="mod">
          <ac:chgData name="Sudarshan Chakravarthi" userId="9632d19e-631d-46a5-9e9a-d9cc496f17d0" providerId="ADAL" clId="{2874A6AB-51AD-4F67-AE40-3550B673754C}" dt="2023-01-20T18:46:45.537" v="5671" actId="14100"/>
          <ac:spMkLst>
            <pc:docMk/>
            <pc:sldMk cId="3632167565" sldId="4115"/>
            <ac:spMk id="2" creationId="{4FFE3B73-F732-4A02-8204-0F7346674109}"/>
          </ac:spMkLst>
        </pc:spChg>
        <pc:spChg chg="mod">
          <ac:chgData name="Sudarshan Chakravarthi" userId="9632d19e-631d-46a5-9e9a-d9cc496f17d0" providerId="ADAL" clId="{2874A6AB-51AD-4F67-AE40-3550B673754C}" dt="2023-01-20T18:46:53.403" v="5673" actId="1076"/>
          <ac:spMkLst>
            <pc:docMk/>
            <pc:sldMk cId="3632167565" sldId="4115"/>
            <ac:spMk id="3" creationId="{9ED2E605-02B4-4CFA-8C8A-EA27AB990E7D}"/>
          </ac:spMkLst>
        </pc:spChg>
        <pc:spChg chg="mod">
          <ac:chgData name="Sudarshan Chakravarthi" userId="9632d19e-631d-46a5-9e9a-d9cc496f17d0" providerId="ADAL" clId="{2874A6AB-51AD-4F67-AE40-3550B673754C}" dt="2022-08-13T11:54:07.705" v="5552" actId="20577"/>
          <ac:spMkLst>
            <pc:docMk/>
            <pc:sldMk cId="3632167565" sldId="4115"/>
            <ac:spMk id="7" creationId="{D97A349A-9466-47DC-A1ED-0FA6F46F42D3}"/>
          </ac:spMkLst>
        </pc:spChg>
        <pc:picChg chg="add mod">
          <ac:chgData name="Sudarshan Chakravarthi" userId="9632d19e-631d-46a5-9e9a-d9cc496f17d0" providerId="ADAL" clId="{2874A6AB-51AD-4F67-AE40-3550B673754C}" dt="2023-01-20T18:46:49.494" v="5672" actId="14100"/>
          <ac:picMkLst>
            <pc:docMk/>
            <pc:sldMk cId="3632167565" sldId="4115"/>
            <ac:picMk id="5" creationId="{1C4B0F18-3285-AAD2-2F46-AC071161FBA8}"/>
          </ac:picMkLst>
        </pc:pic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2411745767" sldId="4117"/>
        </pc:sldMkLst>
      </pc:sldChg>
      <pc:sldChg chg="modSp mod">
        <pc:chgData name="Sudarshan Chakravarthi" userId="9632d19e-631d-46a5-9e9a-d9cc496f17d0" providerId="ADAL" clId="{2874A6AB-51AD-4F67-AE40-3550B673754C}" dt="2022-08-13T11:54:09.163" v="5553" actId="20577"/>
        <pc:sldMkLst>
          <pc:docMk/>
          <pc:sldMk cId="2578727524" sldId="4119"/>
        </pc:sldMkLst>
        <pc:spChg chg="mod">
          <ac:chgData name="Sudarshan Chakravarthi" userId="9632d19e-631d-46a5-9e9a-d9cc496f17d0" providerId="ADAL" clId="{2874A6AB-51AD-4F67-AE40-3550B673754C}" dt="2022-08-13T11:54:09.163" v="5553" actId="20577"/>
          <ac:spMkLst>
            <pc:docMk/>
            <pc:sldMk cId="2578727524" sldId="4119"/>
            <ac:spMk id="6" creationId="{E6B3D605-4A59-47BE-949F-6D1C0A5DF6BD}"/>
          </ac:spMkLst>
        </pc:spChg>
      </pc:sldChg>
      <pc:sldChg chg="del">
        <pc:chgData name="Sudarshan Chakravarthi" userId="9632d19e-631d-46a5-9e9a-d9cc496f17d0" providerId="ADAL" clId="{2874A6AB-51AD-4F67-AE40-3550B673754C}" dt="2022-08-12T14:16:57.191" v="102" actId="47"/>
        <pc:sldMkLst>
          <pc:docMk/>
          <pc:sldMk cId="535978000" sldId="4120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2983359590" sldId="4120"/>
        </pc:sldMkLst>
      </pc:sldChg>
      <pc:sldChg chg="modSp del mod">
        <pc:chgData name="Sudarshan Chakravarthi" userId="9632d19e-631d-46a5-9e9a-d9cc496f17d0" providerId="ADAL" clId="{2874A6AB-51AD-4F67-AE40-3550B673754C}" dt="2022-08-13T11:57:59.101" v="5638" actId="47"/>
        <pc:sldMkLst>
          <pc:docMk/>
          <pc:sldMk cId="2642570372" sldId="4122"/>
        </pc:sldMkLst>
        <pc:spChg chg="mod">
          <ac:chgData name="Sudarshan Chakravarthi" userId="9632d19e-631d-46a5-9e9a-d9cc496f17d0" providerId="ADAL" clId="{2874A6AB-51AD-4F67-AE40-3550B673754C}" dt="2022-08-13T09:16:00.077" v="907"/>
          <ac:spMkLst>
            <pc:docMk/>
            <pc:sldMk cId="2642570372" sldId="4122"/>
            <ac:spMk id="21" creationId="{939AF779-A084-4581-AC53-E961B2190BFB}"/>
          </ac:spMkLst>
        </pc:spChg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211762815" sldId="4130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984933861" sldId="4131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027625433" sldId="4132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1139853986" sldId="4133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4272959180" sldId="4134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467804582" sldId="4135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1065029311" sldId="4136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1042429621" sldId="4137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2674624554" sldId="4138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495994252" sldId="4145"/>
        </pc:sldMkLst>
      </pc:sldChg>
      <pc:sldChg chg="modSp del mod">
        <pc:chgData name="Sudarshan Chakravarthi" userId="9632d19e-631d-46a5-9e9a-d9cc496f17d0" providerId="ADAL" clId="{2874A6AB-51AD-4F67-AE40-3550B673754C}" dt="2022-08-13T11:46:29.604" v="5519" actId="47"/>
        <pc:sldMkLst>
          <pc:docMk/>
          <pc:sldMk cId="4286229765" sldId="4151"/>
        </pc:sldMkLst>
        <pc:spChg chg="mod">
          <ac:chgData name="Sudarshan Chakravarthi" userId="9632d19e-631d-46a5-9e9a-d9cc496f17d0" providerId="ADAL" clId="{2874A6AB-51AD-4F67-AE40-3550B673754C}" dt="2022-08-12T14:15:23.767" v="32" actId="14100"/>
          <ac:spMkLst>
            <pc:docMk/>
            <pc:sldMk cId="4286229765" sldId="4151"/>
            <ac:spMk id="12" creationId="{293D920B-A70E-47FC-BD47-537A2100AD03}"/>
          </ac:spMkLst>
        </pc:spChg>
      </pc:sldChg>
      <pc:sldChg chg="del">
        <pc:chgData name="Sudarshan Chakravarthi" userId="9632d19e-631d-46a5-9e9a-d9cc496f17d0" providerId="ADAL" clId="{2874A6AB-51AD-4F67-AE40-3550B673754C}" dt="2022-08-12T14:16:53.412" v="101" actId="47"/>
        <pc:sldMkLst>
          <pc:docMk/>
          <pc:sldMk cId="1745666334" sldId="4155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208584127" sldId="4207"/>
        </pc:sldMkLst>
      </pc:sldChg>
      <pc:sldChg chg="del">
        <pc:chgData name="Sudarshan Chakravarthi" userId="9632d19e-631d-46a5-9e9a-d9cc496f17d0" providerId="ADAL" clId="{2874A6AB-51AD-4F67-AE40-3550B673754C}" dt="2023-01-20T18:45:55.264" v="5662" actId="47"/>
        <pc:sldMkLst>
          <pc:docMk/>
          <pc:sldMk cId="793497703" sldId="4208"/>
        </pc:sldMkLst>
      </pc:sldChg>
      <pc:sldChg chg="del">
        <pc:chgData name="Sudarshan Chakravarthi" userId="9632d19e-631d-46a5-9e9a-d9cc496f17d0" providerId="ADAL" clId="{2874A6AB-51AD-4F67-AE40-3550B673754C}" dt="2022-08-13T09:00:33.862" v="479" actId="47"/>
        <pc:sldMkLst>
          <pc:docMk/>
          <pc:sldMk cId="2919126768" sldId="4209"/>
        </pc:sldMkLst>
      </pc:sldChg>
      <pc:sldChg chg="del">
        <pc:chgData name="Sudarshan Chakravarthi" userId="9632d19e-631d-46a5-9e9a-d9cc496f17d0" providerId="ADAL" clId="{2874A6AB-51AD-4F67-AE40-3550B673754C}" dt="2023-01-20T18:45:51.066" v="5659" actId="47"/>
        <pc:sldMkLst>
          <pc:docMk/>
          <pc:sldMk cId="2873297445" sldId="4210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717579445" sldId="4211"/>
        </pc:sldMkLst>
      </pc:sldChg>
      <pc:sldChg chg="addSp delSp modSp mod">
        <pc:chgData name="Sudarshan Chakravarthi" userId="9632d19e-631d-46a5-9e9a-d9cc496f17d0" providerId="ADAL" clId="{2874A6AB-51AD-4F67-AE40-3550B673754C}" dt="2023-02-21T07:39:28.838" v="5683" actId="1076"/>
        <pc:sldMkLst>
          <pc:docMk/>
          <pc:sldMk cId="43270218" sldId="4212"/>
        </pc:sldMkLst>
        <pc:spChg chg="mod">
          <ac:chgData name="Sudarshan Chakravarthi" userId="9632d19e-631d-46a5-9e9a-d9cc496f17d0" providerId="ADAL" clId="{2874A6AB-51AD-4F67-AE40-3550B673754C}" dt="2023-02-21T07:39:24.202" v="5682"/>
          <ac:spMkLst>
            <pc:docMk/>
            <pc:sldMk cId="43270218" sldId="4212"/>
            <ac:spMk id="4" creationId="{1707C814-EE5C-828C-F34B-0A6D3194991F}"/>
          </ac:spMkLst>
        </pc:spChg>
        <pc:spChg chg="mod">
          <ac:chgData name="Sudarshan Chakravarthi" userId="9632d19e-631d-46a5-9e9a-d9cc496f17d0" providerId="ADAL" clId="{2874A6AB-51AD-4F67-AE40-3550B673754C}" dt="2023-02-21T07:39:24.202" v="5682"/>
          <ac:spMkLst>
            <pc:docMk/>
            <pc:sldMk cId="43270218" sldId="4212"/>
            <ac:spMk id="5" creationId="{DC905299-2CB8-9D33-81AF-FFE6A8831846}"/>
          </ac:spMkLst>
        </pc:spChg>
        <pc:spChg chg="mod">
          <ac:chgData name="Sudarshan Chakravarthi" userId="9632d19e-631d-46a5-9e9a-d9cc496f17d0" providerId="ADAL" clId="{2874A6AB-51AD-4F67-AE40-3550B673754C}" dt="2022-08-12T16:30:44.493" v="230" actId="1076"/>
          <ac:spMkLst>
            <pc:docMk/>
            <pc:sldMk cId="43270218" sldId="4212"/>
            <ac:spMk id="6" creationId="{E69E2D50-2E0A-18DD-E4B0-74E4520C3162}"/>
          </ac:spMkLst>
        </pc:spChg>
        <pc:spChg chg="mod">
          <ac:chgData name="Sudarshan Chakravarthi" userId="9632d19e-631d-46a5-9e9a-d9cc496f17d0" providerId="ADAL" clId="{2874A6AB-51AD-4F67-AE40-3550B673754C}" dt="2022-08-13T11:54:10.403" v="5554" actId="20577"/>
          <ac:spMkLst>
            <pc:docMk/>
            <pc:sldMk cId="43270218" sldId="4212"/>
            <ac:spMk id="8" creationId="{DA32DBBD-D3E4-453E-AFA1-C79D34C915C9}"/>
          </ac:spMkLst>
        </pc:spChg>
        <pc:spChg chg="add del mod">
          <ac:chgData name="Sudarshan Chakravarthi" userId="9632d19e-631d-46a5-9e9a-d9cc496f17d0" providerId="ADAL" clId="{2874A6AB-51AD-4F67-AE40-3550B673754C}" dt="2022-08-12T16:29:41.067" v="208" actId="478"/>
          <ac:spMkLst>
            <pc:docMk/>
            <pc:sldMk cId="43270218" sldId="4212"/>
            <ac:spMk id="22" creationId="{719E509D-75CE-A0D7-9941-09294B1F2EEB}"/>
          </ac:spMkLst>
        </pc:spChg>
        <pc:grpChg chg="add mod">
          <ac:chgData name="Sudarshan Chakravarthi" userId="9632d19e-631d-46a5-9e9a-d9cc496f17d0" providerId="ADAL" clId="{2874A6AB-51AD-4F67-AE40-3550B673754C}" dt="2023-02-21T07:39:28.838" v="5683" actId="1076"/>
          <ac:grpSpMkLst>
            <pc:docMk/>
            <pc:sldMk cId="43270218" sldId="4212"/>
            <ac:grpSpMk id="2" creationId="{AA7EB918-A0F3-FCFA-2BBD-0105C81B5FC1}"/>
          </ac:grpSpMkLst>
        </pc:grpChg>
        <pc:grpChg chg="add del mod">
          <ac:chgData name="Sudarshan Chakravarthi" userId="9632d19e-631d-46a5-9e9a-d9cc496f17d0" providerId="ADAL" clId="{2874A6AB-51AD-4F67-AE40-3550B673754C}" dt="2022-08-12T16:29:39.607" v="207" actId="478"/>
          <ac:grpSpMkLst>
            <pc:docMk/>
            <pc:sldMk cId="43270218" sldId="4212"/>
            <ac:grpSpMk id="23" creationId="{35BE2EBB-6182-CA23-2E98-7F1226A4E4C5}"/>
          </ac:grpSpMkLst>
        </pc:grpChg>
        <pc:picChg chg="add del mod">
          <ac:chgData name="Sudarshan Chakravarthi" userId="9632d19e-631d-46a5-9e9a-d9cc496f17d0" providerId="ADAL" clId="{2874A6AB-51AD-4F67-AE40-3550B673754C}" dt="2022-08-12T16:30:36.113" v="229" actId="478"/>
          <ac:picMkLst>
            <pc:docMk/>
            <pc:sldMk cId="43270218" sldId="4212"/>
            <ac:picMk id="4" creationId="{B8EFC9DF-DEC2-8BEB-4849-45ADAC6DFDC9}"/>
          </ac:picMkLst>
        </pc:picChg>
        <pc:picChg chg="del">
          <ac:chgData name="Sudarshan Chakravarthi" userId="9632d19e-631d-46a5-9e9a-d9cc496f17d0" providerId="ADAL" clId="{2874A6AB-51AD-4F67-AE40-3550B673754C}" dt="2022-08-12T16:26:30.395" v="196" actId="478"/>
          <ac:picMkLst>
            <pc:docMk/>
            <pc:sldMk cId="43270218" sldId="4212"/>
            <ac:picMk id="5" creationId="{29A9CC45-B9FE-66A5-C863-4E33D57C1B3B}"/>
          </ac:picMkLst>
        </pc:picChg>
        <pc:picChg chg="add mod">
          <ac:chgData name="Sudarshan Chakravarthi" userId="9632d19e-631d-46a5-9e9a-d9cc496f17d0" providerId="ADAL" clId="{2874A6AB-51AD-4F67-AE40-3550B673754C}" dt="2022-08-12T16:30:33.490" v="228" actId="1076"/>
          <ac:picMkLst>
            <pc:docMk/>
            <pc:sldMk cId="43270218" sldId="4212"/>
            <ac:picMk id="10" creationId="{8F9CC5CF-08A7-C256-FE70-D9BBBAFFFA33}"/>
          </ac:picMkLst>
        </pc:picChg>
        <pc:picChg chg="add mod">
          <ac:chgData name="Sudarshan Chakravarthi" userId="9632d19e-631d-46a5-9e9a-d9cc496f17d0" providerId="ADAL" clId="{2874A6AB-51AD-4F67-AE40-3550B673754C}" dt="2022-08-12T16:30:29.812" v="226" actId="1076"/>
          <ac:picMkLst>
            <pc:docMk/>
            <pc:sldMk cId="43270218" sldId="4212"/>
            <ac:picMk id="15" creationId="{5CC26C33-716B-9D64-2EA0-D53329F4E6D3}"/>
          </ac:picMkLst>
        </pc:picChg>
        <pc:picChg chg="add del mod">
          <ac:chgData name="Sudarshan Chakravarthi" userId="9632d19e-631d-46a5-9e9a-d9cc496f17d0" providerId="ADAL" clId="{2874A6AB-51AD-4F67-AE40-3550B673754C}" dt="2022-08-12T16:29:48.705" v="211" actId="478"/>
          <ac:picMkLst>
            <pc:docMk/>
            <pc:sldMk cId="43270218" sldId="4212"/>
            <ac:picMk id="17" creationId="{B73AE32F-7E42-4CB6-6F0D-D8DFA66FCAE2}"/>
          </ac:picMkLst>
        </pc:picChg>
        <pc:picChg chg="add mod">
          <ac:chgData name="Sudarshan Chakravarthi" userId="9632d19e-631d-46a5-9e9a-d9cc496f17d0" providerId="ADAL" clId="{2874A6AB-51AD-4F67-AE40-3550B673754C}" dt="2022-08-12T16:30:17.065" v="222" actId="1076"/>
          <ac:picMkLst>
            <pc:docMk/>
            <pc:sldMk cId="43270218" sldId="4212"/>
            <ac:picMk id="19" creationId="{87C63FE3-7B5D-0D61-952F-73765A22FCB9}"/>
          </ac:picMkLst>
        </pc:picChg>
        <pc:picChg chg="add mod">
          <ac:chgData name="Sudarshan Chakravarthi" userId="9632d19e-631d-46a5-9e9a-d9cc496f17d0" providerId="ADAL" clId="{2874A6AB-51AD-4F67-AE40-3550B673754C}" dt="2022-08-12T16:30:31.477" v="227" actId="1076"/>
          <ac:picMkLst>
            <pc:docMk/>
            <pc:sldMk cId="43270218" sldId="4212"/>
            <ac:picMk id="21" creationId="{A5E9264C-1A31-920E-2B20-B83920800AA6}"/>
          </ac:picMkLst>
        </pc:picChg>
        <pc:picChg chg="mod">
          <ac:chgData name="Sudarshan Chakravarthi" userId="9632d19e-631d-46a5-9e9a-d9cc496f17d0" providerId="ADAL" clId="{2874A6AB-51AD-4F67-AE40-3550B673754C}" dt="2022-08-12T16:28:07.132" v="206"/>
          <ac:picMkLst>
            <pc:docMk/>
            <pc:sldMk cId="43270218" sldId="4212"/>
            <ac:picMk id="24" creationId="{BF611666-E0A9-BB4E-6BF5-DFCEFA91EC1E}"/>
          </ac:picMkLst>
        </pc:picChg>
        <pc:picChg chg="mod">
          <ac:chgData name="Sudarshan Chakravarthi" userId="9632d19e-631d-46a5-9e9a-d9cc496f17d0" providerId="ADAL" clId="{2874A6AB-51AD-4F67-AE40-3550B673754C}" dt="2022-08-12T16:28:07.132" v="206"/>
          <ac:picMkLst>
            <pc:docMk/>
            <pc:sldMk cId="43270218" sldId="4212"/>
            <ac:picMk id="25" creationId="{F6F33456-A7C0-117D-A80A-F657901ED3A8}"/>
          </ac:picMkLst>
        </pc:picChg>
        <pc:picChg chg="mod">
          <ac:chgData name="Sudarshan Chakravarthi" userId="9632d19e-631d-46a5-9e9a-d9cc496f17d0" providerId="ADAL" clId="{2874A6AB-51AD-4F67-AE40-3550B673754C}" dt="2022-08-12T16:28:07.132" v="206"/>
          <ac:picMkLst>
            <pc:docMk/>
            <pc:sldMk cId="43270218" sldId="4212"/>
            <ac:picMk id="26" creationId="{E84232F1-03C8-C0D4-07CF-81EDAC775363}"/>
          </ac:picMkLst>
        </pc:picChg>
        <pc:picChg chg="mod">
          <ac:chgData name="Sudarshan Chakravarthi" userId="9632d19e-631d-46a5-9e9a-d9cc496f17d0" providerId="ADAL" clId="{2874A6AB-51AD-4F67-AE40-3550B673754C}" dt="2022-08-12T16:28:07.132" v="206"/>
          <ac:picMkLst>
            <pc:docMk/>
            <pc:sldMk cId="43270218" sldId="4212"/>
            <ac:picMk id="27" creationId="{35FA37C8-9EEE-E0B4-E296-C2E4EB1CFF8F}"/>
          </ac:picMkLst>
        </pc:picChg>
        <pc:picChg chg="mod">
          <ac:chgData name="Sudarshan Chakravarthi" userId="9632d19e-631d-46a5-9e9a-d9cc496f17d0" providerId="ADAL" clId="{2874A6AB-51AD-4F67-AE40-3550B673754C}" dt="2022-08-12T16:28:07.132" v="206"/>
          <ac:picMkLst>
            <pc:docMk/>
            <pc:sldMk cId="43270218" sldId="4212"/>
            <ac:picMk id="28" creationId="{CDF0B0D4-EB63-7A64-ACD8-2F38D1E33390}"/>
          </ac:picMkLst>
        </pc:picChg>
        <pc:picChg chg="mod">
          <ac:chgData name="Sudarshan Chakravarthi" userId="9632d19e-631d-46a5-9e9a-d9cc496f17d0" providerId="ADAL" clId="{2874A6AB-51AD-4F67-AE40-3550B673754C}" dt="2022-08-12T16:28:07.132" v="206"/>
          <ac:picMkLst>
            <pc:docMk/>
            <pc:sldMk cId="43270218" sldId="4212"/>
            <ac:picMk id="29" creationId="{0312DB37-FD7D-A700-DB80-E1554B3A6616}"/>
          </ac:picMkLst>
        </pc:picChg>
        <pc:picChg chg="mod">
          <ac:chgData name="Sudarshan Chakravarthi" userId="9632d19e-631d-46a5-9e9a-d9cc496f17d0" providerId="ADAL" clId="{2874A6AB-51AD-4F67-AE40-3550B673754C}" dt="2022-08-12T16:28:07.132" v="206"/>
          <ac:picMkLst>
            <pc:docMk/>
            <pc:sldMk cId="43270218" sldId="4212"/>
            <ac:picMk id="30" creationId="{583C079B-FC67-B795-B005-92423EDF0155}"/>
          </ac:picMkLst>
        </pc:picChg>
        <pc:picChg chg="add mod ord">
          <ac:chgData name="Sudarshan Chakravarthi" userId="9632d19e-631d-46a5-9e9a-d9cc496f17d0" providerId="ADAL" clId="{2874A6AB-51AD-4F67-AE40-3550B673754C}" dt="2022-08-12T16:30:27.361" v="225" actId="167"/>
          <ac:picMkLst>
            <pc:docMk/>
            <pc:sldMk cId="43270218" sldId="4212"/>
            <ac:picMk id="31" creationId="{8B5738E5-02B4-F8C7-5803-395DBF30E7B9}"/>
          </ac:picMkLst>
        </pc:picChg>
      </pc:sldChg>
      <pc:sldChg chg="del">
        <pc:chgData name="Sudarshan Chakravarthi" userId="9632d19e-631d-46a5-9e9a-d9cc496f17d0" providerId="ADAL" clId="{2874A6AB-51AD-4F67-AE40-3550B673754C}" dt="2023-01-20T18:45:09.705" v="5650" actId="47"/>
        <pc:sldMkLst>
          <pc:docMk/>
          <pc:sldMk cId="1075031120" sldId="4213"/>
        </pc:sldMkLst>
      </pc:sldChg>
      <pc:sldChg chg="modSp mod ord">
        <pc:chgData name="Sudarshan Chakravarthi" userId="9632d19e-631d-46a5-9e9a-d9cc496f17d0" providerId="ADAL" clId="{2874A6AB-51AD-4F67-AE40-3550B673754C}" dt="2022-08-13T11:54:22.957" v="5556"/>
        <pc:sldMkLst>
          <pc:docMk/>
          <pc:sldMk cId="2710360716" sldId="4215"/>
        </pc:sldMkLst>
        <pc:spChg chg="mod">
          <ac:chgData name="Sudarshan Chakravarthi" userId="9632d19e-631d-46a5-9e9a-d9cc496f17d0" providerId="ADAL" clId="{2874A6AB-51AD-4F67-AE40-3550B673754C}" dt="2022-08-13T11:54:01.685" v="5546" actId="20577"/>
          <ac:spMkLst>
            <pc:docMk/>
            <pc:sldMk cId="2710360716" sldId="4215"/>
            <ac:spMk id="63" creationId="{7B3E8EDC-D50E-ED5A-4156-BA9E442C98ED}"/>
          </ac:spMkLst>
        </pc:spChg>
      </pc:sldChg>
      <pc:sldChg chg="modSp del mod">
        <pc:chgData name="Sudarshan Chakravarthi" userId="9632d19e-631d-46a5-9e9a-d9cc496f17d0" providerId="ADAL" clId="{2874A6AB-51AD-4F67-AE40-3550B673754C}" dt="2022-08-13T11:57:57.351" v="5637" actId="47"/>
        <pc:sldMkLst>
          <pc:docMk/>
          <pc:sldMk cId="2297158093" sldId="4216"/>
        </pc:sldMkLst>
        <pc:spChg chg="mod">
          <ac:chgData name="Sudarshan Chakravarthi" userId="9632d19e-631d-46a5-9e9a-d9cc496f17d0" providerId="ADAL" clId="{2874A6AB-51AD-4F67-AE40-3550B673754C}" dt="2022-08-13T09:15:56.521" v="906"/>
          <ac:spMkLst>
            <pc:docMk/>
            <pc:sldMk cId="2297158093" sldId="4216"/>
            <ac:spMk id="45" creationId="{B4165D2D-8945-E2C4-3D8B-9EE6DB1BBF51}"/>
          </ac:spMkLst>
        </pc:spChg>
      </pc:sldChg>
      <pc:sldChg chg="add del">
        <pc:chgData name="Sudarshan Chakravarthi" userId="9632d19e-631d-46a5-9e9a-d9cc496f17d0" providerId="ADAL" clId="{2874A6AB-51AD-4F67-AE40-3550B673754C}" dt="2022-08-12T14:19:03.100" v="106"/>
        <pc:sldMkLst>
          <pc:docMk/>
          <pc:sldMk cId="2033395337" sldId="4217"/>
        </pc:sldMkLst>
      </pc:sldChg>
      <pc:sldChg chg="add del">
        <pc:chgData name="Sudarshan Chakravarthi" userId="9632d19e-631d-46a5-9e9a-d9cc496f17d0" providerId="ADAL" clId="{2874A6AB-51AD-4F67-AE40-3550B673754C}" dt="2022-08-12T14:17:55.404" v="104"/>
        <pc:sldMkLst>
          <pc:docMk/>
          <pc:sldMk cId="3466724889" sldId="4217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975007121" sldId="4217"/>
        </pc:sldMkLst>
      </pc:sldChg>
      <pc:sldChg chg="add del">
        <pc:chgData name="Sudarshan Chakravarthi" userId="9632d19e-631d-46a5-9e9a-d9cc496f17d0" providerId="ADAL" clId="{2874A6AB-51AD-4F67-AE40-3550B673754C}" dt="2022-08-12T14:19:03.100" v="106"/>
        <pc:sldMkLst>
          <pc:docMk/>
          <pc:sldMk cId="1392770987" sldId="4218"/>
        </pc:sldMkLst>
      </pc:sldChg>
      <pc:sldChg chg="add del">
        <pc:chgData name="Sudarshan Chakravarthi" userId="9632d19e-631d-46a5-9e9a-d9cc496f17d0" providerId="ADAL" clId="{2874A6AB-51AD-4F67-AE40-3550B673754C}" dt="2022-08-12T14:17:55.404" v="104"/>
        <pc:sldMkLst>
          <pc:docMk/>
          <pc:sldMk cId="1417614144" sldId="4218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1766163034" sldId="4218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879302025" sldId="4219"/>
        </pc:sldMkLst>
      </pc:sldChg>
      <pc:sldChg chg="add del">
        <pc:chgData name="Sudarshan Chakravarthi" userId="9632d19e-631d-46a5-9e9a-d9cc496f17d0" providerId="ADAL" clId="{2874A6AB-51AD-4F67-AE40-3550B673754C}" dt="2022-08-12T14:19:03.100" v="106"/>
        <pc:sldMkLst>
          <pc:docMk/>
          <pc:sldMk cId="1279214550" sldId="4219"/>
        </pc:sldMkLst>
      </pc:sldChg>
      <pc:sldChg chg="add del">
        <pc:chgData name="Sudarshan Chakravarthi" userId="9632d19e-631d-46a5-9e9a-d9cc496f17d0" providerId="ADAL" clId="{2874A6AB-51AD-4F67-AE40-3550B673754C}" dt="2022-08-12T14:17:55.404" v="104"/>
        <pc:sldMkLst>
          <pc:docMk/>
          <pc:sldMk cId="1780207427" sldId="4219"/>
        </pc:sldMkLst>
      </pc:sldChg>
      <pc:sldChg chg="add del">
        <pc:chgData name="Sudarshan Chakravarthi" userId="9632d19e-631d-46a5-9e9a-d9cc496f17d0" providerId="ADAL" clId="{2874A6AB-51AD-4F67-AE40-3550B673754C}" dt="2022-08-12T14:17:55.404" v="104"/>
        <pc:sldMkLst>
          <pc:docMk/>
          <pc:sldMk cId="1989729136" sldId="4220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2422517696" sldId="4220"/>
        </pc:sldMkLst>
      </pc:sldChg>
      <pc:sldChg chg="add del">
        <pc:chgData name="Sudarshan Chakravarthi" userId="9632d19e-631d-46a5-9e9a-d9cc496f17d0" providerId="ADAL" clId="{2874A6AB-51AD-4F67-AE40-3550B673754C}" dt="2022-08-12T14:19:03.100" v="106"/>
        <pc:sldMkLst>
          <pc:docMk/>
          <pc:sldMk cId="3822397290" sldId="4220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574797531" sldId="4221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4165427814" sldId="4222"/>
        </pc:sldMkLst>
      </pc:sldChg>
      <pc:sldChg chg="add del">
        <pc:chgData name="Sudarshan Chakravarthi" userId="9632d19e-631d-46a5-9e9a-d9cc496f17d0" providerId="ADAL" clId="{2874A6AB-51AD-4F67-AE40-3550B673754C}" dt="2022-08-12T14:19:03.100" v="106"/>
        <pc:sldMkLst>
          <pc:docMk/>
          <pc:sldMk cId="898153122" sldId="4223"/>
        </pc:sldMkLst>
      </pc:sldChg>
      <pc:sldChg chg="add del">
        <pc:chgData name="Sudarshan Chakravarthi" userId="9632d19e-631d-46a5-9e9a-d9cc496f17d0" providerId="ADAL" clId="{2874A6AB-51AD-4F67-AE40-3550B673754C}" dt="2022-08-12T14:17:55.404" v="104"/>
        <pc:sldMkLst>
          <pc:docMk/>
          <pc:sldMk cId="1446141831" sldId="4223"/>
        </pc:sldMkLst>
      </pc:sldChg>
      <pc:sldChg chg="add del">
        <pc:chgData name="Sudarshan Chakravarthi" userId="9632d19e-631d-46a5-9e9a-d9cc496f17d0" providerId="ADAL" clId="{2874A6AB-51AD-4F67-AE40-3550B673754C}" dt="2022-08-13T09:00:28.952" v="477" actId="47"/>
        <pc:sldMkLst>
          <pc:docMk/>
          <pc:sldMk cId="3048623928" sldId="4223"/>
        </pc:sldMkLst>
      </pc:sldChg>
      <pc:sldChg chg="add del">
        <pc:chgData name="Sudarshan Chakravarthi" userId="9632d19e-631d-46a5-9e9a-d9cc496f17d0" providerId="ADAL" clId="{2874A6AB-51AD-4F67-AE40-3550B673754C}" dt="2022-08-13T09:00:31.197" v="478" actId="47"/>
        <pc:sldMkLst>
          <pc:docMk/>
          <pc:sldMk cId="3237624263" sldId="4224"/>
        </pc:sldMkLst>
      </pc:sldChg>
      <pc:sldChg chg="addSp modSp new del mod">
        <pc:chgData name="Sudarshan Chakravarthi" userId="9632d19e-631d-46a5-9e9a-d9cc496f17d0" providerId="ADAL" clId="{2874A6AB-51AD-4F67-AE40-3550B673754C}" dt="2022-08-13T11:55:02.793" v="5564" actId="47"/>
        <pc:sldMkLst>
          <pc:docMk/>
          <pc:sldMk cId="3111361872" sldId="4225"/>
        </pc:sldMkLst>
        <pc:spChg chg="add mod">
          <ac:chgData name="Sudarshan Chakravarthi" userId="9632d19e-631d-46a5-9e9a-d9cc496f17d0" providerId="ADAL" clId="{2874A6AB-51AD-4F67-AE40-3550B673754C}" dt="2022-08-12T16:40:51.014" v="461" actId="1035"/>
          <ac:spMkLst>
            <pc:docMk/>
            <pc:sldMk cId="3111361872" sldId="4225"/>
            <ac:spMk id="3" creationId="{7D861DB2-E267-BF4C-8997-508D33DAA62F}"/>
          </ac:spMkLst>
        </pc:spChg>
        <pc:spChg chg="add mod">
          <ac:chgData name="Sudarshan Chakravarthi" userId="9632d19e-631d-46a5-9e9a-d9cc496f17d0" providerId="ADAL" clId="{2874A6AB-51AD-4F67-AE40-3550B673754C}" dt="2022-08-12T16:40:48.592" v="460" actId="207"/>
          <ac:spMkLst>
            <pc:docMk/>
            <pc:sldMk cId="3111361872" sldId="4225"/>
            <ac:spMk id="4" creationId="{A8678C43-4293-86EE-9D83-506DC830B374}"/>
          </ac:spMkLst>
        </pc:spChg>
        <pc:spChg chg="add mod">
          <ac:chgData name="Sudarshan Chakravarthi" userId="9632d19e-631d-46a5-9e9a-d9cc496f17d0" providerId="ADAL" clId="{2874A6AB-51AD-4F67-AE40-3550B673754C}" dt="2022-08-12T16:40:48.592" v="460" actId="207"/>
          <ac:spMkLst>
            <pc:docMk/>
            <pc:sldMk cId="3111361872" sldId="4225"/>
            <ac:spMk id="5" creationId="{AEC9A575-3922-0F85-6342-DCA669719686}"/>
          </ac:spMkLst>
        </pc:spChg>
        <pc:spChg chg="add mod">
          <ac:chgData name="Sudarshan Chakravarthi" userId="9632d19e-631d-46a5-9e9a-d9cc496f17d0" providerId="ADAL" clId="{2874A6AB-51AD-4F67-AE40-3550B673754C}" dt="2022-08-12T16:40:48.592" v="460" actId="207"/>
          <ac:spMkLst>
            <pc:docMk/>
            <pc:sldMk cId="3111361872" sldId="4225"/>
            <ac:spMk id="6" creationId="{6C6EF0B9-131D-F47E-BA40-B70DE4CD0807}"/>
          </ac:spMkLst>
        </pc:spChg>
        <pc:spChg chg="add mod">
          <ac:chgData name="Sudarshan Chakravarthi" userId="9632d19e-631d-46a5-9e9a-d9cc496f17d0" providerId="ADAL" clId="{2874A6AB-51AD-4F67-AE40-3550B673754C}" dt="2022-08-12T16:40:48.592" v="460" actId="207"/>
          <ac:spMkLst>
            <pc:docMk/>
            <pc:sldMk cId="3111361872" sldId="4225"/>
            <ac:spMk id="7" creationId="{E3341490-8FA2-7C02-C16B-923192DDDEBD}"/>
          </ac:spMkLst>
        </pc:spChg>
        <pc:spChg chg="add mod">
          <ac:chgData name="Sudarshan Chakravarthi" userId="9632d19e-631d-46a5-9e9a-d9cc496f17d0" providerId="ADAL" clId="{2874A6AB-51AD-4F67-AE40-3550B673754C}" dt="2022-08-12T16:40:48.592" v="460" actId="207"/>
          <ac:spMkLst>
            <pc:docMk/>
            <pc:sldMk cId="3111361872" sldId="4225"/>
            <ac:spMk id="8" creationId="{213BDA62-7DA3-D7DC-07F4-EBC6192AF481}"/>
          </ac:spMkLst>
        </pc:spChg>
        <pc:spChg chg="add mod">
          <ac:chgData name="Sudarshan Chakravarthi" userId="9632d19e-631d-46a5-9e9a-d9cc496f17d0" providerId="ADAL" clId="{2874A6AB-51AD-4F67-AE40-3550B673754C}" dt="2022-08-13T11:45:59.622" v="5518"/>
          <ac:spMkLst>
            <pc:docMk/>
            <pc:sldMk cId="3111361872" sldId="4225"/>
            <ac:spMk id="9" creationId="{D9C6D090-163C-159C-5DDA-D750A31491E8}"/>
          </ac:spMkLst>
        </pc:spChg>
        <pc:picChg chg="add mod">
          <ac:chgData name="Sudarshan Chakravarthi" userId="9632d19e-631d-46a5-9e9a-d9cc496f17d0" providerId="ADAL" clId="{2874A6AB-51AD-4F67-AE40-3550B673754C}" dt="2022-08-12T16:40:43.329" v="459" actId="1076"/>
          <ac:picMkLst>
            <pc:docMk/>
            <pc:sldMk cId="3111361872" sldId="4225"/>
            <ac:picMk id="1026" creationId="{2B2D0D0F-1FC4-95E6-12CF-DE3257F15548}"/>
          </ac:picMkLst>
        </pc:picChg>
      </pc:sldChg>
      <pc:sldChg chg="addSp modSp add">
        <pc:chgData name="Sudarshan Chakravarthi" userId="9632d19e-631d-46a5-9e9a-d9cc496f17d0" providerId="ADAL" clId="{2874A6AB-51AD-4F67-AE40-3550B673754C}" dt="2023-02-21T07:39:33.913" v="5684"/>
        <pc:sldMkLst>
          <pc:docMk/>
          <pc:sldMk cId="3522475004" sldId="4226"/>
        </pc:sldMkLst>
        <pc:spChg chg="mod">
          <ac:chgData name="Sudarshan Chakravarthi" userId="9632d19e-631d-46a5-9e9a-d9cc496f17d0" providerId="ADAL" clId="{2874A6AB-51AD-4F67-AE40-3550B673754C}" dt="2023-02-21T07:39:33.913" v="5684"/>
          <ac:spMkLst>
            <pc:docMk/>
            <pc:sldMk cId="3522475004" sldId="4226"/>
            <ac:spMk id="4" creationId="{C672D385-3F10-E361-8AE5-C9C2233F7997}"/>
          </ac:spMkLst>
        </pc:spChg>
        <pc:spChg chg="mod">
          <ac:chgData name="Sudarshan Chakravarthi" userId="9632d19e-631d-46a5-9e9a-d9cc496f17d0" providerId="ADAL" clId="{2874A6AB-51AD-4F67-AE40-3550B673754C}" dt="2023-02-21T07:39:33.913" v="5684"/>
          <ac:spMkLst>
            <pc:docMk/>
            <pc:sldMk cId="3522475004" sldId="4226"/>
            <ac:spMk id="5" creationId="{F76806CC-4E87-1CCC-D068-5EC62E720108}"/>
          </ac:spMkLst>
        </pc:spChg>
        <pc:grpChg chg="add mod">
          <ac:chgData name="Sudarshan Chakravarthi" userId="9632d19e-631d-46a5-9e9a-d9cc496f17d0" providerId="ADAL" clId="{2874A6AB-51AD-4F67-AE40-3550B673754C}" dt="2023-02-21T07:39:33.913" v="5684"/>
          <ac:grpSpMkLst>
            <pc:docMk/>
            <pc:sldMk cId="3522475004" sldId="4226"/>
            <ac:grpSpMk id="2" creationId="{73059020-019B-2771-9EA6-DD1EE651892C}"/>
          </ac:grpSpMkLst>
        </pc:grpChg>
      </pc:sldChg>
      <pc:sldChg chg="addSp modSp new mod">
        <pc:chgData name="Sudarshan Chakravarthi" userId="9632d19e-631d-46a5-9e9a-d9cc496f17d0" providerId="ADAL" clId="{2874A6AB-51AD-4F67-AE40-3550B673754C}" dt="2022-08-13T11:45:46.366" v="5508"/>
        <pc:sldMkLst>
          <pc:docMk/>
          <pc:sldMk cId="2282057685" sldId="4227"/>
        </pc:sldMkLst>
        <pc:spChg chg="add mod">
          <ac:chgData name="Sudarshan Chakravarthi" userId="9632d19e-631d-46a5-9e9a-d9cc496f17d0" providerId="ADAL" clId="{2874A6AB-51AD-4F67-AE40-3550B673754C}" dt="2022-08-13T09:13:55.773" v="880" actId="1076"/>
          <ac:spMkLst>
            <pc:docMk/>
            <pc:sldMk cId="2282057685" sldId="4227"/>
            <ac:spMk id="5" creationId="{C081AD5C-D48F-56F4-614A-2E3387D694E4}"/>
          </ac:spMkLst>
        </pc:spChg>
        <pc:spChg chg="add mod">
          <ac:chgData name="Sudarshan Chakravarthi" userId="9632d19e-631d-46a5-9e9a-d9cc496f17d0" providerId="ADAL" clId="{2874A6AB-51AD-4F67-AE40-3550B673754C}" dt="2022-08-13T11:45:46.366" v="5508"/>
          <ac:spMkLst>
            <pc:docMk/>
            <pc:sldMk cId="2282057685" sldId="4227"/>
            <ac:spMk id="6" creationId="{B5CB9E70-79B7-273C-8428-28E6004BAA54}"/>
          </ac:spMkLst>
        </pc:spChg>
        <pc:picChg chg="add mod">
          <ac:chgData name="Sudarshan Chakravarthi" userId="9632d19e-631d-46a5-9e9a-d9cc496f17d0" providerId="ADAL" clId="{2874A6AB-51AD-4F67-AE40-3550B673754C}" dt="2022-08-13T09:09:22.702" v="484" actId="1076"/>
          <ac:picMkLst>
            <pc:docMk/>
            <pc:sldMk cId="2282057685" sldId="4227"/>
            <ac:picMk id="3" creationId="{3F3BBB5D-E18F-A9FB-18A1-4F88A972C32E}"/>
          </ac:picMkLst>
        </pc:picChg>
      </pc:sldChg>
      <pc:sldChg chg="addSp delSp modSp new mod">
        <pc:chgData name="Sudarshan Chakravarthi" userId="9632d19e-631d-46a5-9e9a-d9cc496f17d0" providerId="ADAL" clId="{2874A6AB-51AD-4F67-AE40-3550B673754C}" dt="2022-08-13T09:48:32.400" v="2107" actId="20577"/>
        <pc:sldMkLst>
          <pc:docMk/>
          <pc:sldMk cId="2763145833" sldId="4228"/>
        </pc:sldMkLst>
        <pc:spChg chg="add del mod">
          <ac:chgData name="Sudarshan Chakravarthi" userId="9632d19e-631d-46a5-9e9a-d9cc496f17d0" providerId="ADAL" clId="{2874A6AB-51AD-4F67-AE40-3550B673754C}" dt="2022-08-13T09:35:07.934" v="1696" actId="478"/>
          <ac:spMkLst>
            <pc:docMk/>
            <pc:sldMk cId="2763145833" sldId="4228"/>
            <ac:spMk id="3" creationId="{61D0899A-2499-8807-A78A-9537FC79C1C3}"/>
          </ac:spMkLst>
        </pc:spChg>
        <pc:spChg chg="del mod topLvl">
          <ac:chgData name="Sudarshan Chakravarthi" userId="9632d19e-631d-46a5-9e9a-d9cc496f17d0" providerId="ADAL" clId="{2874A6AB-51AD-4F67-AE40-3550B673754C}" dt="2022-08-13T09:31:28.359" v="1435" actId="478"/>
          <ac:spMkLst>
            <pc:docMk/>
            <pc:sldMk cId="2763145833" sldId="4228"/>
            <ac:spMk id="5" creationId="{1D507A50-C313-9C7E-A990-14648340BB66}"/>
          </ac:spMkLst>
        </pc:spChg>
        <pc:spChg chg="del mod topLvl">
          <ac:chgData name="Sudarshan Chakravarthi" userId="9632d19e-631d-46a5-9e9a-d9cc496f17d0" providerId="ADAL" clId="{2874A6AB-51AD-4F67-AE40-3550B673754C}" dt="2022-08-13T09:45:10.563" v="1877" actId="478"/>
          <ac:spMkLst>
            <pc:docMk/>
            <pc:sldMk cId="2763145833" sldId="4228"/>
            <ac:spMk id="6" creationId="{6A70AE59-05EC-DBCD-1421-27A49CAD3C9D}"/>
          </ac:spMkLst>
        </pc:spChg>
        <pc:spChg chg="del mod topLvl">
          <ac:chgData name="Sudarshan Chakravarthi" userId="9632d19e-631d-46a5-9e9a-d9cc496f17d0" providerId="ADAL" clId="{2874A6AB-51AD-4F67-AE40-3550B673754C}" dt="2022-08-13T09:22:45.475" v="979" actId="478"/>
          <ac:spMkLst>
            <pc:docMk/>
            <pc:sldMk cId="2763145833" sldId="4228"/>
            <ac:spMk id="7" creationId="{4CA69866-4D26-1144-BA8D-847BF11DBB18}"/>
          </ac:spMkLst>
        </pc:spChg>
        <pc:spChg chg="del mod topLvl">
          <ac:chgData name="Sudarshan Chakravarthi" userId="9632d19e-631d-46a5-9e9a-d9cc496f17d0" providerId="ADAL" clId="{2874A6AB-51AD-4F67-AE40-3550B673754C}" dt="2022-08-13T09:22:44.922" v="978" actId="478"/>
          <ac:spMkLst>
            <pc:docMk/>
            <pc:sldMk cId="2763145833" sldId="4228"/>
            <ac:spMk id="8" creationId="{6D19E355-522D-45AC-7058-6B4823EBC9A9}"/>
          </ac:spMkLst>
        </pc:spChg>
        <pc:spChg chg="del mod topLvl">
          <ac:chgData name="Sudarshan Chakravarthi" userId="9632d19e-631d-46a5-9e9a-d9cc496f17d0" providerId="ADAL" clId="{2874A6AB-51AD-4F67-AE40-3550B673754C}" dt="2022-08-13T09:22:44.302" v="977" actId="478"/>
          <ac:spMkLst>
            <pc:docMk/>
            <pc:sldMk cId="2763145833" sldId="4228"/>
            <ac:spMk id="9" creationId="{68CD9C71-7D13-D14D-B969-0E03AF074E72}"/>
          </ac:spMkLst>
        </pc:spChg>
        <pc:spChg chg="del mod topLvl">
          <ac:chgData name="Sudarshan Chakravarthi" userId="9632d19e-631d-46a5-9e9a-d9cc496f17d0" providerId="ADAL" clId="{2874A6AB-51AD-4F67-AE40-3550B673754C}" dt="2022-08-13T09:23:13.122" v="982" actId="478"/>
          <ac:spMkLst>
            <pc:docMk/>
            <pc:sldMk cId="2763145833" sldId="4228"/>
            <ac:spMk id="10" creationId="{1739B0C4-EC88-9600-CF9E-14ED7C6C8076}"/>
          </ac:spMkLst>
        </pc:spChg>
        <pc:spChg chg="del mod topLvl">
          <ac:chgData name="Sudarshan Chakravarthi" userId="9632d19e-631d-46a5-9e9a-d9cc496f17d0" providerId="ADAL" clId="{2874A6AB-51AD-4F67-AE40-3550B673754C}" dt="2022-08-13T09:23:11.382" v="981" actId="478"/>
          <ac:spMkLst>
            <pc:docMk/>
            <pc:sldMk cId="2763145833" sldId="4228"/>
            <ac:spMk id="11" creationId="{8555733B-14AF-2686-C1EC-4037A0B51800}"/>
          </ac:spMkLst>
        </pc:spChg>
        <pc:spChg chg="del mod topLvl">
          <ac:chgData name="Sudarshan Chakravarthi" userId="9632d19e-631d-46a5-9e9a-d9cc496f17d0" providerId="ADAL" clId="{2874A6AB-51AD-4F67-AE40-3550B673754C}" dt="2022-08-13T09:31:30.696" v="1436" actId="478"/>
          <ac:spMkLst>
            <pc:docMk/>
            <pc:sldMk cId="2763145833" sldId="4228"/>
            <ac:spMk id="12" creationId="{F6113929-1AE3-5F73-2E44-030A87BCDCB2}"/>
          </ac:spMkLst>
        </pc:spChg>
        <pc:spChg chg="del mod topLvl">
          <ac:chgData name="Sudarshan Chakravarthi" userId="9632d19e-631d-46a5-9e9a-d9cc496f17d0" providerId="ADAL" clId="{2874A6AB-51AD-4F67-AE40-3550B673754C}" dt="2022-08-13T09:31:30.696" v="1436" actId="478"/>
          <ac:spMkLst>
            <pc:docMk/>
            <pc:sldMk cId="2763145833" sldId="4228"/>
            <ac:spMk id="13" creationId="{E5F35871-DFEB-531B-2C4F-C28FD6F13095}"/>
          </ac:spMkLst>
        </pc:spChg>
        <pc:spChg chg="mod">
          <ac:chgData name="Sudarshan Chakravarthi" userId="9632d19e-631d-46a5-9e9a-d9cc496f17d0" providerId="ADAL" clId="{2874A6AB-51AD-4F67-AE40-3550B673754C}" dt="2022-08-13T09:21:52.007" v="922" actId="165"/>
          <ac:spMkLst>
            <pc:docMk/>
            <pc:sldMk cId="2763145833" sldId="4228"/>
            <ac:spMk id="15" creationId="{EACAFCD4-044C-5930-3569-18421D1FA8CC}"/>
          </ac:spMkLst>
        </pc:spChg>
        <pc:spChg chg="mod">
          <ac:chgData name="Sudarshan Chakravarthi" userId="9632d19e-631d-46a5-9e9a-d9cc496f17d0" providerId="ADAL" clId="{2874A6AB-51AD-4F67-AE40-3550B673754C}" dt="2022-08-13T09:21:52.007" v="922" actId="165"/>
          <ac:spMkLst>
            <pc:docMk/>
            <pc:sldMk cId="2763145833" sldId="4228"/>
            <ac:spMk id="16" creationId="{1CD572E5-759D-068B-41D5-113AE0D12121}"/>
          </ac:spMkLst>
        </pc:spChg>
        <pc:spChg chg="add del mod">
          <ac:chgData name="Sudarshan Chakravarthi" userId="9632d19e-631d-46a5-9e9a-d9cc496f17d0" providerId="ADAL" clId="{2874A6AB-51AD-4F67-AE40-3550B673754C}" dt="2022-08-13T09:45:50.072" v="1914" actId="478"/>
          <ac:spMkLst>
            <pc:docMk/>
            <pc:sldMk cId="2763145833" sldId="4228"/>
            <ac:spMk id="17" creationId="{EC43A015-5D87-B2C8-0A66-9377A1E49ECF}"/>
          </ac:spMkLst>
        </pc:spChg>
        <pc:spChg chg="add del mod">
          <ac:chgData name="Sudarshan Chakravarthi" userId="9632d19e-631d-46a5-9e9a-d9cc496f17d0" providerId="ADAL" clId="{2874A6AB-51AD-4F67-AE40-3550B673754C}" dt="2022-08-13T09:45:35.496" v="1896" actId="478"/>
          <ac:spMkLst>
            <pc:docMk/>
            <pc:sldMk cId="2763145833" sldId="4228"/>
            <ac:spMk id="18" creationId="{F2E2AF1F-1E47-C9A7-369E-17593553105A}"/>
          </ac:spMkLst>
        </pc:spChg>
        <pc:spChg chg="add del mod">
          <ac:chgData name="Sudarshan Chakravarthi" userId="9632d19e-631d-46a5-9e9a-d9cc496f17d0" providerId="ADAL" clId="{2874A6AB-51AD-4F67-AE40-3550B673754C}" dt="2022-08-13T09:31:34.560" v="1437" actId="478"/>
          <ac:spMkLst>
            <pc:docMk/>
            <pc:sldMk cId="2763145833" sldId="4228"/>
            <ac:spMk id="19" creationId="{64F7490D-994D-F60D-F83D-F279A3CDFA39}"/>
          </ac:spMkLst>
        </pc:spChg>
        <pc:spChg chg="add del mod">
          <ac:chgData name="Sudarshan Chakravarthi" userId="9632d19e-631d-46a5-9e9a-d9cc496f17d0" providerId="ADAL" clId="{2874A6AB-51AD-4F67-AE40-3550B673754C}" dt="2022-08-13T09:30:52.604" v="1423" actId="478"/>
          <ac:spMkLst>
            <pc:docMk/>
            <pc:sldMk cId="2763145833" sldId="4228"/>
            <ac:spMk id="20" creationId="{FBBFB532-9B93-8C64-509E-437B1294472F}"/>
          </ac:spMkLst>
        </pc:spChg>
        <pc:spChg chg="add mod">
          <ac:chgData name="Sudarshan Chakravarthi" userId="9632d19e-631d-46a5-9e9a-d9cc496f17d0" providerId="ADAL" clId="{2874A6AB-51AD-4F67-AE40-3550B673754C}" dt="2022-08-13T09:45:55.225" v="1915" actId="1076"/>
          <ac:spMkLst>
            <pc:docMk/>
            <pc:sldMk cId="2763145833" sldId="4228"/>
            <ac:spMk id="21" creationId="{93A6D8EA-3DF2-0675-70CC-DB4EF0539100}"/>
          </ac:spMkLst>
        </pc:spChg>
        <pc:spChg chg="add mod">
          <ac:chgData name="Sudarshan Chakravarthi" userId="9632d19e-631d-46a5-9e9a-d9cc496f17d0" providerId="ADAL" clId="{2874A6AB-51AD-4F67-AE40-3550B673754C}" dt="2022-08-13T09:39:48.627" v="1706" actId="1076"/>
          <ac:spMkLst>
            <pc:docMk/>
            <pc:sldMk cId="2763145833" sldId="4228"/>
            <ac:spMk id="22" creationId="{23857704-98EF-AA42-6471-CC58E5359DCD}"/>
          </ac:spMkLst>
        </pc:spChg>
        <pc:spChg chg="add mod">
          <ac:chgData name="Sudarshan Chakravarthi" userId="9632d19e-631d-46a5-9e9a-d9cc496f17d0" providerId="ADAL" clId="{2874A6AB-51AD-4F67-AE40-3550B673754C}" dt="2022-08-13T09:39:48.627" v="1706" actId="1076"/>
          <ac:spMkLst>
            <pc:docMk/>
            <pc:sldMk cId="2763145833" sldId="4228"/>
            <ac:spMk id="23" creationId="{A4777CCB-73DD-8965-DDF5-C7E452AC55A5}"/>
          </ac:spMkLst>
        </pc:spChg>
        <pc:spChg chg="add mod">
          <ac:chgData name="Sudarshan Chakravarthi" userId="9632d19e-631d-46a5-9e9a-d9cc496f17d0" providerId="ADAL" clId="{2874A6AB-51AD-4F67-AE40-3550B673754C}" dt="2022-08-13T09:46:07.948" v="1934" actId="1037"/>
          <ac:spMkLst>
            <pc:docMk/>
            <pc:sldMk cId="2763145833" sldId="4228"/>
            <ac:spMk id="28" creationId="{CA79E4B0-2C1D-9AE6-02E1-9C5802050A9D}"/>
          </ac:spMkLst>
        </pc:spChg>
        <pc:spChg chg="add mod">
          <ac:chgData name="Sudarshan Chakravarthi" userId="9632d19e-631d-46a5-9e9a-d9cc496f17d0" providerId="ADAL" clId="{2874A6AB-51AD-4F67-AE40-3550B673754C}" dt="2022-08-13T09:46:21.797" v="1984" actId="1037"/>
          <ac:spMkLst>
            <pc:docMk/>
            <pc:sldMk cId="2763145833" sldId="4228"/>
            <ac:spMk id="29" creationId="{D3C4163B-23B5-B64B-42A0-BA86F34DE173}"/>
          </ac:spMkLst>
        </pc:spChg>
        <pc:spChg chg="add mod">
          <ac:chgData name="Sudarshan Chakravarthi" userId="9632d19e-631d-46a5-9e9a-d9cc496f17d0" providerId="ADAL" clId="{2874A6AB-51AD-4F67-AE40-3550B673754C}" dt="2022-08-13T09:46:32.937" v="2027" actId="1038"/>
          <ac:spMkLst>
            <pc:docMk/>
            <pc:sldMk cId="2763145833" sldId="4228"/>
            <ac:spMk id="31" creationId="{E6A085B4-483B-58CD-59BE-B465030696BB}"/>
          </ac:spMkLst>
        </pc:spChg>
        <pc:spChg chg="add mod">
          <ac:chgData name="Sudarshan Chakravarthi" userId="9632d19e-631d-46a5-9e9a-d9cc496f17d0" providerId="ADAL" clId="{2874A6AB-51AD-4F67-AE40-3550B673754C}" dt="2022-08-13T09:46:32.937" v="2027" actId="1038"/>
          <ac:spMkLst>
            <pc:docMk/>
            <pc:sldMk cId="2763145833" sldId="4228"/>
            <ac:spMk id="32" creationId="{34D8901D-1A37-3E63-718B-FDB6110B6657}"/>
          </ac:spMkLst>
        </pc:spChg>
        <pc:spChg chg="add mod">
          <ac:chgData name="Sudarshan Chakravarthi" userId="9632d19e-631d-46a5-9e9a-d9cc496f17d0" providerId="ADAL" clId="{2874A6AB-51AD-4F67-AE40-3550B673754C}" dt="2022-08-13T09:47:02.948" v="2031" actId="207"/>
          <ac:spMkLst>
            <pc:docMk/>
            <pc:sldMk cId="2763145833" sldId="4228"/>
            <ac:spMk id="33" creationId="{4F7BFCA1-991D-45FA-70F8-E91A555C75A0}"/>
          </ac:spMkLst>
        </pc:spChg>
        <pc:spChg chg="add mod">
          <ac:chgData name="Sudarshan Chakravarthi" userId="9632d19e-631d-46a5-9e9a-d9cc496f17d0" providerId="ADAL" clId="{2874A6AB-51AD-4F67-AE40-3550B673754C}" dt="2022-08-13T09:46:32.937" v="2027" actId="1038"/>
          <ac:spMkLst>
            <pc:docMk/>
            <pc:sldMk cId="2763145833" sldId="4228"/>
            <ac:spMk id="34" creationId="{E044F5E7-4095-6A89-4505-A3BF2E7A2420}"/>
          </ac:spMkLst>
        </pc:spChg>
        <pc:spChg chg="add mod">
          <ac:chgData name="Sudarshan Chakravarthi" userId="9632d19e-631d-46a5-9e9a-d9cc496f17d0" providerId="ADAL" clId="{2874A6AB-51AD-4F67-AE40-3550B673754C}" dt="2022-08-13T09:45:21.733" v="1881" actId="1076"/>
          <ac:spMkLst>
            <pc:docMk/>
            <pc:sldMk cId="2763145833" sldId="4228"/>
            <ac:spMk id="35" creationId="{2D6ED02D-4206-C610-440F-407D35AC27F2}"/>
          </ac:spMkLst>
        </pc:spChg>
        <pc:spChg chg="add mod">
          <ac:chgData name="Sudarshan Chakravarthi" userId="9632d19e-631d-46a5-9e9a-d9cc496f17d0" providerId="ADAL" clId="{2874A6AB-51AD-4F67-AE40-3550B673754C}" dt="2022-08-13T09:45:32.773" v="1895" actId="6549"/>
          <ac:spMkLst>
            <pc:docMk/>
            <pc:sldMk cId="2763145833" sldId="4228"/>
            <ac:spMk id="36" creationId="{0D301CD3-23F3-B5A7-73FA-FA42D2D77467}"/>
          </ac:spMkLst>
        </pc:spChg>
        <pc:spChg chg="add mod">
          <ac:chgData name="Sudarshan Chakravarthi" userId="9632d19e-631d-46a5-9e9a-d9cc496f17d0" providerId="ADAL" clId="{2874A6AB-51AD-4F67-AE40-3550B673754C}" dt="2022-08-13T09:45:47.565" v="1913" actId="6549"/>
          <ac:spMkLst>
            <pc:docMk/>
            <pc:sldMk cId="2763145833" sldId="4228"/>
            <ac:spMk id="37" creationId="{903E43F6-6ED7-0972-3EC5-D5B5B1DC898C}"/>
          </ac:spMkLst>
        </pc:spChg>
        <pc:spChg chg="add mod">
          <ac:chgData name="Sudarshan Chakravarthi" userId="9632d19e-631d-46a5-9e9a-d9cc496f17d0" providerId="ADAL" clId="{2874A6AB-51AD-4F67-AE40-3550B673754C}" dt="2022-08-13T09:47:35.465" v="2041" actId="1076"/>
          <ac:spMkLst>
            <pc:docMk/>
            <pc:sldMk cId="2763145833" sldId="4228"/>
            <ac:spMk id="41" creationId="{4DD945DE-616C-0FD5-2A8E-F0723E942F4F}"/>
          </ac:spMkLst>
        </pc:spChg>
        <pc:spChg chg="add mod">
          <ac:chgData name="Sudarshan Chakravarthi" userId="9632d19e-631d-46a5-9e9a-d9cc496f17d0" providerId="ADAL" clId="{2874A6AB-51AD-4F67-AE40-3550B673754C}" dt="2022-08-13T09:47:44.758" v="2045" actId="20577"/>
          <ac:spMkLst>
            <pc:docMk/>
            <pc:sldMk cId="2763145833" sldId="4228"/>
            <ac:spMk id="42" creationId="{0D842A0D-250E-9377-AAC6-29DD3E1607C0}"/>
          </ac:spMkLst>
        </pc:spChg>
        <pc:spChg chg="add mod">
          <ac:chgData name="Sudarshan Chakravarthi" userId="9632d19e-631d-46a5-9e9a-d9cc496f17d0" providerId="ADAL" clId="{2874A6AB-51AD-4F67-AE40-3550B673754C}" dt="2022-08-13T09:48:32.400" v="2107" actId="20577"/>
          <ac:spMkLst>
            <pc:docMk/>
            <pc:sldMk cId="2763145833" sldId="4228"/>
            <ac:spMk id="43" creationId="{C7B9407B-2565-75BB-8662-45015A1E3CEF}"/>
          </ac:spMkLst>
        </pc:spChg>
        <pc:spChg chg="add mod">
          <ac:chgData name="Sudarshan Chakravarthi" userId="9632d19e-631d-46a5-9e9a-d9cc496f17d0" providerId="ADAL" clId="{2874A6AB-51AD-4F67-AE40-3550B673754C}" dt="2022-08-13T09:48:07.564" v="2046"/>
          <ac:spMkLst>
            <pc:docMk/>
            <pc:sldMk cId="2763145833" sldId="4228"/>
            <ac:spMk id="45" creationId="{87EA5CB1-5C92-1E65-F54B-93D94DBE0395}"/>
          </ac:spMkLst>
        </pc:spChg>
        <pc:grpChg chg="add del mod">
          <ac:chgData name="Sudarshan Chakravarthi" userId="9632d19e-631d-46a5-9e9a-d9cc496f17d0" providerId="ADAL" clId="{2874A6AB-51AD-4F67-AE40-3550B673754C}" dt="2022-08-13T09:21:52.007" v="922" actId="165"/>
          <ac:grpSpMkLst>
            <pc:docMk/>
            <pc:sldMk cId="2763145833" sldId="4228"/>
            <ac:grpSpMk id="4" creationId="{AA5EA6FD-D9EA-E48C-9B5B-BC19D875DD01}"/>
          </ac:grpSpMkLst>
        </pc:grpChg>
        <pc:grpChg chg="del mod topLvl">
          <ac:chgData name="Sudarshan Chakravarthi" userId="9632d19e-631d-46a5-9e9a-d9cc496f17d0" providerId="ADAL" clId="{2874A6AB-51AD-4F67-AE40-3550B673754C}" dt="2022-08-13T09:35:05.431" v="1695" actId="478"/>
          <ac:grpSpMkLst>
            <pc:docMk/>
            <pc:sldMk cId="2763145833" sldId="4228"/>
            <ac:grpSpMk id="14" creationId="{D3E04200-FBCD-E072-A6BE-817353BA3BC9}"/>
          </ac:grpSpMkLst>
        </pc:grpChg>
        <pc:grpChg chg="add mod">
          <ac:chgData name="Sudarshan Chakravarthi" userId="9632d19e-631d-46a5-9e9a-d9cc496f17d0" providerId="ADAL" clId="{2874A6AB-51AD-4F67-AE40-3550B673754C}" dt="2022-08-13T09:46:07.948" v="1934" actId="1037"/>
          <ac:grpSpMkLst>
            <pc:docMk/>
            <pc:sldMk cId="2763145833" sldId="4228"/>
            <ac:grpSpMk id="38" creationId="{ADC0A35F-4999-CF81-D3C1-FA23124BE5E7}"/>
          </ac:grpSpMkLst>
        </pc:grpChg>
        <pc:grpChg chg="add mod">
          <ac:chgData name="Sudarshan Chakravarthi" userId="9632d19e-631d-46a5-9e9a-d9cc496f17d0" providerId="ADAL" clId="{2874A6AB-51AD-4F67-AE40-3550B673754C}" dt="2022-08-13T09:46:21.797" v="1984" actId="1037"/>
          <ac:grpSpMkLst>
            <pc:docMk/>
            <pc:sldMk cId="2763145833" sldId="4228"/>
            <ac:grpSpMk id="39" creationId="{BBFDA9C9-CDD4-CB39-5D07-76B98F044C3B}"/>
          </ac:grpSpMkLst>
        </pc:grpChg>
        <pc:grpChg chg="add mod">
          <ac:chgData name="Sudarshan Chakravarthi" userId="9632d19e-631d-46a5-9e9a-d9cc496f17d0" providerId="ADAL" clId="{2874A6AB-51AD-4F67-AE40-3550B673754C}" dt="2022-08-13T09:46:32.937" v="2027" actId="1038"/>
          <ac:grpSpMkLst>
            <pc:docMk/>
            <pc:sldMk cId="2763145833" sldId="4228"/>
            <ac:grpSpMk id="40" creationId="{8DB47B90-DF51-C67E-2D54-680FDB8089F1}"/>
          </ac:grpSpMkLst>
        </pc:grpChg>
        <pc:picChg chg="add mod">
          <ac:chgData name="Sudarshan Chakravarthi" userId="9632d19e-631d-46a5-9e9a-d9cc496f17d0" providerId="ADAL" clId="{2874A6AB-51AD-4F67-AE40-3550B673754C}" dt="2022-08-13T09:46:07.948" v="1934" actId="1037"/>
          <ac:picMkLst>
            <pc:docMk/>
            <pc:sldMk cId="2763145833" sldId="4228"/>
            <ac:picMk id="24" creationId="{2EED3F96-5B60-9C37-648B-0E67727F0D5F}"/>
          </ac:picMkLst>
        </pc:picChg>
        <pc:picChg chg="add mod">
          <ac:chgData name="Sudarshan Chakravarthi" userId="9632d19e-631d-46a5-9e9a-d9cc496f17d0" providerId="ADAL" clId="{2874A6AB-51AD-4F67-AE40-3550B673754C}" dt="2022-08-13T09:46:21.797" v="1984" actId="1037"/>
          <ac:picMkLst>
            <pc:docMk/>
            <pc:sldMk cId="2763145833" sldId="4228"/>
            <ac:picMk id="25" creationId="{D98656FE-AF4C-CDA9-7439-9E02872E9656}"/>
          </ac:picMkLst>
        </pc:picChg>
        <pc:picChg chg="add mod">
          <ac:chgData name="Sudarshan Chakravarthi" userId="9632d19e-631d-46a5-9e9a-d9cc496f17d0" providerId="ADAL" clId="{2874A6AB-51AD-4F67-AE40-3550B673754C}" dt="2022-08-13T09:46:21.797" v="1984" actId="1037"/>
          <ac:picMkLst>
            <pc:docMk/>
            <pc:sldMk cId="2763145833" sldId="4228"/>
            <ac:picMk id="26" creationId="{06759E83-C75F-5D19-B2EA-7FF033B60B77}"/>
          </ac:picMkLst>
        </pc:picChg>
        <pc:picChg chg="add mod">
          <ac:chgData name="Sudarshan Chakravarthi" userId="9632d19e-631d-46a5-9e9a-d9cc496f17d0" providerId="ADAL" clId="{2874A6AB-51AD-4F67-AE40-3550B673754C}" dt="2022-08-13T09:46:32.937" v="2027" actId="1038"/>
          <ac:picMkLst>
            <pc:docMk/>
            <pc:sldMk cId="2763145833" sldId="4228"/>
            <ac:picMk id="27" creationId="{94B14DB7-0580-77B9-DC56-F5CBC6596B48}"/>
          </ac:picMkLst>
        </pc:picChg>
        <pc:picChg chg="add mod">
          <ac:chgData name="Sudarshan Chakravarthi" userId="9632d19e-631d-46a5-9e9a-d9cc496f17d0" providerId="ADAL" clId="{2874A6AB-51AD-4F67-AE40-3550B673754C}" dt="2022-08-13T09:46:53.857" v="2030" actId="208"/>
          <ac:picMkLst>
            <pc:docMk/>
            <pc:sldMk cId="2763145833" sldId="4228"/>
            <ac:picMk id="30" creationId="{8FDBD226-D5E6-B9E0-5354-DAC845C197CC}"/>
          </ac:picMkLst>
        </pc:picChg>
        <pc:picChg chg="add mod">
          <ac:chgData name="Sudarshan Chakravarthi" userId="9632d19e-631d-46a5-9e9a-d9cc496f17d0" providerId="ADAL" clId="{2874A6AB-51AD-4F67-AE40-3550B673754C}" dt="2022-08-13T09:48:07.564" v="2046"/>
          <ac:picMkLst>
            <pc:docMk/>
            <pc:sldMk cId="2763145833" sldId="4228"/>
            <ac:picMk id="44" creationId="{BB3D2E4C-C218-7FF5-3093-78F45C701AD9}"/>
          </ac:picMkLst>
        </pc:picChg>
        <pc:picChg chg="add del mod">
          <ac:chgData name="Sudarshan Chakravarthi" userId="9632d19e-631d-46a5-9e9a-d9cc496f17d0" providerId="ADAL" clId="{2874A6AB-51AD-4F67-AE40-3550B673754C}" dt="2022-08-13T09:44:07.904" v="1846" actId="478"/>
          <ac:picMkLst>
            <pc:docMk/>
            <pc:sldMk cId="2763145833" sldId="4228"/>
            <ac:picMk id="1026" creationId="{66A73287-3AA6-1328-658D-3F890CD8ED6E}"/>
          </ac:picMkLst>
        </pc:picChg>
      </pc:sldChg>
      <pc:sldChg chg="addSp delSp modSp add mod">
        <pc:chgData name="Sudarshan Chakravarthi" userId="9632d19e-631d-46a5-9e9a-d9cc496f17d0" providerId="ADAL" clId="{2874A6AB-51AD-4F67-AE40-3550B673754C}" dt="2022-08-13T11:43:29.694" v="5507" actId="1076"/>
        <pc:sldMkLst>
          <pc:docMk/>
          <pc:sldMk cId="2903111250" sldId="4229"/>
        </pc:sldMkLst>
        <pc:spChg chg="add mod">
          <ac:chgData name="Sudarshan Chakravarthi" userId="9632d19e-631d-46a5-9e9a-d9cc496f17d0" providerId="ADAL" clId="{2874A6AB-51AD-4F67-AE40-3550B673754C}" dt="2022-08-13T11:43:29.694" v="5507" actId="1076"/>
          <ac:spMkLst>
            <pc:docMk/>
            <pc:sldMk cId="2903111250" sldId="4229"/>
            <ac:spMk id="4" creationId="{86576145-A3F1-EA67-8B5D-54E157C30300}"/>
          </ac:spMkLst>
        </pc:spChg>
        <pc:spChg chg="del">
          <ac:chgData name="Sudarshan Chakravarthi" userId="9632d19e-631d-46a5-9e9a-d9cc496f17d0" providerId="ADAL" clId="{2874A6AB-51AD-4F67-AE40-3550B673754C}" dt="2022-08-13T09:49:21.750" v="2158" actId="478"/>
          <ac:spMkLst>
            <pc:docMk/>
            <pc:sldMk cId="2903111250" sldId="4229"/>
            <ac:spMk id="21" creationId="{93A6D8EA-3DF2-0675-70CC-DB4EF0539100}"/>
          </ac:spMkLst>
        </pc:spChg>
        <pc:spChg chg="del">
          <ac:chgData name="Sudarshan Chakravarthi" userId="9632d19e-631d-46a5-9e9a-d9cc496f17d0" providerId="ADAL" clId="{2874A6AB-51AD-4F67-AE40-3550B673754C}" dt="2022-08-13T09:49:21.750" v="2158" actId="478"/>
          <ac:spMkLst>
            <pc:docMk/>
            <pc:sldMk cId="2903111250" sldId="4229"/>
            <ac:spMk id="22" creationId="{23857704-98EF-AA42-6471-CC58E5359DCD}"/>
          </ac:spMkLst>
        </pc:spChg>
        <pc:spChg chg="del">
          <ac:chgData name="Sudarshan Chakravarthi" userId="9632d19e-631d-46a5-9e9a-d9cc496f17d0" providerId="ADAL" clId="{2874A6AB-51AD-4F67-AE40-3550B673754C}" dt="2022-08-13T09:49:21.750" v="2158" actId="478"/>
          <ac:spMkLst>
            <pc:docMk/>
            <pc:sldMk cId="2903111250" sldId="4229"/>
            <ac:spMk id="23" creationId="{A4777CCB-73DD-8965-DDF5-C7E452AC55A5}"/>
          </ac:spMkLst>
        </pc:spChg>
        <pc:spChg chg="del">
          <ac:chgData name="Sudarshan Chakravarthi" userId="9632d19e-631d-46a5-9e9a-d9cc496f17d0" providerId="ADAL" clId="{2874A6AB-51AD-4F67-AE40-3550B673754C}" dt="2022-08-13T09:49:21.750" v="2158" actId="478"/>
          <ac:spMkLst>
            <pc:docMk/>
            <pc:sldMk cId="2903111250" sldId="4229"/>
            <ac:spMk id="35" creationId="{2D6ED02D-4206-C610-440F-407D35AC27F2}"/>
          </ac:spMkLst>
        </pc:spChg>
        <pc:spChg chg="del">
          <ac:chgData name="Sudarshan Chakravarthi" userId="9632d19e-631d-46a5-9e9a-d9cc496f17d0" providerId="ADAL" clId="{2874A6AB-51AD-4F67-AE40-3550B673754C}" dt="2022-08-13T09:49:21.750" v="2158" actId="478"/>
          <ac:spMkLst>
            <pc:docMk/>
            <pc:sldMk cId="2903111250" sldId="4229"/>
            <ac:spMk id="36" creationId="{0D301CD3-23F3-B5A7-73FA-FA42D2D77467}"/>
          </ac:spMkLst>
        </pc:spChg>
        <pc:spChg chg="del">
          <ac:chgData name="Sudarshan Chakravarthi" userId="9632d19e-631d-46a5-9e9a-d9cc496f17d0" providerId="ADAL" clId="{2874A6AB-51AD-4F67-AE40-3550B673754C}" dt="2022-08-13T09:49:21.750" v="2158" actId="478"/>
          <ac:spMkLst>
            <pc:docMk/>
            <pc:sldMk cId="2903111250" sldId="4229"/>
            <ac:spMk id="37" creationId="{903E43F6-6ED7-0972-3EC5-D5B5B1DC898C}"/>
          </ac:spMkLst>
        </pc:spChg>
        <pc:spChg chg="del">
          <ac:chgData name="Sudarshan Chakravarthi" userId="9632d19e-631d-46a5-9e9a-d9cc496f17d0" providerId="ADAL" clId="{2874A6AB-51AD-4F67-AE40-3550B673754C}" dt="2022-08-13T09:49:16.350" v="2157" actId="478"/>
          <ac:spMkLst>
            <pc:docMk/>
            <pc:sldMk cId="2903111250" sldId="4229"/>
            <ac:spMk id="41" creationId="{4DD945DE-616C-0FD5-2A8E-F0723E942F4F}"/>
          </ac:spMkLst>
        </pc:spChg>
        <pc:spChg chg="del">
          <ac:chgData name="Sudarshan Chakravarthi" userId="9632d19e-631d-46a5-9e9a-d9cc496f17d0" providerId="ADAL" clId="{2874A6AB-51AD-4F67-AE40-3550B673754C}" dt="2022-08-13T09:49:16.350" v="2157" actId="478"/>
          <ac:spMkLst>
            <pc:docMk/>
            <pc:sldMk cId="2903111250" sldId="4229"/>
            <ac:spMk id="42" creationId="{0D842A0D-250E-9377-AAC6-29DD3E1607C0}"/>
          </ac:spMkLst>
        </pc:spChg>
        <pc:spChg chg="mod">
          <ac:chgData name="Sudarshan Chakravarthi" userId="9632d19e-631d-46a5-9e9a-d9cc496f17d0" providerId="ADAL" clId="{2874A6AB-51AD-4F67-AE40-3550B673754C}" dt="2022-08-13T09:49:11.189" v="2156" actId="20577"/>
          <ac:spMkLst>
            <pc:docMk/>
            <pc:sldMk cId="2903111250" sldId="4229"/>
            <ac:spMk id="43" creationId="{C7B9407B-2565-75BB-8662-45015A1E3CEF}"/>
          </ac:spMkLst>
        </pc:spChg>
        <pc:grpChg chg="del">
          <ac:chgData name="Sudarshan Chakravarthi" userId="9632d19e-631d-46a5-9e9a-d9cc496f17d0" providerId="ADAL" clId="{2874A6AB-51AD-4F67-AE40-3550B673754C}" dt="2022-08-13T09:49:16.350" v="2157" actId="478"/>
          <ac:grpSpMkLst>
            <pc:docMk/>
            <pc:sldMk cId="2903111250" sldId="4229"/>
            <ac:grpSpMk id="38" creationId="{ADC0A35F-4999-CF81-D3C1-FA23124BE5E7}"/>
          </ac:grpSpMkLst>
        </pc:grpChg>
        <pc:grpChg chg="del">
          <ac:chgData name="Sudarshan Chakravarthi" userId="9632d19e-631d-46a5-9e9a-d9cc496f17d0" providerId="ADAL" clId="{2874A6AB-51AD-4F67-AE40-3550B673754C}" dt="2022-08-13T09:49:16.350" v="2157" actId="478"/>
          <ac:grpSpMkLst>
            <pc:docMk/>
            <pc:sldMk cId="2903111250" sldId="4229"/>
            <ac:grpSpMk id="39" creationId="{BBFDA9C9-CDD4-CB39-5D07-76B98F044C3B}"/>
          </ac:grpSpMkLst>
        </pc:grpChg>
        <pc:grpChg chg="del">
          <ac:chgData name="Sudarshan Chakravarthi" userId="9632d19e-631d-46a5-9e9a-d9cc496f17d0" providerId="ADAL" clId="{2874A6AB-51AD-4F67-AE40-3550B673754C}" dt="2022-08-13T09:49:16.350" v="2157" actId="478"/>
          <ac:grpSpMkLst>
            <pc:docMk/>
            <pc:sldMk cId="2903111250" sldId="4229"/>
            <ac:grpSpMk id="40" creationId="{8DB47B90-DF51-C67E-2D54-680FDB8089F1}"/>
          </ac:grpSpMkLst>
        </pc:grpChg>
        <pc:graphicFrameChg chg="add mod modGraphic">
          <ac:chgData name="Sudarshan Chakravarthi" userId="9632d19e-631d-46a5-9e9a-d9cc496f17d0" providerId="ADAL" clId="{2874A6AB-51AD-4F67-AE40-3550B673754C}" dt="2022-08-13T11:43:05.727" v="5502" actId="242"/>
          <ac:graphicFrameMkLst>
            <pc:docMk/>
            <pc:sldMk cId="2903111250" sldId="4229"/>
            <ac:graphicFrameMk id="3" creationId="{1635F45B-EF44-D211-3C0C-29100B9427D9}"/>
          </ac:graphicFrameMkLst>
        </pc:graphicFrameChg>
      </pc:sldChg>
      <pc:sldChg chg="addSp delSp modSp new mod">
        <pc:chgData name="Sudarshan Chakravarthi" userId="9632d19e-631d-46a5-9e9a-d9cc496f17d0" providerId="ADAL" clId="{2874A6AB-51AD-4F67-AE40-3550B673754C}" dt="2022-08-13T11:42:06.179" v="5499" actId="20577"/>
        <pc:sldMkLst>
          <pc:docMk/>
          <pc:sldMk cId="592217255" sldId="4230"/>
        </pc:sldMkLst>
        <pc:spChg chg="add del mod">
          <ac:chgData name="Sudarshan Chakravarthi" userId="9632d19e-631d-46a5-9e9a-d9cc496f17d0" providerId="ADAL" clId="{2874A6AB-51AD-4F67-AE40-3550B673754C}" dt="2022-08-13T11:00:12.810" v="4107"/>
          <ac:spMkLst>
            <pc:docMk/>
            <pc:sldMk cId="592217255" sldId="4230"/>
            <ac:spMk id="4" creationId="{60A94545-D77C-3944-2088-2516CBBAAED7}"/>
          </ac:spMkLst>
        </pc:spChg>
        <pc:spChg chg="add mod">
          <ac:chgData name="Sudarshan Chakravarthi" userId="9632d19e-631d-46a5-9e9a-d9cc496f17d0" providerId="ADAL" clId="{2874A6AB-51AD-4F67-AE40-3550B673754C}" dt="2022-08-13T11:23:03.877" v="5033" actId="404"/>
          <ac:spMkLst>
            <pc:docMk/>
            <pc:sldMk cId="592217255" sldId="4230"/>
            <ac:spMk id="5" creationId="{BA876287-0C1F-49E9-30A6-2B4D73825C19}"/>
          </ac:spMkLst>
        </pc:spChg>
        <pc:spChg chg="add mod">
          <ac:chgData name="Sudarshan Chakravarthi" userId="9632d19e-631d-46a5-9e9a-d9cc496f17d0" providerId="ADAL" clId="{2874A6AB-51AD-4F67-AE40-3550B673754C}" dt="2022-08-13T11:23:03.877" v="5033" actId="404"/>
          <ac:spMkLst>
            <pc:docMk/>
            <pc:sldMk cId="592217255" sldId="4230"/>
            <ac:spMk id="6" creationId="{E9B40744-0AD5-9B02-ADDE-B2550BECF99C}"/>
          </ac:spMkLst>
        </pc:spChg>
        <pc:spChg chg="add mod">
          <ac:chgData name="Sudarshan Chakravarthi" userId="9632d19e-631d-46a5-9e9a-d9cc496f17d0" providerId="ADAL" clId="{2874A6AB-51AD-4F67-AE40-3550B673754C}" dt="2022-08-13T11:32:03.308" v="5102" actId="20577"/>
          <ac:spMkLst>
            <pc:docMk/>
            <pc:sldMk cId="592217255" sldId="4230"/>
            <ac:spMk id="7" creationId="{841E0FB8-C1EF-EA20-B40A-9622F69FFE2F}"/>
          </ac:spMkLst>
        </pc:spChg>
        <pc:spChg chg="add mod ord">
          <ac:chgData name="Sudarshan Chakravarthi" userId="9632d19e-631d-46a5-9e9a-d9cc496f17d0" providerId="ADAL" clId="{2874A6AB-51AD-4F67-AE40-3550B673754C}" dt="2022-08-13T11:35:31.350" v="5201" actId="14100"/>
          <ac:spMkLst>
            <pc:docMk/>
            <pc:sldMk cId="592217255" sldId="4230"/>
            <ac:spMk id="8" creationId="{93DDB85D-862B-D9CC-CE94-E72B2B8F7AAC}"/>
          </ac:spMkLst>
        </pc:spChg>
        <pc:spChg chg="add del mod">
          <ac:chgData name="Sudarshan Chakravarthi" userId="9632d19e-631d-46a5-9e9a-d9cc496f17d0" providerId="ADAL" clId="{2874A6AB-51AD-4F67-AE40-3550B673754C}" dt="2022-08-13T11:33:17.733" v="5120" actId="478"/>
          <ac:spMkLst>
            <pc:docMk/>
            <pc:sldMk cId="592217255" sldId="4230"/>
            <ac:spMk id="9" creationId="{EAA3B5E2-A28F-2E63-F316-48D623D5D599}"/>
          </ac:spMkLst>
        </pc:spChg>
        <pc:spChg chg="add del mod">
          <ac:chgData name="Sudarshan Chakravarthi" userId="9632d19e-631d-46a5-9e9a-d9cc496f17d0" providerId="ADAL" clId="{2874A6AB-51AD-4F67-AE40-3550B673754C}" dt="2022-08-13T11:03:59.625" v="4193" actId="478"/>
          <ac:spMkLst>
            <pc:docMk/>
            <pc:sldMk cId="592217255" sldId="4230"/>
            <ac:spMk id="10" creationId="{3DCED53E-1A56-5B1F-F0A8-34F6CBB855AD}"/>
          </ac:spMkLst>
        </pc:spChg>
        <pc:spChg chg="add del mod">
          <ac:chgData name="Sudarshan Chakravarthi" userId="9632d19e-631d-46a5-9e9a-d9cc496f17d0" providerId="ADAL" clId="{2874A6AB-51AD-4F67-AE40-3550B673754C}" dt="2022-08-13T11:04:01.199" v="4194" actId="478"/>
          <ac:spMkLst>
            <pc:docMk/>
            <pc:sldMk cId="592217255" sldId="4230"/>
            <ac:spMk id="11" creationId="{679AD2A3-7DF0-8036-A35B-EF2DA9EA472A}"/>
          </ac:spMkLst>
        </pc:spChg>
        <pc:spChg chg="add del mod">
          <ac:chgData name="Sudarshan Chakravarthi" userId="9632d19e-631d-46a5-9e9a-d9cc496f17d0" providerId="ADAL" clId="{2874A6AB-51AD-4F67-AE40-3550B673754C}" dt="2022-08-13T11:04:01.736" v="4195" actId="478"/>
          <ac:spMkLst>
            <pc:docMk/>
            <pc:sldMk cId="592217255" sldId="4230"/>
            <ac:spMk id="12" creationId="{65AC8B51-5F7E-FCDE-7E19-D37F729AA2FF}"/>
          </ac:spMkLst>
        </pc:spChg>
        <pc:spChg chg="add del mod">
          <ac:chgData name="Sudarshan Chakravarthi" userId="9632d19e-631d-46a5-9e9a-d9cc496f17d0" providerId="ADAL" clId="{2874A6AB-51AD-4F67-AE40-3550B673754C}" dt="2022-08-13T11:04:02.374" v="4196" actId="478"/>
          <ac:spMkLst>
            <pc:docMk/>
            <pc:sldMk cId="592217255" sldId="4230"/>
            <ac:spMk id="13" creationId="{472D377D-0114-070F-AFAD-06E6EDAA3125}"/>
          </ac:spMkLst>
        </pc:spChg>
        <pc:spChg chg="add mod">
          <ac:chgData name="Sudarshan Chakravarthi" userId="9632d19e-631d-46a5-9e9a-d9cc496f17d0" providerId="ADAL" clId="{2874A6AB-51AD-4F67-AE40-3550B673754C}" dt="2022-08-13T11:29:25.095" v="5044" actId="404"/>
          <ac:spMkLst>
            <pc:docMk/>
            <pc:sldMk cId="592217255" sldId="4230"/>
            <ac:spMk id="14" creationId="{8E23CB24-2A19-431C-5A69-A4C72CABB449}"/>
          </ac:spMkLst>
        </pc:spChg>
        <pc:spChg chg="add mod ord">
          <ac:chgData name="Sudarshan Chakravarthi" userId="9632d19e-631d-46a5-9e9a-d9cc496f17d0" providerId="ADAL" clId="{2874A6AB-51AD-4F67-AE40-3550B673754C}" dt="2022-08-13T11:39:58.886" v="5252" actId="20577"/>
          <ac:spMkLst>
            <pc:docMk/>
            <pc:sldMk cId="592217255" sldId="4230"/>
            <ac:spMk id="15" creationId="{DE2082E3-5967-BBC1-42A9-64864613B1BC}"/>
          </ac:spMkLst>
        </pc:spChg>
        <pc:spChg chg="add mod">
          <ac:chgData name="Sudarshan Chakravarthi" userId="9632d19e-631d-46a5-9e9a-d9cc496f17d0" providerId="ADAL" clId="{2874A6AB-51AD-4F67-AE40-3550B673754C}" dt="2022-08-13T11:40:05.651" v="5279" actId="20577"/>
          <ac:spMkLst>
            <pc:docMk/>
            <pc:sldMk cId="592217255" sldId="4230"/>
            <ac:spMk id="16" creationId="{BF0C343E-2979-F55A-AC71-E302DBFBC954}"/>
          </ac:spMkLst>
        </pc:spChg>
        <pc:spChg chg="add mod">
          <ac:chgData name="Sudarshan Chakravarthi" userId="9632d19e-631d-46a5-9e9a-d9cc496f17d0" providerId="ADAL" clId="{2874A6AB-51AD-4F67-AE40-3550B673754C}" dt="2022-08-13T11:40:11.466" v="5306" actId="20577"/>
          <ac:spMkLst>
            <pc:docMk/>
            <pc:sldMk cId="592217255" sldId="4230"/>
            <ac:spMk id="17" creationId="{DF36526A-683B-0346-048F-6BB793A1D38D}"/>
          </ac:spMkLst>
        </pc:spChg>
        <pc:spChg chg="add mod">
          <ac:chgData name="Sudarshan Chakravarthi" userId="9632d19e-631d-46a5-9e9a-d9cc496f17d0" providerId="ADAL" clId="{2874A6AB-51AD-4F67-AE40-3550B673754C}" dt="2022-08-13T11:42:06.179" v="5499" actId="20577"/>
          <ac:spMkLst>
            <pc:docMk/>
            <pc:sldMk cId="592217255" sldId="4230"/>
            <ac:spMk id="18" creationId="{F2FD6A14-DCF2-A39F-A84E-D9819545CE4B}"/>
          </ac:spMkLst>
        </pc:spChg>
        <pc:spChg chg="add mod">
          <ac:chgData name="Sudarshan Chakravarthi" userId="9632d19e-631d-46a5-9e9a-d9cc496f17d0" providerId="ADAL" clId="{2874A6AB-51AD-4F67-AE40-3550B673754C}" dt="2022-08-13T11:36:00.291" v="5205" actId="255"/>
          <ac:spMkLst>
            <pc:docMk/>
            <pc:sldMk cId="592217255" sldId="4230"/>
            <ac:spMk id="19" creationId="{80A41436-5D2E-FFE6-24BD-83B369D93664}"/>
          </ac:spMkLst>
        </pc:spChg>
        <pc:spChg chg="add mod">
          <ac:chgData name="Sudarshan Chakravarthi" userId="9632d19e-631d-46a5-9e9a-d9cc496f17d0" providerId="ADAL" clId="{2874A6AB-51AD-4F67-AE40-3550B673754C}" dt="2022-08-13T11:17:11.015" v="4697" actId="313"/>
          <ac:spMkLst>
            <pc:docMk/>
            <pc:sldMk cId="592217255" sldId="4230"/>
            <ac:spMk id="27" creationId="{BE5C8694-9A18-A4E3-8420-823BE5075980}"/>
          </ac:spMkLst>
        </pc:spChg>
        <pc:spChg chg="add mod">
          <ac:chgData name="Sudarshan Chakravarthi" userId="9632d19e-631d-46a5-9e9a-d9cc496f17d0" providerId="ADAL" clId="{2874A6AB-51AD-4F67-AE40-3550B673754C}" dt="2022-08-13T11:16:53.590" v="4662"/>
          <ac:spMkLst>
            <pc:docMk/>
            <pc:sldMk cId="592217255" sldId="4230"/>
            <ac:spMk id="29" creationId="{19350CD6-2496-F479-D29F-27F2FE51FAA7}"/>
          </ac:spMkLst>
        </pc:spChg>
        <pc:spChg chg="add mod">
          <ac:chgData name="Sudarshan Chakravarthi" userId="9632d19e-631d-46a5-9e9a-d9cc496f17d0" providerId="ADAL" clId="{2874A6AB-51AD-4F67-AE40-3550B673754C}" dt="2022-08-13T11:41:05.864" v="5351" actId="120"/>
          <ac:spMkLst>
            <pc:docMk/>
            <pc:sldMk cId="592217255" sldId="4230"/>
            <ac:spMk id="30" creationId="{1DCAF507-877B-DCD2-BA40-1C7A8742E553}"/>
          </ac:spMkLst>
        </pc:spChg>
        <pc:spChg chg="add mod">
          <ac:chgData name="Sudarshan Chakravarthi" userId="9632d19e-631d-46a5-9e9a-d9cc496f17d0" providerId="ADAL" clId="{2874A6AB-51AD-4F67-AE40-3550B673754C}" dt="2022-08-13T11:40:48.810" v="5331" actId="20577"/>
          <ac:spMkLst>
            <pc:docMk/>
            <pc:sldMk cId="592217255" sldId="4230"/>
            <ac:spMk id="31" creationId="{A024C0CD-32B1-E3E9-81FF-4B557DB52795}"/>
          </ac:spMkLst>
        </pc:spChg>
        <pc:spChg chg="add mod">
          <ac:chgData name="Sudarshan Chakravarthi" userId="9632d19e-631d-46a5-9e9a-d9cc496f17d0" providerId="ADAL" clId="{2874A6AB-51AD-4F67-AE40-3550B673754C}" dt="2022-08-13T11:29:53.227" v="5048" actId="1076"/>
          <ac:spMkLst>
            <pc:docMk/>
            <pc:sldMk cId="592217255" sldId="4230"/>
            <ac:spMk id="32" creationId="{BB64D97B-2D42-DEA8-595F-D9EF3D89E63F}"/>
          </ac:spMkLst>
        </pc:spChg>
        <pc:spChg chg="add mod">
          <ac:chgData name="Sudarshan Chakravarthi" userId="9632d19e-631d-46a5-9e9a-d9cc496f17d0" providerId="ADAL" clId="{2874A6AB-51AD-4F67-AE40-3550B673754C}" dt="2022-08-13T11:35:44.660" v="5202" actId="1076"/>
          <ac:spMkLst>
            <pc:docMk/>
            <pc:sldMk cId="592217255" sldId="4230"/>
            <ac:spMk id="33" creationId="{2D104C36-6CBE-2F71-A0D7-05B7711D074D}"/>
          </ac:spMkLst>
        </pc:spChg>
        <pc:spChg chg="add mod">
          <ac:chgData name="Sudarshan Chakravarthi" userId="9632d19e-631d-46a5-9e9a-d9cc496f17d0" providerId="ADAL" clId="{2874A6AB-51AD-4F67-AE40-3550B673754C}" dt="2022-08-13T11:34:50.562" v="5179" actId="20577"/>
          <ac:spMkLst>
            <pc:docMk/>
            <pc:sldMk cId="592217255" sldId="4230"/>
            <ac:spMk id="36" creationId="{9A350CA5-BBAC-E4A7-5246-1A6B116EA952}"/>
          </ac:spMkLst>
        </pc:spChg>
        <pc:spChg chg="add mod">
          <ac:chgData name="Sudarshan Chakravarthi" userId="9632d19e-631d-46a5-9e9a-d9cc496f17d0" providerId="ADAL" clId="{2874A6AB-51AD-4F67-AE40-3550B673754C}" dt="2022-08-13T11:35:01.669" v="5198" actId="1076"/>
          <ac:spMkLst>
            <pc:docMk/>
            <pc:sldMk cId="592217255" sldId="4230"/>
            <ac:spMk id="37" creationId="{F8D42995-6ABC-EEE1-E96E-769FCBF3CC3C}"/>
          </ac:spMkLst>
        </pc:spChg>
        <pc:picChg chg="add del mod">
          <ac:chgData name="Sudarshan Chakravarthi" userId="9632d19e-631d-46a5-9e9a-d9cc496f17d0" providerId="ADAL" clId="{2874A6AB-51AD-4F67-AE40-3550B673754C}" dt="2022-08-13T11:16:39.481" v="4657" actId="478"/>
          <ac:picMkLst>
            <pc:docMk/>
            <pc:sldMk cId="592217255" sldId="4230"/>
            <ac:picMk id="3" creationId="{96280124-DEDB-B5D4-0E15-763CB784269A}"/>
          </ac:picMkLst>
        </pc:picChg>
        <pc:picChg chg="add del mod modCrop">
          <ac:chgData name="Sudarshan Chakravarthi" userId="9632d19e-631d-46a5-9e9a-d9cc496f17d0" providerId="ADAL" clId="{2874A6AB-51AD-4F67-AE40-3550B673754C}" dt="2022-08-13T11:16:36.689" v="4656" actId="478"/>
          <ac:picMkLst>
            <pc:docMk/>
            <pc:sldMk cId="592217255" sldId="4230"/>
            <ac:picMk id="21" creationId="{13C82BE0-2967-38B5-3F9D-95D9E43F2CA8}"/>
          </ac:picMkLst>
        </pc:picChg>
        <pc:picChg chg="add mod modCrop">
          <ac:chgData name="Sudarshan Chakravarthi" userId="9632d19e-631d-46a5-9e9a-d9cc496f17d0" providerId="ADAL" clId="{2874A6AB-51AD-4F67-AE40-3550B673754C}" dt="2022-08-13T11:33:04.217" v="5118" actId="1076"/>
          <ac:picMkLst>
            <pc:docMk/>
            <pc:sldMk cId="592217255" sldId="4230"/>
            <ac:picMk id="22" creationId="{5B3BB4EC-9F40-C553-B412-4C7148E3C301}"/>
          </ac:picMkLst>
        </pc:picChg>
        <pc:picChg chg="add mod modCrop">
          <ac:chgData name="Sudarshan Chakravarthi" userId="9632d19e-631d-46a5-9e9a-d9cc496f17d0" providerId="ADAL" clId="{2874A6AB-51AD-4F67-AE40-3550B673754C}" dt="2022-08-13T11:35:10.052" v="5199" actId="1076"/>
          <ac:picMkLst>
            <pc:docMk/>
            <pc:sldMk cId="592217255" sldId="4230"/>
            <ac:picMk id="23" creationId="{FC8B7AE8-2CF0-572F-03D5-F47B1115103E}"/>
          </ac:picMkLst>
        </pc:picChg>
        <pc:picChg chg="add mod">
          <ac:chgData name="Sudarshan Chakravarthi" userId="9632d19e-631d-46a5-9e9a-d9cc496f17d0" providerId="ADAL" clId="{2874A6AB-51AD-4F67-AE40-3550B673754C}" dt="2022-08-13T11:33:02.135" v="5117" actId="1076"/>
          <ac:picMkLst>
            <pc:docMk/>
            <pc:sldMk cId="592217255" sldId="4230"/>
            <ac:picMk id="24" creationId="{30078E0B-A7E3-0237-BB8D-14CF279C6865}"/>
          </ac:picMkLst>
        </pc:picChg>
        <pc:picChg chg="add del mod">
          <ac:chgData name="Sudarshan Chakravarthi" userId="9632d19e-631d-46a5-9e9a-d9cc496f17d0" providerId="ADAL" clId="{2874A6AB-51AD-4F67-AE40-3550B673754C}" dt="2022-08-13T11:33:52.712" v="5126" actId="478"/>
          <ac:picMkLst>
            <pc:docMk/>
            <pc:sldMk cId="592217255" sldId="4230"/>
            <ac:picMk id="25" creationId="{DD82CABF-B2EB-FEEC-1EA1-E50CEEF56EE5}"/>
          </ac:picMkLst>
        </pc:picChg>
        <pc:picChg chg="add mod">
          <ac:chgData name="Sudarshan Chakravarthi" userId="9632d19e-631d-46a5-9e9a-d9cc496f17d0" providerId="ADAL" clId="{2874A6AB-51AD-4F67-AE40-3550B673754C}" dt="2022-08-13T11:33:22.453" v="5121" actId="1076"/>
          <ac:picMkLst>
            <pc:docMk/>
            <pc:sldMk cId="592217255" sldId="4230"/>
            <ac:picMk id="26" creationId="{D18F09F1-C215-6309-C7EB-E084DDB36D3B}"/>
          </ac:picMkLst>
        </pc:picChg>
        <pc:picChg chg="add mod">
          <ac:chgData name="Sudarshan Chakravarthi" userId="9632d19e-631d-46a5-9e9a-d9cc496f17d0" providerId="ADAL" clId="{2874A6AB-51AD-4F67-AE40-3550B673754C}" dt="2022-08-13T11:16:53.590" v="4662"/>
          <ac:picMkLst>
            <pc:docMk/>
            <pc:sldMk cId="592217255" sldId="4230"/>
            <ac:picMk id="28" creationId="{4300BA7A-C848-B9B5-A804-F91A6E6FBC59}"/>
          </ac:picMkLst>
        </pc:picChg>
        <pc:picChg chg="add mod">
          <ac:chgData name="Sudarshan Chakravarthi" userId="9632d19e-631d-46a5-9e9a-d9cc496f17d0" providerId="ADAL" clId="{2874A6AB-51AD-4F67-AE40-3550B673754C}" dt="2022-08-13T11:33:28.091" v="5123" actId="1076"/>
          <ac:picMkLst>
            <pc:docMk/>
            <pc:sldMk cId="592217255" sldId="4230"/>
            <ac:picMk id="34" creationId="{B0448848-6F4B-5797-1BFA-6976BF50407E}"/>
          </ac:picMkLst>
        </pc:picChg>
        <pc:picChg chg="add mod">
          <ac:chgData name="Sudarshan Chakravarthi" userId="9632d19e-631d-46a5-9e9a-d9cc496f17d0" providerId="ADAL" clId="{2874A6AB-51AD-4F67-AE40-3550B673754C}" dt="2022-08-13T11:33:59.399" v="5128" actId="1076"/>
          <ac:picMkLst>
            <pc:docMk/>
            <pc:sldMk cId="592217255" sldId="4230"/>
            <ac:picMk id="35" creationId="{D98DA708-F9BF-E05D-6CBC-7C52D8ACDAC4}"/>
          </ac:picMkLst>
        </pc:picChg>
        <pc:picChg chg="add mod">
          <ac:chgData name="Sudarshan Chakravarthi" userId="9632d19e-631d-46a5-9e9a-d9cc496f17d0" providerId="ADAL" clId="{2874A6AB-51AD-4F67-AE40-3550B673754C}" dt="2022-08-13T11:38:30.130" v="5211" actId="207"/>
          <ac:picMkLst>
            <pc:docMk/>
            <pc:sldMk cId="592217255" sldId="4230"/>
            <ac:picMk id="39" creationId="{9A9F620D-2F9E-78A1-D3FF-60965BB5DE88}"/>
          </ac:picMkLst>
        </pc:picChg>
        <pc:picChg chg="add mod">
          <ac:chgData name="Sudarshan Chakravarthi" userId="9632d19e-631d-46a5-9e9a-d9cc496f17d0" providerId="ADAL" clId="{2874A6AB-51AD-4F67-AE40-3550B673754C}" dt="2022-08-13T11:38:20.679" v="5209" actId="1076"/>
          <ac:picMkLst>
            <pc:docMk/>
            <pc:sldMk cId="592217255" sldId="4230"/>
            <ac:picMk id="41" creationId="{5A5271F2-1B90-E08D-D1F3-54D2ED72508B}"/>
          </ac:picMkLst>
        </pc:picChg>
        <pc:picChg chg="add mod">
          <ac:chgData name="Sudarshan Chakravarthi" userId="9632d19e-631d-46a5-9e9a-d9cc496f17d0" providerId="ADAL" clId="{2874A6AB-51AD-4F67-AE40-3550B673754C}" dt="2022-08-13T11:38:35.060" v="5213" actId="1076"/>
          <ac:picMkLst>
            <pc:docMk/>
            <pc:sldMk cId="592217255" sldId="4230"/>
            <ac:picMk id="42" creationId="{FB565111-2560-1E78-8E1D-696F88C0A537}"/>
          </ac:picMkLst>
        </pc:picChg>
        <pc:picChg chg="add mod">
          <ac:chgData name="Sudarshan Chakravarthi" userId="9632d19e-631d-46a5-9e9a-d9cc496f17d0" providerId="ADAL" clId="{2874A6AB-51AD-4F67-AE40-3550B673754C}" dt="2022-08-13T11:38:38.535" v="5215" actId="1076"/>
          <ac:picMkLst>
            <pc:docMk/>
            <pc:sldMk cId="592217255" sldId="4230"/>
            <ac:picMk id="43" creationId="{81E76F0C-D3BE-9F3A-DDEC-190312F4144C}"/>
          </ac:picMkLst>
        </pc:picChg>
        <pc:picChg chg="add mod">
          <ac:chgData name="Sudarshan Chakravarthi" userId="9632d19e-631d-46a5-9e9a-d9cc496f17d0" providerId="ADAL" clId="{2874A6AB-51AD-4F67-AE40-3550B673754C}" dt="2022-08-13T11:38:43.002" v="5217" actId="1076"/>
          <ac:picMkLst>
            <pc:docMk/>
            <pc:sldMk cId="592217255" sldId="4230"/>
            <ac:picMk id="44" creationId="{46441773-197F-8CFD-7CB7-BF2C8F599FBC}"/>
          </ac:picMkLst>
        </pc:picChg>
        <pc:picChg chg="add mod">
          <ac:chgData name="Sudarshan Chakravarthi" userId="9632d19e-631d-46a5-9e9a-d9cc496f17d0" providerId="ADAL" clId="{2874A6AB-51AD-4F67-AE40-3550B673754C}" dt="2022-08-13T11:38:49.548" v="5219" actId="1076"/>
          <ac:picMkLst>
            <pc:docMk/>
            <pc:sldMk cId="592217255" sldId="4230"/>
            <ac:picMk id="45" creationId="{93FBC22A-CE06-775E-C7BB-7252A5338E8B}"/>
          </ac:picMkLst>
        </pc:picChg>
        <pc:picChg chg="add mod">
          <ac:chgData name="Sudarshan Chakravarthi" userId="9632d19e-631d-46a5-9e9a-d9cc496f17d0" providerId="ADAL" clId="{2874A6AB-51AD-4F67-AE40-3550B673754C}" dt="2022-08-13T11:38:53.094" v="5221" actId="1076"/>
          <ac:picMkLst>
            <pc:docMk/>
            <pc:sldMk cId="592217255" sldId="4230"/>
            <ac:picMk id="46" creationId="{46D67801-3E7F-CE59-E399-EAC51CC8FF72}"/>
          </ac:picMkLst>
        </pc:picChg>
        <pc:picChg chg="add mod">
          <ac:chgData name="Sudarshan Chakravarthi" userId="9632d19e-631d-46a5-9e9a-d9cc496f17d0" providerId="ADAL" clId="{2874A6AB-51AD-4F67-AE40-3550B673754C}" dt="2022-08-13T11:38:58.096" v="5224" actId="1037"/>
          <ac:picMkLst>
            <pc:docMk/>
            <pc:sldMk cId="592217255" sldId="4230"/>
            <ac:picMk id="47" creationId="{38AE76B0-969E-A79D-A009-F182D772B805}"/>
          </ac:picMkLst>
        </pc:picChg>
        <pc:picChg chg="add del mod">
          <ac:chgData name="Sudarshan Chakravarthi" userId="9632d19e-631d-46a5-9e9a-d9cc496f17d0" providerId="ADAL" clId="{2874A6AB-51AD-4F67-AE40-3550B673754C}" dt="2022-08-13T11:16:42.124" v="4660" actId="478"/>
          <ac:picMkLst>
            <pc:docMk/>
            <pc:sldMk cId="592217255" sldId="4230"/>
            <ac:picMk id="2050" creationId="{4FEFA38A-3F9A-11EA-CDA9-AA2C19FDA985}"/>
          </ac:picMkLst>
        </pc:picChg>
        <pc:picChg chg="add del mod">
          <ac:chgData name="Sudarshan Chakravarthi" userId="9632d19e-631d-46a5-9e9a-d9cc496f17d0" providerId="ADAL" clId="{2874A6AB-51AD-4F67-AE40-3550B673754C}" dt="2022-08-13T11:16:40.517" v="4658" actId="478"/>
          <ac:picMkLst>
            <pc:docMk/>
            <pc:sldMk cId="592217255" sldId="4230"/>
            <ac:picMk id="2052" creationId="{0E9BE559-CC97-C3DE-FDC0-DE8964300A84}"/>
          </ac:picMkLst>
        </pc:picChg>
        <pc:picChg chg="add del mod">
          <ac:chgData name="Sudarshan Chakravarthi" userId="9632d19e-631d-46a5-9e9a-d9cc496f17d0" providerId="ADAL" clId="{2874A6AB-51AD-4F67-AE40-3550B673754C}" dt="2022-08-13T11:16:42.808" v="4661" actId="478"/>
          <ac:picMkLst>
            <pc:docMk/>
            <pc:sldMk cId="592217255" sldId="4230"/>
            <ac:picMk id="2054" creationId="{19E1C680-5E03-B242-5349-D664707CB611}"/>
          </ac:picMkLst>
        </pc:picChg>
      </pc:sldChg>
      <pc:sldChg chg="add del">
        <pc:chgData name="Sudarshan Chakravarthi" userId="9632d19e-631d-46a5-9e9a-d9cc496f17d0" providerId="ADAL" clId="{2874A6AB-51AD-4F67-AE40-3550B673754C}" dt="2023-02-21T07:39:14.040" v="5680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2874A6AB-51AD-4F67-AE40-3550B673754C}" dt="2023-01-20T18:45:04.480" v="5649"/>
        <pc:sldMkLst>
          <pc:docMk/>
          <pc:sldMk cId="2434400758" sldId="4412"/>
        </pc:sldMkLst>
      </pc:sldChg>
      <pc:sldChg chg="add del ord">
        <pc:chgData name="Sudarshan Chakravarthi" userId="9632d19e-631d-46a5-9e9a-d9cc496f17d0" providerId="ADAL" clId="{2874A6AB-51AD-4F67-AE40-3550B673754C}" dt="2023-01-20T18:45:53.451" v="5661" actId="47"/>
        <pc:sldMkLst>
          <pc:docMk/>
          <pc:sldMk cId="2586001998" sldId="4413"/>
        </pc:sldMkLst>
      </pc:sldChg>
      <pc:sldChg chg="add del">
        <pc:chgData name="Sudarshan Chakravarthi" userId="9632d19e-631d-46a5-9e9a-d9cc496f17d0" providerId="ADAL" clId="{2874A6AB-51AD-4F67-AE40-3550B673754C}" dt="2023-01-20T18:46:59.804" v="5676" actId="47"/>
        <pc:sldMkLst>
          <pc:docMk/>
          <pc:sldMk cId="3881748987" sldId="4566"/>
        </pc:sldMkLst>
      </pc:sldChg>
      <pc:sldChg chg="add del">
        <pc:chgData name="Sudarshan Chakravarthi" userId="9632d19e-631d-46a5-9e9a-d9cc496f17d0" providerId="ADAL" clId="{2874A6AB-51AD-4F67-AE40-3550B673754C}" dt="2023-01-20T18:45:48.555" v="5657"/>
        <pc:sldMkLst>
          <pc:docMk/>
          <pc:sldMk cId="347204443" sldId="4567"/>
        </pc:sldMkLst>
      </pc:sldChg>
      <pc:sldChg chg="add">
        <pc:chgData name="Sudarshan Chakravarthi" userId="9632d19e-631d-46a5-9e9a-d9cc496f17d0" providerId="ADAL" clId="{2874A6AB-51AD-4F67-AE40-3550B673754C}" dt="2023-01-20T18:45:48.571" v="5658"/>
        <pc:sldMkLst>
          <pc:docMk/>
          <pc:sldMk cId="1098699164" sldId="4567"/>
        </pc:sldMkLst>
      </pc:sldChg>
      <pc:sldChg chg="delSp add del mod">
        <pc:chgData name="Sudarshan Chakravarthi" userId="9632d19e-631d-46a5-9e9a-d9cc496f17d0" providerId="ADAL" clId="{2874A6AB-51AD-4F67-AE40-3550B673754C}" dt="2023-02-21T07:39:21.909" v="5681" actId="21"/>
        <pc:sldMkLst>
          <pc:docMk/>
          <pc:sldMk cId="3891827800" sldId="4568"/>
        </pc:sldMkLst>
        <pc:grpChg chg="del">
          <ac:chgData name="Sudarshan Chakravarthi" userId="9632d19e-631d-46a5-9e9a-d9cc496f17d0" providerId="ADAL" clId="{2874A6AB-51AD-4F67-AE40-3550B673754C}" dt="2023-02-21T07:39:21.909" v="5681" actId="21"/>
          <ac:grpSpMkLst>
            <pc:docMk/>
            <pc:sldMk cId="3891827800" sldId="4568"/>
            <ac:grpSpMk id="5" creationId="{F70E3177-37E3-8A75-8359-EC31CD1B9406}"/>
          </ac:grpSpMkLst>
        </pc:grpChg>
      </pc:sldChg>
      <pc:sldMasterChg chg="delSldLayout">
        <pc:chgData name="Sudarshan Chakravarthi" userId="9632d19e-631d-46a5-9e9a-d9cc496f17d0" providerId="ADAL" clId="{2874A6AB-51AD-4F67-AE40-3550B673754C}" dt="2023-01-20T18:45:51.066" v="5659" actId="47"/>
        <pc:sldMasterMkLst>
          <pc:docMk/>
          <pc:sldMasterMk cId="284913485" sldId="2147483660"/>
        </pc:sldMasterMkLst>
        <pc:sldLayoutChg chg="del">
          <pc:chgData name="Sudarshan Chakravarthi" userId="9632d19e-631d-46a5-9e9a-d9cc496f17d0" providerId="ADAL" clId="{2874A6AB-51AD-4F67-AE40-3550B673754C}" dt="2023-01-20T18:45:51.066" v="5659" actId="47"/>
          <pc:sldLayoutMkLst>
            <pc:docMk/>
            <pc:sldMasterMk cId="284913485" sldId="2147483660"/>
            <pc:sldLayoutMk cId="2576283247" sldId="2147483722"/>
          </pc:sldLayoutMkLst>
        </pc:sldLayoutChg>
      </pc:sldMasterChg>
      <pc:sldMasterChg chg="delSldLayout">
        <pc:chgData name="Sudarshan Chakravarthi" userId="9632d19e-631d-46a5-9e9a-d9cc496f17d0" providerId="ADAL" clId="{2874A6AB-51AD-4F67-AE40-3550B673754C}" dt="2023-01-20T18:45:09.705" v="5650" actId="47"/>
        <pc:sldMasterMkLst>
          <pc:docMk/>
          <pc:sldMasterMk cId="3404098547" sldId="2147483672"/>
        </pc:sldMasterMkLst>
        <pc:sldLayoutChg chg="del">
          <pc:chgData name="Sudarshan Chakravarthi" userId="9632d19e-631d-46a5-9e9a-d9cc496f17d0" providerId="ADAL" clId="{2874A6AB-51AD-4F67-AE40-3550B673754C}" dt="2023-01-20T18:45:09.705" v="5650" actId="47"/>
          <pc:sldLayoutMkLst>
            <pc:docMk/>
            <pc:sldMasterMk cId="3404098547" sldId="2147483672"/>
            <pc:sldLayoutMk cId="171107761" sldId="2147483721"/>
          </pc:sldLayoutMkLst>
        </pc:sldLayoutChg>
      </pc:sldMasterChg>
      <pc:sldMasterChg chg="delSldLayout">
        <pc:chgData name="Sudarshan Chakravarthi" userId="9632d19e-631d-46a5-9e9a-d9cc496f17d0" providerId="ADAL" clId="{2874A6AB-51AD-4F67-AE40-3550B673754C}" dt="2023-02-21T07:39:14.040" v="5680" actId="47"/>
        <pc:sldMasterMkLst>
          <pc:docMk/>
          <pc:sldMasterMk cId="603421706" sldId="2147483723"/>
        </pc:sldMasterMkLst>
        <pc:sldLayoutChg chg="del">
          <pc:chgData name="Sudarshan Chakravarthi" userId="9632d19e-631d-46a5-9e9a-d9cc496f17d0" providerId="ADAL" clId="{2874A6AB-51AD-4F67-AE40-3550B673754C}" dt="2023-02-21T07:39:14.040" v="5680" actId="47"/>
          <pc:sldLayoutMkLst>
            <pc:docMk/>
            <pc:sldMasterMk cId="603421706" sldId="2147483723"/>
            <pc:sldLayoutMk cId="110035502" sldId="2147483735"/>
          </pc:sldLayoutMkLst>
        </pc:sldLayoutChg>
      </pc:sldMasterChg>
      <pc:sldMasterChg chg="del delSldLayout">
        <pc:chgData name="Sudarshan Chakravarthi" userId="9632d19e-631d-46a5-9e9a-d9cc496f17d0" providerId="ADAL" clId="{2874A6AB-51AD-4F67-AE40-3550B673754C}" dt="2023-01-20T18:46:59.804" v="5676" actId="47"/>
        <pc:sldMasterMkLst>
          <pc:docMk/>
          <pc:sldMasterMk cId="2333240958" sldId="2147483748"/>
        </pc:sldMasterMkLst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3043582267" sldId="2147483749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2116381133" sldId="2147483750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2947233385" sldId="2147483751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3318205146" sldId="2147483752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315357801" sldId="2147483753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1061771391" sldId="2147483754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357209152" sldId="2147483755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1241143674" sldId="2147483756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3294580991" sldId="2147483757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1595907613" sldId="2147483758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1336358743" sldId="2147483759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3569682092" sldId="2147483760"/>
          </pc:sldLayoutMkLst>
        </pc:sldLayoutChg>
        <pc:sldLayoutChg chg="del">
          <pc:chgData name="Sudarshan Chakravarthi" userId="9632d19e-631d-46a5-9e9a-d9cc496f17d0" providerId="ADAL" clId="{2874A6AB-51AD-4F67-AE40-3550B673754C}" dt="2023-01-20T18:46:59.804" v="5676" actId="47"/>
          <pc:sldLayoutMkLst>
            <pc:docMk/>
            <pc:sldMasterMk cId="2333240958" sldId="2147483748"/>
            <pc:sldLayoutMk cId="970480399" sldId="2147483761"/>
          </pc:sldLayoutMkLst>
        </pc:sldLayoutChg>
      </pc:sldMasterChg>
    </pc:docChg>
  </pc:docChgLst>
  <pc:docChgLst>
    <pc:chgData name="Sudarshan Chakravarthi" userId="9632d19e-631d-46a5-9e9a-d9cc496f17d0" providerId="ADAL" clId="{09C4F03B-2CD2-4246-A9EC-FF38E207201A}"/>
    <pc:docChg chg="custSel modSld">
      <pc:chgData name="Sudarshan Chakravarthi" userId="9632d19e-631d-46a5-9e9a-d9cc496f17d0" providerId="ADAL" clId="{09C4F03B-2CD2-4246-A9EC-FF38E207201A}" dt="2023-07-07T09:55:11.084" v="11" actId="20577"/>
      <pc:docMkLst>
        <pc:docMk/>
      </pc:docMkLst>
      <pc:sldChg chg="modSp mod">
        <pc:chgData name="Sudarshan Chakravarthi" userId="9632d19e-631d-46a5-9e9a-d9cc496f17d0" providerId="ADAL" clId="{09C4F03B-2CD2-4246-A9EC-FF38E207201A}" dt="2023-07-07T09:55:11.084" v="11" actId="20577"/>
        <pc:sldMkLst>
          <pc:docMk/>
          <pc:sldMk cId="853109081" sldId="261"/>
        </pc:sldMkLst>
        <pc:spChg chg="mod">
          <ac:chgData name="Sudarshan Chakravarthi" userId="9632d19e-631d-46a5-9e9a-d9cc496f17d0" providerId="ADAL" clId="{09C4F03B-2CD2-4246-A9EC-FF38E207201A}" dt="2023-07-07T09:55:11.084" v="11" actId="20577"/>
          <ac:spMkLst>
            <pc:docMk/>
            <pc:sldMk cId="853109081" sldId="261"/>
            <ac:spMk id="53" creationId="{9ABFD594-6C65-48CE-94EA-35112A2EBBD1}"/>
          </ac:spMkLst>
        </pc:spChg>
      </pc:sldChg>
      <pc:sldChg chg="modSp mod">
        <pc:chgData name="Sudarshan Chakravarthi" userId="9632d19e-631d-46a5-9e9a-d9cc496f17d0" providerId="ADAL" clId="{09C4F03B-2CD2-4246-A9EC-FF38E207201A}" dt="2023-07-07T09:52:59.950" v="8" actId="1076"/>
        <pc:sldMkLst>
          <pc:docMk/>
          <pc:sldMk cId="43270218" sldId="4212"/>
        </pc:sldMkLst>
        <pc:spChg chg="mod">
          <ac:chgData name="Sudarshan Chakravarthi" userId="9632d19e-631d-46a5-9e9a-d9cc496f17d0" providerId="ADAL" clId="{09C4F03B-2CD2-4246-A9EC-FF38E207201A}" dt="2023-07-07T09:52:59.950" v="8" actId="1076"/>
          <ac:spMkLst>
            <pc:docMk/>
            <pc:sldMk cId="43270218" sldId="4212"/>
            <ac:spMk id="8" creationId="{DA32DBBD-D3E4-453E-AFA1-C79D34C915C9}"/>
          </ac:spMkLst>
        </pc:spChg>
      </pc:sldChg>
      <pc:sldChg chg="modSp mod">
        <pc:chgData name="Sudarshan Chakravarthi" userId="9632d19e-631d-46a5-9e9a-d9cc496f17d0" providerId="ADAL" clId="{09C4F03B-2CD2-4246-A9EC-FF38E207201A}" dt="2023-07-07T09:53:26.024" v="10" actId="33524"/>
        <pc:sldMkLst>
          <pc:docMk/>
          <pc:sldMk cId="2903111250" sldId="4229"/>
        </pc:sldMkLst>
        <pc:graphicFrameChg chg="modGraphic">
          <ac:chgData name="Sudarshan Chakravarthi" userId="9632d19e-631d-46a5-9e9a-d9cc496f17d0" providerId="ADAL" clId="{09C4F03B-2CD2-4246-A9EC-FF38E207201A}" dt="2023-07-07T09:53:26.024" v="10" actId="33524"/>
          <ac:graphicFrameMkLst>
            <pc:docMk/>
            <pc:sldMk cId="2903111250" sldId="4229"/>
            <ac:graphicFrameMk id="3" creationId="{1635F45B-EF44-D211-3C0C-29100B9427D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6139068419491E-2"/>
          <c:y val="1.98165924953108E-2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E-48F5-B331-C82BFBED36C1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E-48F5-B331-C82BFBED36C1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E-48F5-B331-C82BFBED36C1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E-48F5-B331-C82BFBED36C1}"/>
            </c:ext>
          </c:extLst>
        </c:ser>
        <c:ser>
          <c:idx val="4"/>
          <c:order val="4"/>
          <c:spPr>
            <a:solidFill>
              <a:srgbClr val="ED7D31"/>
            </a:solidFill>
          </c:spPr>
          <c:invertIfNegative val="0"/>
          <c:dLbls>
            <c:dLbl>
              <c:idx val="0"/>
              <c:layout>
                <c:manualLayout>
                  <c:x val="1.1326614064800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E-48F5-B331-C82BFBED3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589167654401E-2"/>
          <c:y val="0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D-4D23-A500-B2AD7192DA8F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D-4D23-A500-B2AD7192DA8F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AD-4D23-A500-B2AD7192DA8F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AD-4D23-A500-B2AD7192DA8F}"/>
            </c:ext>
          </c:extLst>
        </c:ser>
        <c:ser>
          <c:idx val="4"/>
          <c:order val="4"/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8-A9AD-4D23-A500-B2AD7192DA8F}"/>
              </c:ext>
            </c:extLst>
          </c:dPt>
          <c:dLbls>
            <c:dLbl>
              <c:idx val="0"/>
              <c:layout>
                <c:manualLayout>
                  <c:x val="-1.1326614064800719E-2"/>
                  <c:y val="1.426291806752293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AD-4D23-A500-B2AD7192D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xfrm>
          <a:off x="1348168" y="0"/>
          <a:ext cx="919201" cy="857002"/>
        </a:xfrm>
        <a:prstGeom prst="trapezoid">
          <a:avLst>
            <a:gd name="adj" fmla="val 54417"/>
          </a:avLst>
        </a:prstGeom>
        <a:solidFill>
          <a:srgbClr val="FF0000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anchor="ctr"/>
        <a:lstStyle/>
        <a:p>
          <a:pPr algn="ctr">
            <a:buNone/>
          </a:pPr>
          <a:endParaRPr lang="en-JM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xfrm>
          <a:off x="670708" y="1473271"/>
          <a:ext cx="2274122" cy="616269"/>
        </a:xfrm>
        <a:prstGeom prst="trapezoid">
          <a:avLst>
            <a:gd name="adj" fmla="val 54417"/>
          </a:avLst>
        </a:prstGeom>
        <a:solidFill>
          <a:srgbClr val="90C221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anchor="ctr"/>
        <a:lstStyle/>
        <a:p>
          <a:pPr algn="ctr">
            <a:buNone/>
          </a:pPr>
          <a:r>
            <a:rPr lang="ko-KR" alt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xfrm>
          <a:off x="1006062" y="857002"/>
          <a:ext cx="1603414" cy="616269"/>
        </a:xfrm>
        <a:prstGeom prst="trapezoid">
          <a:avLst>
            <a:gd name="adj" fmla="val 54417"/>
          </a:avLst>
        </a:prstGeom>
        <a:solidFill>
          <a:srgbClr val="07A398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anchor="ctr"/>
        <a:lstStyle/>
        <a:p>
          <a:pPr algn="ctr">
            <a:buNone/>
          </a:pPr>
          <a:r>
            <a:rPr lang="ko-KR" alt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3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3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3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xfrm>
          <a:off x="1348168" y="0"/>
          <a:ext cx="919201" cy="857002"/>
        </a:xfrm>
        <a:prstGeom prst="trapezoid">
          <a:avLst>
            <a:gd name="adj" fmla="val 54417"/>
          </a:avLst>
        </a:prstGeom>
        <a:solidFill>
          <a:srgbClr val="FF0000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anchor="ctr"/>
        <a:lstStyle/>
        <a:p>
          <a:pPr algn="ctr">
            <a:buNone/>
          </a:pPr>
          <a:endParaRPr lang="en-JM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xfrm>
          <a:off x="670708" y="1473271"/>
          <a:ext cx="2274122" cy="616269"/>
        </a:xfrm>
        <a:prstGeom prst="trapezoid">
          <a:avLst>
            <a:gd name="adj" fmla="val 54417"/>
          </a:avLst>
        </a:prstGeom>
        <a:solidFill>
          <a:srgbClr val="90C221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anchor="ctr"/>
        <a:lstStyle/>
        <a:p>
          <a:pPr algn="ctr">
            <a:buNone/>
          </a:pPr>
          <a:r>
            <a:rPr lang="ko-KR" alt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xfrm>
          <a:off x="1006062" y="857002"/>
          <a:ext cx="1603414" cy="616269"/>
        </a:xfrm>
        <a:prstGeom prst="trapezoid">
          <a:avLst>
            <a:gd name="adj" fmla="val 54417"/>
          </a:avLst>
        </a:prstGeom>
        <a:solidFill>
          <a:srgbClr val="07A398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anchor="ctr"/>
        <a:lstStyle/>
        <a:p>
          <a:pPr algn="ctr">
            <a:buNone/>
          </a:pPr>
          <a:r>
            <a:rPr lang="ko-KR" alt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3" custAng="10800000" custScaleX="124967" custScaleY="139063" custLinFactY="70961" custLinFactNeighborX="2556" custLinFactNeighborY="100000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3" custAng="10800000" custScaleX="100560" custScaleY="78098" custLinFactNeighborX="1036" custLinFactNeighborY="-8924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3" custAng="10800000" custLinFactY="-89406" custLinFactNeighborY="-100000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xfrm>
          <a:off x="1348168" y="0"/>
          <a:ext cx="919201" cy="857002"/>
        </a:xfrm>
        <a:prstGeom prst="trapezoid">
          <a:avLst>
            <a:gd name="adj" fmla="val 54417"/>
          </a:avLst>
        </a:prstGeom>
        <a:solidFill>
          <a:srgbClr val="FF0000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anchor="ctr"/>
        <a:lstStyle/>
        <a:p>
          <a:pPr algn="ctr">
            <a:buNone/>
          </a:pPr>
          <a:endParaRPr lang="en-JM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xfrm>
          <a:off x="670708" y="1473271"/>
          <a:ext cx="2274122" cy="616269"/>
        </a:xfrm>
        <a:prstGeom prst="trapezoid">
          <a:avLst>
            <a:gd name="adj" fmla="val 54417"/>
          </a:avLst>
        </a:prstGeom>
        <a:solidFill>
          <a:srgbClr val="90C221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anchor="ctr"/>
        <a:lstStyle/>
        <a:p>
          <a:pPr algn="ctr">
            <a:buNone/>
          </a:pPr>
          <a:r>
            <a:rPr lang="ko-KR" alt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xfrm>
          <a:off x="1006062" y="857002"/>
          <a:ext cx="1603414" cy="616269"/>
        </a:xfrm>
        <a:prstGeom prst="trapezoid">
          <a:avLst>
            <a:gd name="adj" fmla="val 54417"/>
          </a:avLst>
        </a:prstGeom>
        <a:solidFill>
          <a:srgbClr val="07A398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anchor="ctr"/>
        <a:lstStyle/>
        <a:p>
          <a:pPr algn="ctr">
            <a:buNone/>
          </a:pPr>
          <a:r>
            <a:rPr lang="ko-KR" altLang="en-US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3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3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3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077068" y="0"/>
          <a:ext cx="1461401" cy="1362514"/>
        </a:xfrm>
        <a:prstGeom prst="trapezoid">
          <a:avLst>
            <a:gd name="adj" fmla="val 54417"/>
          </a:avLst>
        </a:prstGeom>
        <a:solidFill>
          <a:srgbClr val="FF0000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sp:txBody>
      <dsp:txXfrm>
        <a:off x="1564202" y="454171"/>
        <a:ext cx="487133" cy="908343"/>
      </dsp:txXfrm>
    </dsp:sp>
    <dsp:sp modelId="{3CE8FECB-ADC6-4195-8C29-ECF1EEE9F8FA}">
      <dsp:nvSpPr>
        <dsp:cNvPr id="0" name=""/>
        <dsp:cNvSpPr/>
      </dsp:nvSpPr>
      <dsp:spPr>
        <a:xfrm>
          <a:off x="533166" y="1362514"/>
          <a:ext cx="2549206" cy="979782"/>
        </a:xfrm>
        <a:prstGeom prst="trapezoid">
          <a:avLst>
            <a:gd name="adj" fmla="val 54417"/>
          </a:avLst>
        </a:prstGeom>
        <a:solidFill>
          <a:srgbClr val="07A398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sp:txBody>
      <dsp:txXfrm>
        <a:off x="1334722" y="1572690"/>
        <a:ext cx="946094" cy="769606"/>
      </dsp:txXfrm>
    </dsp:sp>
    <dsp:sp modelId="{753AA43A-5097-42D8-A3EF-20B11215D8F3}">
      <dsp:nvSpPr>
        <dsp:cNvPr id="0" name=""/>
        <dsp:cNvSpPr/>
      </dsp:nvSpPr>
      <dsp:spPr>
        <a:xfrm>
          <a:off x="0" y="2342296"/>
          <a:ext cx="3615538" cy="979782"/>
        </a:xfrm>
        <a:prstGeom prst="trapezoid">
          <a:avLst>
            <a:gd name="adj" fmla="val 54417"/>
          </a:avLst>
        </a:prstGeom>
        <a:solidFill>
          <a:srgbClr val="90C221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sp:txBody>
      <dsp:txXfrm>
        <a:off x="988164" y="2490485"/>
        <a:ext cx="1639210" cy="831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 rot="10800000">
          <a:off x="798297" y="2032552"/>
          <a:ext cx="1843751" cy="1653317"/>
        </a:xfrm>
        <a:prstGeom prst="trapezoid">
          <a:avLst>
            <a:gd name="adj" fmla="val 54417"/>
          </a:avLst>
        </a:prstGeom>
        <a:solidFill>
          <a:srgbClr val="FF0000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sp:txBody>
      <dsp:txXfrm>
        <a:off x="1398087" y="2032552"/>
        <a:ext cx="644171" cy="1115477"/>
      </dsp:txXfrm>
    </dsp:sp>
    <dsp:sp modelId="{3CE8FECB-ADC6-4195-8C29-ECF1EEE9F8FA}">
      <dsp:nvSpPr>
        <dsp:cNvPr id="0" name=""/>
        <dsp:cNvSpPr/>
      </dsp:nvSpPr>
      <dsp:spPr>
        <a:xfrm rot="10800000">
          <a:off x="547893" y="1547220"/>
          <a:ext cx="2316874" cy="928505"/>
        </a:xfrm>
        <a:prstGeom prst="trapezoid">
          <a:avLst>
            <a:gd name="adj" fmla="val 54417"/>
          </a:avLst>
        </a:prstGeom>
        <a:solidFill>
          <a:srgbClr val="07A398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sp:txBody>
      <dsp:txXfrm>
        <a:off x="1290189" y="1547220"/>
        <a:ext cx="832282" cy="720824"/>
      </dsp:txXfrm>
    </dsp:sp>
    <dsp:sp modelId="{753AA43A-5097-42D8-A3EF-20B11215D8F3}">
      <dsp:nvSpPr>
        <dsp:cNvPr id="0" name=""/>
        <dsp:cNvSpPr/>
      </dsp:nvSpPr>
      <dsp:spPr>
        <a:xfrm rot="10800000">
          <a:off x="0" y="329978"/>
          <a:ext cx="3364924" cy="1188898"/>
        </a:xfrm>
        <a:prstGeom prst="trapezoid">
          <a:avLst>
            <a:gd name="adj" fmla="val 54417"/>
          </a:avLst>
        </a:prstGeom>
        <a:solidFill>
          <a:srgbClr val="90C221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sp:txBody>
      <dsp:txXfrm>
        <a:off x="1020171" y="329978"/>
        <a:ext cx="1324584" cy="954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077068" y="0"/>
          <a:ext cx="1461401" cy="1362514"/>
        </a:xfrm>
        <a:prstGeom prst="trapezoid">
          <a:avLst>
            <a:gd name="adj" fmla="val 54417"/>
          </a:avLst>
        </a:prstGeom>
        <a:solidFill>
          <a:srgbClr val="FF0000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sp:txBody>
      <dsp:txXfrm>
        <a:off x="1564202" y="454171"/>
        <a:ext cx="487133" cy="908343"/>
      </dsp:txXfrm>
    </dsp:sp>
    <dsp:sp modelId="{3CE8FECB-ADC6-4195-8C29-ECF1EEE9F8FA}">
      <dsp:nvSpPr>
        <dsp:cNvPr id="0" name=""/>
        <dsp:cNvSpPr/>
      </dsp:nvSpPr>
      <dsp:spPr>
        <a:xfrm>
          <a:off x="533166" y="1362514"/>
          <a:ext cx="2549206" cy="979782"/>
        </a:xfrm>
        <a:prstGeom prst="trapezoid">
          <a:avLst>
            <a:gd name="adj" fmla="val 54417"/>
          </a:avLst>
        </a:prstGeom>
        <a:solidFill>
          <a:srgbClr val="07A398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sp:txBody>
      <dsp:txXfrm>
        <a:off x="1334722" y="1572690"/>
        <a:ext cx="946094" cy="769606"/>
      </dsp:txXfrm>
    </dsp:sp>
    <dsp:sp modelId="{753AA43A-5097-42D8-A3EF-20B11215D8F3}">
      <dsp:nvSpPr>
        <dsp:cNvPr id="0" name=""/>
        <dsp:cNvSpPr/>
      </dsp:nvSpPr>
      <dsp:spPr>
        <a:xfrm>
          <a:off x="0" y="2342296"/>
          <a:ext cx="3615538" cy="979782"/>
        </a:xfrm>
        <a:prstGeom prst="trapezoid">
          <a:avLst>
            <a:gd name="adj" fmla="val 54417"/>
          </a:avLst>
        </a:prstGeom>
        <a:solidFill>
          <a:srgbClr val="90C221"/>
        </a:solidFill>
        <a:ln w="152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Arial Unicode MS"/>
              <a:cs typeface="Arial" pitchFamily="34" charset="0"/>
            </a:rPr>
            <a:t> </a:t>
          </a:r>
          <a:endParaRPr lang="en-JM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Arial Unicode MS"/>
            <a:cs typeface="Arial" pitchFamily="34" charset="0"/>
          </a:endParaRPr>
        </a:p>
      </dsp:txBody>
      <dsp:txXfrm>
        <a:off x="988164" y="2490485"/>
        <a:ext cx="1639210" cy="83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D89FB-E4E9-449F-BA2C-BA895B3EF3E3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7B47-8BC4-4976-90AE-14711341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1826-D498-48E5-AA9B-B4EBC0C5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FE3DD-E93F-4D2E-987A-64593EA3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842C-D550-4498-A4CC-71EF678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FAE-29F2-4B7C-BD2E-44618AAB42A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9E25-94C3-4FF2-9C18-98F28514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5330-FCDA-4116-9D35-1E83D378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3A99-E009-4945-B351-0319942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F56F-F8FE-4BF0-8C96-808155C4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D1B4-1FC3-409B-8927-C766462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DD4C-5CF2-4E00-ADE3-BD76004A7614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86E2-8AE0-4558-9C7F-92601EE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0FFB-AB6C-4009-88C7-BCAD590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176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75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736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521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CE00F-1BB6-45A0-8A80-54011B37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8400-5A9C-472E-98B6-503B5FE0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B60D-D55D-4CF6-BA9F-9594896E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1A64-7BAE-4108-879C-CB86D1A26F41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3FE3-3E09-47C9-927C-9AE17CF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6D9-2621-4CBF-A1C2-609D0CB3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8E1-BD64-4D02-872E-13D2F41A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39BB-B7B7-4E1A-BA64-64C73C63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FBEF-B580-4B1A-9402-F9DEB94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48E-2DF6-4EEA-AD23-8D2F7B8C6FFC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7C43-F65F-4F5E-AA41-10AE0217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C41F-45A9-4F5D-81A3-B706BF85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2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364F-67B8-4D12-84DC-0B3CEA0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6CF8-0890-4471-BBA0-DF92B2A6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E0A1-11CD-4AF7-9F6A-234F44D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C70-34E7-4A8D-98DA-6B1F750968A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CF7B-40DF-4612-9EA9-8EEBFC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6BF-B5C9-486E-9601-D4577622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1C08-65A7-4C69-90A3-8F2948BE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E2C82-E78F-4D3D-8FFF-9F9E1465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F75D-9D11-415F-B564-05704D14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E652-6F17-412A-953B-D3F725D6A1E4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F54-1715-4F6F-9A0A-2F24C48B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F593-FA2A-4281-BCF0-D4D57FB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69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C87-1185-42CB-8E93-7C187E7C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ECAC-B632-477E-94C7-66AEF168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13E3-BD8D-4CC2-9A92-7B7A5562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0EAC-1828-421E-9D6A-46AA6366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8C15-8D42-40F2-90BB-F321ED796121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8414-DE33-48EF-ABE0-845D03F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3D64-A330-42FE-B449-55314EC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6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6C22-1F0E-4A65-88BA-EE5058E8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006FB-8B87-4C31-A706-401E64C7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784A-6221-4735-BEEA-82A4073A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7BEBD-C4D3-4091-B852-551F33866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88BF9-30C5-48C6-A99F-F4109387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B859E-5BE6-4BBA-8103-99B1C23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25E-2A3D-4C81-BFB5-5E64859E51F6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CB5BE-6779-44F5-9068-95EC34A8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91A1D-59DC-40CE-85C5-BEF0BD9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0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F4D-85FB-46B4-931B-DBDEBA1C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726AB-2D9E-4D9E-8A65-9180AF18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D0B3-A35C-4946-86AB-FDC56E3F3F02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3FD1E-D9F3-4322-A96A-AE2ACBD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CB34B-09CF-47BA-BB93-A96524F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7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AF9B-F37F-41C1-87F2-30E36065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46EC-D239-4026-AB33-6781825DB9A6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2F08-DBF8-4AC5-A48F-64580C42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4512A-924B-4128-92C4-E78ED4F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3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D20-B717-4F12-B603-402C0123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3B36-41F7-44D4-BC2D-4F4A6196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23CE-CB82-4319-91E1-C97EFE3D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F989-D1AA-4B31-A159-19512AD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8DEB-0B33-4325-AAD2-93CCE233016F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62B80-11CE-457B-9F0F-668D385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56147-73CB-4165-BD4C-7BD61E4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2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3093-5215-4745-8918-148085D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5212-F30A-4AC4-8EE2-9D937884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0807-1962-4A71-AD85-E38BA08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D90E-8816-4E4C-8337-84EB2D1C84AA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719D-F69A-4C6A-AE96-7CA916F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54BB-19C3-4DF3-BBF8-F0AD5786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90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379D-8372-4AC9-BCF4-AA469AD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E7A35-0BA4-408E-A4C2-DBADB1FC9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724F4-7688-4D83-85F5-0DEA63C1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9FCE-6E19-44A6-9001-FB344E8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DC91-4850-4898-8B67-CF60FB04EDD1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9DFF6-D42C-42A3-BFBB-C821D1C9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F604-83CC-4EFA-848F-6BA024CD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25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0363-ABD3-4D04-AE10-82A9A1FA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36DC-90A7-4079-9A75-9FE7EF51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1502-D3A2-4E24-81F3-E2DDA0C6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61C9-4B06-4FF1-B690-493545F3E3B1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F5E4-9F08-4890-BDA5-F4D22D9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8FB1-D854-489F-9E6A-00726FFD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1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731D4-176C-4990-BF36-0B4F1CD9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038E3-A86E-4F7E-BD1D-9007D5B70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DCE8-C757-4733-9DAD-3678836A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61F-5CE4-4014-8408-D9D5A5C8A4CC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AB865-8B90-4411-9392-F1382184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78F2-F877-4BC8-B520-1EA40C5A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6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4464-739A-4331-B732-5F351C0D0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4D075-BA42-4D89-AFB8-5CC7C456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99A-D1BB-4333-A8DD-DAF15271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123-B92A-4B03-A91C-8957B50F6ED5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DA8B-DFA5-4334-B5B1-EC27ED5F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B623-63BF-41F7-9E63-7D6A2EFF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9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0BD0-F81C-4DFB-925A-E6FF8120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BB4F-0DC0-4F42-8E89-C8C6344C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8F7F-B391-4456-85F8-54D52A7C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15-D19C-4B37-8F98-8AF1B1448AD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634E-C744-4794-B849-05B9E2CA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BF11-51C9-44B3-BB63-49760C5B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4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6849-8337-4C9A-882E-2A69723A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7721-5B0D-4E64-A15E-162DF7FF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B504-F5C9-42F9-9E6E-3F9133BC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616E-9F32-4294-B127-A1A5328AE9B6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1C9D-F373-4C42-A4C6-A0CB8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DA84-6231-4DDB-A080-E8FF0137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21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0E2-A2A8-4B57-8C20-F6D76816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6072-3689-4CC2-9351-48F7C4F04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7656-D15C-44A1-BA86-CE058894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42B6-8193-4BEB-B6C3-1FEA7CF1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1CC3-96EF-4A3B-BCDE-5C796DA55F20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624F4-63BF-490D-9AC6-E5BB31CC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A43B-1B05-4CAB-8278-C3414C3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55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6B68-A73B-4FB8-ADAA-E7C7935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DDE8-D294-4C8A-A178-3976CB5E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3A928-D7F2-43B4-822D-D3EAE40B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0E0E5-4857-49BE-9EF4-5F473FB3C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84204-C7FB-4AFD-95F5-9FEAF9915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6A1B4-338F-4F8F-BDAB-40EB576F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4B73-96BC-4D6D-AC14-7B9119C322F6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B1102-F590-4C07-8B41-AC8F693F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72DE0-7435-44E2-985C-5A34878F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40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476B-E253-414B-B7B1-E79E948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6643-4EA6-4D69-B19C-9C20701F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99A1-3226-4F32-899D-B8467C50D8FB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F0EE-00B8-48DE-9DFB-AF0C1B37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61947-CF87-4FA4-A9A2-EE61D187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12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26B29-EAAE-40C9-B8C4-4ED2BE0F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873F-BE15-4625-860E-0D29FD8E07CA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91D00-BEBD-4EF8-A8B1-84919EC4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64C0-1DD3-45AE-98F3-8F66F584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231-71DD-482F-A320-560670B5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BA56-15E6-4E8D-A1AD-22B4528E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3087-8483-4C13-87E6-A22D46E9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1BE-00E8-446E-B488-C1202A93A603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0501-E5E9-41E8-A44E-7E76705E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2938-D099-4B7B-B184-CC6DD966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BEA5-0586-4352-A3E2-39D23C3C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7D6E-F5FA-4DFE-9C0A-47CCDAC6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6BE45-BB6D-4DDD-B9D0-81D6BF05D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F1F2A-C4BA-4885-B165-FE5E577C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9772-5E24-4DAE-8746-39E64DC167C9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2723A-E134-4F8A-8557-D884169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A26A-4B65-44CC-80F9-A4989E1F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31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BCB6-27D6-4E68-B5F0-D72A9CCA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35C37-CDC3-45C0-ADF0-2FCE5A397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0B46A-A4D3-4B9D-8B06-42B39DE7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7BA4-2F99-445D-A87B-EE204B4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8E56-C475-418D-9506-855CB38FC0D4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E9FA5-F67D-4680-9026-747C87C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462F-DD43-432B-909D-F92F7745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1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18F-7FC9-4B20-85D9-3B434E1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3970-01A9-4EF3-BC3E-B4F8EA2B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53A-693A-4ACB-BA98-A3B1FCE8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D5A5-F8B7-42B3-BEB3-CCCC25E513D5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39D0-660E-4A7C-912B-0D48561A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DDFF6-6117-47B9-8B20-5490D2A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42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272CA-68DA-45CF-B78B-F07364409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1E5E5-1ECC-4102-889C-CAC28F714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D2C9-048B-4608-91BC-331689D7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40DF-2AC2-4EBA-AA6D-F338A5610D37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5A06-2ED3-4161-8368-3264437E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EF63-63FF-400C-9EFA-78951555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7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2CBE-D187-40C9-855D-D2225540FEDF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14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E83D-C1ED-4C6C-A894-C319B40016C2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5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EEAB-B3BF-4488-9EBD-A675451C6A15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0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CB6-FE96-4912-B7C0-074AABB87E3B}" type="datetime1">
              <a:rPr lang="en-GB" smtClean="0"/>
              <a:t>07/07/2023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A76-580E-4AC8-9B50-D95927E93838}" type="datetime1">
              <a:rPr lang="en-GB" smtClean="0"/>
              <a:t>07/07/2023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99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E2A5-2A9D-41A7-86D8-DAEEE2F34DB3}" type="datetime1">
              <a:rPr lang="en-GB" smtClean="0"/>
              <a:t>07/07/2023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B620-8115-40FF-BEFE-CBFF235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127A-4964-4E3D-A3E9-7863DFBC3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25D7-E04A-48E6-AC95-814B9998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35AB-A2F4-44D2-869E-8A4C4F4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0A4-0B9B-4652-9887-5F7CA26DF82F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E1DB-EC16-48CE-BC6B-CDF2823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9554-9227-4544-A2FC-8B74672B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67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7F43-6C41-4AFC-9930-625C1E078FF7}" type="datetime1">
              <a:rPr lang="en-GB" smtClean="0"/>
              <a:t>07/07/2023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5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0A4-AD59-4A71-8A1D-099DEE570D18}" type="datetime1">
              <a:rPr lang="en-GB" smtClean="0"/>
              <a:t>07/07/2023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28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668A-6FF4-4B2C-A884-B4D7C9F1C8C4}" type="datetime1">
              <a:rPr lang="en-GB" smtClean="0"/>
              <a:t>07/07/2023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9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CB0-67B3-42DF-837C-A5045A6957C4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2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657A-B892-4C51-BED0-30499C69FA2A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6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CA5E-3E2D-4AD7-8A23-DC13AC2A19D3}" type="datetime1">
              <a:rPr lang="en-GB" smtClean="0"/>
              <a:t>07/07/2023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8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0DB8-BDBC-4332-BF86-42FBD7BC7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BDA0F-E45B-48F7-BED7-4EE511812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F21E-D4F1-46BC-AD27-6AA9743A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3F-7DD6-48AA-B938-8332A015CA1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2E00-5F3E-4FB8-9EB4-58E0762E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B8355-1527-4C40-BC89-2544912B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99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3389-FF9E-439E-8FCF-D54791AC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1F81-B524-420C-80CC-6352684F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D02E-9367-4D56-9E6E-17ED6941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35B6-0B88-4E53-9794-17A94BDF665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51D4-002F-4E6D-9BA7-5FE67C65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50A66-28CF-473B-B156-36ECE51A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16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1DAF-8DC6-4770-AA16-6E507309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ABC4-5DDD-499D-99C4-230ADA04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D5EFC-AB6B-404B-8BF1-D172DFFA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7B95-C99C-4644-B7EF-E0ADC31C962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A337-71E7-46C0-AF0A-E106D34E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2DA0-6146-43B8-AC3F-A328203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6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2F01-3F28-4D63-A1B9-093FF31F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E8AA-3965-4AA9-B203-844B579FB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C1AA4-F1EB-4B21-B481-7D022E7AE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68F4A-EBEE-43EE-8736-7D998323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2B4-8039-4F73-BE20-37154A83E925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4D44E-7D1C-4917-ACCB-68FA2243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C2D74-CEA9-4D4B-A056-5EC5EA8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1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34E9-8C56-46D3-BA0D-FFC5CF53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4F21-8383-4855-9E71-4EC3A65F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466C-D993-4582-868A-5A2449F1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A067E-66AC-4937-BDA8-6B4EB2643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6EBB8-B3BB-4749-8D17-B0A46531C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02AAE-BE61-4FFF-940A-DAA134E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6B06-2F26-480C-A255-D4EDF6290C52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93EC-3631-4CD8-A4BB-C7316ED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701B-90F8-4200-A927-0E52DA3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52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BA84-CC0E-42AF-AC3E-0C522A04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060B6-AD83-4640-B413-7AE85962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719D-BF3C-4A48-9053-7B777FC7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6AF5C-3C47-4EB2-80A9-D34498D3C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EFD3E-02A7-4B05-AE6F-F518AAE9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41706-DA6B-4CF8-94D4-F996F7EF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B330-E0AB-49C9-BC8A-32BDF4889583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DE866-E251-4912-B62D-B36B6348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CD2CD-DA37-41A0-BF9F-A54D07B9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B3AC-7D38-442D-B8A8-DFDE4622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F04C5-C4B9-44CA-B4D9-C0EF4114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19E-F006-451F-948E-3749C302C0BA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D08B6-F547-4D72-9FA6-DDB5AC40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B8E12-D71F-412E-ABD7-C6405B0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02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EF36A-781E-46FC-B760-3BA7A384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2AB9-1053-4EFD-8D12-61D56574631F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14FFB-06CA-4665-A3D5-B09593A8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E9129-0C7C-4BF3-9256-3705FAC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47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8618-0C2B-4D5E-AA0E-C8FFFF08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BA7F-FB81-4A88-AAE4-78C84120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159C-94E9-46B2-9A79-231D50BCA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C61C-F5C7-42BA-AC66-7FA57D19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9D90-D6B1-40A5-80B0-7DDADB5CFF32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C5560-8C08-4268-BA2F-83497AF9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A8C58-2405-42D7-8D42-7193702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69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D920-0759-4D58-A85A-D8ADD872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9862C-F40E-48F9-8411-7252CA8F9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D2075-847E-46FA-9ABD-85CE8268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6AED4-9EB2-48DA-8BAD-589DC3C6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8C1B-D954-4347-BCF1-0077D6DD05E4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29E93-846D-48BB-A83F-F3810DD3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86F9-AAB9-46CC-8513-854869A9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24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A0E8-C2C1-48E8-A4F9-E0BEF70E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3AFDB-97A6-42AE-A024-3BCE4CA1A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58B8-EC3E-4D59-89AF-4CD8FD9B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12A-7764-4024-8FD9-06E18F608DB3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3FAD-E698-49C9-B63E-866A1FA2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B9D21-0E83-49A8-B384-1415FDE0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30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71B0F-3CD5-4E0F-AE22-03E27D3FC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7E39C-EBE6-4095-AE2E-DC9D547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99CE0-15D7-42D4-AA1F-6C95F94E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DA9-5F5E-45A2-9F0E-09275A8C448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145A-5DA4-46B4-A3B4-BF10376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8CF3-EB3E-4B78-94A5-2D0C1E7E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86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1B0D-0503-4995-BEED-5DEA2AFF1856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49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C481-99C6-4AB4-AE19-AE5D44AF00F2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27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94AB-E6D8-47E1-A0A1-38D0128E6E9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18AA-1011-4C4A-B976-121AE10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D369-124A-47C0-ACE5-3B2F7150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99-DDAB-4E8A-99D8-C93516B60AAE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85D96-C2B7-4445-8E29-E6C7EE9B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0F9AC-532B-418F-B395-D5A92E1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23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01B-A75B-443D-9A89-41754B0780BB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277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EAC4-7D3D-4BDD-B83B-0E6CC84B321C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99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18B-5AE0-4538-A3C7-D658F99ECBDD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11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A66B-19BF-4968-B1DF-E7AEC9064A5D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05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601C-20B5-4B06-8B04-852B650D182E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49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A3A6-44E0-4C67-86E1-2A0C923BE25A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0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EAC7-6CBE-40D4-B325-C0BF2F292D02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662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1926-B82E-48C3-8C5A-D895D6BA7D6B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0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528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6517D-15F4-4E0C-9D1B-4E4B122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E2B4-BC45-4F02-9973-B580E88C5FC2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DAA54-968A-41A4-B72D-6231ECF2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91E5-785B-45FA-BC79-63C744F7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40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48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56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41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00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26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86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56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0942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533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8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62F8-0E68-4FC0-AF6E-B817529A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8E6-56BB-41E2-BC59-697EDC95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7A0B-A5C9-4710-874D-8F8EC641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114A4-9BE5-4E60-9581-BA7DD6C7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EC-E894-445A-B669-460D286ED73D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50D87-6BD4-4F07-B2BB-E19858C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22D3-6E7F-45E6-8BE7-A5C9BE45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56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89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441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11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44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62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10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62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31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084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64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A26-D884-4BAD-A070-BFF3C4A3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09122-6F40-4D2A-B8E1-2578895EA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E97E1-A822-4FAC-BA57-B41BF1799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5EAAC-05AF-479D-95A8-000889B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92D3-D794-4B34-B6D2-95E2579A96AE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1FF2-4C56-4084-A35C-D6C43DE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1756-EFC5-44B1-A5E8-C804624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787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73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83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6303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24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90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381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720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250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984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3B58B-866D-4682-8065-86792E4E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0794-91F5-4083-B136-8DC543D3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4BE9-9587-4F0B-961C-B719CC625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0594-6232-4BD2-A19C-52D7565771AB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730C-230B-4DB9-AF47-7E637BC5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73D1D-4DBA-431C-B9B9-062DA817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57CC-3B9E-4E60-B549-D0CB5586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BB0B-E5BD-4343-87DC-B1E9A25B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21B3-C091-4900-AB89-A3D63EE0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4BB0-F75A-4876-8E0C-E18B9937F52F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C249-B0EE-4651-924D-58F2CEE39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6DA9-8B30-418D-894F-4331A4A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D5497-720E-4D7D-9E49-992F9FE6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F88E8-1143-49A6-8847-2D2F0655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45C3-9961-4E7E-912B-4D61C9232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A58C-92CB-4646-A412-B43EB5BFC389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3022-FF64-4F7E-B6F8-94292178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03A0-3373-40EB-9FC5-139297F29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51000">
              <a:schemeClr val="accent3">
                <a:lumMod val="45000"/>
                <a:lumOff val="55000"/>
                <a:alpha val="63000"/>
              </a:schemeClr>
            </a:gs>
            <a:gs pos="100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D034-6F3B-4E38-AD54-296E02163224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EB41A-CB62-40CA-80FA-33A0EEA7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FC4E9-7DB1-4CDF-8114-E1193D08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F7AB8-ACF2-4FBA-91D3-DCFA10D12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3A35-2C09-4D23-A28D-09E55F88973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2E5D2-2E83-450B-9EEC-2442CF0A0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3E03-E5B9-4222-849F-9279B44F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2AC6B-DC6F-4D3C-9AE0-20E43D3F48F9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1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2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2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5738E5-02B4-F8C7-5803-395DBF30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881" y="2637066"/>
            <a:ext cx="3181576" cy="2067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-47002" y="2868314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 Product Portfolios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231013" y="3348816"/>
            <a:ext cx="546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Engage channels with portfolios that work through them to reach your target market</a:t>
            </a:r>
          </a:p>
        </p:txBody>
      </p:sp>
      <p:pic>
        <p:nvPicPr>
          <p:cNvPr id="10" name="Graphic 9" descr="Badge Tm outline">
            <a:extLst>
              <a:ext uri="{FF2B5EF4-FFF2-40B4-BE49-F238E27FC236}">
                <a16:creationId xmlns:a16="http://schemas.microsoft.com/office/drawing/2014/main" id="{8F9CC5CF-08A7-C256-FE70-D9BBBAFFF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6537" y="2803392"/>
            <a:ext cx="914400" cy="914400"/>
          </a:xfrm>
          <a:prstGeom prst="rect">
            <a:avLst/>
          </a:prstGeom>
        </p:spPr>
      </p:pic>
      <p:pic>
        <p:nvPicPr>
          <p:cNvPr id="15" name="Graphic 14" descr="Continuous Improvement outline">
            <a:extLst>
              <a:ext uri="{FF2B5EF4-FFF2-40B4-BE49-F238E27FC236}">
                <a16:creationId xmlns:a16="http://schemas.microsoft.com/office/drawing/2014/main" id="{5CC26C33-716B-9D64-2EA0-D53329F4E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3022" y="3741246"/>
            <a:ext cx="914400" cy="914400"/>
          </a:xfrm>
          <a:prstGeom prst="rect">
            <a:avLst/>
          </a:prstGeom>
        </p:spPr>
      </p:pic>
      <p:pic>
        <p:nvPicPr>
          <p:cNvPr id="19" name="Graphic 18" descr="Search Inventory outline">
            <a:extLst>
              <a:ext uri="{FF2B5EF4-FFF2-40B4-BE49-F238E27FC236}">
                <a16:creationId xmlns:a16="http://schemas.microsoft.com/office/drawing/2014/main" id="{87C63FE3-7B5D-0D61-952F-73765A22FC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4641" y="2771700"/>
            <a:ext cx="914400" cy="914400"/>
          </a:xfrm>
          <a:prstGeom prst="rect">
            <a:avLst/>
          </a:prstGeom>
        </p:spPr>
      </p:pic>
      <p:pic>
        <p:nvPicPr>
          <p:cNvPr id="21" name="Graphic 20" descr="Barcode with solid fill">
            <a:extLst>
              <a:ext uri="{FF2B5EF4-FFF2-40B4-BE49-F238E27FC236}">
                <a16:creationId xmlns:a16="http://schemas.microsoft.com/office/drawing/2014/main" id="{A5E9264C-1A31-920E-2B20-B83920800A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8657" y="3587089"/>
            <a:ext cx="914400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7EB918-A0F3-FCFA-2BBD-0105C81B5FC1}"/>
              </a:ext>
            </a:extLst>
          </p:cNvPr>
          <p:cNvGrpSpPr/>
          <p:nvPr/>
        </p:nvGrpSpPr>
        <p:grpSpPr>
          <a:xfrm>
            <a:off x="5220546" y="4048039"/>
            <a:ext cx="1055370" cy="1055370"/>
            <a:chOff x="7108613" y="4124330"/>
            <a:chExt cx="1055370" cy="10553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07C814-EE5C-828C-F34B-0A6D3194991F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" name="Google Shape;104;p13">
              <a:extLst>
                <a:ext uri="{FF2B5EF4-FFF2-40B4-BE49-F238E27FC236}">
                  <a16:creationId xmlns:a16="http://schemas.microsoft.com/office/drawing/2014/main" id="{DC905299-2CB8-9D33-81AF-FFE6A8831846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7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8">
            <a:extLst>
              <a:ext uri="{FF2B5EF4-FFF2-40B4-BE49-F238E27FC236}">
                <a16:creationId xmlns:a16="http://schemas.microsoft.com/office/drawing/2014/main" id="{FD814767-78D6-490D-BE80-910AE1DE0FCE}"/>
              </a:ext>
            </a:extLst>
          </p:cNvPr>
          <p:cNvSpPr>
            <a:spLocks/>
          </p:cNvSpPr>
          <p:nvPr/>
        </p:nvSpPr>
        <p:spPr bwMode="auto">
          <a:xfrm flipH="1">
            <a:off x="1810651" y="1894476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1" name="Oval 66">
            <a:extLst>
              <a:ext uri="{FF2B5EF4-FFF2-40B4-BE49-F238E27FC236}">
                <a16:creationId xmlns:a16="http://schemas.microsoft.com/office/drawing/2014/main" id="{258AD6DE-D187-479B-BEBC-60ECCA815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9392" y="1783829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02" name="Oval 66">
            <a:extLst>
              <a:ext uri="{FF2B5EF4-FFF2-40B4-BE49-F238E27FC236}">
                <a16:creationId xmlns:a16="http://schemas.microsoft.com/office/drawing/2014/main" id="{FCDB0C02-FF56-4C16-A1AD-60BA14CAD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7519" y="242186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3" name="Oval 66">
            <a:extLst>
              <a:ext uri="{FF2B5EF4-FFF2-40B4-BE49-F238E27FC236}">
                <a16:creationId xmlns:a16="http://schemas.microsoft.com/office/drawing/2014/main" id="{9BA695D7-2A7E-4778-A579-72296421C5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1931" y="322494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4" name="Freeform 8">
            <a:extLst>
              <a:ext uri="{FF2B5EF4-FFF2-40B4-BE49-F238E27FC236}">
                <a16:creationId xmlns:a16="http://schemas.microsoft.com/office/drawing/2014/main" id="{ACE2E53E-87C4-46BE-B512-7A78A7F5E0F3}"/>
              </a:ext>
            </a:extLst>
          </p:cNvPr>
          <p:cNvSpPr>
            <a:spLocks/>
          </p:cNvSpPr>
          <p:nvPr/>
        </p:nvSpPr>
        <p:spPr bwMode="auto">
          <a:xfrm flipH="1">
            <a:off x="5122156" y="1905568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5" name="Oval 66">
            <a:extLst>
              <a:ext uri="{FF2B5EF4-FFF2-40B4-BE49-F238E27FC236}">
                <a16:creationId xmlns:a16="http://schemas.microsoft.com/office/drawing/2014/main" id="{9F4891A1-F239-41F7-83D6-854FF0134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292" y="1794714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6" name="Oval 66">
            <a:extLst>
              <a:ext uri="{FF2B5EF4-FFF2-40B4-BE49-F238E27FC236}">
                <a16:creationId xmlns:a16="http://schemas.microsoft.com/office/drawing/2014/main" id="{0969A51D-C1AE-426B-9C3F-151BEA7EF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6814" y="250291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7" name="Oval 66">
            <a:extLst>
              <a:ext uri="{FF2B5EF4-FFF2-40B4-BE49-F238E27FC236}">
                <a16:creationId xmlns:a16="http://schemas.microsoft.com/office/drawing/2014/main" id="{6F4071EC-6901-4056-9063-D27812B34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71023" y="342900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8" name="Freeform 8">
            <a:extLst>
              <a:ext uri="{FF2B5EF4-FFF2-40B4-BE49-F238E27FC236}">
                <a16:creationId xmlns:a16="http://schemas.microsoft.com/office/drawing/2014/main" id="{40EAF235-54B2-477A-9C01-083E4515F114}"/>
              </a:ext>
            </a:extLst>
          </p:cNvPr>
          <p:cNvSpPr>
            <a:spLocks/>
          </p:cNvSpPr>
          <p:nvPr/>
        </p:nvSpPr>
        <p:spPr bwMode="auto">
          <a:xfrm flipH="1">
            <a:off x="8477607" y="1905568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9" name="Oval 66">
            <a:extLst>
              <a:ext uri="{FF2B5EF4-FFF2-40B4-BE49-F238E27FC236}">
                <a16:creationId xmlns:a16="http://schemas.microsoft.com/office/drawing/2014/main" id="{F9204A49-E95E-47CD-805E-CD946F56C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6742" y="1794994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10" name="Oval 66">
            <a:extLst>
              <a:ext uri="{FF2B5EF4-FFF2-40B4-BE49-F238E27FC236}">
                <a16:creationId xmlns:a16="http://schemas.microsoft.com/office/drawing/2014/main" id="{23903151-6C7A-4311-B195-8F0D2FDF5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11258" y="2542765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1" name="Oval 66">
            <a:extLst>
              <a:ext uri="{FF2B5EF4-FFF2-40B4-BE49-F238E27FC236}">
                <a16:creationId xmlns:a16="http://schemas.microsoft.com/office/drawing/2014/main" id="{D9FD3171-194E-459C-9033-DC19F30BD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31033" y="3272358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2" name="Freeform 8">
            <a:extLst>
              <a:ext uri="{FF2B5EF4-FFF2-40B4-BE49-F238E27FC236}">
                <a16:creationId xmlns:a16="http://schemas.microsoft.com/office/drawing/2014/main" id="{19536E76-B19B-406A-A50F-1590DB6FB08E}"/>
              </a:ext>
            </a:extLst>
          </p:cNvPr>
          <p:cNvSpPr>
            <a:spLocks/>
          </p:cNvSpPr>
          <p:nvPr/>
        </p:nvSpPr>
        <p:spPr bwMode="auto">
          <a:xfrm flipH="1" flipV="1">
            <a:off x="1810815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3" name="Oval 66">
            <a:extLst>
              <a:ext uri="{FF2B5EF4-FFF2-40B4-BE49-F238E27FC236}">
                <a16:creationId xmlns:a16="http://schemas.microsoft.com/office/drawing/2014/main" id="{7375FF77-6026-4389-9F0C-325F8CBE4B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9745" y="5937609"/>
            <a:ext cx="228600" cy="228600"/>
          </a:xfrm>
          <a:prstGeom prst="ellipse">
            <a:avLst/>
          </a:prstGeom>
          <a:solidFill>
            <a:srgbClr val="0F7D4F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4" name="Oval 66">
            <a:extLst>
              <a:ext uri="{FF2B5EF4-FFF2-40B4-BE49-F238E27FC236}">
                <a16:creationId xmlns:a16="http://schemas.microsoft.com/office/drawing/2014/main" id="{B74D8020-B4CC-406B-9D70-6E1529DCF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4869" y="526765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5" name="Oval 66">
            <a:extLst>
              <a:ext uri="{FF2B5EF4-FFF2-40B4-BE49-F238E27FC236}">
                <a16:creationId xmlns:a16="http://schemas.microsoft.com/office/drawing/2014/main" id="{7EBDE927-C0E9-4D0E-84B3-FFE72F6552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7912" y="461302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6" name="Freeform 8">
            <a:extLst>
              <a:ext uri="{FF2B5EF4-FFF2-40B4-BE49-F238E27FC236}">
                <a16:creationId xmlns:a16="http://schemas.microsoft.com/office/drawing/2014/main" id="{CE2D82DD-1A00-40BA-9669-4AD670B00EAE}"/>
              </a:ext>
            </a:extLst>
          </p:cNvPr>
          <p:cNvSpPr>
            <a:spLocks/>
          </p:cNvSpPr>
          <p:nvPr/>
        </p:nvSpPr>
        <p:spPr bwMode="auto">
          <a:xfrm flipH="1" flipV="1">
            <a:off x="5122156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7" name="Oval 66">
            <a:extLst>
              <a:ext uri="{FF2B5EF4-FFF2-40B4-BE49-F238E27FC236}">
                <a16:creationId xmlns:a16="http://schemas.microsoft.com/office/drawing/2014/main" id="{CD30886F-0396-45D1-908B-A187B859E2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086" y="5937609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18" name="Oval 66">
            <a:extLst>
              <a:ext uri="{FF2B5EF4-FFF2-40B4-BE49-F238E27FC236}">
                <a16:creationId xmlns:a16="http://schemas.microsoft.com/office/drawing/2014/main" id="{EECD9B5C-AC51-4238-8B2D-B35AFA309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6889" y="512850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9" name="Oval 66">
            <a:extLst>
              <a:ext uri="{FF2B5EF4-FFF2-40B4-BE49-F238E27FC236}">
                <a16:creationId xmlns:a16="http://schemas.microsoft.com/office/drawing/2014/main" id="{30DB4238-212E-40D3-845E-B2A9D5371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9876" y="4694051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0" name="Freeform 8">
            <a:extLst>
              <a:ext uri="{FF2B5EF4-FFF2-40B4-BE49-F238E27FC236}">
                <a16:creationId xmlns:a16="http://schemas.microsoft.com/office/drawing/2014/main" id="{340FB06B-65D5-4FFD-AB5C-D37CB63BEABA}"/>
              </a:ext>
            </a:extLst>
          </p:cNvPr>
          <p:cNvSpPr>
            <a:spLocks/>
          </p:cNvSpPr>
          <p:nvPr/>
        </p:nvSpPr>
        <p:spPr bwMode="auto">
          <a:xfrm flipH="1" flipV="1">
            <a:off x="8477771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1" name="Oval 66">
            <a:extLst>
              <a:ext uri="{FF2B5EF4-FFF2-40B4-BE49-F238E27FC236}">
                <a16:creationId xmlns:a16="http://schemas.microsoft.com/office/drawing/2014/main" id="{8FEAC6CE-CE3E-4A5C-B91C-BCE14C45E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6701" y="5937609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2" name="Oval 66">
            <a:extLst>
              <a:ext uri="{FF2B5EF4-FFF2-40B4-BE49-F238E27FC236}">
                <a16:creationId xmlns:a16="http://schemas.microsoft.com/office/drawing/2014/main" id="{5E7FE1A4-4104-46C8-9CBF-977892E5B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41825" y="526765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3" name="Oval 66">
            <a:extLst>
              <a:ext uri="{FF2B5EF4-FFF2-40B4-BE49-F238E27FC236}">
                <a16:creationId xmlns:a16="http://schemas.microsoft.com/office/drawing/2014/main" id="{97C3C65B-F6C0-42F3-A52C-96F0D2F430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64868" y="461302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4" name="Oval 66">
            <a:extLst>
              <a:ext uri="{FF2B5EF4-FFF2-40B4-BE49-F238E27FC236}">
                <a16:creationId xmlns:a16="http://schemas.microsoft.com/office/drawing/2014/main" id="{A3F54F35-C33A-4C1A-BE0D-8376843C7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9833" y="3739847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5" name="Oval 66">
            <a:extLst>
              <a:ext uri="{FF2B5EF4-FFF2-40B4-BE49-F238E27FC236}">
                <a16:creationId xmlns:a16="http://schemas.microsoft.com/office/drawing/2014/main" id="{D01B1D14-A1DD-4FE7-B679-0CF1237E2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31732" y="3750733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FA2AAA02-FBE6-4276-B039-1D5C5EAE51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87183" y="3751013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E044FBD-6DB7-48F5-B928-09A9BB74DD4F}"/>
              </a:ext>
            </a:extLst>
          </p:cNvPr>
          <p:cNvSpPr txBox="1"/>
          <p:nvPr/>
        </p:nvSpPr>
        <p:spPr>
          <a:xfrm>
            <a:off x="4206741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1046F87-9965-45D9-A9EE-17BB60C81AA0}"/>
              </a:ext>
            </a:extLst>
          </p:cNvPr>
          <p:cNvSpPr txBox="1"/>
          <p:nvPr/>
        </p:nvSpPr>
        <p:spPr>
          <a:xfrm>
            <a:off x="7523439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B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5D12DA-1E1A-4F39-98F3-5247E0E296A3}"/>
              </a:ext>
            </a:extLst>
          </p:cNvPr>
          <p:cNvSpPr txBox="1"/>
          <p:nvPr/>
        </p:nvSpPr>
        <p:spPr>
          <a:xfrm>
            <a:off x="10878889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BFF0553-1FE0-4E71-B9B7-33BC04E631C4}"/>
              </a:ext>
            </a:extLst>
          </p:cNvPr>
          <p:cNvSpPr txBox="1"/>
          <p:nvPr/>
        </p:nvSpPr>
        <p:spPr>
          <a:xfrm>
            <a:off x="1669712" y="1518705"/>
            <a:ext cx="939680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Channels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80CFC59-5138-4C52-B4C6-78D2A32D20B8}"/>
              </a:ext>
            </a:extLst>
          </p:cNvPr>
          <p:cNvSpPr txBox="1"/>
          <p:nvPr/>
        </p:nvSpPr>
        <p:spPr>
          <a:xfrm>
            <a:off x="4851561" y="1518705"/>
            <a:ext cx="1069525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Geography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46ED1E6-9666-4297-AD4C-D4FC7295D7A0}"/>
              </a:ext>
            </a:extLst>
          </p:cNvPr>
          <p:cNvSpPr txBox="1"/>
          <p:nvPr/>
        </p:nvSpPr>
        <p:spPr>
          <a:xfrm>
            <a:off x="8228016" y="1518705"/>
            <a:ext cx="1048685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Customers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2ADF3E8-1DAE-4D3F-BB0A-82605B2C7B7F}"/>
              </a:ext>
            </a:extLst>
          </p:cNvPr>
          <p:cNvSpPr txBox="1"/>
          <p:nvPr/>
        </p:nvSpPr>
        <p:spPr>
          <a:xfrm>
            <a:off x="1589561" y="6103586"/>
            <a:ext cx="1019831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Discounts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B7BA259-A45F-40A5-82B9-B0FBC52C36D9}"/>
              </a:ext>
            </a:extLst>
          </p:cNvPr>
          <p:cNvSpPr txBox="1"/>
          <p:nvPr/>
        </p:nvSpPr>
        <p:spPr>
          <a:xfrm>
            <a:off x="4385088" y="6103586"/>
            <a:ext cx="1535998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Direct Expenses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2DFD3EF-64EB-48FC-8592-F315D2C45AED}"/>
              </a:ext>
            </a:extLst>
          </p:cNvPr>
          <p:cNvSpPr txBox="1"/>
          <p:nvPr/>
        </p:nvSpPr>
        <p:spPr>
          <a:xfrm>
            <a:off x="8426788" y="6103586"/>
            <a:ext cx="849913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Product </a:t>
            </a: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id="{36A9F120-ACFC-4C52-B4B8-8668ADC22ED0}"/>
              </a:ext>
            </a:extLst>
          </p:cNvPr>
          <p:cNvSpPr txBox="1">
            <a:spLocks/>
          </p:cNvSpPr>
          <p:nvPr/>
        </p:nvSpPr>
        <p:spPr>
          <a:xfrm>
            <a:off x="7568246" y="2366169"/>
            <a:ext cx="2242692" cy="51052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Customers in line with channel </a:t>
            </a:r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id="{132D8EF6-8EFE-4DCB-A75C-EB10B5CF43DC}"/>
              </a:ext>
            </a:extLst>
          </p:cNvPr>
          <p:cNvSpPr txBox="1">
            <a:spLocks/>
          </p:cNvSpPr>
          <p:nvPr/>
        </p:nvSpPr>
        <p:spPr>
          <a:xfrm>
            <a:off x="7979066" y="2843711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customers to products </a:t>
            </a:r>
          </a:p>
        </p:txBody>
      </p:sp>
      <p:sp>
        <p:nvSpPr>
          <p:cNvPr id="150" name="Subtitle 2">
            <a:extLst>
              <a:ext uri="{FF2B5EF4-FFF2-40B4-BE49-F238E27FC236}">
                <a16:creationId xmlns:a16="http://schemas.microsoft.com/office/drawing/2014/main" id="{1B012401-950B-4A20-AB01-A1A1FB83143F}"/>
              </a:ext>
            </a:extLst>
          </p:cNvPr>
          <p:cNvSpPr txBox="1">
            <a:spLocks/>
          </p:cNvSpPr>
          <p:nvPr/>
        </p:nvSpPr>
        <p:spPr>
          <a:xfrm>
            <a:off x="8433661" y="3136856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customers to Regions </a:t>
            </a:r>
          </a:p>
        </p:txBody>
      </p:sp>
      <p:sp>
        <p:nvSpPr>
          <p:cNvPr id="152" name="Oval 66">
            <a:extLst>
              <a:ext uri="{FF2B5EF4-FFF2-40B4-BE49-F238E27FC236}">
                <a16:creationId xmlns:a16="http://schemas.microsoft.com/office/drawing/2014/main" id="{2D3D8923-2FDE-4BEE-BC95-3019879A7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23918" y="2911982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54" name="Subtitle 2">
            <a:extLst>
              <a:ext uri="{FF2B5EF4-FFF2-40B4-BE49-F238E27FC236}">
                <a16:creationId xmlns:a16="http://schemas.microsoft.com/office/drawing/2014/main" id="{CF010EC8-F41B-402A-B129-4886E6BE0E03}"/>
              </a:ext>
            </a:extLst>
          </p:cNvPr>
          <p:cNvSpPr txBox="1">
            <a:spLocks/>
          </p:cNvSpPr>
          <p:nvPr/>
        </p:nvSpPr>
        <p:spPr>
          <a:xfrm>
            <a:off x="8220016" y="4503997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Organize products into categories</a:t>
            </a:r>
          </a:p>
        </p:txBody>
      </p:sp>
      <p:sp>
        <p:nvSpPr>
          <p:cNvPr id="156" name="Subtitle 2">
            <a:extLst>
              <a:ext uri="{FF2B5EF4-FFF2-40B4-BE49-F238E27FC236}">
                <a16:creationId xmlns:a16="http://schemas.microsoft.com/office/drawing/2014/main" id="{87A52E0B-C489-4DA5-A401-B807F74D4C14}"/>
              </a:ext>
            </a:extLst>
          </p:cNvPr>
          <p:cNvSpPr txBox="1">
            <a:spLocks/>
          </p:cNvSpPr>
          <p:nvPr/>
        </p:nvSpPr>
        <p:spPr>
          <a:xfrm>
            <a:off x="8136333" y="4853978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products to channels  </a:t>
            </a:r>
          </a:p>
        </p:txBody>
      </p:sp>
      <p:sp>
        <p:nvSpPr>
          <p:cNvPr id="158" name="Subtitle 2">
            <a:extLst>
              <a:ext uri="{FF2B5EF4-FFF2-40B4-BE49-F238E27FC236}">
                <a16:creationId xmlns:a16="http://schemas.microsoft.com/office/drawing/2014/main" id="{ACD4256F-9D9F-4105-B3EC-2E1EAB48FFFE}"/>
              </a:ext>
            </a:extLst>
          </p:cNvPr>
          <p:cNvSpPr txBox="1">
            <a:spLocks/>
          </p:cNvSpPr>
          <p:nvPr/>
        </p:nvSpPr>
        <p:spPr>
          <a:xfrm>
            <a:off x="7705725" y="5231283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Pricing strategy to channel </a:t>
            </a:r>
          </a:p>
        </p:txBody>
      </p:sp>
      <p:sp>
        <p:nvSpPr>
          <p:cNvPr id="160" name="Subtitle 2">
            <a:extLst>
              <a:ext uri="{FF2B5EF4-FFF2-40B4-BE49-F238E27FC236}">
                <a16:creationId xmlns:a16="http://schemas.microsoft.com/office/drawing/2014/main" id="{57661AD8-E733-459B-A431-EB8632B57419}"/>
              </a:ext>
            </a:extLst>
          </p:cNvPr>
          <p:cNvSpPr txBox="1">
            <a:spLocks/>
          </p:cNvSpPr>
          <p:nvPr/>
        </p:nvSpPr>
        <p:spPr>
          <a:xfrm>
            <a:off x="4074741" y="2427908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Segment geography clearly </a:t>
            </a:r>
          </a:p>
        </p:txBody>
      </p:sp>
      <p:sp>
        <p:nvSpPr>
          <p:cNvPr id="162" name="Subtitle 2">
            <a:extLst>
              <a:ext uri="{FF2B5EF4-FFF2-40B4-BE49-F238E27FC236}">
                <a16:creationId xmlns:a16="http://schemas.microsoft.com/office/drawing/2014/main" id="{8D36F47A-745B-46B4-9A75-B9125B1FCCFC}"/>
              </a:ext>
            </a:extLst>
          </p:cNvPr>
          <p:cNvSpPr txBox="1">
            <a:spLocks/>
          </p:cNvSpPr>
          <p:nvPr/>
        </p:nvSpPr>
        <p:spPr>
          <a:xfrm>
            <a:off x="4485561" y="2779230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Align customers to regions and geography </a:t>
            </a:r>
          </a:p>
        </p:txBody>
      </p:sp>
      <p:sp>
        <p:nvSpPr>
          <p:cNvPr id="164" name="Subtitle 2">
            <a:extLst>
              <a:ext uri="{FF2B5EF4-FFF2-40B4-BE49-F238E27FC236}">
                <a16:creationId xmlns:a16="http://schemas.microsoft.com/office/drawing/2014/main" id="{3C00D49F-1CBC-4F26-BAB7-4A959CC6C570}"/>
              </a:ext>
            </a:extLst>
          </p:cNvPr>
          <p:cNvSpPr txBox="1">
            <a:spLocks/>
          </p:cNvSpPr>
          <p:nvPr/>
        </p:nvSpPr>
        <p:spPr>
          <a:xfrm>
            <a:off x="4929135" y="3262437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Ensure multi geography customers are recorded </a:t>
            </a:r>
          </a:p>
        </p:txBody>
      </p:sp>
      <p:sp>
        <p:nvSpPr>
          <p:cNvPr id="166" name="Subtitle 2">
            <a:extLst>
              <a:ext uri="{FF2B5EF4-FFF2-40B4-BE49-F238E27FC236}">
                <a16:creationId xmlns:a16="http://schemas.microsoft.com/office/drawing/2014/main" id="{1DBB2DE4-C8CA-4AA7-9D6F-C4A8DDD3BED3}"/>
              </a:ext>
            </a:extLst>
          </p:cNvPr>
          <p:cNvSpPr txBox="1">
            <a:spLocks/>
          </p:cNvSpPr>
          <p:nvPr/>
        </p:nvSpPr>
        <p:spPr>
          <a:xfrm>
            <a:off x="4726511" y="4439516"/>
            <a:ext cx="224269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financial codes to customers to allocate expenses credit and debit   </a:t>
            </a:r>
          </a:p>
        </p:txBody>
      </p:sp>
      <p:sp>
        <p:nvSpPr>
          <p:cNvPr id="168" name="Subtitle 2">
            <a:extLst>
              <a:ext uri="{FF2B5EF4-FFF2-40B4-BE49-F238E27FC236}">
                <a16:creationId xmlns:a16="http://schemas.microsoft.com/office/drawing/2014/main" id="{3DBA0685-3657-4BD3-BB42-6F8C8EBA3244}"/>
              </a:ext>
            </a:extLst>
          </p:cNvPr>
          <p:cNvSpPr txBox="1">
            <a:spLocks/>
          </p:cNvSpPr>
          <p:nvPr/>
        </p:nvSpPr>
        <p:spPr>
          <a:xfrm>
            <a:off x="4219999" y="5014687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Budget codes for channels and customers</a:t>
            </a:r>
          </a:p>
        </p:txBody>
      </p:sp>
      <p:sp>
        <p:nvSpPr>
          <p:cNvPr id="170" name="Subtitle 2">
            <a:extLst>
              <a:ext uri="{FF2B5EF4-FFF2-40B4-BE49-F238E27FC236}">
                <a16:creationId xmlns:a16="http://schemas.microsoft.com/office/drawing/2014/main" id="{75C3AE81-232A-47A5-9E4B-869A71F113CC}"/>
              </a:ext>
            </a:extLst>
          </p:cNvPr>
          <p:cNvSpPr txBox="1">
            <a:spLocks/>
          </p:cNvSpPr>
          <p:nvPr/>
        </p:nvSpPr>
        <p:spPr>
          <a:xfrm>
            <a:off x="3877885" y="5420315"/>
            <a:ext cx="2244852" cy="53239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Record pricing strategy </a:t>
            </a:r>
          </a:p>
          <a:p>
            <a:pPr algn="r"/>
            <a:r>
              <a:rPr lang="en-US" dirty="0"/>
              <a:t>Record expense codes </a:t>
            </a:r>
          </a:p>
        </p:txBody>
      </p:sp>
      <p:sp>
        <p:nvSpPr>
          <p:cNvPr id="172" name="Subtitle 2">
            <a:extLst>
              <a:ext uri="{FF2B5EF4-FFF2-40B4-BE49-F238E27FC236}">
                <a16:creationId xmlns:a16="http://schemas.microsoft.com/office/drawing/2014/main" id="{F003A32C-FB20-45C4-8EFE-B0C9B8DA16A4}"/>
              </a:ext>
            </a:extLst>
          </p:cNvPr>
          <p:cNvSpPr txBox="1">
            <a:spLocks/>
          </p:cNvSpPr>
          <p:nvPr/>
        </p:nvSpPr>
        <p:spPr>
          <a:xfrm>
            <a:off x="847337" y="2446762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channels </a:t>
            </a:r>
          </a:p>
        </p:txBody>
      </p:sp>
      <p:sp>
        <p:nvSpPr>
          <p:cNvPr id="174" name="Subtitle 2">
            <a:extLst>
              <a:ext uri="{FF2B5EF4-FFF2-40B4-BE49-F238E27FC236}">
                <a16:creationId xmlns:a16="http://schemas.microsoft.com/office/drawing/2014/main" id="{CDA7392A-F304-4980-B8BF-3524C31F47D1}"/>
              </a:ext>
            </a:extLst>
          </p:cNvPr>
          <p:cNvSpPr txBox="1">
            <a:spLocks/>
          </p:cNvSpPr>
          <p:nvPr/>
        </p:nvSpPr>
        <p:spPr>
          <a:xfrm>
            <a:off x="1253963" y="2731655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Customers to Channels</a:t>
            </a:r>
          </a:p>
        </p:txBody>
      </p:sp>
      <p:sp>
        <p:nvSpPr>
          <p:cNvPr id="176" name="Subtitle 2">
            <a:extLst>
              <a:ext uri="{FF2B5EF4-FFF2-40B4-BE49-F238E27FC236}">
                <a16:creationId xmlns:a16="http://schemas.microsoft.com/office/drawing/2014/main" id="{FA1EB320-A4BD-4784-B996-6915608087FB}"/>
              </a:ext>
            </a:extLst>
          </p:cNvPr>
          <p:cNvSpPr txBox="1">
            <a:spLocks/>
          </p:cNvSpPr>
          <p:nvPr/>
        </p:nvSpPr>
        <p:spPr>
          <a:xfrm>
            <a:off x="1712752" y="3091229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Set Channel guidelines</a:t>
            </a:r>
          </a:p>
        </p:txBody>
      </p:sp>
      <p:sp>
        <p:nvSpPr>
          <p:cNvPr id="178" name="Subtitle 2">
            <a:extLst>
              <a:ext uri="{FF2B5EF4-FFF2-40B4-BE49-F238E27FC236}">
                <a16:creationId xmlns:a16="http://schemas.microsoft.com/office/drawing/2014/main" id="{261D73CF-8730-48A8-BC93-E0A7FF508B7C}"/>
              </a:ext>
            </a:extLst>
          </p:cNvPr>
          <p:cNvSpPr txBox="1">
            <a:spLocks/>
          </p:cNvSpPr>
          <p:nvPr/>
        </p:nvSpPr>
        <p:spPr>
          <a:xfrm>
            <a:off x="1499107" y="4458370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Customer discounts </a:t>
            </a:r>
          </a:p>
        </p:txBody>
      </p:sp>
      <p:sp>
        <p:nvSpPr>
          <p:cNvPr id="180" name="Subtitle 2">
            <a:extLst>
              <a:ext uri="{FF2B5EF4-FFF2-40B4-BE49-F238E27FC236}">
                <a16:creationId xmlns:a16="http://schemas.microsoft.com/office/drawing/2014/main" id="{7D393EC3-860A-4D1D-B736-E6BBEA20AE69}"/>
              </a:ext>
            </a:extLst>
          </p:cNvPr>
          <p:cNvSpPr txBox="1">
            <a:spLocks/>
          </p:cNvSpPr>
          <p:nvPr/>
        </p:nvSpPr>
        <p:spPr>
          <a:xfrm>
            <a:off x="1292873" y="4808351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Channel Discounts </a:t>
            </a:r>
          </a:p>
        </p:txBody>
      </p:sp>
      <p:sp>
        <p:nvSpPr>
          <p:cNvPr id="182" name="Subtitle 2">
            <a:extLst>
              <a:ext uri="{FF2B5EF4-FFF2-40B4-BE49-F238E27FC236}">
                <a16:creationId xmlns:a16="http://schemas.microsoft.com/office/drawing/2014/main" id="{A05B2FA2-3600-4D34-A4F4-682422B2E8B1}"/>
              </a:ext>
            </a:extLst>
          </p:cNvPr>
          <p:cNvSpPr txBox="1">
            <a:spLocks/>
          </p:cNvSpPr>
          <p:nvPr/>
        </p:nvSpPr>
        <p:spPr>
          <a:xfrm>
            <a:off x="984816" y="5185656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product discounts </a:t>
            </a:r>
          </a:p>
        </p:txBody>
      </p:sp>
      <p:sp>
        <p:nvSpPr>
          <p:cNvPr id="184" name="Oval 66">
            <a:extLst>
              <a:ext uri="{FF2B5EF4-FFF2-40B4-BE49-F238E27FC236}">
                <a16:creationId xmlns:a16="http://schemas.microsoft.com/office/drawing/2014/main" id="{EE8F1FD4-98CF-4CCD-B80C-2D2BBCB6C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4220" y="294137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86" name="Oval 66">
            <a:extLst>
              <a:ext uri="{FF2B5EF4-FFF2-40B4-BE49-F238E27FC236}">
                <a16:creationId xmlns:a16="http://schemas.microsoft.com/office/drawing/2014/main" id="{145C527A-4CC4-46DB-B2D0-ADDAEB05D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6359" y="5735678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88" name="Oval 66">
            <a:extLst>
              <a:ext uri="{FF2B5EF4-FFF2-40B4-BE49-F238E27FC236}">
                <a16:creationId xmlns:a16="http://schemas.microsoft.com/office/drawing/2014/main" id="{D3C0EB54-24F8-47C2-974C-5F42976B01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1083" y="541767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F4FB68D-F9B8-494D-BC2B-82F643AC8FD7}"/>
              </a:ext>
            </a:extLst>
          </p:cNvPr>
          <p:cNvSpPr txBox="1"/>
          <p:nvPr/>
        </p:nvSpPr>
        <p:spPr>
          <a:xfrm>
            <a:off x="0" y="4203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setup guidelines (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Example)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" name="Oval 66">
            <a:extLst>
              <a:ext uri="{FF2B5EF4-FFF2-40B4-BE49-F238E27FC236}">
                <a16:creationId xmlns:a16="http://schemas.microsoft.com/office/drawing/2014/main" id="{0F3CD91D-7FF9-4546-879C-BC1B348B8A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2705" y="280887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94" name="Oval 66">
            <a:extLst>
              <a:ext uri="{FF2B5EF4-FFF2-40B4-BE49-F238E27FC236}">
                <a16:creationId xmlns:a16="http://schemas.microsoft.com/office/drawing/2014/main" id="{4D114CE8-E578-4C9C-9C13-0C93F1FC7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9855" y="4929904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D8B09-98F3-4E29-8E8F-6C5F31F7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10</a:t>
            </a:fld>
            <a:endParaRPr lang="en-GB"/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4C658DD9-9E2E-4D5D-AE2E-6C2461837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4338E83-5D76-D2E6-4889-DF8D6A37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50248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E6D6F9-6F03-4B67-82FC-41F48637B058}"/>
              </a:ext>
            </a:extLst>
          </p:cNvPr>
          <p:cNvCxnSpPr>
            <a:cxnSpLocks/>
          </p:cNvCxnSpPr>
          <p:nvPr/>
        </p:nvCxnSpPr>
        <p:spPr>
          <a:xfrm>
            <a:off x="3009037" y="6060519"/>
            <a:ext cx="7207995" cy="139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B1DE10A-3575-4CE8-B9CD-9FB2CA3AEED1}"/>
              </a:ext>
            </a:extLst>
          </p:cNvPr>
          <p:cNvSpPr txBox="1"/>
          <p:nvPr/>
        </p:nvSpPr>
        <p:spPr>
          <a:xfrm>
            <a:off x="0" y="42030"/>
            <a:ext cx="4169664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Channel Approach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F47D93D-05D0-4A27-95A2-8D29C726553C}"/>
              </a:ext>
            </a:extLst>
          </p:cNvPr>
          <p:cNvSpPr/>
          <p:nvPr/>
        </p:nvSpPr>
        <p:spPr>
          <a:xfrm>
            <a:off x="0" y="1004081"/>
            <a:ext cx="12192000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Basic go to market layout of channels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1D1C71-D770-4E52-96CB-2C7A3A372B2D}"/>
              </a:ext>
            </a:extLst>
          </p:cNvPr>
          <p:cNvGrpSpPr/>
          <p:nvPr/>
        </p:nvGrpSpPr>
        <p:grpSpPr>
          <a:xfrm>
            <a:off x="3666373" y="1860483"/>
            <a:ext cx="2430921" cy="3739037"/>
            <a:chOff x="4915127" y="1643668"/>
            <a:chExt cx="2430921" cy="3739037"/>
          </a:xfrm>
        </p:grpSpPr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C3CEC529-40FD-4005-BBEF-C67772032D9A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42B1F4B-FA54-4E15-A395-337B475FB53D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9421E0-54DF-4DB5-B10B-8611240ED9A3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Channel partners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EB9350-645A-4583-B6E9-AE07B97FEC48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558FA0-FC16-4BC0-8BF0-4374F4E91A56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Value Added Resellers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D23BDE-C765-43F8-99A7-DD052769D27C}"/>
                </a:ext>
              </a:extLst>
            </p:cNvPr>
            <p:cNvSpPr txBox="1"/>
            <p:nvPr/>
          </p:nvSpPr>
          <p:spPr>
            <a:xfrm>
              <a:off x="5624432" y="2088948"/>
              <a:ext cx="96199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Direct Sales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11BDA1-F3B8-4350-9D09-5286958D2041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F298BC-376E-462E-9FC6-3A6BC10F3B84}"/>
              </a:ext>
            </a:extLst>
          </p:cNvPr>
          <p:cNvSpPr txBox="1"/>
          <p:nvPr/>
        </p:nvSpPr>
        <p:spPr>
          <a:xfrm>
            <a:off x="4244815" y="4233543"/>
            <a:ext cx="135043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Internet / reseller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FA413-779E-45A3-8DEC-804FA23D14F8}"/>
              </a:ext>
            </a:extLst>
          </p:cNvPr>
          <p:cNvSpPr txBox="1"/>
          <p:nvPr/>
        </p:nvSpPr>
        <p:spPr>
          <a:xfrm>
            <a:off x="4026486" y="4808368"/>
            <a:ext cx="16992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Wholesalers / Stockists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DE8608D-15A5-4827-A898-4BB33BC99539}"/>
              </a:ext>
            </a:extLst>
          </p:cNvPr>
          <p:cNvSpPr/>
          <p:nvPr/>
        </p:nvSpPr>
        <p:spPr>
          <a:xfrm>
            <a:off x="8235864" y="3524665"/>
            <a:ext cx="719326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AAC19-A924-4732-9E24-444A892F489D}"/>
              </a:ext>
            </a:extLst>
          </p:cNvPr>
          <p:cNvSpPr txBox="1"/>
          <p:nvPr/>
        </p:nvSpPr>
        <p:spPr>
          <a:xfrm>
            <a:off x="686061" y="6083878"/>
            <a:ext cx="5335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Most generic descriptors have been used for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model uses a flow from manufacturing to customer / end-user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emerging channel is the online reseller who is able to resell online to other e commerce resellers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58B597-44E7-4E2C-A7BB-E2534AD40B57}"/>
              </a:ext>
            </a:extLst>
          </p:cNvPr>
          <p:cNvGrpSpPr/>
          <p:nvPr/>
        </p:nvGrpSpPr>
        <p:grpSpPr>
          <a:xfrm>
            <a:off x="3962304" y="1735959"/>
            <a:ext cx="2156022" cy="499414"/>
            <a:chOff x="5064910" y="1291670"/>
            <a:chExt cx="2156022" cy="499414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5D1D24D-884A-4A6B-BDA9-A6D1B0E464AD}"/>
                </a:ext>
              </a:extLst>
            </p:cNvPr>
            <p:cNvSpPr/>
            <p:nvPr/>
          </p:nvSpPr>
          <p:spPr>
            <a:xfrm>
              <a:off x="5064910" y="1291670"/>
              <a:ext cx="215602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4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050B7C-4E28-4BCA-B644-427840053B19}"/>
                </a:ext>
              </a:extLst>
            </p:cNvPr>
            <p:cNvSpPr txBox="1"/>
            <p:nvPr/>
          </p:nvSpPr>
          <p:spPr>
            <a:xfrm>
              <a:off x="5175151" y="1415561"/>
              <a:ext cx="1879404" cy="246469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GB" sz="1100" dirty="0"/>
                <a:t>Push Campaigns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C44B5A-9526-4E9D-B88F-0BF9EA2BB843}"/>
              </a:ext>
            </a:extLst>
          </p:cNvPr>
          <p:cNvGrpSpPr/>
          <p:nvPr/>
        </p:nvGrpSpPr>
        <p:grpSpPr>
          <a:xfrm>
            <a:off x="8956094" y="1837124"/>
            <a:ext cx="2476398" cy="3739037"/>
            <a:chOff x="8226517" y="1837124"/>
            <a:chExt cx="2476398" cy="3739037"/>
          </a:xfrm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E2647F36-2F63-496A-BFAE-696551C0D2F5}"/>
                </a:ext>
              </a:extLst>
            </p:cNvPr>
            <p:cNvSpPr/>
            <p:nvPr/>
          </p:nvSpPr>
          <p:spPr>
            <a:xfrm>
              <a:off x="8271994" y="1837124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7DC5E3-85CD-482C-8FD8-57870ED7A868}"/>
                </a:ext>
              </a:extLst>
            </p:cNvPr>
            <p:cNvSpPr/>
            <p:nvPr/>
          </p:nvSpPr>
          <p:spPr>
            <a:xfrm>
              <a:off x="8511786" y="253845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22F8C9-53B7-48C9-88BB-C8B876B5E655}"/>
                </a:ext>
              </a:extLst>
            </p:cNvPr>
            <p:cNvSpPr/>
            <p:nvPr/>
          </p:nvSpPr>
          <p:spPr>
            <a:xfrm>
              <a:off x="8521213" y="3163882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9774DE-CD2D-4ACD-A890-B3F6A736F591}"/>
                </a:ext>
              </a:extLst>
            </p:cNvPr>
            <p:cNvSpPr/>
            <p:nvPr/>
          </p:nvSpPr>
          <p:spPr>
            <a:xfrm>
              <a:off x="8525947" y="378929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536206-BDD2-4F70-9C0F-944334A96D2C}"/>
                </a:ext>
              </a:extLst>
            </p:cNvPr>
            <p:cNvSpPr/>
            <p:nvPr/>
          </p:nvSpPr>
          <p:spPr>
            <a:xfrm>
              <a:off x="8525947" y="4414704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1A162-96F7-4252-BC1F-C0FD774840F1}"/>
                </a:ext>
              </a:extLst>
            </p:cNvPr>
            <p:cNvSpPr txBox="1"/>
            <p:nvPr/>
          </p:nvSpPr>
          <p:spPr>
            <a:xfrm>
              <a:off x="9104085" y="269506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2C281B-2484-49AB-BF33-BB264FA4C0F6}"/>
                </a:ext>
              </a:extLst>
            </p:cNvPr>
            <p:cNvSpPr txBox="1"/>
            <p:nvPr/>
          </p:nvSpPr>
          <p:spPr>
            <a:xfrm>
              <a:off x="9110603" y="332577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3BE675-5C9F-4DCC-9008-B521CFF01EAE}"/>
                </a:ext>
              </a:extLst>
            </p:cNvPr>
            <p:cNvSpPr txBox="1"/>
            <p:nvPr/>
          </p:nvSpPr>
          <p:spPr>
            <a:xfrm>
              <a:off x="9110603" y="3915617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FA0DED-15A0-4F94-9AD4-EC9A188D154B}"/>
                </a:ext>
              </a:extLst>
            </p:cNvPr>
            <p:cNvSpPr txBox="1"/>
            <p:nvPr/>
          </p:nvSpPr>
          <p:spPr>
            <a:xfrm>
              <a:off x="9092970" y="4529397"/>
              <a:ext cx="835486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AE48609-8368-4A47-82CC-1363482D48BB}"/>
                </a:ext>
              </a:extLst>
            </p:cNvPr>
            <p:cNvGrpSpPr/>
            <p:nvPr/>
          </p:nvGrpSpPr>
          <p:grpSpPr>
            <a:xfrm>
              <a:off x="8226517" y="4938964"/>
              <a:ext cx="2260655" cy="499414"/>
              <a:chOff x="5017989" y="5608947"/>
              <a:chExt cx="2156022" cy="499414"/>
            </a:xfrm>
          </p:grpSpPr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5DE69160-7BF5-4FE5-B5DB-2ECDCABBD837}"/>
                  </a:ext>
                </a:extLst>
              </p:cNvPr>
              <p:cNvSpPr/>
              <p:nvPr/>
            </p:nvSpPr>
            <p:spPr>
              <a:xfrm rot="10800000">
                <a:off x="5017989" y="5608947"/>
                <a:ext cx="2156022" cy="499414"/>
              </a:xfrm>
              <a:prstGeom prst="rightArrow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GB" sz="1200" kern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98CC34-6922-4FB4-8FB5-6C9ABA85D9DE}"/>
                  </a:ext>
                </a:extLst>
              </p:cNvPr>
              <p:cNvSpPr txBox="1"/>
              <p:nvPr/>
            </p:nvSpPr>
            <p:spPr>
              <a:xfrm>
                <a:off x="5498246" y="5738653"/>
                <a:ext cx="1473401" cy="235573"/>
              </a:xfrm>
              <a:prstGeom prst="rect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algn="ctr" defTabSz="914217">
                  <a:defRPr sz="1400" kern="0">
                    <a:solidFill>
                      <a:schemeClr val="bg1"/>
                    </a:solidFill>
                    <a:latin typeface="Lato Light" panose="020F0502020204030203" pitchFamily="34" charset="0"/>
                  </a:defRPr>
                </a:lvl1pPr>
              </a:lstStyle>
              <a:p>
                <a:r>
                  <a:rPr lang="en-GB" sz="1100" dirty="0"/>
                  <a:t>Pull Campaigns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5798D4-352D-4D77-826B-04613138CCC0}"/>
              </a:ext>
            </a:extLst>
          </p:cNvPr>
          <p:cNvSpPr txBox="1"/>
          <p:nvPr/>
        </p:nvSpPr>
        <p:spPr>
          <a:xfrm>
            <a:off x="4444938" y="5913310"/>
            <a:ext cx="3827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Demand creation campaigns using the marketing mix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624D4A-A135-4F98-9AC2-594137678C38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217032" y="5576161"/>
            <a:ext cx="15077" cy="5077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F4C7F5-3D98-4F82-8AC0-4262E3E5B7DB}"/>
              </a:ext>
            </a:extLst>
          </p:cNvPr>
          <p:cNvCxnSpPr>
            <a:cxnSpLocks/>
          </p:cNvCxnSpPr>
          <p:nvPr/>
        </p:nvCxnSpPr>
        <p:spPr>
          <a:xfrm flipH="1" flipV="1">
            <a:off x="3018464" y="5566734"/>
            <a:ext cx="1" cy="4983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900627-3E46-4285-8B30-9207A3E4D133}"/>
              </a:ext>
            </a:extLst>
          </p:cNvPr>
          <p:cNvGrpSpPr/>
          <p:nvPr/>
        </p:nvGrpSpPr>
        <p:grpSpPr>
          <a:xfrm>
            <a:off x="886060" y="1869910"/>
            <a:ext cx="2430921" cy="3739037"/>
            <a:chOff x="1781606" y="1869910"/>
            <a:chExt cx="2430921" cy="3739037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C68A9F9C-F151-4227-8587-6A547E1468BF}"/>
                </a:ext>
              </a:extLst>
            </p:cNvPr>
            <p:cNvSpPr/>
            <p:nvPr/>
          </p:nvSpPr>
          <p:spPr>
            <a:xfrm>
              <a:off x="1781606" y="1869910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C84B2C-7A44-49EF-A673-92E0983CD18C}"/>
                </a:ext>
              </a:extLst>
            </p:cNvPr>
            <p:cNvSpPr/>
            <p:nvPr/>
          </p:nvSpPr>
          <p:spPr>
            <a:xfrm>
              <a:off x="2014086" y="2962357"/>
              <a:ext cx="1965960" cy="1216598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2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C054E3C-1CDC-4C8E-9F60-11528DC6EA5D}"/>
                </a:ext>
              </a:extLst>
            </p:cNvPr>
            <p:cNvSpPr txBox="1"/>
            <p:nvPr/>
          </p:nvSpPr>
          <p:spPr>
            <a:xfrm>
              <a:off x="2014085" y="3120273"/>
              <a:ext cx="1965959" cy="830997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US" sz="1400" dirty="0"/>
                <a:t>Brand Owner</a:t>
              </a:r>
            </a:p>
            <a:p>
              <a:r>
                <a:rPr lang="en-US" sz="1400" dirty="0"/>
                <a:t>or</a:t>
              </a:r>
            </a:p>
            <a:p>
              <a:r>
                <a:rPr lang="en-US" sz="1400" dirty="0"/>
                <a:t>Manufacturer 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70837-665B-4838-B388-F6F41AAE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40" name="Chart 306">
            <a:extLst>
              <a:ext uri="{FF2B5EF4-FFF2-40B4-BE49-F238E27FC236}">
                <a16:creationId xmlns:a16="http://schemas.microsoft.com/office/drawing/2014/main" id="{E6409BF7-E13C-48E8-9BD8-6BB21B24F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841598"/>
              </p:ext>
            </p:extLst>
          </p:nvPr>
        </p:nvGraphicFramePr>
        <p:xfrm>
          <a:off x="7182340" y="2180943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Chart 306">
            <a:extLst>
              <a:ext uri="{FF2B5EF4-FFF2-40B4-BE49-F238E27FC236}">
                <a16:creationId xmlns:a16="http://schemas.microsoft.com/office/drawing/2014/main" id="{A94C8B4F-D715-4535-8667-9A8E744BE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879709"/>
              </p:ext>
            </p:extLst>
          </p:nvPr>
        </p:nvGraphicFramePr>
        <p:xfrm>
          <a:off x="6233615" y="2257368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ounded Rectangular Callout 19">
            <a:extLst>
              <a:ext uri="{FF2B5EF4-FFF2-40B4-BE49-F238E27FC236}">
                <a16:creationId xmlns:a16="http://schemas.microsoft.com/office/drawing/2014/main" id="{9ADFFE44-371C-4D14-997B-8EFB077DC844}"/>
              </a:ext>
            </a:extLst>
          </p:cNvPr>
          <p:cNvSpPr/>
          <p:nvPr/>
        </p:nvSpPr>
        <p:spPr bwMode="auto">
          <a:xfrm>
            <a:off x="7034735" y="230311"/>
            <a:ext cx="1966836" cy="616875"/>
          </a:xfrm>
          <a:prstGeom prst="wedgeRoundRectCallout">
            <a:avLst>
              <a:gd name="adj1" fmla="val -45996"/>
              <a:gd name="adj2" fmla="val 209002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Overall Category Sales Contribution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Rounded Rectangular Callout 19">
            <a:extLst>
              <a:ext uri="{FF2B5EF4-FFF2-40B4-BE49-F238E27FC236}">
                <a16:creationId xmlns:a16="http://schemas.microsoft.com/office/drawing/2014/main" id="{51B4A6D5-A495-462E-931E-11FF84C964F7}"/>
              </a:ext>
            </a:extLst>
          </p:cNvPr>
          <p:cNvSpPr/>
          <p:nvPr/>
        </p:nvSpPr>
        <p:spPr bwMode="auto">
          <a:xfrm>
            <a:off x="9037728" y="712084"/>
            <a:ext cx="2316072" cy="616875"/>
          </a:xfrm>
          <a:prstGeom prst="wedgeRoundRectCallout">
            <a:avLst>
              <a:gd name="adj1" fmla="val -83969"/>
              <a:gd name="adj2" fmla="val 137089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category sales contribution . Both are different , this requires category insight to find out if your brand is under contributing 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F7045-D6C1-4CB7-ADC0-FB8385F4D0B4}"/>
              </a:ext>
            </a:extLst>
          </p:cNvPr>
          <p:cNvSpPr/>
          <p:nvPr/>
        </p:nvSpPr>
        <p:spPr>
          <a:xfrm>
            <a:off x="6409870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Sales 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38F9D3-AB3C-4993-B3BE-7F04384D243F}"/>
              </a:ext>
            </a:extLst>
          </p:cNvPr>
          <p:cNvSpPr/>
          <p:nvPr/>
        </p:nvSpPr>
        <p:spPr>
          <a:xfrm>
            <a:off x="7334752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Category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06B6F65C-5E64-434E-88F3-601C4F02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1812971-49BB-7C5F-7B64-72781DD8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60834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Sales Channels Icons - Download Free Vector Icons | Noun Project">
            <a:extLst>
              <a:ext uri="{FF2B5EF4-FFF2-40B4-BE49-F238E27FC236}">
                <a16:creationId xmlns:a16="http://schemas.microsoft.com/office/drawing/2014/main" id="{6AED26E3-0A18-4343-A3E5-F74AE93D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35" y="573371"/>
            <a:ext cx="750409" cy="75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CB4731-821A-4A57-8946-DEC73E655AFC}"/>
              </a:ext>
            </a:extLst>
          </p:cNvPr>
          <p:cNvSpPr txBox="1"/>
          <p:nvPr/>
        </p:nvSpPr>
        <p:spPr>
          <a:xfrm>
            <a:off x="0" y="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/ Categories / Reports 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78F66D-C2E5-409B-AA3D-228F46C23820}"/>
              </a:ext>
            </a:extLst>
          </p:cNvPr>
          <p:cNvGrpSpPr/>
          <p:nvPr/>
        </p:nvGrpSpPr>
        <p:grpSpPr>
          <a:xfrm>
            <a:off x="2419964" y="2167405"/>
            <a:ext cx="2186823" cy="3739037"/>
            <a:chOff x="4915127" y="1643668"/>
            <a:chExt cx="2430921" cy="3739037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1251E3C4-CFE2-49E4-B0EF-3B79D172EFB0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15160E-CCDA-4E29-BEA7-F2C9F5E5C07A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Duty Free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49D2B1-AEC7-4C00-8762-4B4133962C39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Convenience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0DB9A6-E30B-468C-9322-B0069E40E6CE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1436EC-A26D-4C35-B45A-C9C5D0C69DDA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Pharmacy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D6DBDC-FB92-4E9E-BB02-94602494BD5A}"/>
                </a:ext>
              </a:extLst>
            </p:cNvPr>
            <p:cNvSpPr txBox="1"/>
            <p:nvPr/>
          </p:nvSpPr>
          <p:spPr>
            <a:xfrm>
              <a:off x="5744369" y="2088948"/>
              <a:ext cx="722121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to"/>
                  <a:ea typeface="League Spartan" charset="0"/>
                  <a:cs typeface="Poppins" pitchFamily="2" charset="77"/>
                </a:rPr>
                <a:t>Grocery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BC1F14-7AA3-40EE-A2D3-A02976394264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Gas Stations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70F06-DF76-4B73-BFA9-A86342A3C210}"/>
              </a:ext>
            </a:extLst>
          </p:cNvPr>
          <p:cNvSpPr/>
          <p:nvPr/>
        </p:nvSpPr>
        <p:spPr>
          <a:xfrm>
            <a:off x="452960" y="3765948"/>
            <a:ext cx="1231169" cy="552239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Compiler</a:t>
            </a:r>
          </a:p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Inputs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D82C8D-0D88-45D0-86A0-4938B1FC394B}"/>
              </a:ext>
            </a:extLst>
          </p:cNvPr>
          <p:cNvGrpSpPr/>
          <p:nvPr/>
        </p:nvGrpSpPr>
        <p:grpSpPr>
          <a:xfrm>
            <a:off x="4699567" y="2152058"/>
            <a:ext cx="2182236" cy="3739037"/>
            <a:chOff x="4915127" y="1643668"/>
            <a:chExt cx="2430921" cy="3739037"/>
          </a:xfrm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AAA74165-DF9F-4EB0-88FA-AB2330765F09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3ABBCD-2ED1-4239-A5FE-50788A8738CE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Beverages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004C1F-76AE-43E8-82CF-C833BA6FF800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Non-Food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25453C-3C4D-4523-A5C0-28F0873C4307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4593C8-D160-4A69-AA67-4F59EC0AEC18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Tato"/>
                </a:rPr>
                <a:t>Beauty Care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53323A-B4F4-49B1-BC17-07D807D8D34D}"/>
                </a:ext>
              </a:extLst>
            </p:cNvPr>
            <p:cNvSpPr txBox="1"/>
            <p:nvPr/>
          </p:nvSpPr>
          <p:spPr>
            <a:xfrm>
              <a:off x="5836093" y="2088948"/>
              <a:ext cx="538674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to"/>
                  <a:ea typeface="League Spartan" charset="0"/>
                  <a:cs typeface="Poppins" pitchFamily="2" charset="77"/>
                </a:rPr>
                <a:t>Food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24B6A5-FDD3-46AF-B09E-4D5815CBA536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Snacks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C7B1F2-A865-4BA1-AFC4-9AD2C4E29E67}"/>
              </a:ext>
            </a:extLst>
          </p:cNvPr>
          <p:cNvGrpSpPr/>
          <p:nvPr/>
        </p:nvGrpSpPr>
        <p:grpSpPr>
          <a:xfrm>
            <a:off x="6945363" y="2176832"/>
            <a:ext cx="2182236" cy="3739037"/>
            <a:chOff x="4915127" y="1643668"/>
            <a:chExt cx="2430921" cy="3739037"/>
          </a:xfrm>
        </p:grpSpPr>
        <p:sp>
          <p:nvSpPr>
            <p:cNvPr id="23" name="Rounded Rectangle 9">
              <a:extLst>
                <a:ext uri="{FF2B5EF4-FFF2-40B4-BE49-F238E27FC236}">
                  <a16:creationId xmlns:a16="http://schemas.microsoft.com/office/drawing/2014/main" id="{9A90041F-52F4-46AA-9E14-53B735BF08C2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220162-977B-402C-8DFA-71C287D5765A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Out of Stocks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36F527-1E9D-460D-A342-BA42CDF98CF8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Category Share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D8A886-B000-4B99-BBCB-E3E35ED6DF68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105765-E24C-4B6A-BC63-E370A430657A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Tato"/>
                </a:rPr>
                <a:t>Market Share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D16E69-881E-4377-B203-636C293F5C88}"/>
                </a:ext>
              </a:extLst>
            </p:cNvPr>
            <p:cNvSpPr txBox="1"/>
            <p:nvPr/>
          </p:nvSpPr>
          <p:spPr>
            <a:xfrm>
              <a:off x="5532614" y="2088948"/>
              <a:ext cx="114563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to"/>
                  <a:ea typeface="League Spartan" charset="0"/>
                  <a:cs typeface="Poppins" pitchFamily="2" charset="77"/>
                </a:rPr>
                <a:t>Category Sales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D67203-9E82-4589-9D5E-B084434AE323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Tato"/>
                </a:rPr>
                <a:t>Distribution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9DC22D7-BC41-4239-9888-1E2C0879E67B}"/>
              </a:ext>
            </a:extLst>
          </p:cNvPr>
          <p:cNvSpPr/>
          <p:nvPr/>
        </p:nvSpPr>
        <p:spPr>
          <a:xfrm>
            <a:off x="9873809" y="3790045"/>
            <a:ext cx="1494917" cy="61227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Report </a:t>
            </a:r>
          </a:p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/ outputs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163CD28-603F-4029-8EAB-D98A56CDD97E}"/>
              </a:ext>
            </a:extLst>
          </p:cNvPr>
          <p:cNvSpPr/>
          <p:nvPr/>
        </p:nvSpPr>
        <p:spPr>
          <a:xfrm>
            <a:off x="1684129" y="3802638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B6835E6-5137-4D4C-A2D7-5D4BFDE31E43}"/>
              </a:ext>
            </a:extLst>
          </p:cNvPr>
          <p:cNvSpPr/>
          <p:nvPr/>
        </p:nvSpPr>
        <p:spPr>
          <a:xfrm>
            <a:off x="9127599" y="3873104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05B8305-8E95-4069-9D15-2A1732BD0BD4}"/>
              </a:ext>
            </a:extLst>
          </p:cNvPr>
          <p:cNvSpPr/>
          <p:nvPr/>
        </p:nvSpPr>
        <p:spPr>
          <a:xfrm rot="5400000">
            <a:off x="3205640" y="1526495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CD9207-C795-4C17-B05E-B229F3AE5E09}"/>
              </a:ext>
            </a:extLst>
          </p:cNvPr>
          <p:cNvSpPr/>
          <p:nvPr/>
        </p:nvSpPr>
        <p:spPr>
          <a:xfrm>
            <a:off x="2530395" y="1373012"/>
            <a:ext cx="1965960" cy="417995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Channels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41E2F58-B60D-48CC-9444-0AD2C0E9D59C}"/>
              </a:ext>
            </a:extLst>
          </p:cNvPr>
          <p:cNvSpPr/>
          <p:nvPr/>
        </p:nvSpPr>
        <p:spPr>
          <a:xfrm rot="5400000">
            <a:off x="5367682" y="1518638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951B534E-784E-4BBA-8CF5-8F684EB3F5E1}"/>
              </a:ext>
            </a:extLst>
          </p:cNvPr>
          <p:cNvSpPr/>
          <p:nvPr/>
        </p:nvSpPr>
        <p:spPr>
          <a:xfrm rot="5400000">
            <a:off x="7724541" y="1551510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817C59-4322-4058-A50A-48C777A4D50E}"/>
              </a:ext>
            </a:extLst>
          </p:cNvPr>
          <p:cNvSpPr/>
          <p:nvPr/>
        </p:nvSpPr>
        <p:spPr>
          <a:xfrm>
            <a:off x="4721302" y="1363415"/>
            <a:ext cx="1965960" cy="417995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Categories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5DB7B4-D2AA-49FE-8496-6D4D0B442C30}"/>
              </a:ext>
            </a:extLst>
          </p:cNvPr>
          <p:cNvSpPr/>
          <p:nvPr/>
        </p:nvSpPr>
        <p:spPr>
          <a:xfrm>
            <a:off x="7053501" y="1382439"/>
            <a:ext cx="1965960" cy="417995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Report Outputs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B95DF5-4E99-494F-ACED-5DA9258842BD}"/>
              </a:ext>
            </a:extLst>
          </p:cNvPr>
          <p:cNvSpPr txBox="1"/>
          <p:nvPr/>
        </p:nvSpPr>
        <p:spPr>
          <a:xfrm>
            <a:off x="499599" y="5884703"/>
            <a:ext cx="90235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Above example has been simplified for the reason every country has differences and category reading is dependant on individual countries and brands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Above channels have been reduced for the example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Reporting capabilities are far more than shown above , and in many cases can be produced for clients per briefing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flow chart is more applicable for the process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How to Export Report In AutoCount to CSV">
            <a:extLst>
              <a:ext uri="{FF2B5EF4-FFF2-40B4-BE49-F238E27FC236}">
                <a16:creationId xmlns:a16="http://schemas.microsoft.com/office/drawing/2014/main" id="{1DF67C87-1DC9-42C5-9ED2-51E3237A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330" y="4531389"/>
            <a:ext cx="1983072" cy="19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1A7D9E-786D-47B7-9D80-9FD5838E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12</a:t>
            </a:fld>
            <a:endParaRPr lang="en-GB" dirty="0"/>
          </a:p>
        </p:txBody>
      </p:sp>
      <p:pic>
        <p:nvPicPr>
          <p:cNvPr id="1034" name="Picture 10" descr="Dashboard admin panel vector design template 587932 Vector Art at Vecteezy">
            <a:extLst>
              <a:ext uri="{FF2B5EF4-FFF2-40B4-BE49-F238E27FC236}">
                <a16:creationId xmlns:a16="http://schemas.microsoft.com/office/drawing/2014/main" id="{C74BCBC2-49E0-40C5-AA77-12B3542A0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18287" r="6697" b="10470"/>
          <a:stretch/>
        </p:blipFill>
        <p:spPr bwMode="auto">
          <a:xfrm>
            <a:off x="9350968" y="1932785"/>
            <a:ext cx="2468619" cy="14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42 Retail category icons Vectors, Royalty-free Vector Retail category  icons Images | Depositphotos®">
            <a:extLst>
              <a:ext uri="{FF2B5EF4-FFF2-40B4-BE49-F238E27FC236}">
                <a16:creationId xmlns:a16="http://schemas.microsoft.com/office/drawing/2014/main" id="{19C87BA3-C3E4-4E73-8D3D-106CAE7A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04" y="382692"/>
            <a:ext cx="1115857" cy="9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7192B4D5-1EAD-4AD4-A0AD-08EB960DD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8CB191C-800F-DF4B-6FD7-A07B2714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72921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9ABBC-7B69-5BD3-F0B1-3767EAB7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13</a:t>
            </a:fld>
            <a:endParaRPr lang="en-GB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3A6D8EA-3DF2-0675-70CC-DB4EF0539100}"/>
              </a:ext>
            </a:extLst>
          </p:cNvPr>
          <p:cNvSpPr/>
          <p:nvPr/>
        </p:nvSpPr>
        <p:spPr>
          <a:xfrm>
            <a:off x="4358640" y="3453384"/>
            <a:ext cx="3240000" cy="1712975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Core product bundled into multiples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Same product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Bar code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List price may not change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Retail price usually is lower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package is seasonal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product is layered onto the regular product forecast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3857704-98EF-AA42-6471-CC58E5359DCD}"/>
              </a:ext>
            </a:extLst>
          </p:cNvPr>
          <p:cNvSpPr/>
          <p:nvPr/>
        </p:nvSpPr>
        <p:spPr>
          <a:xfrm>
            <a:off x="7775448" y="3432048"/>
            <a:ext cx="3240000" cy="2017775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Core product is produced to signify value with package alterations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Single and multiple pack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Same but slightly different packaging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Bar code could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List price may not change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Retail price usually is lower or higher depending on pack size and configuration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package is strategically seasonal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product is layered onto the regular product forecast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A4777CCB-73DD-8965-DDF5-C7E452AC55A5}"/>
              </a:ext>
            </a:extLst>
          </p:cNvPr>
          <p:cNvSpPr/>
          <p:nvPr/>
        </p:nvSpPr>
        <p:spPr>
          <a:xfrm>
            <a:off x="996696" y="3474721"/>
            <a:ext cx="3240000" cy="1490472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Core product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Minor changes , product remains universal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Same bar code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List price is fixed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Regular price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Core of forecasting planning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C0A35F-4999-CF81-D3C1-FA23124BE5E7}"/>
              </a:ext>
            </a:extLst>
          </p:cNvPr>
          <p:cNvGrpSpPr/>
          <p:nvPr/>
        </p:nvGrpSpPr>
        <p:grpSpPr>
          <a:xfrm>
            <a:off x="2093976" y="1508760"/>
            <a:ext cx="1801368" cy="1472184"/>
            <a:chOff x="2103120" y="1033272"/>
            <a:chExt cx="1801368" cy="1472184"/>
          </a:xfrm>
        </p:grpSpPr>
        <p:pic>
          <p:nvPicPr>
            <p:cNvPr id="24" name="Picture 2" descr="Set of detergent plastic bottles with chemical cleaning product isolated on white background.">
              <a:extLst>
                <a:ext uri="{FF2B5EF4-FFF2-40B4-BE49-F238E27FC236}">
                  <a16:creationId xmlns:a16="http://schemas.microsoft.com/office/drawing/2014/main" id="{2EED3F96-5B60-9C37-648B-0E67727F0D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55" t="7733" r="48754" b="7867"/>
            <a:stretch/>
          </p:blipFill>
          <p:spPr bwMode="auto">
            <a:xfrm>
              <a:off x="2103120" y="1033272"/>
              <a:ext cx="607014" cy="147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79E4B0-2C1D-9AE6-02E1-9C5802050A9D}"/>
                </a:ext>
              </a:extLst>
            </p:cNvPr>
            <p:cNvSpPr txBox="1"/>
            <p:nvPr/>
          </p:nvSpPr>
          <p:spPr>
            <a:xfrm>
              <a:off x="2514600" y="1655064"/>
              <a:ext cx="13898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200 ML </a:t>
              </a:r>
            </a:p>
            <a:p>
              <a:pPr algn="ctr"/>
              <a:r>
                <a:rPr lang="en-GB" sz="1100" b="1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2.99$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FDA9C9-CDD4-CB39-5D07-76B98F044C3B}"/>
              </a:ext>
            </a:extLst>
          </p:cNvPr>
          <p:cNvGrpSpPr/>
          <p:nvPr/>
        </p:nvGrpSpPr>
        <p:grpSpPr>
          <a:xfrm>
            <a:off x="4904232" y="1478280"/>
            <a:ext cx="2462784" cy="1496568"/>
            <a:chOff x="5178552" y="1030224"/>
            <a:chExt cx="2462784" cy="1496568"/>
          </a:xfrm>
        </p:grpSpPr>
        <p:pic>
          <p:nvPicPr>
            <p:cNvPr id="25" name="Picture 2" descr="Set of detergent plastic bottles with chemical cleaning product isolated on white background.">
              <a:extLst>
                <a:ext uri="{FF2B5EF4-FFF2-40B4-BE49-F238E27FC236}">
                  <a16:creationId xmlns:a16="http://schemas.microsoft.com/office/drawing/2014/main" id="{D98656FE-AF4C-CDA9-7439-9E02872E9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55" t="7733" r="48754" b="7867"/>
            <a:stretch/>
          </p:blipFill>
          <p:spPr bwMode="auto">
            <a:xfrm>
              <a:off x="5775960" y="1030224"/>
              <a:ext cx="607014" cy="147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Set of detergent plastic bottles with chemical cleaning product isolated on white background.">
              <a:extLst>
                <a:ext uri="{FF2B5EF4-FFF2-40B4-BE49-F238E27FC236}">
                  <a16:creationId xmlns:a16="http://schemas.microsoft.com/office/drawing/2014/main" id="{06759E83-C75F-5D19-B2EA-7FF033B60B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55" t="7733" r="48754" b="7867"/>
            <a:stretch/>
          </p:blipFill>
          <p:spPr bwMode="auto">
            <a:xfrm>
              <a:off x="5178552" y="1054608"/>
              <a:ext cx="607014" cy="147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C4163B-23B5-B64B-42A0-BA86F34DE173}"/>
                </a:ext>
              </a:extLst>
            </p:cNvPr>
            <p:cNvSpPr txBox="1"/>
            <p:nvPr/>
          </p:nvSpPr>
          <p:spPr>
            <a:xfrm>
              <a:off x="6251448" y="1633728"/>
              <a:ext cx="13898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 X 200 ML </a:t>
              </a:r>
            </a:p>
            <a:p>
              <a:pPr algn="ctr"/>
              <a:r>
                <a:rPr lang="en-GB" sz="1100" b="1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4.99$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B47B90-DF51-C67E-2D54-680FDB8089F1}"/>
              </a:ext>
            </a:extLst>
          </p:cNvPr>
          <p:cNvGrpSpPr/>
          <p:nvPr/>
        </p:nvGrpSpPr>
        <p:grpSpPr>
          <a:xfrm>
            <a:off x="7726680" y="1201542"/>
            <a:ext cx="3011424" cy="1764162"/>
            <a:chOff x="8476488" y="808350"/>
            <a:chExt cx="3011424" cy="1764162"/>
          </a:xfrm>
        </p:grpSpPr>
        <p:pic>
          <p:nvPicPr>
            <p:cNvPr id="27" name="Picture 2" descr="Set of detergent plastic bottles with chemical cleaning product isolated on white background.">
              <a:extLst>
                <a:ext uri="{FF2B5EF4-FFF2-40B4-BE49-F238E27FC236}">
                  <a16:creationId xmlns:a16="http://schemas.microsoft.com/office/drawing/2014/main" id="{94B14DB7-0580-77B9-DC56-F5CBC6596B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55" t="7733" r="48754" b="7867"/>
            <a:stretch/>
          </p:blipFill>
          <p:spPr bwMode="auto">
            <a:xfrm>
              <a:off x="8744712" y="1100328"/>
              <a:ext cx="607014" cy="147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Set of detergent plastic bottles with chemical cleaning product isolated on white background.">
              <a:extLst>
                <a:ext uri="{FF2B5EF4-FFF2-40B4-BE49-F238E27FC236}">
                  <a16:creationId xmlns:a16="http://schemas.microsoft.com/office/drawing/2014/main" id="{8FDBD226-D5E6-B9E0-5354-DAC845C197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55" t="7733" r="48754" b="7867"/>
            <a:stretch/>
          </p:blipFill>
          <p:spPr bwMode="auto">
            <a:xfrm>
              <a:off x="9381744" y="808350"/>
              <a:ext cx="722376" cy="1751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A085B4-483B-58CD-59BE-B465030696BB}"/>
                </a:ext>
              </a:extLst>
            </p:cNvPr>
            <p:cNvSpPr txBox="1"/>
            <p:nvPr/>
          </p:nvSpPr>
          <p:spPr>
            <a:xfrm>
              <a:off x="10098024" y="1648968"/>
              <a:ext cx="13898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 X 300 ML </a:t>
              </a:r>
            </a:p>
            <a:p>
              <a:pPr algn="ctr"/>
              <a:r>
                <a:rPr lang="en-GB" sz="1100" b="1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2.99$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D8901D-1A37-3E63-718B-FDB6110B6657}"/>
                </a:ext>
              </a:extLst>
            </p:cNvPr>
            <p:cNvSpPr txBox="1"/>
            <p:nvPr/>
          </p:nvSpPr>
          <p:spPr>
            <a:xfrm>
              <a:off x="8476488" y="1901952"/>
              <a:ext cx="9692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Base Product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7BFCA1-991D-45FA-70F8-E91A555C75A0}"/>
                </a:ext>
              </a:extLst>
            </p:cNvPr>
            <p:cNvSpPr txBox="1"/>
            <p:nvPr/>
          </p:nvSpPr>
          <p:spPr>
            <a:xfrm>
              <a:off x="9305544" y="1898904"/>
              <a:ext cx="9692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Promoted  Product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44F5E7-4095-6A89-4505-A3BF2E7A2420}"/>
                </a:ext>
              </a:extLst>
            </p:cNvPr>
            <p:cNvSpPr txBox="1"/>
            <p:nvPr/>
          </p:nvSpPr>
          <p:spPr>
            <a:xfrm>
              <a:off x="10143744" y="2033016"/>
              <a:ext cx="12954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100 ML free</a:t>
              </a:r>
            </a:p>
            <a:p>
              <a:pPr algn="ctr"/>
              <a:r>
                <a:rPr lang="en-GB" sz="105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200 ML Base Size  </a:t>
              </a:r>
            </a:p>
          </p:txBody>
        </p:sp>
      </p:grp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2D6ED02D-4206-C610-440F-407D35AC27F2}"/>
              </a:ext>
            </a:extLst>
          </p:cNvPr>
          <p:cNvSpPr/>
          <p:nvPr/>
        </p:nvSpPr>
        <p:spPr>
          <a:xfrm>
            <a:off x="996696" y="3011425"/>
            <a:ext cx="3240000" cy="426720"/>
          </a:xfrm>
          <a:prstGeom prst="roundRect">
            <a:avLst>
              <a:gd name="adj" fmla="val 746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Base Product</a:t>
            </a:r>
          </a:p>
          <a:p>
            <a:pPr marR="0" lvl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0D301CD3-23F3-B5A7-73FA-FA42D2D77467}"/>
              </a:ext>
            </a:extLst>
          </p:cNvPr>
          <p:cNvSpPr/>
          <p:nvPr/>
        </p:nvSpPr>
        <p:spPr>
          <a:xfrm>
            <a:off x="4367784" y="2971801"/>
            <a:ext cx="3240000" cy="426720"/>
          </a:xfrm>
          <a:prstGeom prst="roundRect">
            <a:avLst>
              <a:gd name="adj" fmla="val 746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Bundled Product</a:t>
            </a:r>
          </a:p>
          <a:p>
            <a:pPr marR="0" lvl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903E43F6-6ED7-0972-3EC5-D5B5B1DC898C}"/>
              </a:ext>
            </a:extLst>
          </p:cNvPr>
          <p:cNvSpPr/>
          <p:nvPr/>
        </p:nvSpPr>
        <p:spPr>
          <a:xfrm>
            <a:off x="7738872" y="2959609"/>
            <a:ext cx="3240000" cy="426720"/>
          </a:xfrm>
          <a:prstGeom prst="roundRect">
            <a:avLst>
              <a:gd name="adj" fmla="val 746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Promoted Product</a:t>
            </a:r>
          </a:p>
          <a:p>
            <a:pPr marR="0" lvl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D945DE-616C-0FD5-2A8E-F0723E942F4F}"/>
              </a:ext>
            </a:extLst>
          </p:cNvPr>
          <p:cNvSpPr txBox="1"/>
          <p:nvPr/>
        </p:nvSpPr>
        <p:spPr>
          <a:xfrm>
            <a:off x="7952232" y="2054352"/>
            <a:ext cx="6797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200 ML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842A0D-250E-9377-AAC6-29DD3E1607C0}"/>
              </a:ext>
            </a:extLst>
          </p:cNvPr>
          <p:cNvSpPr txBox="1"/>
          <p:nvPr/>
        </p:nvSpPr>
        <p:spPr>
          <a:xfrm>
            <a:off x="8653272" y="2005584"/>
            <a:ext cx="6797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300 ML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B9407B-2565-75BB-8662-45015A1E3CEF}"/>
              </a:ext>
            </a:extLst>
          </p:cNvPr>
          <p:cNvSpPr txBox="1"/>
          <p:nvPr/>
        </p:nvSpPr>
        <p:spPr>
          <a:xfrm>
            <a:off x="0" y="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Aligning Product &amp; Portfolio to Channels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BB3D2E4C-C218-7FF5-3093-78F45C701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87EA5CB1-5C92-1E65-F54B-93D94DBE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76314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9ABBC-7B69-5BD3-F0B1-3767EAB7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14</a:t>
            </a:fld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B9407B-2565-75BB-8662-45015A1E3CEF}"/>
              </a:ext>
            </a:extLst>
          </p:cNvPr>
          <p:cNvSpPr txBox="1"/>
          <p:nvPr/>
        </p:nvSpPr>
        <p:spPr>
          <a:xfrm>
            <a:off x="0" y="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Key elements in portfolio alignment to channels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BB3D2E4C-C218-7FF5-3093-78F45C701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87EA5CB1-5C92-1E65-F54B-93D94DBE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35F45B-EF44-D211-3C0C-29100B942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88990"/>
              </p:ext>
            </p:extLst>
          </p:nvPr>
        </p:nvGraphicFramePr>
        <p:xfrm>
          <a:off x="859536" y="1231730"/>
          <a:ext cx="10440000" cy="426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015">
                  <a:extLst>
                    <a:ext uri="{9D8B030D-6E8A-4147-A177-3AD203B41FA5}">
                      <a16:colId xmlns:a16="http://schemas.microsoft.com/office/drawing/2014/main" val="2392870059"/>
                    </a:ext>
                  </a:extLst>
                </a:gridCol>
                <a:gridCol w="2981289">
                  <a:extLst>
                    <a:ext uri="{9D8B030D-6E8A-4147-A177-3AD203B41FA5}">
                      <a16:colId xmlns:a16="http://schemas.microsoft.com/office/drawing/2014/main" val="3600662367"/>
                    </a:ext>
                  </a:extLst>
                </a:gridCol>
                <a:gridCol w="2962656">
                  <a:extLst>
                    <a:ext uri="{9D8B030D-6E8A-4147-A177-3AD203B41FA5}">
                      <a16:colId xmlns:a16="http://schemas.microsoft.com/office/drawing/2014/main" val="1118606295"/>
                    </a:ext>
                  </a:extLst>
                </a:gridCol>
                <a:gridCol w="2759040">
                  <a:extLst>
                    <a:ext uri="{9D8B030D-6E8A-4147-A177-3AD203B41FA5}">
                      <a16:colId xmlns:a16="http://schemas.microsoft.com/office/drawing/2014/main" val="1406400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Regular Product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Bundled Product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Promoted Product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7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Rationale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Regular products form the bulk of the brand development and launch process.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Bundled products are brought in by brand marketers usually to incentivize customers to buy , or switch from alternate brands 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Promoted products are usually a 2</a:t>
                      </a:r>
                      <a:r>
                        <a:rPr lang="en-GB" sz="1000" baseline="30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nd</a:t>
                      </a:r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 step when the brand is slightly mature or mature to drive volume mainly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2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Promotion design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Product design is defined around a standard size/s which will form the core of the business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This area is usually driven by adding a 2</a:t>
                      </a:r>
                      <a:r>
                        <a:rPr lang="en-GB" sz="1000" baseline="30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nd</a:t>
                      </a:r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 product and labelling it with a lower price of just offering a smaller pack free 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The promoted product can undergo many transformations , it can have price , extra volume or added incentives in purchase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37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Forecasting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Mainly forms the 80 to 90 % of the forecast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Balance of forecast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Balance of forecast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76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6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 standard price is established for reference such as a list price or end user price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Here onwards the base price is used as a reference point to discount or offer extra value packs 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Here onwards the base price is used as a reference point to discount or offer extra value packs  </a:t>
                      </a:r>
                    </a:p>
                    <a:p>
                      <a:endParaRPr lang="en-GB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761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200" b="1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8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Category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Establish product and category presence 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Remains anchored to category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Remains anchored to category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3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Sub Category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Branch into unmet needs which are core + fringe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Remains anchored to subcategory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Remains anchored to subcategory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sz="1400" b="1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7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Channel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Define Channel relevance based on where end user shops and channel intersect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73697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86576145-A3F1-EA67-8B5D-54E157C30300}"/>
              </a:ext>
            </a:extLst>
          </p:cNvPr>
          <p:cNvSpPr/>
          <p:nvPr/>
        </p:nvSpPr>
        <p:spPr>
          <a:xfrm>
            <a:off x="9272016" y="5184648"/>
            <a:ext cx="850392" cy="2743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1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2082E3-5967-BBC1-42A9-64864613B1BC}"/>
              </a:ext>
            </a:extLst>
          </p:cNvPr>
          <p:cNvSpPr/>
          <p:nvPr/>
        </p:nvSpPr>
        <p:spPr>
          <a:xfrm>
            <a:off x="3572131" y="4619151"/>
            <a:ext cx="5315837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                    End User 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DDB85D-862B-D9CC-CE94-E72B2B8F7AAC}"/>
              </a:ext>
            </a:extLst>
          </p:cNvPr>
          <p:cNvSpPr/>
          <p:nvPr/>
        </p:nvSpPr>
        <p:spPr>
          <a:xfrm>
            <a:off x="7646443" y="1959429"/>
            <a:ext cx="540000" cy="3819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  Channel 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531D6-7072-FC55-542B-BBEA78C2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76287-0C1F-49E9-30A6-2B4D73825C19}"/>
              </a:ext>
            </a:extLst>
          </p:cNvPr>
          <p:cNvSpPr/>
          <p:nvPr/>
        </p:nvSpPr>
        <p:spPr>
          <a:xfrm>
            <a:off x="5950231" y="1688841"/>
            <a:ext cx="540000" cy="2333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Channel 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40744-0AD5-9B02-ADDE-B2550BECF99C}"/>
              </a:ext>
            </a:extLst>
          </p:cNvPr>
          <p:cNvSpPr/>
          <p:nvPr/>
        </p:nvSpPr>
        <p:spPr>
          <a:xfrm>
            <a:off x="6518683" y="1775435"/>
            <a:ext cx="540000" cy="281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Channel 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1E0FB8-C1EF-EA20-B40A-9622F69FFE2F}"/>
              </a:ext>
            </a:extLst>
          </p:cNvPr>
          <p:cNvSpPr/>
          <p:nvPr/>
        </p:nvSpPr>
        <p:spPr>
          <a:xfrm>
            <a:off x="7087135" y="1840099"/>
            <a:ext cx="540000" cy="4812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      Channel 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23CB24-2A19-431C-5A69-A4C72CABB449}"/>
              </a:ext>
            </a:extLst>
          </p:cNvPr>
          <p:cNvSpPr/>
          <p:nvPr/>
        </p:nvSpPr>
        <p:spPr>
          <a:xfrm>
            <a:off x="3581463" y="4046127"/>
            <a:ext cx="2907792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End user 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C343E-2979-F55A-AC71-E302DBFBC954}"/>
              </a:ext>
            </a:extLst>
          </p:cNvPr>
          <p:cNvSpPr/>
          <p:nvPr/>
        </p:nvSpPr>
        <p:spPr>
          <a:xfrm>
            <a:off x="3559940" y="5192175"/>
            <a:ext cx="5209156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                     End user C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36526A-683B-0346-048F-6BB793A1D38D}"/>
              </a:ext>
            </a:extLst>
          </p:cNvPr>
          <p:cNvSpPr/>
          <p:nvPr/>
        </p:nvSpPr>
        <p:spPr>
          <a:xfrm>
            <a:off x="3556893" y="5765199"/>
            <a:ext cx="5038468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                     End User 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FD6A14-DCF2-A39F-A84E-D9819545CE4B}"/>
              </a:ext>
            </a:extLst>
          </p:cNvPr>
          <p:cNvSpPr txBox="1"/>
          <p:nvPr/>
        </p:nvSpPr>
        <p:spPr>
          <a:xfrm>
            <a:off x="2240467" y="2190082"/>
            <a:ext cx="2920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Each Channel has its specifics , and the driving factors for each channel are different from the other competing channels.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A41436-5D2E-FFE6-24BD-83B369D93664}"/>
              </a:ext>
            </a:extLst>
          </p:cNvPr>
          <p:cNvSpPr txBox="1"/>
          <p:nvPr/>
        </p:nvSpPr>
        <p:spPr>
          <a:xfrm>
            <a:off x="1037129" y="3027163"/>
            <a:ext cx="4229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End users can be of both B2B and B2C , what is important to understand is their requirements and how they prefer to be served </a:t>
            </a: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3BB4EC-9F40-C553-B412-4C7148E3C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4" t="6845"/>
          <a:stretch/>
        </p:blipFill>
        <p:spPr>
          <a:xfrm>
            <a:off x="7120003" y="5279791"/>
            <a:ext cx="485193" cy="477134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8B7AE8-2CF0-572F-03D5-F47B11151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4" r="32143" b="9396"/>
          <a:stretch/>
        </p:blipFill>
        <p:spPr>
          <a:xfrm>
            <a:off x="5958176" y="4043700"/>
            <a:ext cx="535929" cy="475861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078E0B-A7E3-0237-BB8D-14CF279C6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4" r="32143" b="9396"/>
          <a:stretch/>
        </p:blipFill>
        <p:spPr>
          <a:xfrm>
            <a:off x="6585131" y="4624562"/>
            <a:ext cx="535929" cy="475861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8F09F1-C215-6309-C7EB-E084DDB36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4" r="32143" b="9396"/>
          <a:stretch/>
        </p:blipFill>
        <p:spPr>
          <a:xfrm>
            <a:off x="9255303" y="2944430"/>
            <a:ext cx="535929" cy="4758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E5C8694-9A18-A4E3-8420-823BE5075980}"/>
              </a:ext>
            </a:extLst>
          </p:cNvPr>
          <p:cNvSpPr txBox="1"/>
          <p:nvPr/>
        </p:nvSpPr>
        <p:spPr>
          <a:xfrm>
            <a:off x="0" y="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The Channel and end-user alignment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4300BA7A-C848-B9B5-A804-F91A6E6F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19350CD6-2496-F479-D29F-27F2FE51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CAF507-877B-DCD2-BA40-1C7A8742E553}"/>
              </a:ext>
            </a:extLst>
          </p:cNvPr>
          <p:cNvSpPr txBox="1"/>
          <p:nvPr/>
        </p:nvSpPr>
        <p:spPr>
          <a:xfrm>
            <a:off x="1362456" y="4562856"/>
            <a:ext cx="2276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End User Features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Solution primarily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Brand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Fair price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Convenience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Availability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Warranties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Returns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Size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Packaging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24C0CD-32B1-E3E9-81FF-4B557DB52795}"/>
              </a:ext>
            </a:extLst>
          </p:cNvPr>
          <p:cNvSpPr txBox="1"/>
          <p:nvPr/>
        </p:nvSpPr>
        <p:spPr>
          <a:xfrm>
            <a:off x="6452616" y="609600"/>
            <a:ext cx="227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Channel Features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Shopping convenience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Ambience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Widely present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Fresh product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Specialists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Specific product range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B64D97B-2D42-DEA8-595F-D9EF3D89E63F}"/>
              </a:ext>
            </a:extLst>
          </p:cNvPr>
          <p:cNvSpPr/>
          <p:nvPr/>
        </p:nvSpPr>
        <p:spPr>
          <a:xfrm>
            <a:off x="5312664" y="2121408"/>
            <a:ext cx="539496" cy="56692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D104C36-6CBE-2F71-A0D7-05B7711D074D}"/>
              </a:ext>
            </a:extLst>
          </p:cNvPr>
          <p:cNvSpPr/>
          <p:nvPr/>
        </p:nvSpPr>
        <p:spPr>
          <a:xfrm rot="5400000">
            <a:off x="4340352" y="3416808"/>
            <a:ext cx="539496" cy="56692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0448848-6F4B-5797-1BFA-6976BF50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4" t="6845"/>
          <a:stretch/>
        </p:blipFill>
        <p:spPr>
          <a:xfrm>
            <a:off x="9302371" y="3438799"/>
            <a:ext cx="485193" cy="477134"/>
          </a:xfrm>
          <a:prstGeom prst="rect">
            <a:avLst/>
          </a:prstGeom>
        </p:spPr>
      </p:pic>
      <p:pic>
        <p:nvPicPr>
          <p:cNvPr id="35" name="Picture 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8DA708-F9BF-E05D-6CBC-7C52D8ACD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4" r="32143" b="9396"/>
          <a:stretch/>
        </p:blipFill>
        <p:spPr>
          <a:xfrm>
            <a:off x="7706919" y="5794310"/>
            <a:ext cx="535929" cy="4758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A350CA5-BBAC-E4A7-5246-1A6B116EA952}"/>
              </a:ext>
            </a:extLst>
          </p:cNvPr>
          <p:cNvSpPr txBox="1"/>
          <p:nvPr/>
        </p:nvSpPr>
        <p:spPr>
          <a:xfrm>
            <a:off x="9738360" y="3044952"/>
            <a:ext cx="206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Customer &amp; Channel alignment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42995-6ABC-EEE1-E96E-769FCBF3CC3C}"/>
              </a:ext>
            </a:extLst>
          </p:cNvPr>
          <p:cNvSpPr txBox="1"/>
          <p:nvPr/>
        </p:nvSpPr>
        <p:spPr>
          <a:xfrm>
            <a:off x="9817608" y="3435096"/>
            <a:ext cx="206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Customer &amp; Channel mis alignment </a:t>
            </a:r>
          </a:p>
        </p:txBody>
      </p:sp>
      <p:pic>
        <p:nvPicPr>
          <p:cNvPr id="39" name="Graphic 38" descr="Inventory outline">
            <a:extLst>
              <a:ext uri="{FF2B5EF4-FFF2-40B4-BE49-F238E27FC236}">
                <a16:creationId xmlns:a16="http://schemas.microsoft.com/office/drawing/2014/main" id="{9A9F620D-2F9E-78A1-D3FF-60965BB5D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3256" y="2057400"/>
            <a:ext cx="585864" cy="585864"/>
          </a:xfrm>
          <a:prstGeom prst="rect">
            <a:avLst/>
          </a:prstGeom>
        </p:spPr>
      </p:pic>
      <p:pic>
        <p:nvPicPr>
          <p:cNvPr id="41" name="Graphic 40" descr="User outline">
            <a:extLst>
              <a:ext uri="{FF2B5EF4-FFF2-40B4-BE49-F238E27FC236}">
                <a16:creationId xmlns:a16="http://schemas.microsoft.com/office/drawing/2014/main" id="{5A5271F2-1B90-E08D-D1F3-54D2ED7250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7600" y="4008768"/>
            <a:ext cx="585864" cy="585864"/>
          </a:xfrm>
          <a:prstGeom prst="rect">
            <a:avLst/>
          </a:prstGeom>
        </p:spPr>
      </p:pic>
      <p:pic>
        <p:nvPicPr>
          <p:cNvPr id="42" name="Graphic 41" descr="Inventory outline">
            <a:extLst>
              <a:ext uri="{FF2B5EF4-FFF2-40B4-BE49-F238E27FC236}">
                <a16:creationId xmlns:a16="http://schemas.microsoft.com/office/drawing/2014/main" id="{FB565111-2560-1E78-8E1D-696F88C0A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0712" y="2529840"/>
            <a:ext cx="585864" cy="585864"/>
          </a:xfrm>
          <a:prstGeom prst="rect">
            <a:avLst/>
          </a:prstGeom>
        </p:spPr>
      </p:pic>
      <p:pic>
        <p:nvPicPr>
          <p:cNvPr id="43" name="Graphic 42" descr="Inventory outline">
            <a:extLst>
              <a:ext uri="{FF2B5EF4-FFF2-40B4-BE49-F238E27FC236}">
                <a16:creationId xmlns:a16="http://schemas.microsoft.com/office/drawing/2014/main" id="{81E76F0C-D3BE-9F3A-DDEC-190312F41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3784" y="2109216"/>
            <a:ext cx="585864" cy="585864"/>
          </a:xfrm>
          <a:prstGeom prst="rect">
            <a:avLst/>
          </a:prstGeom>
        </p:spPr>
      </p:pic>
      <p:pic>
        <p:nvPicPr>
          <p:cNvPr id="44" name="Graphic 43" descr="Inventory outline">
            <a:extLst>
              <a:ext uri="{FF2B5EF4-FFF2-40B4-BE49-F238E27FC236}">
                <a16:creationId xmlns:a16="http://schemas.microsoft.com/office/drawing/2014/main" id="{46441773-197F-8CFD-7CB7-BF2C8F599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6000" y="1807464"/>
            <a:ext cx="585864" cy="585864"/>
          </a:xfrm>
          <a:prstGeom prst="rect">
            <a:avLst/>
          </a:prstGeom>
        </p:spPr>
      </p:pic>
      <p:pic>
        <p:nvPicPr>
          <p:cNvPr id="45" name="Graphic 44" descr="User outline">
            <a:extLst>
              <a:ext uri="{FF2B5EF4-FFF2-40B4-BE49-F238E27FC236}">
                <a16:creationId xmlns:a16="http://schemas.microsoft.com/office/drawing/2014/main" id="{93FBC22A-CE06-775E-C7BB-7252A5338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5408" y="4581792"/>
            <a:ext cx="585864" cy="585864"/>
          </a:xfrm>
          <a:prstGeom prst="rect">
            <a:avLst/>
          </a:prstGeom>
        </p:spPr>
      </p:pic>
      <p:pic>
        <p:nvPicPr>
          <p:cNvPr id="46" name="Graphic 45" descr="User outline">
            <a:extLst>
              <a:ext uri="{FF2B5EF4-FFF2-40B4-BE49-F238E27FC236}">
                <a16:creationId xmlns:a16="http://schemas.microsoft.com/office/drawing/2014/main" id="{46D67801-3E7F-CE59-E399-EAC51CC8F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4552" y="5157864"/>
            <a:ext cx="585864" cy="585864"/>
          </a:xfrm>
          <a:prstGeom prst="rect">
            <a:avLst/>
          </a:prstGeom>
        </p:spPr>
      </p:pic>
      <p:pic>
        <p:nvPicPr>
          <p:cNvPr id="47" name="Graphic 46" descr="User outline">
            <a:extLst>
              <a:ext uri="{FF2B5EF4-FFF2-40B4-BE49-F238E27FC236}">
                <a16:creationId xmlns:a16="http://schemas.microsoft.com/office/drawing/2014/main" id="{38AE76B0-969E-A79D-A009-F182D772B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2840" y="5724792"/>
            <a:ext cx="585864" cy="5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2F9E7-0A82-D3AF-4B1C-7335E515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BBB5D-E18F-A9FB-18A1-4F88A972C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10" y="804826"/>
            <a:ext cx="9960864" cy="5286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1AD5C-D48F-56F4-614A-2E3387D694E4}"/>
              </a:ext>
            </a:extLst>
          </p:cNvPr>
          <p:cNvSpPr txBox="1"/>
          <p:nvPr/>
        </p:nvSpPr>
        <p:spPr>
          <a:xfrm>
            <a:off x="148590" y="119985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5CB9E70-79B7-273C-8428-28E6004B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28205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12CFBDA2-F36A-4CAF-9C51-A6CB615F6A3D}"/>
              </a:ext>
            </a:extLst>
          </p:cNvPr>
          <p:cNvSpPr/>
          <p:nvPr/>
        </p:nvSpPr>
        <p:spPr>
          <a:xfrm>
            <a:off x="9402410" y="2078304"/>
            <a:ext cx="2520301" cy="349820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4117C47A-5F09-411C-A90E-39AC5A6D0F6F}"/>
              </a:ext>
            </a:extLst>
          </p:cNvPr>
          <p:cNvSpPr/>
          <p:nvPr/>
        </p:nvSpPr>
        <p:spPr>
          <a:xfrm>
            <a:off x="765182" y="2078304"/>
            <a:ext cx="2520301" cy="349820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2EB00-5B77-4960-B38C-686A6D2B1280}"/>
              </a:ext>
            </a:extLst>
          </p:cNvPr>
          <p:cNvSpPr txBox="1"/>
          <p:nvPr/>
        </p:nvSpPr>
        <p:spPr>
          <a:xfrm>
            <a:off x="9356138" y="2473369"/>
            <a:ext cx="247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 defTabSz="685800">
              <a:buFont typeface="Arial" panose="020B0604020202020204" pitchFamily="34" charset="0"/>
              <a:buChar char="•"/>
              <a:defRPr sz="90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Low volume – high margin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Typically, high end of product features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Volume share low – Value Share high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Gross Profitability highest in this tier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56AFC5-92E2-4CC1-B3CD-953D6C282F15}"/>
              </a:ext>
            </a:extLst>
          </p:cNvPr>
          <p:cNvSpPr txBox="1"/>
          <p:nvPr/>
        </p:nvSpPr>
        <p:spPr>
          <a:xfrm>
            <a:off x="-1" y="19076"/>
            <a:ext cx="609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Product Portfolio Management for Channels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87DC0F-9C5C-44E6-BEEB-3400ED6C883A}"/>
              </a:ext>
            </a:extLst>
          </p:cNvPr>
          <p:cNvSpPr txBox="1"/>
          <p:nvPr/>
        </p:nvSpPr>
        <p:spPr>
          <a:xfrm>
            <a:off x="995250" y="1613065"/>
            <a:ext cx="21061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Purpose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045C68-A193-4B3E-AB2C-D7305F8FAD16}"/>
              </a:ext>
            </a:extLst>
          </p:cNvPr>
          <p:cNvSpPr txBox="1"/>
          <p:nvPr/>
        </p:nvSpPr>
        <p:spPr>
          <a:xfrm>
            <a:off x="5601588" y="1672167"/>
            <a:ext cx="350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Value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9C71F9-0BC7-4151-ABE9-E5CE16076835}"/>
              </a:ext>
            </a:extLst>
          </p:cNvPr>
          <p:cNvSpPr txBox="1"/>
          <p:nvPr/>
        </p:nvSpPr>
        <p:spPr>
          <a:xfrm>
            <a:off x="-237743" y="2337068"/>
            <a:ext cx="131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A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528948-71AB-443F-A8F1-84FD2C11721F}"/>
              </a:ext>
            </a:extLst>
          </p:cNvPr>
          <p:cNvSpPr txBox="1"/>
          <p:nvPr/>
        </p:nvSpPr>
        <p:spPr>
          <a:xfrm>
            <a:off x="-237743" y="3428704"/>
            <a:ext cx="131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>
                    <a:lumMod val="50000"/>
                  </a:schemeClr>
                </a:solidFill>
                <a:latin typeface="P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B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5BC882-C19C-4294-A8DF-C7C667B8F620}"/>
              </a:ext>
            </a:extLst>
          </p:cNvPr>
          <p:cNvSpPr txBox="1"/>
          <p:nvPr/>
        </p:nvSpPr>
        <p:spPr>
          <a:xfrm>
            <a:off x="-196915" y="4577884"/>
            <a:ext cx="131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>
                    <a:lumMod val="50000"/>
                  </a:schemeClr>
                </a:solidFill>
                <a:latin typeface="P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C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AFA16-8C5D-4615-B10B-9C5ABF21460D}"/>
              </a:ext>
            </a:extLst>
          </p:cNvPr>
          <p:cNvSpPr txBox="1"/>
          <p:nvPr/>
        </p:nvSpPr>
        <p:spPr>
          <a:xfrm>
            <a:off x="848335" y="2529102"/>
            <a:ext cx="2437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High level of product differentiation , well positioned and drives a high satisfaction level coupled with brand awareness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96E1FB-32D3-49E7-A7FC-B00DBC0FAB46}"/>
              </a:ext>
            </a:extLst>
          </p:cNvPr>
          <p:cNvSpPr txBox="1"/>
          <p:nvPr/>
        </p:nvSpPr>
        <p:spPr>
          <a:xfrm>
            <a:off x="833148" y="3519448"/>
            <a:ext cx="2437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>
              <a:defRPr sz="90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Moderate product differentiation , more driven by alignment with specific consumer needs and price points , usually acts as a net for A 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205988-E545-435F-A337-69B35A91FBE9}"/>
              </a:ext>
            </a:extLst>
          </p:cNvPr>
          <p:cNvSpPr txBox="1"/>
          <p:nvPr/>
        </p:nvSpPr>
        <p:spPr>
          <a:xfrm>
            <a:off x="-34527" y="1597449"/>
            <a:ext cx="97513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685800">
              <a:defRPr sz="2000" b="1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Product Tier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8F682D-6671-4ED5-8553-0D9562C7CFF7}"/>
              </a:ext>
            </a:extLst>
          </p:cNvPr>
          <p:cNvSpPr txBox="1"/>
          <p:nvPr/>
        </p:nvSpPr>
        <p:spPr>
          <a:xfrm>
            <a:off x="794717" y="4689219"/>
            <a:ext cx="243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>
              <a:defRPr sz="90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Low level of differentiation , these products are usually created to act as a flanker sometimes or net strategy to keep the consumer locked into the brand 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6B0B92-F4EF-473B-A1BF-3F83E78BA434}"/>
              </a:ext>
            </a:extLst>
          </p:cNvPr>
          <p:cNvSpPr txBox="1"/>
          <p:nvPr/>
        </p:nvSpPr>
        <p:spPr>
          <a:xfrm>
            <a:off x="3461688" y="1728584"/>
            <a:ext cx="350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Volume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0EF72C-6339-449A-9A3D-0A23318F775E}"/>
              </a:ext>
            </a:extLst>
          </p:cNvPr>
          <p:cNvSpPr txBox="1"/>
          <p:nvPr/>
        </p:nvSpPr>
        <p:spPr>
          <a:xfrm>
            <a:off x="9436228" y="3457104"/>
            <a:ext cx="262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Mid volume – High to mid  margin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Typically, some features will be strategically lacking in product features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Volume share will play a supportive nature to  value share 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Gross Profitability moderate in this tier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7CC17-8471-4E9C-9B1D-A299BA514A90}"/>
              </a:ext>
            </a:extLst>
          </p:cNvPr>
          <p:cNvSpPr txBox="1"/>
          <p:nvPr/>
        </p:nvSpPr>
        <p:spPr>
          <a:xfrm>
            <a:off x="9412696" y="4535109"/>
            <a:ext cx="24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 defTabSz="685800">
              <a:buFont typeface="Arial" panose="020B0604020202020204" pitchFamily="34" charset="0"/>
              <a:buChar char="•"/>
              <a:defRPr sz="90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Higher volume – low margin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Basic product features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Gross Profitability highest in this tier  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This segment is more tactical in nature to outflank competition or simply because no alternatives have been planned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A0B-C7E1-40F7-940E-8ED0D6D20AE6}"/>
              </a:ext>
            </a:extLst>
          </p:cNvPr>
          <p:cNvSpPr txBox="1"/>
          <p:nvPr/>
        </p:nvSpPr>
        <p:spPr>
          <a:xfrm>
            <a:off x="8921237" y="1661604"/>
            <a:ext cx="350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Features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D88897-938D-4BE9-8C75-8C87E506FFA3}"/>
              </a:ext>
            </a:extLst>
          </p:cNvPr>
          <p:cNvGrpSpPr/>
          <p:nvPr/>
        </p:nvGrpSpPr>
        <p:grpSpPr>
          <a:xfrm>
            <a:off x="3409884" y="2090829"/>
            <a:ext cx="3615539" cy="3322079"/>
            <a:chOff x="1423926" y="2137982"/>
            <a:chExt cx="3615539" cy="3322079"/>
          </a:xfrm>
        </p:grpSpPr>
        <p:graphicFrame>
          <p:nvGraphicFramePr>
            <p:cNvPr id="32" name="SmartArt Placeholder 13">
              <a:extLst>
                <a:ext uri="{FF2B5EF4-FFF2-40B4-BE49-F238E27FC236}">
                  <a16:creationId xmlns:a16="http://schemas.microsoft.com/office/drawing/2014/main" id="{610D327F-908E-4F6A-AEB3-69344CF8433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23926" y="2137982"/>
            <a:ext cx="3615539" cy="33220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3" name="Round Same Side Corner Rectangle 11">
              <a:extLst>
                <a:ext uri="{FF2B5EF4-FFF2-40B4-BE49-F238E27FC236}">
                  <a16:creationId xmlns:a16="http://schemas.microsoft.com/office/drawing/2014/main" id="{45E13117-E4B7-4211-967C-606C6CDA0392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109616" y="2667852"/>
              <a:ext cx="297000" cy="25224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F839546-1237-4E8C-A04A-D3FDBC4D30E0}"/>
                </a:ext>
              </a:extLst>
            </p:cNvPr>
            <p:cNvSpPr/>
            <p:nvPr/>
          </p:nvSpPr>
          <p:spPr>
            <a:xfrm>
              <a:off x="3143189" y="4687408"/>
              <a:ext cx="295589" cy="19426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047D5E7A-0F8A-4C02-AD3E-148CF97A49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7770" y="3662108"/>
              <a:ext cx="286429" cy="28882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6ED9FB-92A2-46A0-BA39-106BE14EF948}"/>
                </a:ext>
              </a:extLst>
            </p:cNvPr>
            <p:cNvSpPr txBox="1"/>
            <p:nvPr/>
          </p:nvSpPr>
          <p:spPr>
            <a:xfrm>
              <a:off x="2715766" y="3071301"/>
              <a:ext cx="1105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Low Volume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4C7538-922C-44DA-9173-815A9E41E469}"/>
                </a:ext>
              </a:extLst>
            </p:cNvPr>
            <p:cNvSpPr txBox="1"/>
            <p:nvPr/>
          </p:nvSpPr>
          <p:spPr>
            <a:xfrm>
              <a:off x="2392995" y="4972907"/>
              <a:ext cx="1777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High Volume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8EBBD6-2227-40D1-AA06-4EB15D9B8E07}"/>
                </a:ext>
              </a:extLst>
            </p:cNvPr>
            <p:cNvSpPr txBox="1"/>
            <p:nvPr/>
          </p:nvSpPr>
          <p:spPr>
            <a:xfrm>
              <a:off x="2392995" y="3979832"/>
              <a:ext cx="1777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Medium Volume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0CFB8D-FE2C-4326-9200-3B45D2C8AAE5}"/>
              </a:ext>
            </a:extLst>
          </p:cNvPr>
          <p:cNvGrpSpPr/>
          <p:nvPr/>
        </p:nvGrpSpPr>
        <p:grpSpPr>
          <a:xfrm>
            <a:off x="5580048" y="1889224"/>
            <a:ext cx="3364924" cy="3770722"/>
            <a:chOff x="4461769" y="1919216"/>
            <a:chExt cx="3364924" cy="3770722"/>
          </a:xfrm>
        </p:grpSpPr>
        <p:graphicFrame>
          <p:nvGraphicFramePr>
            <p:cNvPr id="53" name="SmartArt Placeholder 13">
              <a:extLst>
                <a:ext uri="{FF2B5EF4-FFF2-40B4-BE49-F238E27FC236}">
                  <a16:creationId xmlns:a16="http://schemas.microsoft.com/office/drawing/2014/main" id="{C5979A6F-379E-48CD-B686-483FBA06628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461769" y="1919216"/>
            <a:ext cx="3364924" cy="37707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4" name="Round Same Side Corner Rectangle 11">
              <a:extLst>
                <a:ext uri="{FF2B5EF4-FFF2-40B4-BE49-F238E27FC236}">
                  <a16:creationId xmlns:a16="http://schemas.microsoft.com/office/drawing/2014/main" id="{7FF41D31-DA0C-44A3-ADC9-F820112DF356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5956471" y="2889426"/>
              <a:ext cx="297000" cy="298291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AC2068B4-1160-4477-96CB-39DF5AC4A7A9}"/>
                </a:ext>
              </a:extLst>
            </p:cNvPr>
            <p:cNvSpPr/>
            <p:nvPr/>
          </p:nvSpPr>
          <p:spPr>
            <a:xfrm>
              <a:off x="5999473" y="4801884"/>
              <a:ext cx="295589" cy="229727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7" name="Oval 21">
              <a:extLst>
                <a:ext uri="{FF2B5EF4-FFF2-40B4-BE49-F238E27FC236}">
                  <a16:creationId xmlns:a16="http://schemas.microsoft.com/office/drawing/2014/main" id="{EDFCF14D-8765-463B-AB32-7180420823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3830" y="3848931"/>
              <a:ext cx="336653" cy="34154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4BD3D9-8110-48E8-BB87-006606502C5E}"/>
                </a:ext>
              </a:extLst>
            </p:cNvPr>
            <p:cNvSpPr txBox="1"/>
            <p:nvPr/>
          </p:nvSpPr>
          <p:spPr>
            <a:xfrm>
              <a:off x="5602323" y="4437197"/>
              <a:ext cx="1105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Low Margin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1D5EE7D-8340-4E71-A3D2-A4242E9B34FA}"/>
                </a:ext>
              </a:extLst>
            </p:cNvPr>
            <p:cNvSpPr txBox="1"/>
            <p:nvPr/>
          </p:nvSpPr>
          <p:spPr>
            <a:xfrm>
              <a:off x="5155013" y="2365312"/>
              <a:ext cx="1777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High Margin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0D80B58-47E3-4BFC-B501-32E9805A65B8}"/>
                </a:ext>
              </a:extLst>
            </p:cNvPr>
            <p:cNvSpPr txBox="1"/>
            <p:nvPr/>
          </p:nvSpPr>
          <p:spPr>
            <a:xfrm>
              <a:off x="5286987" y="3561955"/>
              <a:ext cx="1777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Medium Margin 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5AEA461-8D33-4BBC-9E5A-F572887FC0A9}"/>
              </a:ext>
            </a:extLst>
          </p:cNvPr>
          <p:cNvCxnSpPr/>
          <p:nvPr/>
        </p:nvCxnSpPr>
        <p:spPr>
          <a:xfrm>
            <a:off x="2449157" y="3431357"/>
            <a:ext cx="794417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5CACBE9-DDE4-4F8D-8A44-101DE306A3AF}"/>
              </a:ext>
            </a:extLst>
          </p:cNvPr>
          <p:cNvCxnSpPr/>
          <p:nvPr/>
        </p:nvCxnSpPr>
        <p:spPr>
          <a:xfrm>
            <a:off x="2529005" y="4384277"/>
            <a:ext cx="794417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B1F2B-769E-4B71-911E-517573AC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CB47E5F7-43B8-4699-9450-FC1694E7A5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AA22E7A-0031-4D88-BC04-F3003EB9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68420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9156AFC5-92E2-4CC1-B3CD-953D6C282F15}"/>
              </a:ext>
            </a:extLst>
          </p:cNvPr>
          <p:cNvSpPr txBox="1"/>
          <p:nvPr/>
        </p:nvSpPr>
        <p:spPr>
          <a:xfrm>
            <a:off x="-1" y="19076"/>
            <a:ext cx="415722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Brand Strategy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9122D4-134C-4B28-A155-44E2B7BFD982}"/>
              </a:ext>
            </a:extLst>
          </p:cNvPr>
          <p:cNvGrpSpPr/>
          <p:nvPr/>
        </p:nvGrpSpPr>
        <p:grpSpPr>
          <a:xfrm>
            <a:off x="816713" y="1597449"/>
            <a:ext cx="3505718" cy="3979057"/>
            <a:chOff x="-239090" y="1597449"/>
            <a:chExt cx="3505718" cy="397905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99C71F9-0BC7-4151-ABE9-E5CE16076835}"/>
                </a:ext>
              </a:extLst>
            </p:cNvPr>
            <p:cNvSpPr txBox="1"/>
            <p:nvPr/>
          </p:nvSpPr>
          <p:spPr>
            <a:xfrm>
              <a:off x="-239090" y="2553556"/>
              <a:ext cx="1310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A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C528948-71AB-443F-A8F1-84FD2C11721F}"/>
                </a:ext>
              </a:extLst>
            </p:cNvPr>
            <p:cNvSpPr txBox="1"/>
            <p:nvPr/>
          </p:nvSpPr>
          <p:spPr>
            <a:xfrm>
              <a:off x="-232587" y="3583330"/>
              <a:ext cx="1310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solidFill>
                    <a:schemeClr val="bg1">
                      <a:lumMod val="50000"/>
                    </a:schemeClr>
                  </a:solidFill>
                  <a:latin typeface="Plato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B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D6E955-9FCB-4980-8222-5932CE251D43}"/>
                </a:ext>
              </a:extLst>
            </p:cNvPr>
            <p:cNvGrpSpPr/>
            <p:nvPr/>
          </p:nvGrpSpPr>
          <p:grpSpPr>
            <a:xfrm>
              <a:off x="-239090" y="1597449"/>
              <a:ext cx="3505718" cy="3979057"/>
              <a:chOff x="-220234" y="1597449"/>
              <a:chExt cx="3505718" cy="3979057"/>
            </a:xfrm>
          </p:grpSpPr>
          <p:sp>
            <p:nvSpPr>
              <p:cNvPr id="60" name="Rounded Rectangle 10">
                <a:extLst>
                  <a:ext uri="{FF2B5EF4-FFF2-40B4-BE49-F238E27FC236}">
                    <a16:creationId xmlns:a16="http://schemas.microsoft.com/office/drawing/2014/main" id="{4117C47A-5F09-411C-A90E-39AC5A6D0F6F}"/>
                  </a:ext>
                </a:extLst>
              </p:cNvPr>
              <p:cNvSpPr/>
              <p:nvPr/>
            </p:nvSpPr>
            <p:spPr>
              <a:xfrm>
                <a:off x="765182" y="2078304"/>
                <a:ext cx="2520301" cy="3498202"/>
              </a:xfrm>
              <a:prstGeom prst="roundRect">
                <a:avLst>
                  <a:gd name="adj" fmla="val 9314"/>
                </a:avLst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87DC0F-9C5C-44E6-BEEB-3400ED6C883A}"/>
                  </a:ext>
                </a:extLst>
              </p:cNvPr>
              <p:cNvSpPr txBox="1"/>
              <p:nvPr/>
            </p:nvSpPr>
            <p:spPr>
              <a:xfrm>
                <a:off x="995250" y="1613065"/>
                <a:ext cx="2106169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Plato"/>
                    <a:ea typeface="Arial Unicode MS"/>
                    <a:cs typeface="Arial" pitchFamily="34" charset="0"/>
                  </a:rPr>
                  <a:t>Purpose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45BC882-C19C-4294-A8DF-C7C667B8F620}"/>
                  </a:ext>
                </a:extLst>
              </p:cNvPr>
              <p:cNvSpPr txBox="1"/>
              <p:nvPr/>
            </p:nvSpPr>
            <p:spPr>
              <a:xfrm>
                <a:off x="-220234" y="4567021"/>
                <a:ext cx="13103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3600" b="1">
                    <a:solidFill>
                      <a:schemeClr val="bg1">
                        <a:lumMod val="50000"/>
                      </a:schemeClr>
                    </a:solidFill>
                    <a:latin typeface="Plato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Plato"/>
                    <a:ea typeface="+mn-ea"/>
                    <a:cs typeface="+mn-cs"/>
                  </a:rPr>
                  <a:t>C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6AFA16-8C5D-4615-B10B-9C5ABF21460D}"/>
                  </a:ext>
                </a:extLst>
              </p:cNvPr>
              <p:cNvSpPr txBox="1"/>
              <p:nvPr/>
            </p:nvSpPr>
            <p:spPr>
              <a:xfrm>
                <a:off x="848335" y="2651652"/>
                <a:ext cx="243714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Plato"/>
                    <a:ea typeface="Arial Unicode MS"/>
                    <a:cs typeface="Arial" pitchFamily="34" charset="0"/>
                  </a:rPr>
                  <a:t>High level of product differentiation , well positioned and drives a high satisfaction level coupled with brand awareness 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C96E1FB-32D3-49E7-A7FC-B00DBC0FAB46}"/>
                  </a:ext>
                </a:extLst>
              </p:cNvPr>
              <p:cNvSpPr txBox="1"/>
              <p:nvPr/>
            </p:nvSpPr>
            <p:spPr>
              <a:xfrm>
                <a:off x="765183" y="3679880"/>
                <a:ext cx="243714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defTabSz="685800">
                  <a:defRPr sz="9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Plato"/>
                    <a:ea typeface="Arial Unicode MS"/>
                    <a:cs typeface="Arial" pitchFamily="34" charset="0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Plato"/>
                    <a:ea typeface="Arial Unicode MS"/>
                    <a:cs typeface="Arial" pitchFamily="34" charset="0"/>
                  </a:rPr>
                  <a:t>Moderate product differentiation , more driven by alignment with specific consumer needs and price points , usually acts as a net for A 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0205988-E545-435F-A337-69B35A91FBE9}"/>
                  </a:ext>
                </a:extLst>
              </p:cNvPr>
              <p:cNvSpPr txBox="1"/>
              <p:nvPr/>
            </p:nvSpPr>
            <p:spPr>
              <a:xfrm>
                <a:off x="-34527" y="1597449"/>
                <a:ext cx="975132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 defTabSz="685800">
                  <a:defRPr sz="2000" b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Plato"/>
                    <a:ea typeface="Arial Unicode MS"/>
                    <a:cs typeface="Arial" pitchFamily="34" charset="0"/>
                  </a:defRPr>
                </a:lvl1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Plato"/>
                    <a:ea typeface="Arial Unicode MS"/>
                    <a:cs typeface="Arial" pitchFamily="34" charset="0"/>
                  </a:rPr>
                  <a:t>Product Tier 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D8F682D-6671-4ED5-8553-0D9562C7CFF7}"/>
                  </a:ext>
                </a:extLst>
              </p:cNvPr>
              <p:cNvSpPr txBox="1"/>
              <p:nvPr/>
            </p:nvSpPr>
            <p:spPr>
              <a:xfrm>
                <a:off x="794717" y="4689219"/>
                <a:ext cx="2437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defTabSz="685800">
                  <a:defRPr sz="9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Plato"/>
                    <a:ea typeface="Arial Unicode MS"/>
                    <a:cs typeface="Arial" pitchFamily="34" charset="0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Plato"/>
                    <a:ea typeface="Arial Unicode MS"/>
                    <a:cs typeface="Arial" pitchFamily="34" charset="0"/>
                  </a:rPr>
                  <a:t>Low level of differentiation , these products are usually created to act as a flanker sometimes or net strategy to keep the consumer locked into the brand .</a:t>
                </a: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36B0B92-F4EF-473B-A1BF-3F83E78BA434}"/>
              </a:ext>
            </a:extLst>
          </p:cNvPr>
          <p:cNvSpPr txBox="1"/>
          <p:nvPr/>
        </p:nvSpPr>
        <p:spPr>
          <a:xfrm>
            <a:off x="4608999" y="1720559"/>
            <a:ext cx="350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Solution Segmentation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2B1BE6-CB3B-413F-A6F4-05E1B3051E6C}"/>
              </a:ext>
            </a:extLst>
          </p:cNvPr>
          <p:cNvGrpSpPr/>
          <p:nvPr/>
        </p:nvGrpSpPr>
        <p:grpSpPr>
          <a:xfrm>
            <a:off x="8317920" y="1661604"/>
            <a:ext cx="3503713" cy="3964041"/>
            <a:chOff x="8921237" y="1661604"/>
            <a:chExt cx="3503713" cy="3964041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12CFBDA2-F36A-4CAF-9C51-A6CB615F6A3D}"/>
                </a:ext>
              </a:extLst>
            </p:cNvPr>
            <p:cNvSpPr/>
            <p:nvPr/>
          </p:nvSpPr>
          <p:spPr>
            <a:xfrm>
              <a:off x="9436228" y="2127443"/>
              <a:ext cx="2520301" cy="3498202"/>
            </a:xfrm>
            <a:prstGeom prst="roundRect">
              <a:avLst>
                <a:gd name="adj" fmla="val 9314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C2EB00-5B77-4960-B38C-686A6D2B1280}"/>
                </a:ext>
              </a:extLst>
            </p:cNvPr>
            <p:cNvSpPr txBox="1"/>
            <p:nvPr/>
          </p:nvSpPr>
          <p:spPr>
            <a:xfrm>
              <a:off x="9478686" y="2624199"/>
              <a:ext cx="2470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1450" indent="-171450" defTabSz="685800">
                <a:buFont typeface="Arial" panose="020B0604020202020204" pitchFamily="34" charset="0"/>
                <a:buChar char="•"/>
                <a:defRPr sz="90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  <a:cs typeface="Arial" pitchFamily="34" charset="0"/>
                </a:defRPr>
              </a:lvl1pPr>
            </a:lstStyle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Low volume – high margin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Typically, high end of product features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Volume share low – Value Share high 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Gross Profitability highest in this tier 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D0EF72C-6339-449A-9A3D-0A23318F775E}"/>
                </a:ext>
              </a:extLst>
            </p:cNvPr>
            <p:cNvSpPr txBox="1"/>
            <p:nvPr/>
          </p:nvSpPr>
          <p:spPr>
            <a:xfrm>
              <a:off x="9436228" y="3504239"/>
              <a:ext cx="26260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1450" indent="-171450" defTabSz="685800">
                <a:buFont typeface="Arial" panose="020B0604020202020204" pitchFamily="34" charset="0"/>
                <a:buChar char="•"/>
                <a:defRPr sz="90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Plato"/>
                  <a:ea typeface="Arial Unicode MS"/>
                  <a:cs typeface="Arial" pitchFamily="34" charset="0"/>
                </a:defRPr>
              </a:lvl1pPr>
            </a:lstStyle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Mid volume – High to mid  margin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Typically, some features will be strategically lacking in product features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Volume share will play a supportive nature to  value share  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Gross Profitability moderate in this tier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17CC17-8471-4E9C-9B1D-A299BA514A90}"/>
                </a:ext>
              </a:extLst>
            </p:cNvPr>
            <p:cNvSpPr txBox="1"/>
            <p:nvPr/>
          </p:nvSpPr>
          <p:spPr>
            <a:xfrm>
              <a:off x="9412696" y="4535109"/>
              <a:ext cx="24704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1450" indent="-171450" defTabSz="685800">
                <a:buFont typeface="Arial" panose="020B0604020202020204" pitchFamily="34" charset="0"/>
                <a:buChar char="•"/>
                <a:defRPr sz="90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  <a:cs typeface="Arial" pitchFamily="34" charset="0"/>
                </a:defRPr>
              </a:lvl1pPr>
            </a:lstStyle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Higher volume – low margin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Basic product features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Gross Profitability highest in this tier  .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This segment is more tactical in nature to outflank competition or simply because no alternatives have been planned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D0BA0B-C7E1-40F7-940E-8ED0D6D20AE6}"/>
                </a:ext>
              </a:extLst>
            </p:cNvPr>
            <p:cNvSpPr txBox="1"/>
            <p:nvPr/>
          </p:nvSpPr>
          <p:spPr>
            <a:xfrm>
              <a:off x="8921237" y="1661604"/>
              <a:ext cx="350371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Plato"/>
                  <a:ea typeface="Arial Unicode MS"/>
                  <a:cs typeface="Arial" pitchFamily="34" charset="0"/>
                </a:rPr>
                <a:t>Features 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4AE779-66FA-43D1-916A-07F5E51C47BF}"/>
              </a:ext>
            </a:extLst>
          </p:cNvPr>
          <p:cNvGrpSpPr/>
          <p:nvPr/>
        </p:nvGrpSpPr>
        <p:grpSpPr>
          <a:xfrm>
            <a:off x="4600725" y="2128069"/>
            <a:ext cx="3615539" cy="3322079"/>
            <a:chOff x="1423926" y="2137982"/>
            <a:chExt cx="3615539" cy="3322079"/>
          </a:xfrm>
        </p:grpSpPr>
        <p:graphicFrame>
          <p:nvGraphicFramePr>
            <p:cNvPr id="25" name="SmartArt Placeholder 13">
              <a:extLst>
                <a:ext uri="{FF2B5EF4-FFF2-40B4-BE49-F238E27FC236}">
                  <a16:creationId xmlns:a16="http://schemas.microsoft.com/office/drawing/2014/main" id="{0A24FB42-E42D-4FDD-8EB3-2B8A5BB010B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23926" y="2137982"/>
            <a:ext cx="3615539" cy="33220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7" name="Round Same Side Corner Rectangle 11">
              <a:extLst>
                <a:ext uri="{FF2B5EF4-FFF2-40B4-BE49-F238E27FC236}">
                  <a16:creationId xmlns:a16="http://schemas.microsoft.com/office/drawing/2014/main" id="{4146F841-78C4-49D4-A2D1-0B8B77C16879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109616" y="2667852"/>
              <a:ext cx="297000" cy="25224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D3AF4A83-3AE4-48B4-B5FE-4FFE102009B4}"/>
                </a:ext>
              </a:extLst>
            </p:cNvPr>
            <p:cNvSpPr/>
            <p:nvPr/>
          </p:nvSpPr>
          <p:spPr>
            <a:xfrm>
              <a:off x="3143189" y="4687408"/>
              <a:ext cx="295589" cy="19426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8193A3C3-EC1E-4B91-905A-B86A8B592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7770" y="3662108"/>
              <a:ext cx="286429" cy="28882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D53E9E-BDB0-4B73-B4D8-F13D09D2B5D9}"/>
                </a:ext>
              </a:extLst>
            </p:cNvPr>
            <p:cNvSpPr txBox="1"/>
            <p:nvPr/>
          </p:nvSpPr>
          <p:spPr>
            <a:xfrm>
              <a:off x="2715766" y="3071301"/>
              <a:ext cx="1105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Premium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3D6AFB-BC9B-4F5E-8FB0-C0BD062CCC44}"/>
                </a:ext>
              </a:extLst>
            </p:cNvPr>
            <p:cNvSpPr txBox="1"/>
            <p:nvPr/>
          </p:nvSpPr>
          <p:spPr>
            <a:xfrm>
              <a:off x="2392995" y="4972907"/>
              <a:ext cx="1777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Basic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4BF729-364E-4347-A5B6-6146AA0C6935}"/>
                </a:ext>
              </a:extLst>
            </p:cNvPr>
            <p:cNvSpPr txBox="1"/>
            <p:nvPr/>
          </p:nvSpPr>
          <p:spPr>
            <a:xfrm>
              <a:off x="2392995" y="3979832"/>
              <a:ext cx="1777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Value Added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EB0929-AFAD-4171-BE89-C26DA8916633}"/>
              </a:ext>
            </a:extLst>
          </p:cNvPr>
          <p:cNvCxnSpPr/>
          <p:nvPr/>
        </p:nvCxnSpPr>
        <p:spPr>
          <a:xfrm>
            <a:off x="2449157" y="3487919"/>
            <a:ext cx="794417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DD21A5-95BC-493B-93EE-BB119F419167}"/>
              </a:ext>
            </a:extLst>
          </p:cNvPr>
          <p:cNvCxnSpPr/>
          <p:nvPr/>
        </p:nvCxnSpPr>
        <p:spPr>
          <a:xfrm>
            <a:off x="2529005" y="4487974"/>
            <a:ext cx="794417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BB0CBD-872A-4E42-9BF7-8F9207EC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48821A07-96DB-4F24-ADC4-EE8769395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D462FD5-754F-BBBE-0881-E8A13641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078498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Group business people at a meeting talking Vector Image">
            <a:extLst>
              <a:ext uri="{FF2B5EF4-FFF2-40B4-BE49-F238E27FC236}">
                <a16:creationId xmlns:a16="http://schemas.microsoft.com/office/drawing/2014/main" id="{F291B961-1493-4E01-BFD6-AE68CA2C9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3"/>
          <a:stretch/>
        </p:blipFill>
        <p:spPr bwMode="auto">
          <a:xfrm>
            <a:off x="824089" y="3809857"/>
            <a:ext cx="2047125" cy="13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118DD-BB97-4122-B958-598D0F8F5A28}"/>
              </a:ext>
            </a:extLst>
          </p:cNvPr>
          <p:cNvSpPr txBox="1"/>
          <p:nvPr/>
        </p:nvSpPr>
        <p:spPr>
          <a:xfrm>
            <a:off x="-1" y="19076"/>
            <a:ext cx="480546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Integration with Customer Management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id="{434B0F88-205B-48AE-B5D8-E7071F81B2A4}"/>
              </a:ext>
            </a:extLst>
          </p:cNvPr>
          <p:cNvSpPr>
            <a:spLocks noEditPoints="1"/>
          </p:cNvSpPr>
          <p:nvPr/>
        </p:nvSpPr>
        <p:spPr bwMode="auto">
          <a:xfrm>
            <a:off x="2221797" y="4996609"/>
            <a:ext cx="898837" cy="863419"/>
          </a:xfrm>
          <a:custGeom>
            <a:avLst/>
            <a:gdLst>
              <a:gd name="T0" fmla="*/ 114 w 342"/>
              <a:gd name="T1" fmla="*/ 111 h 313"/>
              <a:gd name="T2" fmla="*/ 81 w 342"/>
              <a:gd name="T3" fmla="*/ 189 h 313"/>
              <a:gd name="T4" fmla="*/ 159 w 342"/>
              <a:gd name="T5" fmla="*/ 157 h 313"/>
              <a:gd name="T6" fmla="*/ 273 w 342"/>
              <a:gd name="T7" fmla="*/ 225 h 313"/>
              <a:gd name="T8" fmla="*/ 257 w 342"/>
              <a:gd name="T9" fmla="*/ 264 h 313"/>
              <a:gd name="T10" fmla="*/ 296 w 342"/>
              <a:gd name="T11" fmla="*/ 248 h 313"/>
              <a:gd name="T12" fmla="*/ 273 w 342"/>
              <a:gd name="T13" fmla="*/ 43 h 313"/>
              <a:gd name="T14" fmla="*/ 257 w 342"/>
              <a:gd name="T15" fmla="*/ 82 h 313"/>
              <a:gd name="T16" fmla="*/ 296 w 342"/>
              <a:gd name="T17" fmla="*/ 65 h 313"/>
              <a:gd name="T18" fmla="*/ 226 w 342"/>
              <a:gd name="T19" fmla="*/ 177 h 313"/>
              <a:gd name="T20" fmla="*/ 190 w 342"/>
              <a:gd name="T21" fmla="*/ 196 h 313"/>
              <a:gd name="T22" fmla="*/ 206 w 342"/>
              <a:gd name="T23" fmla="*/ 224 h 313"/>
              <a:gd name="T24" fmla="*/ 174 w 342"/>
              <a:gd name="T25" fmla="*/ 249 h 313"/>
              <a:gd name="T26" fmla="*/ 136 w 342"/>
              <a:gd name="T27" fmla="*/ 266 h 313"/>
              <a:gd name="T28" fmla="*/ 94 w 342"/>
              <a:gd name="T29" fmla="*/ 269 h 313"/>
              <a:gd name="T30" fmla="*/ 74 w 342"/>
              <a:gd name="T31" fmla="*/ 233 h 313"/>
              <a:gd name="T32" fmla="*/ 46 w 342"/>
              <a:gd name="T33" fmla="*/ 249 h 313"/>
              <a:gd name="T34" fmla="*/ 29 w 342"/>
              <a:gd name="T35" fmla="*/ 208 h 313"/>
              <a:gd name="T36" fmla="*/ 4 w 342"/>
              <a:gd name="T37" fmla="*/ 178 h 313"/>
              <a:gd name="T38" fmla="*/ 0 w 342"/>
              <a:gd name="T39" fmla="*/ 140 h 313"/>
              <a:gd name="T40" fmla="*/ 31 w 342"/>
              <a:gd name="T41" fmla="*/ 130 h 313"/>
              <a:gd name="T42" fmla="*/ 20 w 342"/>
              <a:gd name="T43" fmla="*/ 93 h 313"/>
              <a:gd name="T44" fmla="*/ 50 w 342"/>
              <a:gd name="T45" fmla="*/ 63 h 313"/>
              <a:gd name="T46" fmla="*/ 88 w 342"/>
              <a:gd name="T47" fmla="*/ 74 h 313"/>
              <a:gd name="T48" fmla="*/ 130 w 342"/>
              <a:gd name="T49" fmla="*/ 43 h 313"/>
              <a:gd name="T50" fmla="*/ 140 w 342"/>
              <a:gd name="T51" fmla="*/ 74 h 313"/>
              <a:gd name="T52" fmla="*/ 178 w 342"/>
              <a:gd name="T53" fmla="*/ 63 h 313"/>
              <a:gd name="T54" fmla="*/ 206 w 342"/>
              <a:gd name="T55" fmla="*/ 96 h 313"/>
              <a:gd name="T56" fmla="*/ 196 w 342"/>
              <a:gd name="T57" fmla="*/ 131 h 313"/>
              <a:gd name="T58" fmla="*/ 228 w 342"/>
              <a:gd name="T59" fmla="*/ 140 h 313"/>
              <a:gd name="T60" fmla="*/ 315 w 342"/>
              <a:gd name="T61" fmla="*/ 266 h 313"/>
              <a:gd name="T62" fmla="*/ 318 w 342"/>
              <a:gd name="T63" fmla="*/ 301 h 313"/>
              <a:gd name="T64" fmla="*/ 279 w 342"/>
              <a:gd name="T65" fmla="*/ 293 h 313"/>
              <a:gd name="T66" fmla="*/ 259 w 342"/>
              <a:gd name="T67" fmla="*/ 305 h 313"/>
              <a:gd name="T68" fmla="*/ 228 w 342"/>
              <a:gd name="T69" fmla="*/ 299 h 313"/>
              <a:gd name="T70" fmla="*/ 205 w 342"/>
              <a:gd name="T71" fmla="*/ 260 h 313"/>
              <a:gd name="T72" fmla="*/ 237 w 342"/>
              <a:gd name="T73" fmla="*/ 220 h 313"/>
              <a:gd name="T74" fmla="*/ 235 w 342"/>
              <a:gd name="T75" fmla="*/ 191 h 313"/>
              <a:gd name="T76" fmla="*/ 259 w 342"/>
              <a:gd name="T77" fmla="*/ 190 h 313"/>
              <a:gd name="T78" fmla="*/ 279 w 342"/>
              <a:gd name="T79" fmla="*/ 202 h 313"/>
              <a:gd name="T80" fmla="*/ 318 w 342"/>
              <a:gd name="T81" fmla="*/ 195 h 313"/>
              <a:gd name="T82" fmla="*/ 315 w 342"/>
              <a:gd name="T83" fmla="*/ 230 h 313"/>
              <a:gd name="T84" fmla="*/ 342 w 342"/>
              <a:gd name="T85" fmla="*/ 78 h 313"/>
              <a:gd name="T86" fmla="*/ 319 w 342"/>
              <a:gd name="T87" fmla="*/ 117 h 313"/>
              <a:gd name="T88" fmla="*/ 288 w 342"/>
              <a:gd name="T89" fmla="*/ 123 h 313"/>
              <a:gd name="T90" fmla="*/ 268 w 342"/>
              <a:gd name="T91" fmla="*/ 111 h 313"/>
              <a:gd name="T92" fmla="*/ 228 w 342"/>
              <a:gd name="T93" fmla="*/ 118 h 313"/>
              <a:gd name="T94" fmla="*/ 231 w 342"/>
              <a:gd name="T95" fmla="*/ 83 h 313"/>
              <a:gd name="T96" fmla="*/ 231 w 342"/>
              <a:gd name="T97" fmla="*/ 47 h 313"/>
              <a:gd name="T98" fmla="*/ 228 w 342"/>
              <a:gd name="T99" fmla="*/ 12 h 313"/>
              <a:gd name="T100" fmla="*/ 250 w 342"/>
              <a:gd name="T101" fmla="*/ 0 h 313"/>
              <a:gd name="T102" fmla="*/ 273 w 342"/>
              <a:gd name="T103" fmla="*/ 20 h 313"/>
              <a:gd name="T104" fmla="*/ 296 w 342"/>
              <a:gd name="T105" fmla="*/ 0 h 313"/>
              <a:gd name="T106" fmla="*/ 310 w 342"/>
              <a:gd name="T107" fmla="*/ 38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2" h="313">
                <a:moveTo>
                  <a:pt x="159" y="157"/>
                </a:moveTo>
                <a:cubicBezTo>
                  <a:pt x="159" y="144"/>
                  <a:pt x="155" y="133"/>
                  <a:pt x="146" y="124"/>
                </a:cubicBezTo>
                <a:cubicBezTo>
                  <a:pt x="137" y="115"/>
                  <a:pt x="126" y="111"/>
                  <a:pt x="114" y="111"/>
                </a:cubicBezTo>
                <a:cubicBezTo>
                  <a:pt x="101" y="111"/>
                  <a:pt x="90" y="115"/>
                  <a:pt x="81" y="124"/>
                </a:cubicBezTo>
                <a:cubicBezTo>
                  <a:pt x="73" y="133"/>
                  <a:pt x="68" y="144"/>
                  <a:pt x="68" y="157"/>
                </a:cubicBezTo>
                <a:cubicBezTo>
                  <a:pt x="68" y="169"/>
                  <a:pt x="73" y="180"/>
                  <a:pt x="81" y="189"/>
                </a:cubicBezTo>
                <a:cubicBezTo>
                  <a:pt x="90" y="198"/>
                  <a:pt x="101" y="202"/>
                  <a:pt x="114" y="202"/>
                </a:cubicBezTo>
                <a:cubicBezTo>
                  <a:pt x="126" y="202"/>
                  <a:pt x="137" y="198"/>
                  <a:pt x="146" y="189"/>
                </a:cubicBezTo>
                <a:cubicBezTo>
                  <a:pt x="155" y="180"/>
                  <a:pt x="159" y="169"/>
                  <a:pt x="159" y="157"/>
                </a:cubicBezTo>
                <a:close/>
                <a:moveTo>
                  <a:pt x="296" y="248"/>
                </a:moveTo>
                <a:cubicBezTo>
                  <a:pt x="296" y="242"/>
                  <a:pt x="294" y="236"/>
                  <a:pt x="289" y="232"/>
                </a:cubicBezTo>
                <a:cubicBezTo>
                  <a:pt x="285" y="227"/>
                  <a:pt x="279" y="225"/>
                  <a:pt x="273" y="225"/>
                </a:cubicBezTo>
                <a:cubicBezTo>
                  <a:pt x="267" y="225"/>
                  <a:pt x="262" y="227"/>
                  <a:pt x="257" y="232"/>
                </a:cubicBezTo>
                <a:cubicBezTo>
                  <a:pt x="253" y="236"/>
                  <a:pt x="250" y="242"/>
                  <a:pt x="250" y="248"/>
                </a:cubicBezTo>
                <a:cubicBezTo>
                  <a:pt x="250" y="254"/>
                  <a:pt x="253" y="259"/>
                  <a:pt x="257" y="264"/>
                </a:cubicBezTo>
                <a:cubicBezTo>
                  <a:pt x="262" y="268"/>
                  <a:pt x="267" y="270"/>
                  <a:pt x="273" y="270"/>
                </a:cubicBezTo>
                <a:cubicBezTo>
                  <a:pt x="279" y="270"/>
                  <a:pt x="285" y="268"/>
                  <a:pt x="289" y="264"/>
                </a:cubicBezTo>
                <a:cubicBezTo>
                  <a:pt x="294" y="259"/>
                  <a:pt x="296" y="254"/>
                  <a:pt x="296" y="248"/>
                </a:cubicBezTo>
                <a:close/>
                <a:moveTo>
                  <a:pt x="296" y="65"/>
                </a:moveTo>
                <a:cubicBezTo>
                  <a:pt x="296" y="59"/>
                  <a:pt x="294" y="54"/>
                  <a:pt x="289" y="49"/>
                </a:cubicBezTo>
                <a:cubicBezTo>
                  <a:pt x="285" y="45"/>
                  <a:pt x="279" y="43"/>
                  <a:pt x="273" y="43"/>
                </a:cubicBezTo>
                <a:cubicBezTo>
                  <a:pt x="267" y="43"/>
                  <a:pt x="262" y="45"/>
                  <a:pt x="257" y="49"/>
                </a:cubicBezTo>
                <a:cubicBezTo>
                  <a:pt x="253" y="54"/>
                  <a:pt x="250" y="59"/>
                  <a:pt x="250" y="65"/>
                </a:cubicBezTo>
                <a:cubicBezTo>
                  <a:pt x="250" y="72"/>
                  <a:pt x="253" y="77"/>
                  <a:pt x="257" y="82"/>
                </a:cubicBezTo>
                <a:cubicBezTo>
                  <a:pt x="262" y="86"/>
                  <a:pt x="267" y="88"/>
                  <a:pt x="273" y="88"/>
                </a:cubicBezTo>
                <a:cubicBezTo>
                  <a:pt x="279" y="88"/>
                  <a:pt x="285" y="86"/>
                  <a:pt x="289" y="82"/>
                </a:cubicBezTo>
                <a:cubicBezTo>
                  <a:pt x="294" y="77"/>
                  <a:pt x="296" y="72"/>
                  <a:pt x="296" y="65"/>
                </a:cubicBezTo>
                <a:close/>
                <a:moveTo>
                  <a:pt x="228" y="140"/>
                </a:moveTo>
                <a:cubicBezTo>
                  <a:pt x="228" y="173"/>
                  <a:pt x="228" y="173"/>
                  <a:pt x="228" y="173"/>
                </a:cubicBezTo>
                <a:cubicBezTo>
                  <a:pt x="228" y="174"/>
                  <a:pt x="227" y="176"/>
                  <a:pt x="226" y="177"/>
                </a:cubicBezTo>
                <a:cubicBezTo>
                  <a:pt x="226" y="178"/>
                  <a:pt x="225" y="178"/>
                  <a:pt x="224" y="179"/>
                </a:cubicBezTo>
                <a:cubicBezTo>
                  <a:pt x="196" y="183"/>
                  <a:pt x="196" y="183"/>
                  <a:pt x="196" y="183"/>
                </a:cubicBezTo>
                <a:cubicBezTo>
                  <a:pt x="195" y="187"/>
                  <a:pt x="193" y="192"/>
                  <a:pt x="190" y="196"/>
                </a:cubicBezTo>
                <a:cubicBezTo>
                  <a:pt x="194" y="202"/>
                  <a:pt x="200" y="209"/>
                  <a:pt x="206" y="217"/>
                </a:cubicBezTo>
                <a:cubicBezTo>
                  <a:pt x="207" y="218"/>
                  <a:pt x="208" y="219"/>
                  <a:pt x="208" y="220"/>
                </a:cubicBezTo>
                <a:cubicBezTo>
                  <a:pt x="208" y="222"/>
                  <a:pt x="207" y="223"/>
                  <a:pt x="206" y="224"/>
                </a:cubicBezTo>
                <a:cubicBezTo>
                  <a:pt x="204" y="227"/>
                  <a:pt x="199" y="233"/>
                  <a:pt x="192" y="240"/>
                </a:cubicBezTo>
                <a:cubicBezTo>
                  <a:pt x="185" y="247"/>
                  <a:pt x="180" y="250"/>
                  <a:pt x="178" y="250"/>
                </a:cubicBezTo>
                <a:cubicBezTo>
                  <a:pt x="176" y="250"/>
                  <a:pt x="175" y="250"/>
                  <a:pt x="174" y="249"/>
                </a:cubicBezTo>
                <a:cubicBezTo>
                  <a:pt x="153" y="233"/>
                  <a:pt x="153" y="233"/>
                  <a:pt x="153" y="233"/>
                </a:cubicBezTo>
                <a:cubicBezTo>
                  <a:pt x="149" y="235"/>
                  <a:pt x="144" y="237"/>
                  <a:pt x="140" y="239"/>
                </a:cubicBezTo>
                <a:cubicBezTo>
                  <a:pt x="138" y="251"/>
                  <a:pt x="137" y="261"/>
                  <a:pt x="136" y="266"/>
                </a:cubicBezTo>
                <a:cubicBezTo>
                  <a:pt x="135" y="269"/>
                  <a:pt x="133" y="270"/>
                  <a:pt x="130" y="270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70"/>
                  <a:pt x="95" y="270"/>
                  <a:pt x="94" y="269"/>
                </a:cubicBezTo>
                <a:cubicBezTo>
                  <a:pt x="93" y="268"/>
                  <a:pt x="92" y="267"/>
                  <a:pt x="92" y="266"/>
                </a:cubicBezTo>
                <a:cubicBezTo>
                  <a:pt x="88" y="239"/>
                  <a:pt x="88" y="239"/>
                  <a:pt x="88" y="239"/>
                </a:cubicBezTo>
                <a:cubicBezTo>
                  <a:pt x="84" y="238"/>
                  <a:pt x="79" y="236"/>
                  <a:pt x="74" y="233"/>
                </a:cubicBezTo>
                <a:cubicBezTo>
                  <a:pt x="53" y="249"/>
                  <a:pt x="53" y="249"/>
                  <a:pt x="53" y="249"/>
                </a:cubicBezTo>
                <a:cubicBezTo>
                  <a:pt x="53" y="250"/>
                  <a:pt x="51" y="250"/>
                  <a:pt x="50" y="250"/>
                </a:cubicBezTo>
                <a:cubicBezTo>
                  <a:pt x="49" y="250"/>
                  <a:pt x="47" y="250"/>
                  <a:pt x="46" y="249"/>
                </a:cubicBezTo>
                <a:cubicBezTo>
                  <a:pt x="29" y="233"/>
                  <a:pt x="20" y="224"/>
                  <a:pt x="20" y="220"/>
                </a:cubicBezTo>
                <a:cubicBezTo>
                  <a:pt x="20" y="219"/>
                  <a:pt x="21" y="218"/>
                  <a:pt x="22" y="217"/>
                </a:cubicBezTo>
                <a:cubicBezTo>
                  <a:pt x="23" y="215"/>
                  <a:pt x="25" y="212"/>
                  <a:pt x="29" y="208"/>
                </a:cubicBezTo>
                <a:cubicBezTo>
                  <a:pt x="33" y="203"/>
                  <a:pt x="35" y="199"/>
                  <a:pt x="37" y="197"/>
                </a:cubicBezTo>
                <a:cubicBezTo>
                  <a:pt x="35" y="192"/>
                  <a:pt x="33" y="187"/>
                  <a:pt x="31" y="182"/>
                </a:cubicBezTo>
                <a:cubicBezTo>
                  <a:pt x="4" y="178"/>
                  <a:pt x="4" y="178"/>
                  <a:pt x="4" y="178"/>
                </a:cubicBezTo>
                <a:cubicBezTo>
                  <a:pt x="3" y="178"/>
                  <a:pt x="2" y="177"/>
                  <a:pt x="1" y="176"/>
                </a:cubicBezTo>
                <a:cubicBezTo>
                  <a:pt x="0" y="175"/>
                  <a:pt x="0" y="174"/>
                  <a:pt x="0" y="17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9"/>
                  <a:pt x="0" y="137"/>
                  <a:pt x="1" y="136"/>
                </a:cubicBezTo>
                <a:cubicBezTo>
                  <a:pt x="2" y="135"/>
                  <a:pt x="3" y="135"/>
                  <a:pt x="4" y="134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3" y="126"/>
                  <a:pt x="35" y="122"/>
                  <a:pt x="37" y="117"/>
                </a:cubicBezTo>
                <a:cubicBezTo>
                  <a:pt x="33" y="111"/>
                  <a:pt x="28" y="104"/>
                  <a:pt x="21" y="96"/>
                </a:cubicBezTo>
                <a:cubicBezTo>
                  <a:pt x="20" y="95"/>
                  <a:pt x="20" y="94"/>
                  <a:pt x="20" y="93"/>
                </a:cubicBezTo>
                <a:cubicBezTo>
                  <a:pt x="20" y="91"/>
                  <a:pt x="20" y="90"/>
                  <a:pt x="21" y="89"/>
                </a:cubicBezTo>
                <a:cubicBezTo>
                  <a:pt x="24" y="86"/>
                  <a:pt x="29" y="80"/>
                  <a:pt x="36" y="73"/>
                </a:cubicBezTo>
                <a:cubicBezTo>
                  <a:pt x="43" y="66"/>
                  <a:pt x="48" y="63"/>
                  <a:pt x="50" y="63"/>
                </a:cubicBezTo>
                <a:cubicBezTo>
                  <a:pt x="51" y="63"/>
                  <a:pt x="52" y="63"/>
                  <a:pt x="54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78" y="78"/>
                  <a:pt x="83" y="76"/>
                  <a:pt x="88" y="74"/>
                </a:cubicBezTo>
                <a:cubicBezTo>
                  <a:pt x="89" y="61"/>
                  <a:pt x="90" y="52"/>
                  <a:pt x="92" y="47"/>
                </a:cubicBezTo>
                <a:cubicBezTo>
                  <a:pt x="93" y="44"/>
                  <a:pt x="94" y="43"/>
                  <a:pt x="97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2" y="43"/>
                  <a:pt x="133" y="43"/>
                  <a:pt x="134" y="44"/>
                </a:cubicBezTo>
                <a:cubicBezTo>
                  <a:pt x="135" y="45"/>
                  <a:pt x="135" y="46"/>
                  <a:pt x="136" y="47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4" y="75"/>
                  <a:pt x="148" y="77"/>
                  <a:pt x="153" y="80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5" y="63"/>
                  <a:pt x="176" y="63"/>
                  <a:pt x="178" y="63"/>
                </a:cubicBezTo>
                <a:cubicBezTo>
                  <a:pt x="179" y="63"/>
                  <a:pt x="180" y="63"/>
                  <a:pt x="181" y="64"/>
                </a:cubicBezTo>
                <a:cubicBezTo>
                  <a:pt x="198" y="80"/>
                  <a:pt x="207" y="89"/>
                  <a:pt x="207" y="93"/>
                </a:cubicBezTo>
                <a:cubicBezTo>
                  <a:pt x="207" y="94"/>
                  <a:pt x="207" y="95"/>
                  <a:pt x="206" y="96"/>
                </a:cubicBezTo>
                <a:cubicBezTo>
                  <a:pt x="204" y="98"/>
                  <a:pt x="202" y="101"/>
                  <a:pt x="198" y="106"/>
                </a:cubicBezTo>
                <a:cubicBezTo>
                  <a:pt x="195" y="110"/>
                  <a:pt x="192" y="114"/>
                  <a:pt x="190" y="116"/>
                </a:cubicBezTo>
                <a:cubicBezTo>
                  <a:pt x="193" y="122"/>
                  <a:pt x="195" y="127"/>
                  <a:pt x="196" y="131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5" y="135"/>
                  <a:pt x="226" y="136"/>
                  <a:pt x="226" y="137"/>
                </a:cubicBezTo>
                <a:cubicBezTo>
                  <a:pt x="227" y="138"/>
                  <a:pt x="228" y="139"/>
                  <a:pt x="228" y="140"/>
                </a:cubicBezTo>
                <a:close/>
                <a:moveTo>
                  <a:pt x="342" y="235"/>
                </a:moveTo>
                <a:cubicBezTo>
                  <a:pt x="342" y="260"/>
                  <a:pt x="342" y="260"/>
                  <a:pt x="342" y="260"/>
                </a:cubicBezTo>
                <a:cubicBezTo>
                  <a:pt x="342" y="262"/>
                  <a:pt x="333" y="264"/>
                  <a:pt x="315" y="266"/>
                </a:cubicBezTo>
                <a:cubicBezTo>
                  <a:pt x="314" y="269"/>
                  <a:pt x="312" y="272"/>
                  <a:pt x="310" y="275"/>
                </a:cubicBezTo>
                <a:cubicBezTo>
                  <a:pt x="316" y="288"/>
                  <a:pt x="319" y="297"/>
                  <a:pt x="319" y="299"/>
                </a:cubicBezTo>
                <a:cubicBezTo>
                  <a:pt x="319" y="300"/>
                  <a:pt x="319" y="300"/>
                  <a:pt x="318" y="301"/>
                </a:cubicBezTo>
                <a:cubicBezTo>
                  <a:pt x="304" y="309"/>
                  <a:pt x="296" y="313"/>
                  <a:pt x="296" y="313"/>
                </a:cubicBezTo>
                <a:cubicBezTo>
                  <a:pt x="295" y="313"/>
                  <a:pt x="292" y="311"/>
                  <a:pt x="288" y="305"/>
                </a:cubicBezTo>
                <a:cubicBezTo>
                  <a:pt x="283" y="299"/>
                  <a:pt x="280" y="295"/>
                  <a:pt x="279" y="293"/>
                </a:cubicBezTo>
                <a:cubicBezTo>
                  <a:pt x="276" y="293"/>
                  <a:pt x="274" y="293"/>
                  <a:pt x="273" y="293"/>
                </a:cubicBezTo>
                <a:cubicBezTo>
                  <a:pt x="272" y="293"/>
                  <a:pt x="270" y="293"/>
                  <a:pt x="268" y="293"/>
                </a:cubicBezTo>
                <a:cubicBezTo>
                  <a:pt x="266" y="295"/>
                  <a:pt x="263" y="299"/>
                  <a:pt x="259" y="305"/>
                </a:cubicBezTo>
                <a:cubicBezTo>
                  <a:pt x="254" y="311"/>
                  <a:pt x="251" y="313"/>
                  <a:pt x="250" y="313"/>
                </a:cubicBezTo>
                <a:cubicBezTo>
                  <a:pt x="250" y="313"/>
                  <a:pt x="243" y="309"/>
                  <a:pt x="228" y="301"/>
                </a:cubicBezTo>
                <a:cubicBezTo>
                  <a:pt x="228" y="300"/>
                  <a:pt x="228" y="300"/>
                  <a:pt x="228" y="299"/>
                </a:cubicBezTo>
                <a:cubicBezTo>
                  <a:pt x="228" y="297"/>
                  <a:pt x="231" y="288"/>
                  <a:pt x="237" y="275"/>
                </a:cubicBezTo>
                <a:cubicBezTo>
                  <a:pt x="235" y="272"/>
                  <a:pt x="233" y="269"/>
                  <a:pt x="231" y="266"/>
                </a:cubicBezTo>
                <a:cubicBezTo>
                  <a:pt x="214" y="264"/>
                  <a:pt x="205" y="262"/>
                  <a:pt x="205" y="260"/>
                </a:cubicBezTo>
                <a:cubicBezTo>
                  <a:pt x="205" y="235"/>
                  <a:pt x="205" y="235"/>
                  <a:pt x="205" y="235"/>
                </a:cubicBezTo>
                <a:cubicBezTo>
                  <a:pt x="205" y="233"/>
                  <a:pt x="214" y="231"/>
                  <a:pt x="231" y="230"/>
                </a:cubicBezTo>
                <a:cubicBezTo>
                  <a:pt x="233" y="226"/>
                  <a:pt x="235" y="223"/>
                  <a:pt x="237" y="220"/>
                </a:cubicBezTo>
                <a:cubicBezTo>
                  <a:pt x="231" y="207"/>
                  <a:pt x="228" y="199"/>
                  <a:pt x="228" y="196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29" y="194"/>
                  <a:pt x="231" y="193"/>
                  <a:pt x="235" y="191"/>
                </a:cubicBezTo>
                <a:cubicBezTo>
                  <a:pt x="238" y="189"/>
                  <a:pt x="242" y="187"/>
                  <a:pt x="245" y="185"/>
                </a:cubicBezTo>
                <a:cubicBezTo>
                  <a:pt x="248" y="183"/>
                  <a:pt x="250" y="182"/>
                  <a:pt x="250" y="182"/>
                </a:cubicBezTo>
                <a:cubicBezTo>
                  <a:pt x="251" y="182"/>
                  <a:pt x="254" y="185"/>
                  <a:pt x="259" y="190"/>
                </a:cubicBezTo>
                <a:cubicBezTo>
                  <a:pt x="263" y="196"/>
                  <a:pt x="266" y="200"/>
                  <a:pt x="268" y="202"/>
                </a:cubicBezTo>
                <a:cubicBezTo>
                  <a:pt x="270" y="202"/>
                  <a:pt x="272" y="202"/>
                  <a:pt x="273" y="202"/>
                </a:cubicBezTo>
                <a:cubicBezTo>
                  <a:pt x="274" y="202"/>
                  <a:pt x="276" y="202"/>
                  <a:pt x="279" y="202"/>
                </a:cubicBezTo>
                <a:cubicBezTo>
                  <a:pt x="285" y="194"/>
                  <a:pt x="290" y="187"/>
                  <a:pt x="295" y="183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6" y="182"/>
                  <a:pt x="304" y="186"/>
                  <a:pt x="318" y="195"/>
                </a:cubicBezTo>
                <a:cubicBezTo>
                  <a:pt x="319" y="195"/>
                  <a:pt x="319" y="195"/>
                  <a:pt x="319" y="196"/>
                </a:cubicBezTo>
                <a:cubicBezTo>
                  <a:pt x="319" y="199"/>
                  <a:pt x="316" y="207"/>
                  <a:pt x="310" y="220"/>
                </a:cubicBezTo>
                <a:cubicBezTo>
                  <a:pt x="312" y="223"/>
                  <a:pt x="313" y="226"/>
                  <a:pt x="315" y="230"/>
                </a:cubicBezTo>
                <a:cubicBezTo>
                  <a:pt x="333" y="231"/>
                  <a:pt x="342" y="233"/>
                  <a:pt x="342" y="235"/>
                </a:cubicBezTo>
                <a:close/>
                <a:moveTo>
                  <a:pt x="342" y="53"/>
                </a:moveTo>
                <a:cubicBezTo>
                  <a:pt x="342" y="78"/>
                  <a:pt x="342" y="78"/>
                  <a:pt x="342" y="78"/>
                </a:cubicBezTo>
                <a:cubicBezTo>
                  <a:pt x="342" y="80"/>
                  <a:pt x="333" y="82"/>
                  <a:pt x="315" y="83"/>
                </a:cubicBezTo>
                <a:cubicBezTo>
                  <a:pt x="314" y="87"/>
                  <a:pt x="312" y="90"/>
                  <a:pt x="310" y="93"/>
                </a:cubicBezTo>
                <a:cubicBezTo>
                  <a:pt x="316" y="106"/>
                  <a:pt x="319" y="114"/>
                  <a:pt x="319" y="117"/>
                </a:cubicBezTo>
                <a:cubicBezTo>
                  <a:pt x="319" y="118"/>
                  <a:pt x="319" y="118"/>
                  <a:pt x="318" y="118"/>
                </a:cubicBezTo>
                <a:cubicBezTo>
                  <a:pt x="304" y="127"/>
                  <a:pt x="296" y="131"/>
                  <a:pt x="296" y="131"/>
                </a:cubicBezTo>
                <a:cubicBezTo>
                  <a:pt x="295" y="131"/>
                  <a:pt x="292" y="128"/>
                  <a:pt x="288" y="123"/>
                </a:cubicBezTo>
                <a:cubicBezTo>
                  <a:pt x="283" y="117"/>
                  <a:pt x="280" y="113"/>
                  <a:pt x="279" y="111"/>
                </a:cubicBezTo>
                <a:cubicBezTo>
                  <a:pt x="276" y="111"/>
                  <a:pt x="274" y="111"/>
                  <a:pt x="273" y="111"/>
                </a:cubicBezTo>
                <a:cubicBezTo>
                  <a:pt x="272" y="111"/>
                  <a:pt x="270" y="111"/>
                  <a:pt x="268" y="111"/>
                </a:cubicBezTo>
                <a:cubicBezTo>
                  <a:pt x="266" y="113"/>
                  <a:pt x="263" y="117"/>
                  <a:pt x="259" y="123"/>
                </a:cubicBezTo>
                <a:cubicBezTo>
                  <a:pt x="254" y="128"/>
                  <a:pt x="251" y="131"/>
                  <a:pt x="250" y="131"/>
                </a:cubicBezTo>
                <a:cubicBezTo>
                  <a:pt x="250" y="131"/>
                  <a:pt x="243" y="127"/>
                  <a:pt x="228" y="118"/>
                </a:cubicBezTo>
                <a:cubicBezTo>
                  <a:pt x="228" y="118"/>
                  <a:pt x="228" y="118"/>
                  <a:pt x="228" y="117"/>
                </a:cubicBezTo>
                <a:cubicBezTo>
                  <a:pt x="228" y="114"/>
                  <a:pt x="231" y="106"/>
                  <a:pt x="237" y="93"/>
                </a:cubicBezTo>
                <a:cubicBezTo>
                  <a:pt x="235" y="90"/>
                  <a:pt x="233" y="87"/>
                  <a:pt x="231" y="83"/>
                </a:cubicBezTo>
                <a:cubicBezTo>
                  <a:pt x="214" y="82"/>
                  <a:pt x="205" y="80"/>
                  <a:pt x="205" y="78"/>
                </a:cubicBezTo>
                <a:cubicBezTo>
                  <a:pt x="205" y="53"/>
                  <a:pt x="205" y="53"/>
                  <a:pt x="205" y="53"/>
                </a:cubicBezTo>
                <a:cubicBezTo>
                  <a:pt x="205" y="51"/>
                  <a:pt x="214" y="49"/>
                  <a:pt x="231" y="47"/>
                </a:cubicBezTo>
                <a:cubicBezTo>
                  <a:pt x="233" y="44"/>
                  <a:pt x="235" y="41"/>
                  <a:pt x="237" y="38"/>
                </a:cubicBezTo>
                <a:cubicBezTo>
                  <a:pt x="231" y="25"/>
                  <a:pt x="228" y="17"/>
                  <a:pt x="228" y="14"/>
                </a:cubicBezTo>
                <a:cubicBezTo>
                  <a:pt x="228" y="13"/>
                  <a:pt x="228" y="13"/>
                  <a:pt x="228" y="12"/>
                </a:cubicBezTo>
                <a:cubicBezTo>
                  <a:pt x="229" y="12"/>
                  <a:pt x="231" y="11"/>
                  <a:pt x="235" y="9"/>
                </a:cubicBezTo>
                <a:cubicBezTo>
                  <a:pt x="238" y="7"/>
                  <a:pt x="242" y="5"/>
                  <a:pt x="245" y="3"/>
                </a:cubicBezTo>
                <a:cubicBezTo>
                  <a:pt x="248" y="1"/>
                  <a:pt x="250" y="0"/>
                  <a:pt x="250" y="0"/>
                </a:cubicBezTo>
                <a:cubicBezTo>
                  <a:pt x="251" y="0"/>
                  <a:pt x="254" y="3"/>
                  <a:pt x="259" y="8"/>
                </a:cubicBezTo>
                <a:cubicBezTo>
                  <a:pt x="263" y="14"/>
                  <a:pt x="266" y="18"/>
                  <a:pt x="268" y="20"/>
                </a:cubicBezTo>
                <a:cubicBezTo>
                  <a:pt x="270" y="20"/>
                  <a:pt x="272" y="20"/>
                  <a:pt x="273" y="20"/>
                </a:cubicBezTo>
                <a:cubicBezTo>
                  <a:pt x="274" y="20"/>
                  <a:pt x="276" y="20"/>
                  <a:pt x="279" y="20"/>
                </a:cubicBezTo>
                <a:cubicBezTo>
                  <a:pt x="285" y="12"/>
                  <a:pt x="290" y="5"/>
                  <a:pt x="295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304" y="4"/>
                  <a:pt x="318" y="12"/>
                </a:cubicBezTo>
                <a:cubicBezTo>
                  <a:pt x="319" y="13"/>
                  <a:pt x="319" y="13"/>
                  <a:pt x="319" y="14"/>
                </a:cubicBezTo>
                <a:cubicBezTo>
                  <a:pt x="319" y="17"/>
                  <a:pt x="316" y="25"/>
                  <a:pt x="310" y="38"/>
                </a:cubicBezTo>
                <a:cubicBezTo>
                  <a:pt x="312" y="41"/>
                  <a:pt x="313" y="44"/>
                  <a:pt x="315" y="47"/>
                </a:cubicBezTo>
                <a:cubicBezTo>
                  <a:pt x="333" y="49"/>
                  <a:pt x="342" y="51"/>
                  <a:pt x="342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E588E-A3A7-4A5E-BD44-07C0061880BA}"/>
              </a:ext>
            </a:extLst>
          </p:cNvPr>
          <p:cNvGrpSpPr/>
          <p:nvPr/>
        </p:nvGrpSpPr>
        <p:grpSpPr>
          <a:xfrm>
            <a:off x="1106290" y="1963967"/>
            <a:ext cx="972319" cy="738664"/>
            <a:chOff x="630238" y="2174875"/>
            <a:chExt cx="404813" cy="404813"/>
          </a:xfrm>
        </p:grpSpPr>
        <p:sp>
          <p:nvSpPr>
            <p:cNvPr id="8" name="Freeform 49">
              <a:extLst>
                <a:ext uri="{FF2B5EF4-FFF2-40B4-BE49-F238E27FC236}">
                  <a16:creationId xmlns:a16="http://schemas.microsoft.com/office/drawing/2014/main" id="{DD74A498-9EA9-45A2-9D51-702965A87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8" y="2174875"/>
              <a:ext cx="404813" cy="404813"/>
            </a:xfrm>
            <a:custGeom>
              <a:avLst/>
              <a:gdLst>
                <a:gd name="T0" fmla="*/ 210 w 215"/>
                <a:gd name="T1" fmla="*/ 81 h 215"/>
                <a:gd name="T2" fmla="*/ 181 w 215"/>
                <a:gd name="T3" fmla="*/ 70 h 215"/>
                <a:gd name="T4" fmla="*/ 181 w 215"/>
                <a:gd name="T5" fmla="*/ 7 h 215"/>
                <a:gd name="T6" fmla="*/ 174 w 215"/>
                <a:gd name="T7" fmla="*/ 0 h 215"/>
                <a:gd name="T8" fmla="*/ 40 w 215"/>
                <a:gd name="T9" fmla="*/ 0 h 215"/>
                <a:gd name="T10" fmla="*/ 33 w 215"/>
                <a:gd name="T11" fmla="*/ 7 h 215"/>
                <a:gd name="T12" fmla="*/ 33 w 215"/>
                <a:gd name="T13" fmla="*/ 70 h 215"/>
                <a:gd name="T14" fmla="*/ 4 w 215"/>
                <a:gd name="T15" fmla="*/ 81 h 215"/>
                <a:gd name="T16" fmla="*/ 0 w 215"/>
                <a:gd name="T17" fmla="*/ 88 h 215"/>
                <a:gd name="T18" fmla="*/ 0 w 215"/>
                <a:gd name="T19" fmla="*/ 88 h 215"/>
                <a:gd name="T20" fmla="*/ 0 w 215"/>
                <a:gd name="T21" fmla="*/ 208 h 215"/>
                <a:gd name="T22" fmla="*/ 7 w 215"/>
                <a:gd name="T23" fmla="*/ 215 h 215"/>
                <a:gd name="T24" fmla="*/ 208 w 215"/>
                <a:gd name="T25" fmla="*/ 215 h 215"/>
                <a:gd name="T26" fmla="*/ 215 w 215"/>
                <a:gd name="T27" fmla="*/ 208 h 215"/>
                <a:gd name="T28" fmla="*/ 215 w 215"/>
                <a:gd name="T29" fmla="*/ 88 h 215"/>
                <a:gd name="T30" fmla="*/ 215 w 215"/>
                <a:gd name="T31" fmla="*/ 88 h 215"/>
                <a:gd name="T32" fmla="*/ 210 w 215"/>
                <a:gd name="T33" fmla="*/ 81 h 215"/>
                <a:gd name="T34" fmla="*/ 194 w 215"/>
                <a:gd name="T35" fmla="*/ 89 h 215"/>
                <a:gd name="T36" fmla="*/ 181 w 215"/>
                <a:gd name="T37" fmla="*/ 98 h 215"/>
                <a:gd name="T38" fmla="*/ 181 w 215"/>
                <a:gd name="T39" fmla="*/ 84 h 215"/>
                <a:gd name="T40" fmla="*/ 194 w 215"/>
                <a:gd name="T41" fmla="*/ 89 h 215"/>
                <a:gd name="T42" fmla="*/ 168 w 215"/>
                <a:gd name="T43" fmla="*/ 14 h 215"/>
                <a:gd name="T44" fmla="*/ 168 w 215"/>
                <a:gd name="T45" fmla="*/ 74 h 215"/>
                <a:gd name="T46" fmla="*/ 168 w 215"/>
                <a:gd name="T47" fmla="*/ 74 h 215"/>
                <a:gd name="T48" fmla="*/ 168 w 215"/>
                <a:gd name="T49" fmla="*/ 106 h 215"/>
                <a:gd name="T50" fmla="*/ 107 w 215"/>
                <a:gd name="T51" fmla="*/ 143 h 215"/>
                <a:gd name="T52" fmla="*/ 47 w 215"/>
                <a:gd name="T53" fmla="*/ 106 h 215"/>
                <a:gd name="T54" fmla="*/ 47 w 215"/>
                <a:gd name="T55" fmla="*/ 74 h 215"/>
                <a:gd name="T56" fmla="*/ 47 w 215"/>
                <a:gd name="T57" fmla="*/ 74 h 215"/>
                <a:gd name="T58" fmla="*/ 47 w 215"/>
                <a:gd name="T59" fmla="*/ 14 h 215"/>
                <a:gd name="T60" fmla="*/ 168 w 215"/>
                <a:gd name="T61" fmla="*/ 14 h 215"/>
                <a:gd name="T62" fmla="*/ 33 w 215"/>
                <a:gd name="T63" fmla="*/ 98 h 215"/>
                <a:gd name="T64" fmla="*/ 20 w 215"/>
                <a:gd name="T65" fmla="*/ 89 h 215"/>
                <a:gd name="T66" fmla="*/ 33 w 215"/>
                <a:gd name="T67" fmla="*/ 84 h 215"/>
                <a:gd name="T68" fmla="*/ 33 w 215"/>
                <a:gd name="T69" fmla="*/ 98 h 215"/>
                <a:gd name="T70" fmla="*/ 13 w 215"/>
                <a:gd name="T71" fmla="*/ 202 h 215"/>
                <a:gd name="T72" fmla="*/ 13 w 215"/>
                <a:gd name="T73" fmla="*/ 101 h 215"/>
                <a:gd name="T74" fmla="*/ 104 w 215"/>
                <a:gd name="T75" fmla="*/ 157 h 215"/>
                <a:gd name="T76" fmla="*/ 107 w 215"/>
                <a:gd name="T77" fmla="*/ 158 h 215"/>
                <a:gd name="T78" fmla="*/ 111 w 215"/>
                <a:gd name="T79" fmla="*/ 157 h 215"/>
                <a:gd name="T80" fmla="*/ 201 w 215"/>
                <a:gd name="T81" fmla="*/ 101 h 215"/>
                <a:gd name="T82" fmla="*/ 201 w 215"/>
                <a:gd name="T83" fmla="*/ 202 h 215"/>
                <a:gd name="T84" fmla="*/ 13 w 215"/>
                <a:gd name="T85" fmla="*/ 20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" h="215">
                  <a:moveTo>
                    <a:pt x="210" y="81"/>
                  </a:moveTo>
                  <a:cubicBezTo>
                    <a:pt x="181" y="70"/>
                    <a:pt x="181" y="70"/>
                    <a:pt x="181" y="70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3"/>
                    <a:pt x="178" y="0"/>
                    <a:pt x="17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1" y="82"/>
                    <a:pt x="0" y="85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2"/>
                    <a:pt x="3" y="215"/>
                    <a:pt x="7" y="215"/>
                  </a:cubicBezTo>
                  <a:cubicBezTo>
                    <a:pt x="208" y="215"/>
                    <a:pt x="208" y="215"/>
                    <a:pt x="208" y="215"/>
                  </a:cubicBezTo>
                  <a:cubicBezTo>
                    <a:pt x="212" y="215"/>
                    <a:pt x="215" y="212"/>
                    <a:pt x="215" y="20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85"/>
                    <a:pt x="213" y="82"/>
                    <a:pt x="210" y="81"/>
                  </a:cubicBezTo>
                  <a:close/>
                  <a:moveTo>
                    <a:pt x="194" y="89"/>
                  </a:moveTo>
                  <a:cubicBezTo>
                    <a:pt x="181" y="98"/>
                    <a:pt x="181" y="98"/>
                    <a:pt x="181" y="98"/>
                  </a:cubicBezTo>
                  <a:cubicBezTo>
                    <a:pt x="181" y="84"/>
                    <a:pt x="181" y="84"/>
                    <a:pt x="181" y="84"/>
                  </a:cubicBezTo>
                  <a:lnTo>
                    <a:pt x="194" y="89"/>
                  </a:lnTo>
                  <a:close/>
                  <a:moveTo>
                    <a:pt x="168" y="14"/>
                  </a:moveTo>
                  <a:cubicBezTo>
                    <a:pt x="168" y="74"/>
                    <a:pt x="168" y="74"/>
                    <a:pt x="168" y="74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07" y="143"/>
                    <a:pt x="107" y="143"/>
                    <a:pt x="107" y="143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14"/>
                    <a:pt x="47" y="14"/>
                    <a:pt x="47" y="14"/>
                  </a:cubicBezTo>
                  <a:lnTo>
                    <a:pt x="168" y="14"/>
                  </a:lnTo>
                  <a:close/>
                  <a:moveTo>
                    <a:pt x="33" y="98"/>
                  </a:moveTo>
                  <a:cubicBezTo>
                    <a:pt x="20" y="89"/>
                    <a:pt x="20" y="89"/>
                    <a:pt x="20" y="89"/>
                  </a:cubicBezTo>
                  <a:cubicBezTo>
                    <a:pt x="33" y="84"/>
                    <a:pt x="33" y="84"/>
                    <a:pt x="33" y="84"/>
                  </a:cubicBezTo>
                  <a:lnTo>
                    <a:pt x="33" y="98"/>
                  </a:lnTo>
                  <a:close/>
                  <a:moveTo>
                    <a:pt x="13" y="202"/>
                  </a:moveTo>
                  <a:cubicBezTo>
                    <a:pt x="13" y="101"/>
                    <a:pt x="13" y="101"/>
                    <a:pt x="13" y="101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5" y="158"/>
                    <a:pt x="106" y="158"/>
                    <a:pt x="107" y="158"/>
                  </a:cubicBezTo>
                  <a:cubicBezTo>
                    <a:pt x="108" y="158"/>
                    <a:pt x="110" y="158"/>
                    <a:pt x="111" y="157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201" y="202"/>
                    <a:pt x="201" y="202"/>
                    <a:pt x="201" y="202"/>
                  </a:cubicBezTo>
                  <a:lnTo>
                    <a:pt x="13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502CE225-FE1E-4EDF-9D76-D5536E52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" y="2225675"/>
              <a:ext cx="74613" cy="26988"/>
            </a:xfrm>
            <a:custGeom>
              <a:avLst/>
              <a:gdLst>
                <a:gd name="T0" fmla="*/ 7 w 40"/>
                <a:gd name="T1" fmla="*/ 14 h 14"/>
                <a:gd name="T2" fmla="*/ 33 w 40"/>
                <a:gd name="T3" fmla="*/ 14 h 14"/>
                <a:gd name="T4" fmla="*/ 40 w 40"/>
                <a:gd name="T5" fmla="*/ 7 h 14"/>
                <a:gd name="T6" fmla="*/ 33 w 40"/>
                <a:gd name="T7" fmla="*/ 0 h 14"/>
                <a:gd name="T8" fmla="*/ 7 w 40"/>
                <a:gd name="T9" fmla="*/ 0 h 14"/>
                <a:gd name="T10" fmla="*/ 0 w 40"/>
                <a:gd name="T11" fmla="*/ 7 h 14"/>
                <a:gd name="T12" fmla="*/ 7 w 4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7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1"/>
                    <a:pt x="40" y="7"/>
                  </a:cubicBezTo>
                  <a:cubicBezTo>
                    <a:pt x="40" y="3"/>
                    <a:pt x="37" y="0"/>
                    <a:pt x="3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CCD666ED-11F7-42A1-9B92-F3E1B72E5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" y="2276475"/>
              <a:ext cx="176213" cy="25400"/>
            </a:xfrm>
            <a:custGeom>
              <a:avLst/>
              <a:gdLst>
                <a:gd name="T0" fmla="*/ 7 w 94"/>
                <a:gd name="T1" fmla="*/ 13 h 13"/>
                <a:gd name="T2" fmla="*/ 87 w 94"/>
                <a:gd name="T3" fmla="*/ 13 h 13"/>
                <a:gd name="T4" fmla="*/ 94 w 94"/>
                <a:gd name="T5" fmla="*/ 7 h 13"/>
                <a:gd name="T6" fmla="*/ 87 w 94"/>
                <a:gd name="T7" fmla="*/ 0 h 13"/>
                <a:gd name="T8" fmla="*/ 7 w 94"/>
                <a:gd name="T9" fmla="*/ 0 h 13"/>
                <a:gd name="T10" fmla="*/ 0 w 94"/>
                <a:gd name="T11" fmla="*/ 7 h 13"/>
                <a:gd name="T12" fmla="*/ 7 w 9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7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91" y="13"/>
                    <a:pt x="94" y="10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1930FF67-9A9B-4C9A-9997-D00845595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" y="2327275"/>
              <a:ext cx="176213" cy="25400"/>
            </a:xfrm>
            <a:custGeom>
              <a:avLst/>
              <a:gdLst>
                <a:gd name="T0" fmla="*/ 7 w 94"/>
                <a:gd name="T1" fmla="*/ 13 h 13"/>
                <a:gd name="T2" fmla="*/ 87 w 94"/>
                <a:gd name="T3" fmla="*/ 13 h 13"/>
                <a:gd name="T4" fmla="*/ 94 w 94"/>
                <a:gd name="T5" fmla="*/ 7 h 13"/>
                <a:gd name="T6" fmla="*/ 87 w 94"/>
                <a:gd name="T7" fmla="*/ 0 h 13"/>
                <a:gd name="T8" fmla="*/ 7 w 94"/>
                <a:gd name="T9" fmla="*/ 0 h 13"/>
                <a:gd name="T10" fmla="*/ 0 w 94"/>
                <a:gd name="T11" fmla="*/ 7 h 13"/>
                <a:gd name="T12" fmla="*/ 7 w 9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7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91" y="13"/>
                    <a:pt x="94" y="10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6146" name="Picture 2" descr="computer screen technology hardware with database towers cartoon vector  illustration graphic design: Royalty-free vector graphics">
            <a:extLst>
              <a:ext uri="{FF2B5EF4-FFF2-40B4-BE49-F238E27FC236}">
                <a16:creationId xmlns:a16="http://schemas.microsoft.com/office/drawing/2014/main" id="{C900F2F0-AF6A-4D7F-9EC2-0287F564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18" y="1529025"/>
            <a:ext cx="1773123" cy="17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A17524A-1841-4EF1-AE71-A2AD9D08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03" y="4068087"/>
            <a:ext cx="1443710" cy="108138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152" name="Picture 8" descr="Computers Vector Art &amp; Graphics | freevector.com">
            <a:extLst>
              <a:ext uri="{FF2B5EF4-FFF2-40B4-BE49-F238E27FC236}">
                <a16:creationId xmlns:a16="http://schemas.microsoft.com/office/drawing/2014/main" id="{A925793C-61C9-4843-B6F2-21C2A624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02" y="347201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6977">
            <a:extLst>
              <a:ext uri="{FF2B5EF4-FFF2-40B4-BE49-F238E27FC236}">
                <a16:creationId xmlns:a16="http://schemas.microsoft.com/office/drawing/2014/main" id="{7D9D1371-6FD7-40AE-8D6A-2C466BD743AC}"/>
              </a:ext>
            </a:extLst>
          </p:cNvPr>
          <p:cNvSpPr/>
          <p:nvPr/>
        </p:nvSpPr>
        <p:spPr>
          <a:xfrm>
            <a:off x="4604737" y="2149357"/>
            <a:ext cx="2505730" cy="73866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600" kern="0" dirty="0">
                <a:solidFill>
                  <a:schemeClr val="bg1"/>
                </a:solidFill>
                <a:latin typeface="Lato Light" panose="020F0502020204030203" pitchFamily="34" charset="0"/>
              </a:rPr>
              <a:t>Customers</a:t>
            </a:r>
            <a:endParaRPr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631044-E3A9-4F3C-A25F-E039A6642D11}"/>
              </a:ext>
            </a:extLst>
          </p:cNvPr>
          <p:cNvCxnSpPr/>
          <p:nvPr/>
        </p:nvCxnSpPr>
        <p:spPr>
          <a:xfrm flipH="1">
            <a:off x="2890977" y="2497630"/>
            <a:ext cx="154669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6CCB40-91FA-49A5-835A-3FE99F346EE5}"/>
              </a:ext>
            </a:extLst>
          </p:cNvPr>
          <p:cNvCxnSpPr>
            <a:cxnSpLocks/>
          </p:cNvCxnSpPr>
          <p:nvPr/>
        </p:nvCxnSpPr>
        <p:spPr>
          <a:xfrm flipV="1">
            <a:off x="7199354" y="2501700"/>
            <a:ext cx="1478315" cy="48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0794BD9A-568B-45D7-AF1A-3E57A0035A21}"/>
              </a:ext>
            </a:extLst>
          </p:cNvPr>
          <p:cNvSpPr/>
          <p:nvPr/>
        </p:nvSpPr>
        <p:spPr>
          <a:xfrm>
            <a:off x="900258" y="1000852"/>
            <a:ext cx="6299096" cy="641571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Seamless integration across all touch points of the Customer facing function providing constant and timely </a:t>
            </a:r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interaction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64B53-8B53-44D7-9870-49BC01682738}"/>
              </a:ext>
            </a:extLst>
          </p:cNvPr>
          <p:cNvSpPr txBox="1"/>
          <p:nvPr/>
        </p:nvSpPr>
        <p:spPr>
          <a:xfrm>
            <a:off x="309318" y="2777517"/>
            <a:ext cx="2505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Constant engagement with  communication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3FD2EB-A49C-418C-A15A-8D709D8D4828}"/>
              </a:ext>
            </a:extLst>
          </p:cNvPr>
          <p:cNvSpPr txBox="1"/>
          <p:nvPr/>
        </p:nvSpPr>
        <p:spPr>
          <a:xfrm>
            <a:off x="348961" y="5958619"/>
            <a:ext cx="2902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Field force automation now used across all functions as an integrator to drive one database and constant engagement with the customer.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AF9C2-AE38-4C45-94AF-CAF7B9C2C9D9}"/>
              </a:ext>
            </a:extLst>
          </p:cNvPr>
          <p:cNvSpPr txBox="1"/>
          <p:nvPr/>
        </p:nvSpPr>
        <p:spPr>
          <a:xfrm>
            <a:off x="4734521" y="5304194"/>
            <a:ext cx="2902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Fully integrated call centres  providing up to the minute engagement and feedback with both customer and company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25408-6BB8-4F68-B3A3-CBF27FB1074F}"/>
              </a:ext>
            </a:extLst>
          </p:cNvPr>
          <p:cNvSpPr txBox="1"/>
          <p:nvPr/>
        </p:nvSpPr>
        <p:spPr>
          <a:xfrm>
            <a:off x="7601276" y="5088049"/>
            <a:ext cx="2902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Integrated web presence across the region and world with customer access and log in to drive up to date information , order management , outstanding account , points earned , notices to manage , documents to update and process view.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76BB3D-5724-4471-834B-A465390E384A}"/>
              </a:ext>
            </a:extLst>
          </p:cNvPr>
          <p:cNvSpPr txBox="1"/>
          <p:nvPr/>
        </p:nvSpPr>
        <p:spPr>
          <a:xfrm>
            <a:off x="9261896" y="2998113"/>
            <a:ext cx="290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The customer has a secure and private connection with the brand owner to manage his or her business.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4276D-8AB3-44F2-9D8B-8C71C6F4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19</a:t>
            </a:fld>
            <a:endParaRPr lang="en-GB"/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AF45A1DA-E342-461E-B824-109B9E2D8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08D04FD-F6B7-3E1D-4F46-A3441E9B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13240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89182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18D5F0-5E8B-4BCD-87A7-F5F9C245F3DC}"/>
              </a:ext>
            </a:extLst>
          </p:cNvPr>
          <p:cNvSpPr txBox="1"/>
          <p:nvPr/>
        </p:nvSpPr>
        <p:spPr>
          <a:xfrm>
            <a:off x="0" y="42030"/>
            <a:ext cx="787635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Advantages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A96F050-0024-45D2-ADE0-1309D0F3B5F7}"/>
              </a:ext>
            </a:extLst>
          </p:cNvPr>
          <p:cNvGrpSpPr/>
          <p:nvPr/>
        </p:nvGrpSpPr>
        <p:grpSpPr>
          <a:xfrm>
            <a:off x="1157592" y="1252939"/>
            <a:ext cx="7952394" cy="4236685"/>
            <a:chOff x="856033" y="1595839"/>
            <a:chExt cx="7952394" cy="4236685"/>
          </a:xfrm>
        </p:grpSpPr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10423C04-366F-420B-AAFC-08FD4C703321}"/>
                </a:ext>
              </a:extLst>
            </p:cNvPr>
            <p:cNvSpPr/>
            <p:nvPr/>
          </p:nvSpPr>
          <p:spPr>
            <a:xfrm rot="20116716">
              <a:off x="3299641" y="4577450"/>
              <a:ext cx="322588" cy="3328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id="{EED7D331-7D43-4881-8EF0-88D5EA029F8B}"/>
                </a:ext>
              </a:extLst>
            </p:cNvPr>
            <p:cNvSpPr/>
            <p:nvPr/>
          </p:nvSpPr>
          <p:spPr>
            <a:xfrm rot="20116716">
              <a:off x="5175410" y="3749721"/>
              <a:ext cx="322588" cy="45476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Arrow: Down 59">
              <a:extLst>
                <a:ext uri="{FF2B5EF4-FFF2-40B4-BE49-F238E27FC236}">
                  <a16:creationId xmlns:a16="http://schemas.microsoft.com/office/drawing/2014/main" id="{AB1B063E-01D0-4C71-B613-FDD99A3E67D2}"/>
                </a:ext>
              </a:extLst>
            </p:cNvPr>
            <p:cNvSpPr/>
            <p:nvPr/>
          </p:nvSpPr>
          <p:spPr>
            <a:xfrm rot="20116716">
              <a:off x="7042475" y="2959494"/>
              <a:ext cx="322588" cy="45476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43F383-1344-40C3-A01A-DEFBD42A5E50}"/>
                </a:ext>
              </a:extLst>
            </p:cNvPr>
            <p:cNvCxnSpPr/>
            <p:nvPr/>
          </p:nvCxnSpPr>
          <p:spPr>
            <a:xfrm>
              <a:off x="1526537" y="1615295"/>
              <a:ext cx="0" cy="394983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9CEF22-0CFF-49AC-91D6-7FFE0762B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110" y="5555524"/>
              <a:ext cx="7101593" cy="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4F5699-CC36-4D9A-988E-932CFCDEBF30}"/>
                </a:ext>
              </a:extLst>
            </p:cNvPr>
            <p:cNvSpPr/>
            <p:nvPr/>
          </p:nvSpPr>
          <p:spPr>
            <a:xfrm>
              <a:off x="2685264" y="3636502"/>
              <a:ext cx="972000" cy="972000"/>
            </a:xfrm>
            <a:prstGeom prst="ellipse">
              <a:avLst/>
            </a:prstGeom>
            <a:solidFill>
              <a:srgbClr val="00A3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Tele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marketing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132E73-75CB-4750-BB7D-F71623C2BAEE}"/>
                </a:ext>
              </a:extLst>
            </p:cNvPr>
            <p:cNvSpPr/>
            <p:nvPr/>
          </p:nvSpPr>
          <p:spPr>
            <a:xfrm>
              <a:off x="1819968" y="4067765"/>
              <a:ext cx="905114" cy="905114"/>
            </a:xfrm>
            <a:prstGeom prst="ellipse">
              <a:avLst/>
            </a:prstGeom>
            <a:solidFill>
              <a:srgbClr val="E37F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 commerce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8E1AE1-244F-4B0A-AB91-E6243F29B3B0}"/>
                </a:ext>
              </a:extLst>
            </p:cNvPr>
            <p:cNvSpPr/>
            <p:nvPr/>
          </p:nvSpPr>
          <p:spPr>
            <a:xfrm>
              <a:off x="3590378" y="3189210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Retail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7EE249-B3C6-4DBE-BF80-65CDA79795B2}"/>
                </a:ext>
              </a:extLst>
            </p:cNvPr>
            <p:cNvSpPr/>
            <p:nvPr/>
          </p:nvSpPr>
          <p:spPr>
            <a:xfrm>
              <a:off x="4519600" y="2795223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Distributors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B0AA42-F355-42E1-9FD6-548D3BA3EC71}"/>
                </a:ext>
              </a:extLst>
            </p:cNvPr>
            <p:cNvSpPr/>
            <p:nvPr/>
          </p:nvSpPr>
          <p:spPr>
            <a:xfrm>
              <a:off x="5432056" y="2373441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Value added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Partners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1B1B2B-5CFF-45CD-B721-273BE2B9CC69}"/>
                </a:ext>
              </a:extLst>
            </p:cNvPr>
            <p:cNvSpPr/>
            <p:nvPr/>
          </p:nvSpPr>
          <p:spPr>
            <a:xfrm>
              <a:off x="6355416" y="1980843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Sales force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A68EAF-A4C0-4208-8619-C4BA8DBDB917}"/>
                </a:ext>
              </a:extLst>
            </p:cNvPr>
            <p:cNvSpPr txBox="1"/>
            <p:nvPr/>
          </p:nvSpPr>
          <p:spPr>
            <a:xfrm>
              <a:off x="856033" y="1595839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19A006-D8D9-43E1-ACD6-957866894285}"/>
                </a:ext>
              </a:extLst>
            </p:cNvPr>
            <p:cNvSpPr txBox="1"/>
            <p:nvPr/>
          </p:nvSpPr>
          <p:spPr>
            <a:xfrm>
              <a:off x="870473" y="5298156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413742-B421-4F6F-B96F-26BD4A35EAD3}"/>
                </a:ext>
              </a:extLst>
            </p:cNvPr>
            <p:cNvSpPr txBox="1"/>
            <p:nvPr/>
          </p:nvSpPr>
          <p:spPr>
            <a:xfrm>
              <a:off x="1207695" y="5555525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848141-C745-4AFA-98BA-DDB9A341B7D6}"/>
                </a:ext>
              </a:extLst>
            </p:cNvPr>
            <p:cNvSpPr txBox="1"/>
            <p:nvPr/>
          </p:nvSpPr>
          <p:spPr>
            <a:xfrm>
              <a:off x="7894428" y="5555524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0E347B-A047-4DFD-843F-ACE42AE77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4976" y="4431789"/>
              <a:ext cx="2115997" cy="103136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F3DE10-85EA-431F-A2F8-3732DFBFA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8781" y="3763678"/>
              <a:ext cx="1949480" cy="92647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7B4FA9-DAD0-4D36-870A-6F83FFCFA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883" y="3216440"/>
              <a:ext cx="1248141" cy="6071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B671A9-3002-482C-ADC0-06A25478C089}"/>
                </a:ext>
              </a:extLst>
            </p:cNvPr>
            <p:cNvSpPr txBox="1"/>
            <p:nvPr/>
          </p:nvSpPr>
          <p:spPr>
            <a:xfrm rot="20069061">
              <a:off x="2759402" y="4858606"/>
              <a:ext cx="1856346" cy="19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 marketing channels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630884D-0A90-4391-941F-AAFCB38A417A}"/>
                </a:ext>
              </a:extLst>
            </p:cNvPr>
            <p:cNvSpPr txBox="1"/>
            <p:nvPr/>
          </p:nvSpPr>
          <p:spPr>
            <a:xfrm rot="20069061">
              <a:off x="4713333" y="4199697"/>
              <a:ext cx="1856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Indirect  channels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797976D-5F03-48F7-A9C5-135E42A1C07F}"/>
                </a:ext>
              </a:extLst>
            </p:cNvPr>
            <p:cNvSpPr txBox="1"/>
            <p:nvPr/>
          </p:nvSpPr>
          <p:spPr>
            <a:xfrm rot="20044949">
              <a:off x="6481604" y="3497216"/>
              <a:ext cx="1856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 sales channels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0614C0-5EF1-4BFF-8391-87E59DA2055E}"/>
                </a:ext>
              </a:extLst>
            </p:cNvPr>
            <p:cNvSpPr txBox="1"/>
            <p:nvPr/>
          </p:nvSpPr>
          <p:spPr>
            <a:xfrm>
              <a:off x="3482498" y="5549945"/>
              <a:ext cx="307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per transaction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D55DCE-5AF2-4D4B-BCC2-E4129297AF6B}"/>
                </a:ext>
              </a:extLst>
            </p:cNvPr>
            <p:cNvSpPr txBox="1"/>
            <p:nvPr/>
          </p:nvSpPr>
          <p:spPr>
            <a:xfrm rot="16200000">
              <a:off x="-165765" y="3466998"/>
              <a:ext cx="307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Value added sales 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D3C8F56-077B-4E09-9A34-7A63AF361F92}"/>
              </a:ext>
            </a:extLst>
          </p:cNvPr>
          <p:cNvSpPr txBox="1"/>
          <p:nvPr/>
        </p:nvSpPr>
        <p:spPr>
          <a:xfrm>
            <a:off x="9406719" y="2336495"/>
            <a:ext cx="2550870" cy="2952924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>
            <a:defPPr>
              <a:defRPr lang="en-US"/>
            </a:defPPr>
            <a:lvl1pPr marL="171450" indent="-171450" defTabSz="914217">
              <a:lnSpc>
                <a:spcPts val="1500"/>
              </a:lnSpc>
              <a:buFont typeface="Arial" panose="020B0604020202020204" pitchFamily="34" charset="0"/>
              <a:buChar char="•"/>
              <a:defRPr sz="900">
                <a:solidFill>
                  <a:srgbClr val="73757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Basis purpose of the sale channel is to connect customers , brand owners and end-users .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Different brands and solutions will drive different strategies to reach end user this results in what is called the Omni Channel experience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Every brand owner will evolve different channel strategies to resolve 4 main areas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Cost to serve</a:t>
            </a: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Preferred channel of end-users</a:t>
            </a: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Ability to manage and influence end users and customers</a:t>
            </a: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Business contribution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D1E66C-6E0A-46A6-8384-F52D990C9B98}"/>
              </a:ext>
            </a:extLst>
          </p:cNvPr>
          <p:cNvSpPr txBox="1"/>
          <p:nvPr/>
        </p:nvSpPr>
        <p:spPr>
          <a:xfrm>
            <a:off x="9821867" y="1867452"/>
            <a:ext cx="1529971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Channel Drivers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0D85DBE-6E55-4F61-B507-15BCF542CD1B}"/>
              </a:ext>
            </a:extLst>
          </p:cNvPr>
          <p:cNvSpPr txBox="1"/>
          <p:nvPr/>
        </p:nvSpPr>
        <p:spPr>
          <a:xfrm>
            <a:off x="2157920" y="1417739"/>
            <a:ext cx="2163183" cy="11733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45720" rtlCol="0" anchor="t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 engagement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Feedback intensive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 cost per contact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Upselling possibilities high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Instant data capture.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ctr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ctr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1" name="Arrow: Down 80">
            <a:extLst>
              <a:ext uri="{FF2B5EF4-FFF2-40B4-BE49-F238E27FC236}">
                <a16:creationId xmlns:a16="http://schemas.microsoft.com/office/drawing/2014/main" id="{74D77378-DD97-4131-9767-7CE382394016}"/>
              </a:ext>
            </a:extLst>
          </p:cNvPr>
          <p:cNvSpPr/>
          <p:nvPr/>
        </p:nvSpPr>
        <p:spPr>
          <a:xfrm>
            <a:off x="2927254" y="2588065"/>
            <a:ext cx="322588" cy="45476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A01EF-12F0-4ECB-B4D9-FCF15EA4103A}"/>
              </a:ext>
            </a:extLst>
          </p:cNvPr>
          <p:cNvSpPr txBox="1"/>
          <p:nvPr/>
        </p:nvSpPr>
        <p:spPr>
          <a:xfrm>
            <a:off x="6848251" y="3932819"/>
            <a:ext cx="2163183" cy="8363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45720" rtlCol="0" anchor="t" anchorCtr="0">
            <a:spAutoFit/>
          </a:bodyPr>
          <a:lstStyle>
            <a:defPPr>
              <a:defRPr lang="en-US"/>
            </a:defPPr>
            <a:lvl1pPr marL="171450" indent="-171450" defTabSz="914217">
              <a:lnSpc>
                <a:spcPts val="1500"/>
              </a:lnSpc>
              <a:buFont typeface="Arial" panose="020B0604020202020204" pitchFamily="34" charset="0"/>
              <a:buChar char="•"/>
              <a:defRPr sz="900">
                <a:solidFill>
                  <a:srgbClr val="73757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Closer to end sale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Larger business scale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Higher relative cost per engagement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Faster decision making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85" name="Arrow: Down 84">
            <a:extLst>
              <a:ext uri="{FF2B5EF4-FFF2-40B4-BE49-F238E27FC236}">
                <a16:creationId xmlns:a16="http://schemas.microsoft.com/office/drawing/2014/main" id="{28F53C6E-E05C-4D2C-83DB-9CB4A68753D6}"/>
              </a:ext>
            </a:extLst>
          </p:cNvPr>
          <p:cNvSpPr/>
          <p:nvPr/>
        </p:nvSpPr>
        <p:spPr>
          <a:xfrm rot="10800000">
            <a:off x="7625512" y="3479436"/>
            <a:ext cx="322588" cy="45476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D43DB76-B9B8-4570-98AB-EBB3968316AB}"/>
              </a:ext>
            </a:extLst>
          </p:cNvPr>
          <p:cNvSpPr txBox="1"/>
          <p:nvPr/>
        </p:nvSpPr>
        <p:spPr>
          <a:xfrm>
            <a:off x="2157920" y="1040205"/>
            <a:ext cx="16947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Channel Advantages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7A1C92-E728-4D00-99D9-558FD766C6EB}"/>
              </a:ext>
            </a:extLst>
          </p:cNvPr>
          <p:cNvSpPr txBox="1"/>
          <p:nvPr/>
        </p:nvSpPr>
        <p:spPr>
          <a:xfrm>
            <a:off x="7124314" y="4801367"/>
            <a:ext cx="18871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Channel disadvantages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DCAA7-6BC8-4D2C-AEAF-45E26720F955}"/>
              </a:ext>
            </a:extLst>
          </p:cNvPr>
          <p:cNvSpPr txBox="1"/>
          <p:nvPr/>
        </p:nvSpPr>
        <p:spPr>
          <a:xfrm>
            <a:off x="608790" y="5499617"/>
            <a:ext cx="1005894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Distribution Channels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Each product and category interacts differently with channels based on A) Brand initiatives B) Strategy C) Priorities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The models above may all be used or only one , it is dependent on the strategy and the planning used to arrive at such a conclusion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Each channel has different cost layers to deliver service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 the example above the cost per transaction is largely modelled around the distance to end user , the 3 models reflect the distance and the cost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Strategically the prioritization works around working with the larger and complex customer groups and moving the smaller and less profitable groups to inside sales or telemarketing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 is a strategic decision mainly , as opposed to a cost based decision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12B06-8EF6-442C-B812-A732396F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12058D38-934D-45D7-ADAB-D076F5E3E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3E1FD82-F933-E6C8-426B-E1C0A3B1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27473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6BF2FD-089F-4FEB-AF8D-10AFE18DCB64}"/>
              </a:ext>
            </a:extLst>
          </p:cNvPr>
          <p:cNvSpPr/>
          <p:nvPr/>
        </p:nvSpPr>
        <p:spPr>
          <a:xfrm>
            <a:off x="5502453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300-ED32-45F4-9F03-3DDAFF0AD20B}"/>
              </a:ext>
            </a:extLst>
          </p:cNvPr>
          <p:cNvSpPr/>
          <p:nvPr/>
        </p:nvSpPr>
        <p:spPr>
          <a:xfrm>
            <a:off x="2465389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3B577-E53A-4D7B-BB6D-912E38AFFC78}"/>
              </a:ext>
            </a:extLst>
          </p:cNvPr>
          <p:cNvSpPr/>
          <p:nvPr/>
        </p:nvSpPr>
        <p:spPr>
          <a:xfrm>
            <a:off x="2465389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54C9D-6DE0-4201-89DF-22F4071FAFC0}"/>
              </a:ext>
            </a:extLst>
          </p:cNvPr>
          <p:cNvSpPr txBox="1"/>
          <p:nvPr/>
        </p:nvSpPr>
        <p:spPr>
          <a:xfrm>
            <a:off x="5449993" y="1989099"/>
            <a:ext cx="2980148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B2B products sold in a retail environment are mostly covered or measured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These categories are often found in the outlet under Home or Maintenance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Most B2B companies do not buy audit data  for many reasons leading to the relevant category not being measured.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As the sales is often made to smaller or very large non-retail outlets sales are not necessarily captured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0B0D-8CB8-4679-A79B-8A3457FFEFBA}"/>
              </a:ext>
            </a:extLst>
          </p:cNvPr>
          <p:cNvSpPr/>
          <p:nvPr/>
        </p:nvSpPr>
        <p:spPr>
          <a:xfrm>
            <a:off x="5502453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5F707-9230-4627-95AA-E18736A46781}"/>
              </a:ext>
            </a:extLst>
          </p:cNvPr>
          <p:cNvSpPr/>
          <p:nvPr/>
        </p:nvSpPr>
        <p:spPr>
          <a:xfrm>
            <a:off x="746017" y="1754531"/>
            <a:ext cx="1661941" cy="222394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endParaRPr lang="en-US" sz="1200" b="1" kern="0" dirty="0">
              <a:solidFill>
                <a:srgbClr val="FFFFFF"/>
              </a:solidFill>
              <a:latin typeface="Tat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FA0684-CD62-4770-9275-18F8F3A57CD1}"/>
              </a:ext>
            </a:extLst>
          </p:cNvPr>
          <p:cNvSpPr/>
          <p:nvPr/>
        </p:nvSpPr>
        <p:spPr>
          <a:xfrm>
            <a:off x="746017" y="4050923"/>
            <a:ext cx="1661941" cy="1693838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DATA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66FEF-3404-4D86-BFFE-96137BD786E2}"/>
              </a:ext>
            </a:extLst>
          </p:cNvPr>
          <p:cNvSpPr txBox="1"/>
          <p:nvPr/>
        </p:nvSpPr>
        <p:spPr>
          <a:xfrm>
            <a:off x="746017" y="2580568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Tato"/>
                <a:ea typeface="League Spartan" charset="0"/>
                <a:cs typeface="Poppins" pitchFamily="2" charset="77"/>
              </a:rPr>
              <a:t>Universe Availability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24250-2E47-4ACB-B675-BAFCBE673605}"/>
              </a:ext>
            </a:extLst>
          </p:cNvPr>
          <p:cNvSpPr/>
          <p:nvPr/>
        </p:nvSpPr>
        <p:spPr>
          <a:xfrm>
            <a:off x="8548944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7C7938-F967-492D-9546-7E26DE29BE69}"/>
              </a:ext>
            </a:extLst>
          </p:cNvPr>
          <p:cNvSpPr/>
          <p:nvPr/>
        </p:nvSpPr>
        <p:spPr>
          <a:xfrm>
            <a:off x="8548944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E0F8A-4BE7-47BC-A252-535FE074AA6B}"/>
              </a:ext>
            </a:extLst>
          </p:cNvPr>
          <p:cNvSpPr txBox="1"/>
          <p:nvPr/>
        </p:nvSpPr>
        <p:spPr>
          <a:xfrm>
            <a:off x="2674705" y="4525099"/>
            <a:ext cx="2624459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Data availability is robust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Electronic data availability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Costs are based on contract to supply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5836CC-F90C-491A-A4D4-7497F1ECB2B6}"/>
              </a:ext>
            </a:extLst>
          </p:cNvPr>
          <p:cNvSpPr/>
          <p:nvPr/>
        </p:nvSpPr>
        <p:spPr>
          <a:xfrm>
            <a:off x="2466958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B2C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0DE671-B4C7-43E8-8156-96C9302A6479}"/>
              </a:ext>
            </a:extLst>
          </p:cNvPr>
          <p:cNvSpPr/>
          <p:nvPr/>
        </p:nvSpPr>
        <p:spPr>
          <a:xfrm>
            <a:off x="5504022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B2B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D5474C-B249-4950-A861-2A9FE188A6BE}"/>
              </a:ext>
            </a:extLst>
          </p:cNvPr>
          <p:cNvSpPr/>
          <p:nvPr/>
        </p:nvSpPr>
        <p:spPr>
          <a:xfrm>
            <a:off x="8541086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Internet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185241-7797-415F-93AA-E90ECF048E7B}"/>
              </a:ext>
            </a:extLst>
          </p:cNvPr>
          <p:cNvSpPr txBox="1"/>
          <p:nvPr/>
        </p:nvSpPr>
        <p:spPr>
          <a:xfrm>
            <a:off x="2693238" y="1819822"/>
            <a:ext cx="2980148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Retail Channels are measured </a:t>
            </a:r>
          </a:p>
          <a:p>
            <a:pPr marL="628650" lvl="1" indent="-171450" defTabSz="914217">
              <a:buFont typeface="Arial" panose="020B0604020202020204" pitchFamily="34" charset="0"/>
              <a:buChar char="•"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Biannually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 or annually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Clear segmentation of outlet types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No of outlets by Geography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Turnover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Category Sales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Distribution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Brand availability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Volume share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Value share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Electronic Data transfer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Most Channel types are measured  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B6896A-0298-436A-846C-FE4C6D05F87A}"/>
              </a:ext>
            </a:extLst>
          </p:cNvPr>
          <p:cNvSpPr txBox="1"/>
          <p:nvPr/>
        </p:nvSpPr>
        <p:spPr>
          <a:xfrm>
            <a:off x="5749309" y="4580705"/>
            <a:ext cx="2624459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Data is fragmented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Mostly manual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468AF-C9DE-4BA6-B44D-16D5852DDCB4}"/>
              </a:ext>
            </a:extLst>
          </p:cNvPr>
          <p:cNvSpPr txBox="1"/>
          <p:nvPr/>
        </p:nvSpPr>
        <p:spPr>
          <a:xfrm>
            <a:off x="8591549" y="2290528"/>
            <a:ext cx="2980148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B2B products sold on the web , are recorded giving rich data availability .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Some of the categories sold on the web are smaller compared to Brick &amp; Mortar channels.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5E150-426D-4450-B3B8-D74042C9B66E}"/>
              </a:ext>
            </a:extLst>
          </p:cNvPr>
          <p:cNvSpPr txBox="1"/>
          <p:nvPr/>
        </p:nvSpPr>
        <p:spPr>
          <a:xfrm>
            <a:off x="10081623" y="4174567"/>
            <a:ext cx="132878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 commerce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Tele channels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Websites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 marketplace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Mail Catalogues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Retail stores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Online resellers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BFD594-6C65-48CE-94EA-35112A2EBBD1}"/>
              </a:ext>
            </a:extLst>
          </p:cNvPr>
          <p:cNvSpPr txBox="1"/>
          <p:nvPr/>
        </p:nvSpPr>
        <p:spPr>
          <a:xfrm>
            <a:off x="0" y="4203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Universe / Category – GTM Channels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DCF20-B62D-4EB3-AB33-4600130E57BD}"/>
              </a:ext>
            </a:extLst>
          </p:cNvPr>
          <p:cNvSpPr txBox="1"/>
          <p:nvPr/>
        </p:nvSpPr>
        <p:spPr>
          <a:xfrm>
            <a:off x="8793127" y="4694376"/>
            <a:ext cx="1248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Data availability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0B3CE-2FA8-485F-8C8B-D1DF02A6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21</a:t>
            </a:fld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A016FB-8967-4836-A2B4-56C128D36E74}"/>
              </a:ext>
            </a:extLst>
          </p:cNvPr>
          <p:cNvSpPr/>
          <p:nvPr/>
        </p:nvSpPr>
        <p:spPr>
          <a:xfrm>
            <a:off x="2449114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5E0CF8-C0A8-43D4-A642-B84D48A29C71}"/>
              </a:ext>
            </a:extLst>
          </p:cNvPr>
          <p:cNvSpPr/>
          <p:nvPr/>
        </p:nvSpPr>
        <p:spPr>
          <a:xfrm>
            <a:off x="5486178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8C28E6-47F9-42BE-B11F-BDE7DCE9D89A}"/>
              </a:ext>
            </a:extLst>
          </p:cNvPr>
          <p:cNvSpPr/>
          <p:nvPr/>
        </p:nvSpPr>
        <p:spPr>
          <a:xfrm>
            <a:off x="729742" y="5800774"/>
            <a:ext cx="1661941" cy="718352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Universe / Category Data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197022-431D-45F1-83E8-6AE4CE588E77}"/>
              </a:ext>
            </a:extLst>
          </p:cNvPr>
          <p:cNvSpPr/>
          <p:nvPr/>
        </p:nvSpPr>
        <p:spPr>
          <a:xfrm>
            <a:off x="8532669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4E492C-5DB1-4B67-84BB-6129B0721B34}"/>
              </a:ext>
            </a:extLst>
          </p:cNvPr>
          <p:cNvSpPr txBox="1"/>
          <p:nvPr/>
        </p:nvSpPr>
        <p:spPr>
          <a:xfrm>
            <a:off x="2698246" y="6032992"/>
            <a:ext cx="262445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Research Companies specializing in B2C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C5A974-659D-45DB-8524-3467DD53296F}"/>
              </a:ext>
            </a:extLst>
          </p:cNvPr>
          <p:cNvSpPr txBox="1"/>
          <p:nvPr/>
        </p:nvSpPr>
        <p:spPr>
          <a:xfrm>
            <a:off x="5522239" y="6020627"/>
            <a:ext cx="262445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Research Companies specializing in B2B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7477C6-8A20-4966-A6EF-F490DD836859}"/>
              </a:ext>
            </a:extLst>
          </p:cNvPr>
          <p:cNvSpPr txBox="1"/>
          <p:nvPr/>
        </p:nvSpPr>
        <p:spPr>
          <a:xfrm>
            <a:off x="8729341" y="5939836"/>
            <a:ext cx="2624459" cy="4154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Data aggregator companies or digital specialists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BD9FF4B0-DBC5-4F0B-B2AD-67AB46E7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65B6A-F091-E001-D3F4-A3E0397B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301685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6BF2FD-089F-4FEB-AF8D-10AFE18DCB64}"/>
              </a:ext>
            </a:extLst>
          </p:cNvPr>
          <p:cNvSpPr/>
          <p:nvPr/>
        </p:nvSpPr>
        <p:spPr>
          <a:xfrm>
            <a:off x="5643857" y="1848435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8C32A-E3C2-4B00-BA1E-256EC4A5D1A8}"/>
              </a:ext>
            </a:extLst>
          </p:cNvPr>
          <p:cNvSpPr/>
          <p:nvPr/>
        </p:nvSpPr>
        <p:spPr>
          <a:xfrm>
            <a:off x="2602336" y="4791133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300-ED32-45F4-9F03-3DDAFF0AD20B}"/>
              </a:ext>
            </a:extLst>
          </p:cNvPr>
          <p:cNvSpPr/>
          <p:nvPr/>
        </p:nvSpPr>
        <p:spPr>
          <a:xfrm>
            <a:off x="2606793" y="1848435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3B577-E53A-4D7B-BB6D-912E38AFFC78}"/>
              </a:ext>
            </a:extLst>
          </p:cNvPr>
          <p:cNvSpPr/>
          <p:nvPr/>
        </p:nvSpPr>
        <p:spPr>
          <a:xfrm>
            <a:off x="2606793" y="3041895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54C9D-6DE0-4201-89DF-22F4071FAFC0}"/>
              </a:ext>
            </a:extLst>
          </p:cNvPr>
          <p:cNvSpPr txBox="1"/>
          <p:nvPr/>
        </p:nvSpPr>
        <p:spPr>
          <a:xfrm>
            <a:off x="5796257" y="1934627"/>
            <a:ext cx="2980148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Lower cost to sales ratio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Wider portfolio management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Local engagement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Expanded geographical presence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Increased points of contact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14F307-72B8-4EE6-8A76-488BDA001519}"/>
              </a:ext>
            </a:extLst>
          </p:cNvPr>
          <p:cNvSpPr/>
          <p:nvPr/>
        </p:nvSpPr>
        <p:spPr>
          <a:xfrm>
            <a:off x="5648827" y="4791133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0B0D-8CB8-4679-A79B-8A3457FFEFBA}"/>
              </a:ext>
            </a:extLst>
          </p:cNvPr>
          <p:cNvSpPr/>
          <p:nvPr/>
        </p:nvSpPr>
        <p:spPr>
          <a:xfrm>
            <a:off x="5643857" y="3041895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B8AD32-3C31-4AC3-ACC8-0CE56AEDCDEE}"/>
              </a:ext>
            </a:extLst>
          </p:cNvPr>
          <p:cNvSpPr/>
          <p:nvPr/>
        </p:nvSpPr>
        <p:spPr>
          <a:xfrm>
            <a:off x="892391" y="4791133"/>
            <a:ext cx="1661941" cy="115691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200" b="1" kern="0">
                <a:solidFill>
                  <a:srgbClr val="FFFFFF"/>
                </a:solidFill>
                <a:latin typeface="Tato"/>
              </a:rPr>
              <a:t>EXAMPLES </a:t>
            </a:r>
            <a:endParaRPr lang="en-US" sz="1200" b="1" kern="0" dirty="0">
              <a:solidFill>
                <a:srgbClr val="FFFFFF"/>
              </a:solidFill>
              <a:latin typeface="Tat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5F707-9230-4627-95AA-E18736A46781}"/>
              </a:ext>
            </a:extLst>
          </p:cNvPr>
          <p:cNvSpPr/>
          <p:nvPr/>
        </p:nvSpPr>
        <p:spPr>
          <a:xfrm>
            <a:off x="887421" y="1848435"/>
            <a:ext cx="1661941" cy="115691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endParaRPr lang="en-US" sz="1200" b="1" kern="0" dirty="0">
              <a:solidFill>
                <a:srgbClr val="FFFFFF"/>
              </a:solidFill>
              <a:latin typeface="Tat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FA0684-CD62-4770-9275-18F8F3A57CD1}"/>
              </a:ext>
            </a:extLst>
          </p:cNvPr>
          <p:cNvSpPr/>
          <p:nvPr/>
        </p:nvSpPr>
        <p:spPr>
          <a:xfrm>
            <a:off x="887421" y="3041895"/>
            <a:ext cx="1661941" cy="1693838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Roles / Functions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66FEF-3404-4D86-BFFE-96137BD786E2}"/>
              </a:ext>
            </a:extLst>
          </p:cNvPr>
          <p:cNvSpPr txBox="1"/>
          <p:nvPr/>
        </p:nvSpPr>
        <p:spPr>
          <a:xfrm>
            <a:off x="887421" y="2325400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Goals / Purpose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D6042F-3BF8-4671-9C39-D88C77D64EAB}"/>
              </a:ext>
            </a:extLst>
          </p:cNvPr>
          <p:cNvSpPr/>
          <p:nvPr/>
        </p:nvSpPr>
        <p:spPr>
          <a:xfrm>
            <a:off x="8695318" y="4791133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24250-2E47-4ACB-B675-BAFCBE673605}"/>
              </a:ext>
            </a:extLst>
          </p:cNvPr>
          <p:cNvSpPr/>
          <p:nvPr/>
        </p:nvSpPr>
        <p:spPr>
          <a:xfrm>
            <a:off x="8690348" y="1848435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7C7938-F967-492D-9546-7E26DE29BE69}"/>
              </a:ext>
            </a:extLst>
          </p:cNvPr>
          <p:cNvSpPr/>
          <p:nvPr/>
        </p:nvSpPr>
        <p:spPr>
          <a:xfrm>
            <a:off x="8690348" y="3041895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E0F8A-4BE7-47BC-A252-535FE074AA6B}"/>
              </a:ext>
            </a:extLst>
          </p:cNvPr>
          <p:cNvSpPr txBox="1"/>
          <p:nvPr/>
        </p:nvSpPr>
        <p:spPr>
          <a:xfrm>
            <a:off x="2816109" y="3262154"/>
            <a:ext cx="2624459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Field Representatives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Category Managers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Account Managers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Account executives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Technical Representatives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Global Subject Matter Experts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5836CC-F90C-491A-A4D4-7497F1ECB2B6}"/>
              </a:ext>
            </a:extLst>
          </p:cNvPr>
          <p:cNvSpPr/>
          <p:nvPr/>
        </p:nvSpPr>
        <p:spPr>
          <a:xfrm>
            <a:off x="2608362" y="1366464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DIRECT SALES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0DE671-B4C7-43E8-8156-96C9302A6479}"/>
              </a:ext>
            </a:extLst>
          </p:cNvPr>
          <p:cNvSpPr/>
          <p:nvPr/>
        </p:nvSpPr>
        <p:spPr>
          <a:xfrm>
            <a:off x="5645426" y="1366464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INDIRECT SALES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D5474C-B249-4950-A861-2A9FE188A6BE}"/>
              </a:ext>
            </a:extLst>
          </p:cNvPr>
          <p:cNvSpPr/>
          <p:nvPr/>
        </p:nvSpPr>
        <p:spPr>
          <a:xfrm>
            <a:off x="8682490" y="1366464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DIRECT TO CUSTOMER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185241-7797-415F-93AA-E90ECF048E7B}"/>
              </a:ext>
            </a:extLst>
          </p:cNvPr>
          <p:cNvSpPr txBox="1"/>
          <p:nvPr/>
        </p:nvSpPr>
        <p:spPr>
          <a:xfrm>
            <a:off x="2818133" y="2082157"/>
            <a:ext cx="2980148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Sales – Medium to Complex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Key account control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Complex service requirement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B6896A-0298-436A-846C-FE4C6D05F87A}"/>
              </a:ext>
            </a:extLst>
          </p:cNvPr>
          <p:cNvSpPr txBox="1"/>
          <p:nvPr/>
        </p:nvSpPr>
        <p:spPr>
          <a:xfrm>
            <a:off x="5852204" y="3083655"/>
            <a:ext cx="2624459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Distributors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Resellers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Value Added Resellers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Retail Stores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Agents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Brokers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Integrators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Aggregators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Service partners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468AF-C9DE-4BA6-B44D-16D5852DDCB4}"/>
              </a:ext>
            </a:extLst>
          </p:cNvPr>
          <p:cNvSpPr txBox="1"/>
          <p:nvPr/>
        </p:nvSpPr>
        <p:spPr>
          <a:xfrm>
            <a:off x="8984752" y="1886943"/>
            <a:ext cx="2980148" cy="12772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Low sales cost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Wider reach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Efficient transactions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Wider portfolio management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Loyalty management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Reach &amp; penetration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5E150-426D-4450-B3B8-D74042C9B66E}"/>
              </a:ext>
            </a:extLst>
          </p:cNvPr>
          <p:cNvSpPr txBox="1"/>
          <p:nvPr/>
        </p:nvSpPr>
        <p:spPr>
          <a:xfrm>
            <a:off x="9040699" y="3148484"/>
            <a:ext cx="2624459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 commerce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Tele channels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Websites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 marketplace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Mail Catalogues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Retail stores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Online resellers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pic>
        <p:nvPicPr>
          <p:cNvPr id="6146" name="Picture 2" descr="Boeing Logo - Orlando Science Center">
            <a:extLst>
              <a:ext uri="{FF2B5EF4-FFF2-40B4-BE49-F238E27FC236}">
                <a16:creationId xmlns:a16="http://schemas.microsoft.com/office/drawing/2014/main" id="{E4A415B7-D2A5-4A37-9164-6BF54D0A5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23090" r="10515" b="24337"/>
          <a:stretch/>
        </p:blipFill>
        <p:spPr bwMode="auto">
          <a:xfrm>
            <a:off x="2781419" y="5129525"/>
            <a:ext cx="1041652" cy="5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trol World - USA: General Electric and Ford to Collaborate in Electric  Vehicle Market">
            <a:extLst>
              <a:ext uri="{FF2B5EF4-FFF2-40B4-BE49-F238E27FC236}">
                <a16:creationId xmlns:a16="http://schemas.microsoft.com/office/drawing/2014/main" id="{F6356B22-10A1-49E3-BB63-6AFEC1D9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58" y="5046838"/>
            <a:ext cx="699909" cy="6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crosoft unveils its new logo, the first major change in 25 years - The  Verge">
            <a:extLst>
              <a:ext uri="{FF2B5EF4-FFF2-40B4-BE49-F238E27FC236}">
                <a16:creationId xmlns:a16="http://schemas.microsoft.com/office/drawing/2014/main" id="{CB874B8D-81B7-457B-8F59-19BBA93D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10" y="5067066"/>
            <a:ext cx="1172038" cy="6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ome | DuPont">
            <a:extLst>
              <a:ext uri="{FF2B5EF4-FFF2-40B4-BE49-F238E27FC236}">
                <a16:creationId xmlns:a16="http://schemas.microsoft.com/office/drawing/2014/main" id="{BBC384FF-747C-4675-A9D7-2FE18546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54" y="5249943"/>
            <a:ext cx="826648" cy="2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4,049 Coca Cola Logo Photos - Free &amp; Royalty-Free Stock Photos from  Dreamstime">
            <a:extLst>
              <a:ext uri="{FF2B5EF4-FFF2-40B4-BE49-F238E27FC236}">
                <a16:creationId xmlns:a16="http://schemas.microsoft.com/office/drawing/2014/main" id="{AA774F50-F453-4A1D-842B-CF1B8067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62" y="5153970"/>
            <a:ext cx="645833" cy="4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Ford logo and symbol, meaning, history, PNG">
            <a:extLst>
              <a:ext uri="{FF2B5EF4-FFF2-40B4-BE49-F238E27FC236}">
                <a16:creationId xmlns:a16="http://schemas.microsoft.com/office/drawing/2014/main" id="{B0ED3F96-D4B5-4DE7-BF0D-AA75B83F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8" y="5153970"/>
            <a:ext cx="846827" cy="4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Walmart | Work | Lippincott">
            <a:extLst>
              <a:ext uri="{FF2B5EF4-FFF2-40B4-BE49-F238E27FC236}">
                <a16:creationId xmlns:a16="http://schemas.microsoft.com/office/drawing/2014/main" id="{8A12BCC3-503E-42D8-90EF-2EF1F7AC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18" y="4996091"/>
            <a:ext cx="1111106" cy="6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iti Careers - Home | Facebook">
            <a:extLst>
              <a:ext uri="{FF2B5EF4-FFF2-40B4-BE49-F238E27FC236}">
                <a16:creationId xmlns:a16="http://schemas.microsoft.com/office/drawing/2014/main" id="{20701D76-18DB-410A-8701-F650EA05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657" y="4990387"/>
            <a:ext cx="711612" cy="7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ABFD594-6C65-48CE-94EA-35112A2EBBD1}"/>
              </a:ext>
            </a:extLst>
          </p:cNvPr>
          <p:cNvSpPr txBox="1"/>
          <p:nvPr/>
        </p:nvSpPr>
        <p:spPr>
          <a:xfrm>
            <a:off x="0" y="4203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Category – GTM Channels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D82D46-2DE8-4130-911E-ADD6C8C5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22</a:t>
            </a:fld>
            <a:endParaRPr lang="en-GB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93BE3E8E-7C7B-41D7-A77F-B42EBB815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AD0AFD3-AC42-531C-D60B-A558FBAE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85310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B0CA7-AD4C-4C35-ABC8-1D0A277A23AC}"/>
              </a:ext>
            </a:extLst>
          </p:cNvPr>
          <p:cNvSpPr txBox="1"/>
          <p:nvPr/>
        </p:nvSpPr>
        <p:spPr>
          <a:xfrm>
            <a:off x="0" y="19076"/>
            <a:ext cx="459943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evaluation criteria.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756C2-988D-49ED-9B73-31A63901B9B6}"/>
              </a:ext>
            </a:extLst>
          </p:cNvPr>
          <p:cNvSpPr txBox="1"/>
          <p:nvPr/>
        </p:nvSpPr>
        <p:spPr>
          <a:xfrm>
            <a:off x="237109" y="5866036"/>
            <a:ext cx="9934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Market evaluation criteria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start with identifying drivers to weight the 9 important drivers indicating importance ( cost to serve to barriers 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then weight the drivers to reflect the intensity and importance of the driver in  the decision making 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Drivers are situational in both identification and importance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recommend identifying the drivers closer to the decision making process end result and working back from there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Sources in this context are for data and intelligence sources gathering.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F1069-E98D-45B0-AD4D-0714DA62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23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8A1488E-FEF8-4BD6-9512-8463D9F8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D9D95-3E91-E2A7-5694-65880F1C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4" y="877541"/>
            <a:ext cx="10769760" cy="4990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756C5-28E9-7FFD-CB53-3722879938BD}"/>
              </a:ext>
            </a:extLst>
          </p:cNvPr>
          <p:cNvSpPr txBox="1"/>
          <p:nvPr/>
        </p:nvSpPr>
        <p:spPr>
          <a:xfrm>
            <a:off x="5615192" y="5939477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F0228FE-A8C5-0CB5-00B3-3FD12FA8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6304" y="6492875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00847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09291"/>
              </p:ext>
            </p:extLst>
          </p:nvPr>
        </p:nvGraphicFramePr>
        <p:xfrm>
          <a:off x="1197203" y="1545382"/>
          <a:ext cx="9766169" cy="34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91471386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1459645537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9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Goods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 Manufacturing </a:t>
                      </a:r>
                    </a:p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Telecommunication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Transportation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Packaged Goods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Construction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EM Vehicle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Networking Equipment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Buses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Household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Building Technologies &amp; Automation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Light Vehicles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Services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Aircraft 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565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Beauty &amp; personal care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Power Tools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Medium and Heavy-duty 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Infrastructure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Rail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03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Luxury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Building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Electric Vehicle Systems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Enterprise Network Systems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shipping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Electronics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Energy Management Systems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Off-highway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Broadband/VoIP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Trams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Life Style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Green IT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Buses/ Trucks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Hosted Applications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Inland shipping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825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Sports Goods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Energy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Material Handling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Voice/Data/Video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Metro ( intercity )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4E1EFE-3999-46E2-8657-94CAF83811F5}"/>
              </a:ext>
            </a:extLst>
          </p:cNvPr>
          <p:cNvSpPr txBox="1"/>
          <p:nvPr/>
        </p:nvSpPr>
        <p:spPr>
          <a:xfrm>
            <a:off x="-1" y="19076"/>
            <a:ext cx="415722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Verticals and Classifications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FFF51-B694-4B98-969F-4029FAA9C13B}"/>
              </a:ext>
            </a:extLst>
          </p:cNvPr>
          <p:cNvSpPr txBox="1"/>
          <p:nvPr/>
        </p:nvSpPr>
        <p:spPr>
          <a:xfrm>
            <a:off x="595327" y="5621530"/>
            <a:ext cx="993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Verticals &amp; Classifications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We recommend identifying the verticals for any business for intelligence tracking and monitoring reasons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The possibility of a business having more than one vertical in a business is possible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For identifying verticals a good start would be to start online with industry classification , or with consulting forms and or the market research service providers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25FEE-92ED-450D-848A-D3A5E194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9D8ED2-8E33-499A-9AED-EA052469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569257-5ED4-2A18-51AF-2EC654E2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49213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4D6276-B900-48BF-8C2F-466108EA4751}"/>
              </a:ext>
            </a:extLst>
          </p:cNvPr>
          <p:cNvSpPr txBox="1"/>
          <p:nvPr/>
        </p:nvSpPr>
        <p:spPr>
          <a:xfrm>
            <a:off x="-1" y="19076"/>
            <a:ext cx="460028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II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Segmenting Customers by Portfolio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1BA02955-05BC-4083-AE2B-544BBE0191DA}"/>
              </a:ext>
            </a:extLst>
          </p:cNvPr>
          <p:cNvSpPr/>
          <p:nvPr/>
        </p:nvSpPr>
        <p:spPr>
          <a:xfrm>
            <a:off x="4362882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Portfolio B 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AC50604-C22E-413C-B838-96E4D1D0A24D}"/>
              </a:ext>
            </a:extLst>
          </p:cNvPr>
          <p:cNvSpPr/>
          <p:nvPr/>
        </p:nvSpPr>
        <p:spPr>
          <a:xfrm>
            <a:off x="5643516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Portfolio C  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51FD410A-9024-4C63-9CBC-38B6FD21DB3F}"/>
              </a:ext>
            </a:extLst>
          </p:cNvPr>
          <p:cNvSpPr/>
          <p:nvPr/>
        </p:nvSpPr>
        <p:spPr>
          <a:xfrm>
            <a:off x="3079744" y="174068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Portfolio A</a:t>
            </a: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A37EDBD7-2404-4044-BB3C-C367137BF7F6}"/>
              </a:ext>
            </a:extLst>
          </p:cNvPr>
          <p:cNvSpPr/>
          <p:nvPr/>
        </p:nvSpPr>
        <p:spPr>
          <a:xfrm>
            <a:off x="8207287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Commodities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E9296EF3-3A35-4B16-A20E-566F41AE3DAB}"/>
              </a:ext>
            </a:extLst>
          </p:cNvPr>
          <p:cNvSpPr/>
          <p:nvPr/>
        </p:nvSpPr>
        <p:spPr>
          <a:xfrm>
            <a:off x="9497350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Tenders </a:t>
            </a: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A5D48F86-A332-4D4E-A48D-532E43A1B8C7}"/>
              </a:ext>
            </a:extLst>
          </p:cNvPr>
          <p:cNvSpPr/>
          <p:nvPr/>
        </p:nvSpPr>
        <p:spPr>
          <a:xfrm>
            <a:off x="6924149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Portfolio D </a:t>
            </a:r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F9D89D79-FE75-476D-B281-8A00FA9ECB43}"/>
              </a:ext>
            </a:extLst>
          </p:cNvPr>
          <p:cNvSpPr/>
          <p:nvPr/>
        </p:nvSpPr>
        <p:spPr>
          <a:xfrm>
            <a:off x="1244342" y="1746644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1BC86A85-5016-46A2-B569-69419B65CE45}"/>
              </a:ext>
            </a:extLst>
          </p:cNvPr>
          <p:cNvSpPr/>
          <p:nvPr/>
        </p:nvSpPr>
        <p:spPr>
          <a:xfrm>
            <a:off x="4373877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4528B447-CD86-4469-99B9-916BD329FD58}"/>
              </a:ext>
            </a:extLst>
          </p:cNvPr>
          <p:cNvSpPr/>
          <p:nvPr/>
        </p:nvSpPr>
        <p:spPr>
          <a:xfrm>
            <a:off x="5654511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477EC2B6-02FC-4346-B2F9-08EAD1AE77DE}"/>
              </a:ext>
            </a:extLst>
          </p:cNvPr>
          <p:cNvSpPr/>
          <p:nvPr/>
        </p:nvSpPr>
        <p:spPr>
          <a:xfrm>
            <a:off x="3090739" y="223245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8592D2D-1442-46A8-9AFD-E77AFA58632F}"/>
              </a:ext>
            </a:extLst>
          </p:cNvPr>
          <p:cNvSpPr/>
          <p:nvPr/>
        </p:nvSpPr>
        <p:spPr>
          <a:xfrm>
            <a:off x="8218282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ADD913C6-35E4-4F67-A454-5C049E04E74C}"/>
              </a:ext>
            </a:extLst>
          </p:cNvPr>
          <p:cNvSpPr/>
          <p:nvPr/>
        </p:nvSpPr>
        <p:spPr>
          <a:xfrm>
            <a:off x="9508345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3658A107-AD65-4497-90A7-C0A894C63841}"/>
              </a:ext>
            </a:extLst>
          </p:cNvPr>
          <p:cNvSpPr/>
          <p:nvPr/>
        </p:nvSpPr>
        <p:spPr>
          <a:xfrm>
            <a:off x="6935144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222D963A-C0E4-405A-9EB6-797F5E31E440}"/>
              </a:ext>
            </a:extLst>
          </p:cNvPr>
          <p:cNvSpPr/>
          <p:nvPr/>
        </p:nvSpPr>
        <p:spPr>
          <a:xfrm>
            <a:off x="1255337" y="223841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Sales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6ED5654F-4A72-45CA-B1E8-DF096C65C492}"/>
              </a:ext>
            </a:extLst>
          </p:cNvPr>
          <p:cNvSpPr/>
          <p:nvPr/>
        </p:nvSpPr>
        <p:spPr>
          <a:xfrm>
            <a:off x="4364454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6F30D2F8-10D0-4BF1-A132-837A4C4ED9D3}"/>
              </a:ext>
            </a:extLst>
          </p:cNvPr>
          <p:cNvSpPr/>
          <p:nvPr/>
        </p:nvSpPr>
        <p:spPr>
          <a:xfrm>
            <a:off x="5645088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3D180BA4-535A-4D26-95AF-B33E5C48805A}"/>
              </a:ext>
            </a:extLst>
          </p:cNvPr>
          <p:cNvSpPr/>
          <p:nvPr/>
        </p:nvSpPr>
        <p:spPr>
          <a:xfrm>
            <a:off x="3081316" y="272264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69363836-A6DA-4811-A3CB-D9C2919FF701}"/>
              </a:ext>
            </a:extLst>
          </p:cNvPr>
          <p:cNvSpPr/>
          <p:nvPr/>
        </p:nvSpPr>
        <p:spPr>
          <a:xfrm>
            <a:off x="8208859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A15E6C62-FF92-4B0D-850C-BEDFF2AC08F3}"/>
              </a:ext>
            </a:extLst>
          </p:cNvPr>
          <p:cNvSpPr/>
          <p:nvPr/>
        </p:nvSpPr>
        <p:spPr>
          <a:xfrm>
            <a:off x="9498922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0E6E7901-FD34-405F-93CF-D2FE0C7A0A7A}"/>
              </a:ext>
            </a:extLst>
          </p:cNvPr>
          <p:cNvSpPr/>
          <p:nvPr/>
        </p:nvSpPr>
        <p:spPr>
          <a:xfrm>
            <a:off x="6925721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98ED28A-AEC0-481B-B254-F111EE95AA50}"/>
              </a:ext>
            </a:extLst>
          </p:cNvPr>
          <p:cNvSpPr/>
          <p:nvPr/>
        </p:nvSpPr>
        <p:spPr>
          <a:xfrm>
            <a:off x="1245914" y="272860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Business Partners / Distributor </a:t>
            </a: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28A3E54F-9DF9-4092-A46E-1B3DC5A6790C}"/>
              </a:ext>
            </a:extLst>
          </p:cNvPr>
          <p:cNvSpPr/>
          <p:nvPr/>
        </p:nvSpPr>
        <p:spPr>
          <a:xfrm>
            <a:off x="4364456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A852A635-25C6-4D3D-9CBE-C90EFDB07026}"/>
              </a:ext>
            </a:extLst>
          </p:cNvPr>
          <p:cNvSpPr/>
          <p:nvPr/>
        </p:nvSpPr>
        <p:spPr>
          <a:xfrm>
            <a:off x="5645090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6ABFEE8F-029E-44D9-84E0-E1F3175C55EA}"/>
              </a:ext>
            </a:extLst>
          </p:cNvPr>
          <p:cNvSpPr/>
          <p:nvPr/>
        </p:nvSpPr>
        <p:spPr>
          <a:xfrm>
            <a:off x="3081318" y="321283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CD3F88AC-C61F-4AC0-8269-99D35B246005}"/>
              </a:ext>
            </a:extLst>
          </p:cNvPr>
          <p:cNvSpPr/>
          <p:nvPr/>
        </p:nvSpPr>
        <p:spPr>
          <a:xfrm>
            <a:off x="8208861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6" name="Rounded Rectangle 4">
            <a:extLst>
              <a:ext uri="{FF2B5EF4-FFF2-40B4-BE49-F238E27FC236}">
                <a16:creationId xmlns:a16="http://schemas.microsoft.com/office/drawing/2014/main" id="{DD4BB2FE-5C1A-408C-A2EB-C41EAE584E1A}"/>
              </a:ext>
            </a:extLst>
          </p:cNvPr>
          <p:cNvSpPr/>
          <p:nvPr/>
        </p:nvSpPr>
        <p:spPr>
          <a:xfrm>
            <a:off x="9498924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6F2BBDDB-FD32-4A57-8B6E-3ABD1B015E48}"/>
              </a:ext>
            </a:extLst>
          </p:cNvPr>
          <p:cNvSpPr/>
          <p:nvPr/>
        </p:nvSpPr>
        <p:spPr>
          <a:xfrm>
            <a:off x="6925723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8" name="Rounded Rectangle 4">
            <a:extLst>
              <a:ext uri="{FF2B5EF4-FFF2-40B4-BE49-F238E27FC236}">
                <a16:creationId xmlns:a16="http://schemas.microsoft.com/office/drawing/2014/main" id="{8D93AEB7-AC26-432F-BC7C-757C659DBEF8}"/>
              </a:ext>
            </a:extLst>
          </p:cNvPr>
          <p:cNvSpPr/>
          <p:nvPr/>
        </p:nvSpPr>
        <p:spPr>
          <a:xfrm>
            <a:off x="1245916" y="321879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Inside Sales </a:t>
            </a: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7E8A1E53-7D01-426E-A35E-121FAB671C25}"/>
              </a:ext>
            </a:extLst>
          </p:cNvPr>
          <p:cNvSpPr/>
          <p:nvPr/>
        </p:nvSpPr>
        <p:spPr>
          <a:xfrm>
            <a:off x="4373877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0" name="Rounded Rectangle 4">
            <a:extLst>
              <a:ext uri="{FF2B5EF4-FFF2-40B4-BE49-F238E27FC236}">
                <a16:creationId xmlns:a16="http://schemas.microsoft.com/office/drawing/2014/main" id="{07938F9B-5F70-437D-9040-508070051FC6}"/>
              </a:ext>
            </a:extLst>
          </p:cNvPr>
          <p:cNvSpPr/>
          <p:nvPr/>
        </p:nvSpPr>
        <p:spPr>
          <a:xfrm>
            <a:off x="5654511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8EA3926C-A264-45C5-8C80-24EAA33F5BB9}"/>
              </a:ext>
            </a:extLst>
          </p:cNvPr>
          <p:cNvSpPr/>
          <p:nvPr/>
        </p:nvSpPr>
        <p:spPr>
          <a:xfrm>
            <a:off x="3090739" y="369360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2" name="Rounded Rectangle 3">
            <a:extLst>
              <a:ext uri="{FF2B5EF4-FFF2-40B4-BE49-F238E27FC236}">
                <a16:creationId xmlns:a16="http://schemas.microsoft.com/office/drawing/2014/main" id="{8B1F6FF9-3EB7-4DD3-BCFA-6120CCF8486F}"/>
              </a:ext>
            </a:extLst>
          </p:cNvPr>
          <p:cNvSpPr/>
          <p:nvPr/>
        </p:nvSpPr>
        <p:spPr>
          <a:xfrm>
            <a:off x="8218282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7A9F8CFB-9182-4964-9400-8A9FD71FF5A8}"/>
              </a:ext>
            </a:extLst>
          </p:cNvPr>
          <p:cNvSpPr/>
          <p:nvPr/>
        </p:nvSpPr>
        <p:spPr>
          <a:xfrm>
            <a:off x="9508345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60DAD0BB-EF03-46C9-8FB8-FC885964FC13}"/>
              </a:ext>
            </a:extLst>
          </p:cNvPr>
          <p:cNvSpPr/>
          <p:nvPr/>
        </p:nvSpPr>
        <p:spPr>
          <a:xfrm>
            <a:off x="6935144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5" name="Rounded Rectangle 4">
            <a:extLst>
              <a:ext uri="{FF2B5EF4-FFF2-40B4-BE49-F238E27FC236}">
                <a16:creationId xmlns:a16="http://schemas.microsoft.com/office/drawing/2014/main" id="{D8E78814-6C6F-49B1-8FB6-6A06F30CD7BB}"/>
              </a:ext>
            </a:extLst>
          </p:cNvPr>
          <p:cNvSpPr/>
          <p:nvPr/>
        </p:nvSpPr>
        <p:spPr>
          <a:xfrm>
            <a:off x="1255337" y="371066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Mail </a:t>
            </a:r>
          </a:p>
        </p:txBody>
      </p:sp>
      <p:sp>
        <p:nvSpPr>
          <p:cNvPr id="56" name="Rounded Rectangle 3">
            <a:extLst>
              <a:ext uri="{FF2B5EF4-FFF2-40B4-BE49-F238E27FC236}">
                <a16:creationId xmlns:a16="http://schemas.microsoft.com/office/drawing/2014/main" id="{47DA6E9B-0E28-461F-8323-6A76D90FCBD4}"/>
              </a:ext>
            </a:extLst>
          </p:cNvPr>
          <p:cNvSpPr/>
          <p:nvPr/>
        </p:nvSpPr>
        <p:spPr>
          <a:xfrm>
            <a:off x="4364453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3C92EFEF-797D-49A3-8086-C463D08CA64D}"/>
              </a:ext>
            </a:extLst>
          </p:cNvPr>
          <p:cNvSpPr/>
          <p:nvPr/>
        </p:nvSpPr>
        <p:spPr>
          <a:xfrm>
            <a:off x="5645087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4D38A39F-DD32-46D2-9B6A-39EB69226C27}"/>
              </a:ext>
            </a:extLst>
          </p:cNvPr>
          <p:cNvSpPr/>
          <p:nvPr/>
        </p:nvSpPr>
        <p:spPr>
          <a:xfrm>
            <a:off x="3081315" y="418379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BADEC45-C1FB-4D96-9EC2-864F9527A95D}"/>
              </a:ext>
            </a:extLst>
          </p:cNvPr>
          <p:cNvSpPr/>
          <p:nvPr/>
        </p:nvSpPr>
        <p:spPr>
          <a:xfrm>
            <a:off x="8208858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FC01CDD9-51BF-4AF0-B6A6-5A606DB95916}"/>
              </a:ext>
            </a:extLst>
          </p:cNvPr>
          <p:cNvSpPr/>
          <p:nvPr/>
        </p:nvSpPr>
        <p:spPr>
          <a:xfrm>
            <a:off x="9498921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B2FA83B0-E42B-45BB-96E4-1E74CD57D75F}"/>
              </a:ext>
            </a:extLst>
          </p:cNvPr>
          <p:cNvSpPr/>
          <p:nvPr/>
        </p:nvSpPr>
        <p:spPr>
          <a:xfrm>
            <a:off x="6925720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9C33ADA5-204C-489E-94D4-5DDC519880E6}"/>
              </a:ext>
            </a:extLst>
          </p:cNvPr>
          <p:cNvSpPr/>
          <p:nvPr/>
        </p:nvSpPr>
        <p:spPr>
          <a:xfrm>
            <a:off x="1245913" y="4189758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Internet 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4B8836E0-D161-4985-820F-CE65ED697FB5}"/>
              </a:ext>
            </a:extLst>
          </p:cNvPr>
          <p:cNvSpPr/>
          <p:nvPr/>
        </p:nvSpPr>
        <p:spPr>
          <a:xfrm>
            <a:off x="4373879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9C56386E-ED52-45DC-B49C-6AFB6F861480}"/>
              </a:ext>
            </a:extLst>
          </p:cNvPr>
          <p:cNvSpPr/>
          <p:nvPr/>
        </p:nvSpPr>
        <p:spPr>
          <a:xfrm>
            <a:off x="5654513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246012E8-4627-4357-A0F7-B0E726426A1D}"/>
              </a:ext>
            </a:extLst>
          </p:cNvPr>
          <p:cNvSpPr/>
          <p:nvPr/>
        </p:nvSpPr>
        <p:spPr>
          <a:xfrm>
            <a:off x="3090741" y="467399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6" name="Rounded Rectangle 3">
            <a:extLst>
              <a:ext uri="{FF2B5EF4-FFF2-40B4-BE49-F238E27FC236}">
                <a16:creationId xmlns:a16="http://schemas.microsoft.com/office/drawing/2014/main" id="{1BF25327-0558-4906-B631-72258291AE93}"/>
              </a:ext>
            </a:extLst>
          </p:cNvPr>
          <p:cNvSpPr/>
          <p:nvPr/>
        </p:nvSpPr>
        <p:spPr>
          <a:xfrm>
            <a:off x="8218284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E631B1E1-425A-44B7-8132-7B5408A793CA}"/>
              </a:ext>
            </a:extLst>
          </p:cNvPr>
          <p:cNvSpPr/>
          <p:nvPr/>
        </p:nvSpPr>
        <p:spPr>
          <a:xfrm>
            <a:off x="9508347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95461DCC-3ABC-4AF5-8D6D-AB7BD56A229E}"/>
              </a:ext>
            </a:extLst>
          </p:cNvPr>
          <p:cNvSpPr/>
          <p:nvPr/>
        </p:nvSpPr>
        <p:spPr>
          <a:xfrm>
            <a:off x="6935146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B20E8E6A-9E4C-475E-8420-B2441751B0BC}"/>
              </a:ext>
            </a:extLst>
          </p:cNvPr>
          <p:cNvSpPr/>
          <p:nvPr/>
        </p:nvSpPr>
        <p:spPr>
          <a:xfrm>
            <a:off x="1255339" y="4679952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3588CD-22B4-4489-BA5B-27A22178BD98}"/>
              </a:ext>
            </a:extLst>
          </p:cNvPr>
          <p:cNvSpPr txBox="1"/>
          <p:nvPr/>
        </p:nvSpPr>
        <p:spPr>
          <a:xfrm>
            <a:off x="1232199" y="1965227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Channel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6723D1-EDD8-4EF7-8AF0-B278DDA2BD06}"/>
              </a:ext>
            </a:extLst>
          </p:cNvPr>
          <p:cNvSpPr txBox="1"/>
          <p:nvPr/>
        </p:nvSpPr>
        <p:spPr>
          <a:xfrm>
            <a:off x="2223805" y="1742674"/>
            <a:ext cx="82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Turnover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9794195-BDA3-4312-8F02-209CC5B82E94}"/>
              </a:ext>
            </a:extLst>
          </p:cNvPr>
          <p:cNvCxnSpPr>
            <a:cxnSpLocks/>
          </p:cNvCxnSpPr>
          <p:nvPr/>
        </p:nvCxnSpPr>
        <p:spPr>
          <a:xfrm flipH="1" flipV="1">
            <a:off x="1255339" y="1746645"/>
            <a:ext cx="1789003" cy="4588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F3C8886-2EFF-4BED-9E49-823DED2F2D0E}"/>
              </a:ext>
            </a:extLst>
          </p:cNvPr>
          <p:cNvSpPr txBox="1"/>
          <p:nvPr/>
        </p:nvSpPr>
        <p:spPr>
          <a:xfrm>
            <a:off x="5406257" y="5288437"/>
            <a:ext cx="228875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Sales cycle 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F6D766D-49E4-4CD2-88EB-1DD45196755C}"/>
              </a:ext>
            </a:extLst>
          </p:cNvPr>
          <p:cNvCxnSpPr/>
          <p:nvPr/>
        </p:nvCxnSpPr>
        <p:spPr>
          <a:xfrm>
            <a:off x="3572759" y="5307290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C02DBFD-7CD0-4204-9F17-603EB222F737}"/>
              </a:ext>
            </a:extLst>
          </p:cNvPr>
          <p:cNvCxnSpPr>
            <a:cxnSpLocks/>
          </p:cNvCxnSpPr>
          <p:nvPr/>
        </p:nvCxnSpPr>
        <p:spPr>
          <a:xfrm flipV="1">
            <a:off x="1086443" y="2238411"/>
            <a:ext cx="0" cy="29405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91D81D0-01E3-44FA-AE81-5FEFCA9095C8}"/>
              </a:ext>
            </a:extLst>
          </p:cNvPr>
          <p:cNvSpPr txBox="1"/>
          <p:nvPr/>
        </p:nvSpPr>
        <p:spPr>
          <a:xfrm rot="16200000">
            <a:off x="-325439" y="3608497"/>
            <a:ext cx="253774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&lt; - Low        Sales revenue  High   – &gt;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A063D0-861A-46BE-BFB8-3EB2A0B359F6}"/>
              </a:ext>
            </a:extLst>
          </p:cNvPr>
          <p:cNvSpPr txBox="1"/>
          <p:nvPr/>
        </p:nvSpPr>
        <p:spPr>
          <a:xfrm>
            <a:off x="1395167" y="5671867"/>
            <a:ext cx="85968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Multi Channel approach is based on efficiency drivers of A) Time ,B) Resources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As the time taken for a call in Direct sales will be different for different channels and different classes of customers 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Efficiency comes from segmenting the customers into buckets based on criteria and then approaching them from a resource management perspective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E5EED01-AC09-4E6A-8D3B-1070F0754829}"/>
              </a:ext>
            </a:extLst>
          </p:cNvPr>
          <p:cNvSpPr/>
          <p:nvPr/>
        </p:nvSpPr>
        <p:spPr>
          <a:xfrm>
            <a:off x="3611997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42555BE-7DA9-445F-8FF9-72F0622C3BB5}"/>
              </a:ext>
            </a:extLst>
          </p:cNvPr>
          <p:cNvSpPr/>
          <p:nvPr/>
        </p:nvSpPr>
        <p:spPr>
          <a:xfrm>
            <a:off x="4934085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2A24601-6398-4723-8F5D-A92E0EE6CDEA}"/>
              </a:ext>
            </a:extLst>
          </p:cNvPr>
          <p:cNvSpPr/>
          <p:nvPr/>
        </p:nvSpPr>
        <p:spPr>
          <a:xfrm>
            <a:off x="6173054" y="284489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53BC30D-3846-47AC-866D-C4599918FF49}"/>
              </a:ext>
            </a:extLst>
          </p:cNvPr>
          <p:cNvSpPr/>
          <p:nvPr/>
        </p:nvSpPr>
        <p:spPr>
          <a:xfrm>
            <a:off x="7511326" y="286569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A3A1164-03B4-4D6D-838F-C28A59EA9E81}"/>
              </a:ext>
            </a:extLst>
          </p:cNvPr>
          <p:cNvSpPr/>
          <p:nvPr/>
        </p:nvSpPr>
        <p:spPr>
          <a:xfrm>
            <a:off x="8663326" y="287459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7D71A50-B01F-41D3-973A-4E4B9517715C}"/>
              </a:ext>
            </a:extLst>
          </p:cNvPr>
          <p:cNvSpPr/>
          <p:nvPr/>
        </p:nvSpPr>
        <p:spPr>
          <a:xfrm>
            <a:off x="10083873" y="2345337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49E6E-0412-4362-9B6B-BB68C91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A6879815-B333-4E4D-B637-E93DE601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6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C7D87-5461-4790-8514-49B0409AEAFA}"/>
              </a:ext>
            </a:extLst>
          </p:cNvPr>
          <p:cNvSpPr txBox="1"/>
          <p:nvPr/>
        </p:nvSpPr>
        <p:spPr>
          <a:xfrm>
            <a:off x="-1" y="19076"/>
            <a:ext cx="415722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– Aligning channel and portfolio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B9EFE-6132-41E7-B60C-284F149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26</a:t>
            </a:fld>
            <a:endParaRPr lang="en-GB"/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0EBE27B2-DD40-4D54-802A-B5B6BF9E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E30863F-868C-94A7-210E-5751316D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955E0-7345-3C7D-8E55-2AB14335D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66" y="856247"/>
            <a:ext cx="9821507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1098699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5738E5-02B4-F8C7-5803-395DBF30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881" y="2637066"/>
            <a:ext cx="3181576" cy="2067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2876860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 Portfolios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231013" y="3348816"/>
            <a:ext cx="546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Engage channels with portfolios that work through them to reach your target market</a:t>
            </a:r>
          </a:p>
        </p:txBody>
      </p:sp>
      <p:pic>
        <p:nvPicPr>
          <p:cNvPr id="10" name="Graphic 9" descr="Badge Tm outline">
            <a:extLst>
              <a:ext uri="{FF2B5EF4-FFF2-40B4-BE49-F238E27FC236}">
                <a16:creationId xmlns:a16="http://schemas.microsoft.com/office/drawing/2014/main" id="{8F9CC5CF-08A7-C256-FE70-D9BBBAFFF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6537" y="2803392"/>
            <a:ext cx="914400" cy="914400"/>
          </a:xfrm>
          <a:prstGeom prst="rect">
            <a:avLst/>
          </a:prstGeom>
        </p:spPr>
      </p:pic>
      <p:pic>
        <p:nvPicPr>
          <p:cNvPr id="15" name="Graphic 14" descr="Continuous Improvement outline">
            <a:extLst>
              <a:ext uri="{FF2B5EF4-FFF2-40B4-BE49-F238E27FC236}">
                <a16:creationId xmlns:a16="http://schemas.microsoft.com/office/drawing/2014/main" id="{5CC26C33-716B-9D64-2EA0-D53329F4E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3022" y="3741246"/>
            <a:ext cx="914400" cy="914400"/>
          </a:xfrm>
          <a:prstGeom prst="rect">
            <a:avLst/>
          </a:prstGeom>
        </p:spPr>
      </p:pic>
      <p:pic>
        <p:nvPicPr>
          <p:cNvPr id="19" name="Graphic 18" descr="Search Inventory outline">
            <a:extLst>
              <a:ext uri="{FF2B5EF4-FFF2-40B4-BE49-F238E27FC236}">
                <a16:creationId xmlns:a16="http://schemas.microsoft.com/office/drawing/2014/main" id="{87C63FE3-7B5D-0D61-952F-73765A22FC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4641" y="2771700"/>
            <a:ext cx="914400" cy="914400"/>
          </a:xfrm>
          <a:prstGeom prst="rect">
            <a:avLst/>
          </a:prstGeom>
        </p:spPr>
      </p:pic>
      <p:pic>
        <p:nvPicPr>
          <p:cNvPr id="21" name="Graphic 20" descr="Barcode with solid fill">
            <a:extLst>
              <a:ext uri="{FF2B5EF4-FFF2-40B4-BE49-F238E27FC236}">
                <a16:creationId xmlns:a16="http://schemas.microsoft.com/office/drawing/2014/main" id="{A5E9264C-1A31-920E-2B20-B83920800A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8657" y="3587089"/>
            <a:ext cx="914400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059020-019B-2771-9EA6-DD1EE651892C}"/>
              </a:ext>
            </a:extLst>
          </p:cNvPr>
          <p:cNvGrpSpPr/>
          <p:nvPr/>
        </p:nvGrpSpPr>
        <p:grpSpPr>
          <a:xfrm>
            <a:off x="5220546" y="4048039"/>
            <a:ext cx="1055370" cy="1055370"/>
            <a:chOff x="7108613" y="4124330"/>
            <a:chExt cx="1055370" cy="10553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672D385-3F10-E361-8AE5-C9C2233F7997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" name="Google Shape;104;p13">
              <a:extLst>
                <a:ext uri="{FF2B5EF4-FFF2-40B4-BE49-F238E27FC236}">
                  <a16:creationId xmlns:a16="http://schemas.microsoft.com/office/drawing/2014/main" id="{F76806CC-4E87-1CCC-D068-5EC62E720108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47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-1" y="2145211"/>
            <a:ext cx="7361767" cy="2494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739792" y="2768628"/>
            <a:ext cx="5961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Every channel has a unique set of customers and circumstances , engaged brands understand and design portfolios that work for channels and end-users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chemeClr val="bg1"/>
              </a:solidFill>
              <a:effectLst/>
              <a:latin typeface="Pla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D13C-601A-4443-B805-FEF59BF2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A349A-9466-47DC-A1ED-0FA6F46F42D3}"/>
              </a:ext>
            </a:extLst>
          </p:cNvPr>
          <p:cNvSpPr txBox="1"/>
          <p:nvPr/>
        </p:nvSpPr>
        <p:spPr>
          <a:xfrm>
            <a:off x="133350" y="71329"/>
            <a:ext cx="78763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Portfolios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D85A966-13C6-4790-9524-1C16204B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8C8D2-33C7-D17A-D886-5954816B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5" name="Picture 2" descr="Five steps to success in Asia's traditional trade">
            <a:extLst>
              <a:ext uri="{FF2B5EF4-FFF2-40B4-BE49-F238E27FC236}">
                <a16:creationId xmlns:a16="http://schemas.microsoft.com/office/drawing/2014/main" id="{1C4B0F18-3285-AAD2-2F46-AC071161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44" y="2171701"/>
            <a:ext cx="4851156" cy="24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6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B3D605-4A59-47BE-949F-6D1C0A5DF6BD}"/>
              </a:ext>
            </a:extLst>
          </p:cNvPr>
          <p:cNvSpPr txBox="1"/>
          <p:nvPr/>
        </p:nvSpPr>
        <p:spPr>
          <a:xfrm>
            <a:off x="545878" y="2911302"/>
            <a:ext cx="11038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35356"/>
            <a:r>
              <a:rPr lang="en-US" sz="3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Portfolios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28DB16-7FCF-41EC-82F9-75E71A27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DEDF884-BD40-1E30-8F88-40BF44CD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57872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3962DE-A83C-47FB-832D-D652E211A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020"/>
              </p:ext>
            </p:extLst>
          </p:nvPr>
        </p:nvGraphicFramePr>
        <p:xfrm>
          <a:off x="380997" y="914973"/>
          <a:ext cx="11442703" cy="562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75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693173139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3351396746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291292614"/>
                    </a:ext>
                  </a:extLst>
                </a:gridCol>
              </a:tblGrid>
              <a:tr h="850009"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Management Summary  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portfolio management strategy , will be based on and the fight portfolio for the right channel and the channel portfolio fit will be strategic in nature as opposed to operational . Portfolio : Channel design will be based on customer insights.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  <a:tr h="619882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Mission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Vision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262830"/>
                  </a:ext>
                </a:extLst>
              </a:tr>
              <a:tr h="1004053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Financials 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Top line 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 X Mn $ to Y Mn $ in 3 years 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Contribution gross margins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increase from 46% to 48%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Contribution income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increase from 19% to 23%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262128">
                <a:tc rowSpan="5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Data  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LY Sales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TY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TY Sales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TY vs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LY vs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66252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083465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C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24501"/>
                  </a:ext>
                </a:extLst>
              </a:tr>
              <a:tr h="2270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D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52470"/>
                  </a:ext>
                </a:extLst>
              </a:tr>
              <a:tr h="903423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Initiatives </a:t>
                      </a:r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Budgets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Technologies 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Strategic Channel Programs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  <a:tr h="7188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dirty="0">
                        <a:solidFill>
                          <a:schemeClr val="bg1"/>
                        </a:solidFill>
                        <a:latin typeface="Lato" panose="020F0502020204030203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Teams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dirty="0"/>
                        <a:t>Lead team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New Hires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TY Initiatives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05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611E0B-0240-4776-802D-A27C412AF2E8}"/>
              </a:ext>
            </a:extLst>
          </p:cNvPr>
          <p:cNvSpPr txBox="1"/>
          <p:nvPr/>
        </p:nvSpPr>
        <p:spPr>
          <a:xfrm>
            <a:off x="0" y="0"/>
            <a:ext cx="705059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Management Summary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C2189-A471-405C-86C6-492DFDA0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08B9AE6-2828-41DE-8AF4-E4B39337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D747B94-86E2-0B45-3498-AE81C9CA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04964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FAC66-F39C-FA02-46AD-DBE18DAA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8</a:t>
            </a:fld>
            <a:endParaRPr lang="en-GB"/>
          </a:p>
        </p:txBody>
      </p:sp>
      <p:sp>
        <p:nvSpPr>
          <p:cNvPr id="33" name="Shape 29468">
            <a:extLst>
              <a:ext uri="{FF2B5EF4-FFF2-40B4-BE49-F238E27FC236}">
                <a16:creationId xmlns:a16="http://schemas.microsoft.com/office/drawing/2014/main" id="{EF7CD87C-A1DC-3231-C805-B3969EA06AE9}"/>
              </a:ext>
            </a:extLst>
          </p:cNvPr>
          <p:cNvSpPr/>
          <p:nvPr/>
        </p:nvSpPr>
        <p:spPr>
          <a:xfrm>
            <a:off x="1458245" y="2739727"/>
            <a:ext cx="1350803" cy="2251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799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4" name="Shape 29471">
            <a:extLst>
              <a:ext uri="{FF2B5EF4-FFF2-40B4-BE49-F238E27FC236}">
                <a16:creationId xmlns:a16="http://schemas.microsoft.com/office/drawing/2014/main" id="{9C3A1F6B-A553-AB75-1E2C-D726550A9DCF}"/>
              </a:ext>
            </a:extLst>
          </p:cNvPr>
          <p:cNvSpPr/>
          <p:nvPr/>
        </p:nvSpPr>
        <p:spPr>
          <a:xfrm>
            <a:off x="2850884" y="2627159"/>
            <a:ext cx="1485884" cy="247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799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5" name="Shape 29474">
            <a:extLst>
              <a:ext uri="{FF2B5EF4-FFF2-40B4-BE49-F238E27FC236}">
                <a16:creationId xmlns:a16="http://schemas.microsoft.com/office/drawing/2014/main" id="{0FB35D69-0711-D921-ED1B-137978D6FC99}"/>
              </a:ext>
            </a:extLst>
          </p:cNvPr>
          <p:cNvSpPr/>
          <p:nvPr/>
        </p:nvSpPr>
        <p:spPr>
          <a:xfrm flipH="1">
            <a:off x="9382954" y="2739727"/>
            <a:ext cx="1350803" cy="2251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6" name="Shape 29477">
            <a:extLst>
              <a:ext uri="{FF2B5EF4-FFF2-40B4-BE49-F238E27FC236}">
                <a16:creationId xmlns:a16="http://schemas.microsoft.com/office/drawing/2014/main" id="{E606E8BC-29FE-4F23-7028-B87ACF49987B}"/>
              </a:ext>
            </a:extLst>
          </p:cNvPr>
          <p:cNvSpPr/>
          <p:nvPr/>
        </p:nvSpPr>
        <p:spPr>
          <a:xfrm>
            <a:off x="4384233" y="2458309"/>
            <a:ext cx="1688505" cy="2814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799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7" name="Shape 29480">
            <a:extLst>
              <a:ext uri="{FF2B5EF4-FFF2-40B4-BE49-F238E27FC236}">
                <a16:creationId xmlns:a16="http://schemas.microsoft.com/office/drawing/2014/main" id="{787A98CC-66A2-BA5E-1DBB-2DFB62F05708}"/>
              </a:ext>
            </a:extLst>
          </p:cNvPr>
          <p:cNvSpPr/>
          <p:nvPr/>
        </p:nvSpPr>
        <p:spPr>
          <a:xfrm flipH="1">
            <a:off x="6119264" y="2458309"/>
            <a:ext cx="1688505" cy="281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8" name="Shape 29483">
            <a:extLst>
              <a:ext uri="{FF2B5EF4-FFF2-40B4-BE49-F238E27FC236}">
                <a16:creationId xmlns:a16="http://schemas.microsoft.com/office/drawing/2014/main" id="{20DB60DE-C2AB-7DDB-F19C-6E837EF7F084}"/>
              </a:ext>
            </a:extLst>
          </p:cNvPr>
          <p:cNvSpPr/>
          <p:nvPr/>
        </p:nvSpPr>
        <p:spPr>
          <a:xfrm flipH="1">
            <a:off x="7854296" y="2627159"/>
            <a:ext cx="1485884" cy="247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9" name="Shape 29506">
            <a:extLst>
              <a:ext uri="{FF2B5EF4-FFF2-40B4-BE49-F238E27FC236}">
                <a16:creationId xmlns:a16="http://schemas.microsoft.com/office/drawing/2014/main" id="{587C0E3B-B912-DF79-6F79-747EE774BFF8}"/>
              </a:ext>
            </a:extLst>
          </p:cNvPr>
          <p:cNvSpPr/>
          <p:nvPr/>
        </p:nvSpPr>
        <p:spPr>
          <a:xfrm>
            <a:off x="1500105" y="5036004"/>
            <a:ext cx="0" cy="397764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0" name="Shape 29507">
            <a:extLst>
              <a:ext uri="{FF2B5EF4-FFF2-40B4-BE49-F238E27FC236}">
                <a16:creationId xmlns:a16="http://schemas.microsoft.com/office/drawing/2014/main" id="{A435A832-4F44-1895-07A6-6A41FBF52A30}"/>
              </a:ext>
            </a:extLst>
          </p:cNvPr>
          <p:cNvSpPr/>
          <p:nvPr/>
        </p:nvSpPr>
        <p:spPr>
          <a:xfrm>
            <a:off x="5224611" y="5085876"/>
            <a:ext cx="1" cy="704089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1" name="Shape 29508">
            <a:extLst>
              <a:ext uri="{FF2B5EF4-FFF2-40B4-BE49-F238E27FC236}">
                <a16:creationId xmlns:a16="http://schemas.microsoft.com/office/drawing/2014/main" id="{768E6F1E-E5D6-7BF1-78E3-714AFD86260F}"/>
              </a:ext>
            </a:extLst>
          </p:cNvPr>
          <p:cNvSpPr/>
          <p:nvPr/>
        </p:nvSpPr>
        <p:spPr>
          <a:xfrm>
            <a:off x="9312975" y="5148658"/>
            <a:ext cx="0" cy="397764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2" name="Shape 29509">
            <a:extLst>
              <a:ext uri="{FF2B5EF4-FFF2-40B4-BE49-F238E27FC236}">
                <a16:creationId xmlns:a16="http://schemas.microsoft.com/office/drawing/2014/main" id="{A1BCBD33-5B53-00BD-B523-A7F1929BE960}"/>
              </a:ext>
            </a:extLst>
          </p:cNvPr>
          <p:cNvSpPr/>
          <p:nvPr/>
        </p:nvSpPr>
        <p:spPr>
          <a:xfrm>
            <a:off x="2907534" y="2191512"/>
            <a:ext cx="0" cy="395801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3" name="Shape 29510">
            <a:extLst>
              <a:ext uri="{FF2B5EF4-FFF2-40B4-BE49-F238E27FC236}">
                <a16:creationId xmlns:a16="http://schemas.microsoft.com/office/drawing/2014/main" id="{3800B44E-08A8-0D2F-F312-FB6671344139}"/>
              </a:ext>
            </a:extLst>
          </p:cNvPr>
          <p:cNvSpPr/>
          <p:nvPr/>
        </p:nvSpPr>
        <p:spPr>
          <a:xfrm>
            <a:off x="6929887" y="1966923"/>
            <a:ext cx="0" cy="702341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4" name="Shape 29511">
            <a:extLst>
              <a:ext uri="{FF2B5EF4-FFF2-40B4-BE49-F238E27FC236}">
                <a16:creationId xmlns:a16="http://schemas.microsoft.com/office/drawing/2014/main" id="{CB8510D8-F4D3-914B-3A01-7F1D1E879359}"/>
              </a:ext>
            </a:extLst>
          </p:cNvPr>
          <p:cNvSpPr/>
          <p:nvPr/>
        </p:nvSpPr>
        <p:spPr>
          <a:xfrm>
            <a:off x="10691896" y="2207554"/>
            <a:ext cx="0" cy="492326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8" name="Freeform 934">
            <a:extLst>
              <a:ext uri="{FF2B5EF4-FFF2-40B4-BE49-F238E27FC236}">
                <a16:creationId xmlns:a16="http://schemas.microsoft.com/office/drawing/2014/main" id="{C3493CB4-92E7-956F-857E-ED0EA2FB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528" y="3511493"/>
            <a:ext cx="671227" cy="671229"/>
          </a:xfrm>
          <a:custGeom>
            <a:avLst/>
            <a:gdLst>
              <a:gd name="T0" fmla="*/ 2272781 w 296503"/>
              <a:gd name="T1" fmla="*/ 1180774 h 296503"/>
              <a:gd name="T2" fmla="*/ 2322929 w 296503"/>
              <a:gd name="T3" fmla="*/ 1227945 h 296503"/>
              <a:gd name="T4" fmla="*/ 2322929 w 296503"/>
              <a:gd name="T5" fmla="*/ 2796622 h 296503"/>
              <a:gd name="T6" fmla="*/ 2272781 w 296503"/>
              <a:gd name="T7" fmla="*/ 2843817 h 296503"/>
              <a:gd name="T8" fmla="*/ 2222616 w 296503"/>
              <a:gd name="T9" fmla="*/ 2796622 h 296503"/>
              <a:gd name="T10" fmla="*/ 2222616 w 296503"/>
              <a:gd name="T11" fmla="*/ 1227945 h 296503"/>
              <a:gd name="T12" fmla="*/ 2272781 w 296503"/>
              <a:gd name="T13" fmla="*/ 1180774 h 296503"/>
              <a:gd name="T14" fmla="*/ 1632228 w 296503"/>
              <a:gd name="T15" fmla="*/ 1180774 h 296503"/>
              <a:gd name="T16" fmla="*/ 1680323 w 296503"/>
              <a:gd name="T17" fmla="*/ 1227945 h 296503"/>
              <a:gd name="T18" fmla="*/ 1680323 w 296503"/>
              <a:gd name="T19" fmla="*/ 2796622 h 296503"/>
              <a:gd name="T20" fmla="*/ 1632228 w 296503"/>
              <a:gd name="T21" fmla="*/ 2843817 h 296503"/>
              <a:gd name="T22" fmla="*/ 1580138 w 296503"/>
              <a:gd name="T23" fmla="*/ 2796622 h 296503"/>
              <a:gd name="T24" fmla="*/ 1580138 w 296503"/>
              <a:gd name="T25" fmla="*/ 1227945 h 296503"/>
              <a:gd name="T26" fmla="*/ 1632228 w 296503"/>
              <a:gd name="T27" fmla="*/ 1180774 h 296503"/>
              <a:gd name="T28" fmla="*/ 968393 w 296503"/>
              <a:gd name="T29" fmla="*/ 1180774 h 296503"/>
              <a:gd name="T30" fmla="*/ 1020479 w 296503"/>
              <a:gd name="T31" fmla="*/ 1227945 h 296503"/>
              <a:gd name="T32" fmla="*/ 1020479 w 296503"/>
              <a:gd name="T33" fmla="*/ 2796622 h 296503"/>
              <a:gd name="T34" fmla="*/ 968393 w 296503"/>
              <a:gd name="T35" fmla="*/ 2843817 h 296503"/>
              <a:gd name="T36" fmla="*/ 920306 w 296503"/>
              <a:gd name="T37" fmla="*/ 2796622 h 296503"/>
              <a:gd name="T38" fmla="*/ 920306 w 296503"/>
              <a:gd name="T39" fmla="*/ 1227945 h 296503"/>
              <a:gd name="T40" fmla="*/ 968393 w 296503"/>
              <a:gd name="T41" fmla="*/ 1180774 h 296503"/>
              <a:gd name="T42" fmla="*/ 133984 w 296503"/>
              <a:gd name="T43" fmla="*/ 882707 h 296503"/>
              <a:gd name="T44" fmla="*/ 295550 w 296503"/>
              <a:gd name="T45" fmla="*/ 1544750 h 296503"/>
              <a:gd name="T46" fmla="*/ 295550 w 296503"/>
              <a:gd name="T47" fmla="*/ 2868817 h 296503"/>
              <a:gd name="T48" fmla="*/ 575330 w 296503"/>
              <a:gd name="T49" fmla="*/ 3144662 h 296503"/>
              <a:gd name="T50" fmla="*/ 2671776 w 296503"/>
              <a:gd name="T51" fmla="*/ 3144662 h 296503"/>
              <a:gd name="T52" fmla="*/ 2951561 w 296503"/>
              <a:gd name="T53" fmla="*/ 2868817 h 296503"/>
              <a:gd name="T54" fmla="*/ 2951561 w 296503"/>
              <a:gd name="T55" fmla="*/ 1544750 h 296503"/>
              <a:gd name="T56" fmla="*/ 3113128 w 296503"/>
              <a:gd name="T57" fmla="*/ 882707 h 296503"/>
              <a:gd name="T58" fmla="*/ 445292 w 296503"/>
              <a:gd name="T59" fmla="*/ 492597 h 296503"/>
              <a:gd name="T60" fmla="*/ 102431 w 296503"/>
              <a:gd name="T61" fmla="*/ 788140 h 296503"/>
              <a:gd name="T62" fmla="*/ 3140711 w 296503"/>
              <a:gd name="T63" fmla="*/ 788140 h 296503"/>
              <a:gd name="T64" fmla="*/ 2801819 w 296503"/>
              <a:gd name="T65" fmla="*/ 492597 h 296503"/>
              <a:gd name="T66" fmla="*/ 1296480 w 296503"/>
              <a:gd name="T67" fmla="*/ 98520 h 296503"/>
              <a:gd name="T68" fmla="*/ 953624 w 296503"/>
              <a:gd name="T69" fmla="*/ 394077 h 296503"/>
              <a:gd name="T70" fmla="*/ 2289518 w 296503"/>
              <a:gd name="T71" fmla="*/ 394077 h 296503"/>
              <a:gd name="T72" fmla="*/ 1950639 w 296503"/>
              <a:gd name="T73" fmla="*/ 98520 h 296503"/>
              <a:gd name="T74" fmla="*/ 1296480 w 296503"/>
              <a:gd name="T75" fmla="*/ 0 h 296503"/>
              <a:gd name="T76" fmla="*/ 1950639 w 296503"/>
              <a:gd name="T77" fmla="*/ 0 h 296503"/>
              <a:gd name="T78" fmla="*/ 2388037 w 296503"/>
              <a:gd name="T79" fmla="*/ 394077 h 296503"/>
              <a:gd name="T80" fmla="*/ 2801819 w 296503"/>
              <a:gd name="T81" fmla="*/ 394077 h 296503"/>
              <a:gd name="T82" fmla="*/ 3243166 w 296503"/>
              <a:gd name="T83" fmla="*/ 835417 h 296503"/>
              <a:gd name="T84" fmla="*/ 3235277 w 296503"/>
              <a:gd name="T85" fmla="*/ 859070 h 296503"/>
              <a:gd name="T86" fmla="*/ 3046128 w 296503"/>
              <a:gd name="T87" fmla="*/ 1544750 h 296503"/>
              <a:gd name="T88" fmla="*/ 3046128 w 296503"/>
              <a:gd name="T89" fmla="*/ 2868817 h 296503"/>
              <a:gd name="T90" fmla="*/ 2671776 w 296503"/>
              <a:gd name="T91" fmla="*/ 3243184 h 296503"/>
              <a:gd name="T92" fmla="*/ 575330 w 296503"/>
              <a:gd name="T93" fmla="*/ 3243184 h 296503"/>
              <a:gd name="T94" fmla="*/ 197031 w 296503"/>
              <a:gd name="T95" fmla="*/ 2868817 h 296503"/>
              <a:gd name="T96" fmla="*/ 197031 w 296503"/>
              <a:gd name="T97" fmla="*/ 1544750 h 296503"/>
              <a:gd name="T98" fmla="*/ 7881 w 296503"/>
              <a:gd name="T99" fmla="*/ 859070 h 296503"/>
              <a:gd name="T100" fmla="*/ 0 w 296503"/>
              <a:gd name="T101" fmla="*/ 835417 h 296503"/>
              <a:gd name="T102" fmla="*/ 445292 w 296503"/>
              <a:gd name="T103" fmla="*/ 394077 h 296503"/>
              <a:gd name="T104" fmla="*/ 855104 w 296503"/>
              <a:gd name="T105" fmla="*/ 394077 h 296503"/>
              <a:gd name="T106" fmla="*/ 1296480 w 296503"/>
              <a:gd name="T107" fmla="*/ 0 h 2965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6503" h="296503">
                <a:moveTo>
                  <a:pt x="207786" y="107950"/>
                </a:moveTo>
                <a:cubicBezTo>
                  <a:pt x="210256" y="107950"/>
                  <a:pt x="212372" y="109747"/>
                  <a:pt x="212372" y="112263"/>
                </a:cubicBezTo>
                <a:lnTo>
                  <a:pt x="212372" y="255677"/>
                </a:lnTo>
                <a:cubicBezTo>
                  <a:pt x="212372" y="258193"/>
                  <a:pt x="210256" y="259991"/>
                  <a:pt x="207786" y="259991"/>
                </a:cubicBezTo>
                <a:cubicBezTo>
                  <a:pt x="205317" y="259991"/>
                  <a:pt x="203200" y="258193"/>
                  <a:pt x="203200" y="255677"/>
                </a:cubicBezTo>
                <a:lnTo>
                  <a:pt x="203200" y="112263"/>
                </a:lnTo>
                <a:cubicBezTo>
                  <a:pt x="203200" y="109747"/>
                  <a:pt x="205317" y="107950"/>
                  <a:pt x="207786" y="107950"/>
                </a:cubicBezTo>
                <a:close/>
                <a:moveTo>
                  <a:pt x="149225" y="107950"/>
                </a:moveTo>
                <a:cubicBezTo>
                  <a:pt x="151790" y="107950"/>
                  <a:pt x="153621" y="109747"/>
                  <a:pt x="153621" y="112263"/>
                </a:cubicBezTo>
                <a:lnTo>
                  <a:pt x="153621" y="255677"/>
                </a:lnTo>
                <a:cubicBezTo>
                  <a:pt x="153621" y="258193"/>
                  <a:pt x="151790" y="259991"/>
                  <a:pt x="149225" y="259991"/>
                </a:cubicBezTo>
                <a:cubicBezTo>
                  <a:pt x="146661" y="259991"/>
                  <a:pt x="144463" y="258193"/>
                  <a:pt x="144463" y="255677"/>
                </a:cubicBezTo>
                <a:lnTo>
                  <a:pt x="144463" y="112263"/>
                </a:lnTo>
                <a:cubicBezTo>
                  <a:pt x="144463" y="109747"/>
                  <a:pt x="146661" y="107950"/>
                  <a:pt x="149225" y="107950"/>
                </a:cubicBezTo>
                <a:close/>
                <a:moveTo>
                  <a:pt x="88534" y="107950"/>
                </a:moveTo>
                <a:cubicBezTo>
                  <a:pt x="91098" y="107950"/>
                  <a:pt x="93296" y="109747"/>
                  <a:pt x="93296" y="112263"/>
                </a:cubicBezTo>
                <a:lnTo>
                  <a:pt x="93296" y="255677"/>
                </a:lnTo>
                <a:cubicBezTo>
                  <a:pt x="93296" y="258193"/>
                  <a:pt x="91098" y="259991"/>
                  <a:pt x="88534" y="259991"/>
                </a:cubicBezTo>
                <a:cubicBezTo>
                  <a:pt x="86336" y="259991"/>
                  <a:pt x="84138" y="258193"/>
                  <a:pt x="84138" y="255677"/>
                </a:cubicBezTo>
                <a:lnTo>
                  <a:pt x="84138" y="112263"/>
                </a:lnTo>
                <a:cubicBezTo>
                  <a:pt x="84138" y="109747"/>
                  <a:pt x="86336" y="107950"/>
                  <a:pt x="88534" y="107950"/>
                </a:cubicBezTo>
                <a:close/>
                <a:moveTo>
                  <a:pt x="12249" y="80701"/>
                </a:moveTo>
                <a:cubicBezTo>
                  <a:pt x="21976" y="99435"/>
                  <a:pt x="27020" y="120330"/>
                  <a:pt x="27020" y="141226"/>
                </a:cubicBezTo>
                <a:lnTo>
                  <a:pt x="27020" y="262277"/>
                </a:lnTo>
                <a:cubicBezTo>
                  <a:pt x="27020" y="275967"/>
                  <a:pt x="38549" y="287496"/>
                  <a:pt x="52599" y="287496"/>
                </a:cubicBezTo>
                <a:lnTo>
                  <a:pt x="244264" y="287496"/>
                </a:lnTo>
                <a:cubicBezTo>
                  <a:pt x="258314" y="287496"/>
                  <a:pt x="269843" y="275967"/>
                  <a:pt x="269843" y="262277"/>
                </a:cubicBezTo>
                <a:lnTo>
                  <a:pt x="269843" y="141226"/>
                </a:lnTo>
                <a:cubicBezTo>
                  <a:pt x="269843" y="120330"/>
                  <a:pt x="274887" y="99435"/>
                  <a:pt x="284614" y="80701"/>
                </a:cubicBezTo>
                <a:lnTo>
                  <a:pt x="12249" y="80701"/>
                </a:lnTo>
                <a:close/>
                <a:moveTo>
                  <a:pt x="40710" y="45034"/>
                </a:moveTo>
                <a:cubicBezTo>
                  <a:pt x="24498" y="45034"/>
                  <a:pt x="11528" y="56562"/>
                  <a:pt x="9367" y="72054"/>
                </a:cubicBezTo>
                <a:lnTo>
                  <a:pt x="287136" y="72054"/>
                </a:lnTo>
                <a:cubicBezTo>
                  <a:pt x="285335" y="56562"/>
                  <a:pt x="272005" y="45034"/>
                  <a:pt x="256153" y="45034"/>
                </a:cubicBezTo>
                <a:lnTo>
                  <a:pt x="40710" y="45034"/>
                </a:lnTo>
                <a:close/>
                <a:moveTo>
                  <a:pt x="118529" y="9007"/>
                </a:moveTo>
                <a:cubicBezTo>
                  <a:pt x="102677" y="9007"/>
                  <a:pt x="89347" y="20896"/>
                  <a:pt x="87185" y="36027"/>
                </a:cubicBezTo>
                <a:lnTo>
                  <a:pt x="209317" y="36027"/>
                </a:lnTo>
                <a:cubicBezTo>
                  <a:pt x="207156" y="20896"/>
                  <a:pt x="194186" y="9007"/>
                  <a:pt x="178334" y="9007"/>
                </a:cubicBezTo>
                <a:lnTo>
                  <a:pt x="118529" y="9007"/>
                </a:lnTo>
                <a:close/>
                <a:moveTo>
                  <a:pt x="118529" y="0"/>
                </a:moveTo>
                <a:lnTo>
                  <a:pt x="178334" y="0"/>
                </a:lnTo>
                <a:cubicBezTo>
                  <a:pt x="198869" y="0"/>
                  <a:pt x="216163" y="15852"/>
                  <a:pt x="218324" y="36027"/>
                </a:cubicBezTo>
                <a:lnTo>
                  <a:pt x="256153" y="36027"/>
                </a:lnTo>
                <a:cubicBezTo>
                  <a:pt x="278489" y="36027"/>
                  <a:pt x="296503" y="54041"/>
                  <a:pt x="296503" y="76377"/>
                </a:cubicBezTo>
                <a:cubicBezTo>
                  <a:pt x="296503" y="77098"/>
                  <a:pt x="296503" y="78179"/>
                  <a:pt x="295782" y="78539"/>
                </a:cubicBezTo>
                <a:cubicBezTo>
                  <a:pt x="284614" y="97633"/>
                  <a:pt x="278489" y="119250"/>
                  <a:pt x="278489" y="141226"/>
                </a:cubicBezTo>
                <a:lnTo>
                  <a:pt x="278489" y="262277"/>
                </a:lnTo>
                <a:cubicBezTo>
                  <a:pt x="278489" y="281011"/>
                  <a:pt x="262998" y="296503"/>
                  <a:pt x="244264" y="296503"/>
                </a:cubicBezTo>
                <a:lnTo>
                  <a:pt x="52599" y="296503"/>
                </a:lnTo>
                <a:cubicBezTo>
                  <a:pt x="33505" y="296503"/>
                  <a:pt x="18013" y="281011"/>
                  <a:pt x="18013" y="262277"/>
                </a:cubicBezTo>
                <a:lnTo>
                  <a:pt x="18013" y="141226"/>
                </a:lnTo>
                <a:cubicBezTo>
                  <a:pt x="18013" y="119250"/>
                  <a:pt x="12249" y="97633"/>
                  <a:pt x="720" y="78539"/>
                </a:cubicBezTo>
                <a:cubicBezTo>
                  <a:pt x="360" y="78179"/>
                  <a:pt x="0" y="77098"/>
                  <a:pt x="0" y="76377"/>
                </a:cubicBezTo>
                <a:cubicBezTo>
                  <a:pt x="0" y="54041"/>
                  <a:pt x="18374" y="36027"/>
                  <a:pt x="40710" y="36027"/>
                </a:cubicBezTo>
                <a:lnTo>
                  <a:pt x="78178" y="36027"/>
                </a:lnTo>
                <a:cubicBezTo>
                  <a:pt x="80700" y="15852"/>
                  <a:pt x="97633" y="0"/>
                  <a:pt x="1185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7CDE46-76FF-85E7-19D9-A6881AED9C8A}"/>
              </a:ext>
            </a:extLst>
          </p:cNvPr>
          <p:cNvSpPr txBox="1"/>
          <p:nvPr/>
        </p:nvSpPr>
        <p:spPr>
          <a:xfrm>
            <a:off x="1449778" y="5561811"/>
            <a:ext cx="1098378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Standardize 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15E360FC-A5EB-FF0B-46BA-A93F5FB6CBFB}"/>
              </a:ext>
            </a:extLst>
          </p:cNvPr>
          <p:cNvSpPr txBox="1">
            <a:spLocks/>
          </p:cNvSpPr>
          <p:nvPr/>
        </p:nvSpPr>
        <p:spPr>
          <a:xfrm>
            <a:off x="1449778" y="5761415"/>
            <a:ext cx="1962092" cy="10179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500"/>
              </a:lnSpc>
            </a:pPr>
            <a:r>
              <a:rPr lang="en-US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Standardize the features and benefits to fit the consumers time to shop and the amount of time spent in from of the product  </a:t>
            </a:r>
          </a:p>
          <a:p>
            <a:pPr algn="l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1FA409-8B1C-68DB-9608-3E2C5C4FBF0F}"/>
              </a:ext>
            </a:extLst>
          </p:cNvPr>
          <p:cNvSpPr txBox="1"/>
          <p:nvPr/>
        </p:nvSpPr>
        <p:spPr>
          <a:xfrm>
            <a:off x="9098416" y="5680683"/>
            <a:ext cx="1390124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Backup channel 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00812261-9330-F6B3-E2C1-B62BA3B8B728}"/>
              </a:ext>
            </a:extLst>
          </p:cNvPr>
          <p:cNvSpPr txBox="1">
            <a:spLocks/>
          </p:cNvSpPr>
          <p:nvPr/>
        </p:nvSpPr>
        <p:spPr>
          <a:xfrm>
            <a:off x="9134992" y="5861999"/>
            <a:ext cx="1962092" cy="62741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500"/>
              </a:lnSpc>
            </a:pP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Every channel must have a back up channel to provide any support</a:t>
            </a:r>
          </a:p>
          <a:p>
            <a:pPr algn="l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F663B5-31CA-7F1C-CA02-A663FF4D31AA}"/>
              </a:ext>
            </a:extLst>
          </p:cNvPr>
          <p:cNvSpPr txBox="1"/>
          <p:nvPr/>
        </p:nvSpPr>
        <p:spPr>
          <a:xfrm>
            <a:off x="5174284" y="5805353"/>
            <a:ext cx="1199367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Simplification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02622DDD-A438-565A-3AFD-9E8AD70FF6C2}"/>
              </a:ext>
            </a:extLst>
          </p:cNvPr>
          <p:cNvSpPr txBox="1">
            <a:spLocks/>
          </p:cNvSpPr>
          <p:nvPr/>
        </p:nvSpPr>
        <p:spPr>
          <a:xfrm>
            <a:off x="5064556" y="6023245"/>
            <a:ext cx="1962092" cy="8256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500"/>
              </a:lnSpc>
            </a:pP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Make sure that the entire process is simplified , with a contractual element and recorded</a:t>
            </a:r>
          </a:p>
          <a:p>
            <a:pPr algn="l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8332EA-6F25-C980-20CD-0D1A79BE6A4F}"/>
              </a:ext>
            </a:extLst>
          </p:cNvPr>
          <p:cNvSpPr txBox="1"/>
          <p:nvPr/>
        </p:nvSpPr>
        <p:spPr>
          <a:xfrm>
            <a:off x="1231741" y="1412063"/>
            <a:ext cx="1755609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Packaging Variations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3C7DDF0E-8122-25D1-A83D-FDA486C500B0}"/>
              </a:ext>
            </a:extLst>
          </p:cNvPr>
          <p:cNvSpPr txBox="1">
            <a:spLocks/>
          </p:cNvSpPr>
          <p:nvPr/>
        </p:nvSpPr>
        <p:spPr>
          <a:xfrm>
            <a:off x="897242" y="1757972"/>
            <a:ext cx="1962092" cy="8256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500"/>
              </a:lnSpc>
            </a:pP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Customize the packaging and variations to keep the product manageable at the channel  end</a:t>
            </a:r>
          </a:p>
          <a:p>
            <a:pPr algn="r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B820E4-F64F-2D0C-BCFC-AD52432EEA10}"/>
              </a:ext>
            </a:extLst>
          </p:cNvPr>
          <p:cNvSpPr txBox="1"/>
          <p:nvPr/>
        </p:nvSpPr>
        <p:spPr>
          <a:xfrm>
            <a:off x="8976024" y="1430352"/>
            <a:ext cx="1497525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Customer service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93C414CE-9E65-BD35-10D4-F78AA365759F}"/>
              </a:ext>
            </a:extLst>
          </p:cNvPr>
          <p:cNvSpPr txBox="1">
            <a:spLocks/>
          </p:cNvSpPr>
          <p:nvPr/>
        </p:nvSpPr>
        <p:spPr>
          <a:xfrm>
            <a:off x="8648617" y="1849412"/>
            <a:ext cx="1962092" cy="8256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500"/>
              </a:lnSpc>
            </a:pP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Ensure you have a customer service approach to enable a streamlined approach </a:t>
            </a:r>
          </a:p>
          <a:p>
            <a:pPr algn="r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F27ABE-561C-AC42-51B9-29E956D05C11}"/>
              </a:ext>
            </a:extLst>
          </p:cNvPr>
          <p:cNvSpPr txBox="1"/>
          <p:nvPr/>
        </p:nvSpPr>
        <p:spPr>
          <a:xfrm>
            <a:off x="5760385" y="1359417"/>
            <a:ext cx="692817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Pricing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79FD37BA-AEE4-F055-D0EC-133EC9AACA15}"/>
              </a:ext>
            </a:extLst>
          </p:cNvPr>
          <p:cNvSpPr txBox="1">
            <a:spLocks/>
          </p:cNvSpPr>
          <p:nvPr/>
        </p:nvSpPr>
        <p:spPr>
          <a:xfrm>
            <a:off x="4966598" y="1751045"/>
            <a:ext cx="1962092" cy="69397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channel pricing strategy which is understood by all stakeholders to enable shopping without confusion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3E8EDC-D50E-ED5A-4156-BA9E442C98ED}"/>
              </a:ext>
            </a:extLst>
          </p:cNvPr>
          <p:cNvSpPr txBox="1"/>
          <p:nvPr/>
        </p:nvSpPr>
        <p:spPr>
          <a:xfrm>
            <a:off x="0" y="4203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best practices design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FD4BB783-3B6A-D8DB-35D8-6C593A0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66" name="Graphic 65" descr="Branching diagram outline">
            <a:extLst>
              <a:ext uri="{FF2B5EF4-FFF2-40B4-BE49-F238E27FC236}">
                <a16:creationId xmlns:a16="http://schemas.microsoft.com/office/drawing/2014/main" id="{A536A43A-E310-1DAA-F2E1-2A4B38EA6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0832" y="3483864"/>
            <a:ext cx="914400" cy="914400"/>
          </a:xfrm>
          <a:prstGeom prst="rect">
            <a:avLst/>
          </a:prstGeom>
        </p:spPr>
      </p:pic>
      <p:pic>
        <p:nvPicPr>
          <p:cNvPr id="68" name="Graphic 67" descr="Clipboard Checked outline">
            <a:extLst>
              <a:ext uri="{FF2B5EF4-FFF2-40B4-BE49-F238E27FC236}">
                <a16:creationId xmlns:a16="http://schemas.microsoft.com/office/drawing/2014/main" id="{EE88F3F2-01FE-2452-1EBA-CF61975BB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0392" y="3368688"/>
            <a:ext cx="914400" cy="914400"/>
          </a:xfrm>
          <a:prstGeom prst="rect">
            <a:avLst/>
          </a:prstGeom>
        </p:spPr>
      </p:pic>
      <p:pic>
        <p:nvPicPr>
          <p:cNvPr id="70" name="Graphic 69" descr="Target Audience outline">
            <a:extLst>
              <a:ext uri="{FF2B5EF4-FFF2-40B4-BE49-F238E27FC236}">
                <a16:creationId xmlns:a16="http://schemas.microsoft.com/office/drawing/2014/main" id="{C647F342-DD86-D53A-E54D-21764801E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7256" y="3354096"/>
            <a:ext cx="914400" cy="914400"/>
          </a:xfrm>
          <a:prstGeom prst="rect">
            <a:avLst/>
          </a:prstGeom>
        </p:spPr>
      </p:pic>
      <p:pic>
        <p:nvPicPr>
          <p:cNvPr id="72" name="Graphic 71" descr="Packing Box Open outline">
            <a:extLst>
              <a:ext uri="{FF2B5EF4-FFF2-40B4-BE49-F238E27FC236}">
                <a16:creationId xmlns:a16="http://schemas.microsoft.com/office/drawing/2014/main" id="{83742DA6-EB84-66EA-F2A3-54AB34E949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5288" y="3376080"/>
            <a:ext cx="914400" cy="914400"/>
          </a:xfrm>
          <a:prstGeom prst="rect">
            <a:avLst/>
          </a:prstGeom>
        </p:spPr>
      </p:pic>
      <p:pic>
        <p:nvPicPr>
          <p:cNvPr id="74" name="Graphic 73" descr="Label outline">
            <a:extLst>
              <a:ext uri="{FF2B5EF4-FFF2-40B4-BE49-F238E27FC236}">
                <a16:creationId xmlns:a16="http://schemas.microsoft.com/office/drawing/2014/main" id="{3E0BBCCB-F96B-2243-6E9D-EB29888376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4832" y="3361488"/>
            <a:ext cx="914400" cy="914400"/>
          </a:xfrm>
          <a:prstGeom prst="rect">
            <a:avLst/>
          </a:prstGeom>
        </p:spPr>
      </p:pic>
      <p:sp>
        <p:nvSpPr>
          <p:cNvPr id="75" name="Footer Placeholder 3">
            <a:extLst>
              <a:ext uri="{FF2B5EF4-FFF2-40B4-BE49-F238E27FC236}">
                <a16:creationId xmlns:a16="http://schemas.microsoft.com/office/drawing/2014/main" id="{B06491D5-CE13-682A-64AB-26FBAC54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71036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04074-4F7D-4046-9F6C-DFD5800FE53A}"/>
              </a:ext>
            </a:extLst>
          </p:cNvPr>
          <p:cNvSpPr txBox="1"/>
          <p:nvPr/>
        </p:nvSpPr>
        <p:spPr>
          <a:xfrm>
            <a:off x="110452" y="-43387"/>
            <a:ext cx="415722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Portfolio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Model.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194F0-FBA2-4B5E-94B6-E9836CF1BD38}"/>
              </a:ext>
            </a:extLst>
          </p:cNvPr>
          <p:cNvSpPr/>
          <p:nvPr/>
        </p:nvSpPr>
        <p:spPr>
          <a:xfrm>
            <a:off x="6475135" y="4486432"/>
            <a:ext cx="1725894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Simple Categories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DD4B09-198C-408E-B2EE-64CDDD349F74}"/>
              </a:ext>
            </a:extLst>
          </p:cNvPr>
          <p:cNvSpPr/>
          <p:nvPr/>
        </p:nvSpPr>
        <p:spPr>
          <a:xfrm>
            <a:off x="8232062" y="4484733"/>
            <a:ext cx="1800000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Mass Categories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0C8595-3C4B-492A-9F2D-8CE20C617A4C}"/>
              </a:ext>
            </a:extLst>
          </p:cNvPr>
          <p:cNvSpPr/>
          <p:nvPr/>
        </p:nvSpPr>
        <p:spPr>
          <a:xfrm>
            <a:off x="10053668" y="4485884"/>
            <a:ext cx="1668685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Complex Categories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ECA89F-FBAC-453E-BD8A-DB469EEFD50F}"/>
              </a:ext>
            </a:extLst>
          </p:cNvPr>
          <p:cNvSpPr/>
          <p:nvPr/>
        </p:nvSpPr>
        <p:spPr>
          <a:xfrm>
            <a:off x="6475135" y="3008075"/>
            <a:ext cx="3529567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Medium enterprise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36006-B395-4C1A-9C64-A034D35C2235}"/>
              </a:ext>
            </a:extLst>
          </p:cNvPr>
          <p:cNvSpPr/>
          <p:nvPr/>
        </p:nvSpPr>
        <p:spPr>
          <a:xfrm>
            <a:off x="6488349" y="2267737"/>
            <a:ext cx="2474537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Small enterprise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185DE-3CB0-45FC-AC09-1D9E6FDE5CED}"/>
              </a:ext>
            </a:extLst>
          </p:cNvPr>
          <p:cNvSpPr/>
          <p:nvPr/>
        </p:nvSpPr>
        <p:spPr>
          <a:xfrm>
            <a:off x="6475135" y="1504797"/>
            <a:ext cx="1428099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Mini enterprise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ED9CA3-B75E-4E30-9271-8F58F1DD5036}"/>
              </a:ext>
            </a:extLst>
          </p:cNvPr>
          <p:cNvSpPr/>
          <p:nvPr/>
        </p:nvSpPr>
        <p:spPr>
          <a:xfrm>
            <a:off x="6476986" y="3742588"/>
            <a:ext cx="5245367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Large enterprise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18586F-330D-4B2D-BA21-A5AFF3D6307D}"/>
              </a:ext>
            </a:extLst>
          </p:cNvPr>
          <p:cNvGrpSpPr/>
          <p:nvPr/>
        </p:nvGrpSpPr>
        <p:grpSpPr>
          <a:xfrm>
            <a:off x="1658500" y="1495218"/>
            <a:ext cx="1831332" cy="4018892"/>
            <a:chOff x="1366668" y="1495218"/>
            <a:chExt cx="1831332" cy="40188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0C0415-4183-402C-BBA7-32727B23E953}"/>
                </a:ext>
              </a:extLst>
            </p:cNvPr>
            <p:cNvSpPr/>
            <p:nvPr/>
          </p:nvSpPr>
          <p:spPr>
            <a:xfrm>
              <a:off x="1407297" y="3743249"/>
              <a:ext cx="1764000" cy="68400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Large enterprise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168907-ED0F-4B94-8A97-1DF1F1ADD131}"/>
                </a:ext>
              </a:extLst>
            </p:cNvPr>
            <p:cNvSpPr/>
            <p:nvPr/>
          </p:nvSpPr>
          <p:spPr>
            <a:xfrm>
              <a:off x="1397569" y="3001044"/>
              <a:ext cx="1764000" cy="68400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Mid sized enterprise or accounts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F32A32-55F7-420E-9CD2-CDD80598FF85}"/>
                </a:ext>
              </a:extLst>
            </p:cNvPr>
            <p:cNvSpPr/>
            <p:nvPr/>
          </p:nvSpPr>
          <p:spPr>
            <a:xfrm>
              <a:off x="1395250" y="2248131"/>
              <a:ext cx="1764000" cy="68400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Small enterprise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 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DD86F0-D38B-4EB0-9DB8-94A178A9B7D6}"/>
                </a:ext>
              </a:extLst>
            </p:cNvPr>
            <p:cNvGrpSpPr/>
            <p:nvPr/>
          </p:nvGrpSpPr>
          <p:grpSpPr>
            <a:xfrm>
              <a:off x="1366668" y="4496162"/>
              <a:ext cx="1831332" cy="1017948"/>
              <a:chOff x="1376396" y="4496162"/>
              <a:chExt cx="1831332" cy="1017948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EC073B57-E9EA-42FF-B55A-BC6AEE7F1E0F}"/>
                  </a:ext>
                </a:extLst>
              </p:cNvPr>
              <p:cNvSpPr/>
              <p:nvPr/>
            </p:nvSpPr>
            <p:spPr>
              <a:xfrm flipV="1">
                <a:off x="1404678" y="4496162"/>
                <a:ext cx="1774639" cy="684000"/>
              </a:xfrm>
              <a:prstGeom prst="rtTriangle">
                <a:avLst/>
              </a:prstGeom>
              <a:solidFill>
                <a:srgbClr val="3799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4A93472A-A824-45E0-8113-3E83C78A05BA}"/>
                  </a:ext>
                </a:extLst>
              </p:cNvPr>
              <p:cNvSpPr/>
              <p:nvPr/>
            </p:nvSpPr>
            <p:spPr>
              <a:xfrm flipH="1">
                <a:off x="1376396" y="4504670"/>
                <a:ext cx="1803440" cy="684000"/>
              </a:xfrm>
              <a:prstGeom prst="rtTriangle">
                <a:avLst/>
              </a:prstGeom>
              <a:solidFill>
                <a:srgbClr val="FE7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ABF704-EB8F-4E2B-975B-39B2D24E78DE}"/>
                  </a:ext>
                </a:extLst>
              </p:cNvPr>
              <p:cNvSpPr txBox="1"/>
              <p:nvPr/>
            </p:nvSpPr>
            <p:spPr>
              <a:xfrm>
                <a:off x="1463899" y="4534665"/>
                <a:ext cx="886120" cy="68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Markets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F4CE97-1A35-4656-A009-B2E9FD689C89}"/>
                  </a:ext>
                </a:extLst>
              </p:cNvPr>
              <p:cNvSpPr txBox="1"/>
              <p:nvPr/>
            </p:nvSpPr>
            <p:spPr>
              <a:xfrm>
                <a:off x="2321608" y="4830110"/>
                <a:ext cx="886120" cy="68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Products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62D34-2613-4BF0-870C-82CD5199D462}"/>
                </a:ext>
              </a:extLst>
            </p:cNvPr>
            <p:cNvSpPr/>
            <p:nvPr/>
          </p:nvSpPr>
          <p:spPr>
            <a:xfrm>
              <a:off x="1395250" y="1495218"/>
              <a:ext cx="1764000" cy="68400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SOHO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( Small office Home office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FEB667B-B596-4AAC-A2C2-D9E17C0AB2AE}"/>
              </a:ext>
            </a:extLst>
          </p:cNvPr>
          <p:cNvSpPr txBox="1"/>
          <p:nvPr/>
        </p:nvSpPr>
        <p:spPr>
          <a:xfrm>
            <a:off x="10092952" y="3903194"/>
            <a:ext cx="1442301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250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50.0 Mn Euro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33E28-C8AA-4AFB-8E90-D3EB44F516B8}"/>
              </a:ext>
            </a:extLst>
          </p:cNvPr>
          <p:cNvSpPr txBox="1"/>
          <p:nvPr/>
        </p:nvSpPr>
        <p:spPr>
          <a:xfrm>
            <a:off x="10074914" y="3136084"/>
            <a:ext cx="1442301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250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50.0 Mn Euro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21E336-64A7-4ED7-88E4-ACE1B2D00260}"/>
              </a:ext>
            </a:extLst>
          </p:cNvPr>
          <p:cNvSpPr txBox="1"/>
          <p:nvPr/>
        </p:nvSpPr>
        <p:spPr>
          <a:xfrm>
            <a:off x="10080564" y="2311276"/>
            <a:ext cx="1442301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50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10.0 Mn Euro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373919-BB98-4A00-A07B-C2EB5676A2A9}"/>
              </a:ext>
            </a:extLst>
          </p:cNvPr>
          <p:cNvSpPr txBox="1"/>
          <p:nvPr/>
        </p:nvSpPr>
        <p:spPr>
          <a:xfrm>
            <a:off x="10092952" y="1576251"/>
            <a:ext cx="1442301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10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2.0 Mn Euro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21C3B-E73A-4364-869F-B028A3B290E8}"/>
              </a:ext>
            </a:extLst>
          </p:cNvPr>
          <p:cNvSpPr txBox="1"/>
          <p:nvPr/>
        </p:nvSpPr>
        <p:spPr>
          <a:xfrm>
            <a:off x="567047" y="5417809"/>
            <a:ext cx="10754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classifications are generally nationally driven and each region and nation have classifications which are nationally driven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use the european classification for reason of standardization ( european commission 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multi channel multi manufacturer environment it is expected that accounts will buy from channels which deliver them good to great service hence the various possibilities indicated above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648026-FE7E-43C3-A34D-46A0BF7E2079}"/>
              </a:ext>
            </a:extLst>
          </p:cNvPr>
          <p:cNvGrpSpPr/>
          <p:nvPr/>
        </p:nvGrpSpPr>
        <p:grpSpPr>
          <a:xfrm>
            <a:off x="4085312" y="1504398"/>
            <a:ext cx="1831332" cy="4018892"/>
            <a:chOff x="3812937" y="1504398"/>
            <a:chExt cx="1831332" cy="40188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38F81D-759D-4A36-9D8F-0C1E3D412896}"/>
                </a:ext>
              </a:extLst>
            </p:cNvPr>
            <p:cNvSpPr/>
            <p:nvPr/>
          </p:nvSpPr>
          <p:spPr>
            <a:xfrm>
              <a:off x="3843840" y="3752428"/>
              <a:ext cx="1764000" cy="684000"/>
            </a:xfrm>
            <a:prstGeom prst="rect">
              <a:avLst/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Large retailer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B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ox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format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A9FD67-3CE7-4D1B-9A08-AE9BB71ACC97}"/>
                </a:ext>
              </a:extLst>
            </p:cNvPr>
            <p:cNvSpPr/>
            <p:nvPr/>
          </p:nvSpPr>
          <p:spPr>
            <a:xfrm>
              <a:off x="3834112" y="3010224"/>
              <a:ext cx="1764000" cy="684000"/>
            </a:xfrm>
            <a:prstGeom prst="rect">
              <a:avLst/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Mid size neighborhood  retailer format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4E09EB-489A-4284-9D67-B82FB1A2E294}"/>
                </a:ext>
              </a:extLst>
            </p:cNvPr>
            <p:cNvSpPr/>
            <p:nvPr/>
          </p:nvSpPr>
          <p:spPr>
            <a:xfrm>
              <a:off x="3831793" y="2257311"/>
              <a:ext cx="1764000" cy="684000"/>
            </a:xfrm>
            <a:prstGeom prst="rect">
              <a:avLst/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Value Added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reseller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97804C-1A50-41AE-B3DD-F0ACF6816E31}"/>
                </a:ext>
              </a:extLst>
            </p:cNvPr>
            <p:cNvGrpSpPr/>
            <p:nvPr/>
          </p:nvGrpSpPr>
          <p:grpSpPr>
            <a:xfrm>
              <a:off x="3812937" y="4495614"/>
              <a:ext cx="1831332" cy="1027676"/>
              <a:chOff x="3190366" y="4495614"/>
              <a:chExt cx="1831332" cy="1027676"/>
            </a:xfrm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0B8F7F8B-AC5A-45A0-8F2C-41B9172D03E9}"/>
                  </a:ext>
                </a:extLst>
              </p:cNvPr>
              <p:cNvSpPr/>
              <p:nvPr/>
            </p:nvSpPr>
            <p:spPr>
              <a:xfrm flipV="1">
                <a:off x="3218648" y="4495614"/>
                <a:ext cx="1774639" cy="684000"/>
              </a:xfrm>
              <a:prstGeom prst="rtTriangle">
                <a:avLst/>
              </a:prstGeom>
              <a:solidFill>
                <a:srgbClr val="3799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>
                <a:extLst>
                  <a:ext uri="{FF2B5EF4-FFF2-40B4-BE49-F238E27FC236}">
                    <a16:creationId xmlns:a16="http://schemas.microsoft.com/office/drawing/2014/main" id="{6D039EF2-D547-4798-9E40-850F332BB67E}"/>
                  </a:ext>
                </a:extLst>
              </p:cNvPr>
              <p:cNvSpPr/>
              <p:nvPr/>
            </p:nvSpPr>
            <p:spPr>
              <a:xfrm flipH="1">
                <a:off x="3190366" y="4513850"/>
                <a:ext cx="1803440" cy="684000"/>
              </a:xfrm>
              <a:prstGeom prst="rtTriangle">
                <a:avLst/>
              </a:prstGeom>
              <a:solidFill>
                <a:srgbClr val="FE7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650ECB-2FA0-4262-A3E7-F359847C2D59}"/>
                  </a:ext>
                </a:extLst>
              </p:cNvPr>
              <p:cNvSpPr txBox="1"/>
              <p:nvPr/>
            </p:nvSpPr>
            <p:spPr>
              <a:xfrm>
                <a:off x="3277869" y="4543845"/>
                <a:ext cx="886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Categories 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1FC1B2-9E2B-4F19-A54B-954876290215}"/>
                  </a:ext>
                </a:extLst>
              </p:cNvPr>
              <p:cNvSpPr txBox="1"/>
              <p:nvPr/>
            </p:nvSpPr>
            <p:spPr>
              <a:xfrm>
                <a:off x="4135578" y="4839290"/>
                <a:ext cx="886120" cy="68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Products </a:t>
                </a: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A3792BE-49AE-4541-B8D5-87D1C944017B}"/>
                </a:ext>
              </a:extLst>
            </p:cNvPr>
            <p:cNvSpPr/>
            <p:nvPr/>
          </p:nvSpPr>
          <p:spPr>
            <a:xfrm>
              <a:off x="3831793" y="1504398"/>
              <a:ext cx="1764000" cy="684000"/>
            </a:xfrm>
            <a:prstGeom prst="rect">
              <a:avLst/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Reseller Channel 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ACA6EC-C163-425A-8588-C16618679D69}"/>
              </a:ext>
            </a:extLst>
          </p:cNvPr>
          <p:cNvCxnSpPr>
            <a:cxnSpLocks/>
            <a:stCxn id="2" idx="1"/>
            <a:endCxn id="15" idx="3"/>
          </p:cNvCxnSpPr>
          <p:nvPr/>
        </p:nvCxnSpPr>
        <p:spPr>
          <a:xfrm flipH="1">
            <a:off x="5870487" y="3350075"/>
            <a:ext cx="604648" cy="2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888AEF0-342E-46B2-B375-649B187464EB}"/>
              </a:ext>
            </a:extLst>
          </p:cNvPr>
          <p:cNvCxnSpPr>
            <a:cxnSpLocks/>
            <a:stCxn id="12" idx="1"/>
            <a:endCxn id="7" idx="3"/>
          </p:cNvCxnSpPr>
          <p:nvPr/>
        </p:nvCxnSpPr>
        <p:spPr>
          <a:xfrm flipH="1" flipV="1">
            <a:off x="3463129" y="4085249"/>
            <a:ext cx="653086" cy="9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CA6D5B-8DC2-411E-B4FC-091434CFC79E}"/>
              </a:ext>
            </a:extLst>
          </p:cNvPr>
          <p:cNvCxnSpPr>
            <a:stCxn id="12" idx="1"/>
            <a:endCxn id="9" idx="3"/>
          </p:cNvCxnSpPr>
          <p:nvPr/>
        </p:nvCxnSpPr>
        <p:spPr>
          <a:xfrm flipH="1" flipV="1">
            <a:off x="3453401" y="3343044"/>
            <a:ext cx="662814" cy="751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34CB8A6-C575-4CD6-9D61-9FE96DF37D17}"/>
              </a:ext>
            </a:extLst>
          </p:cNvPr>
          <p:cNvCxnSpPr>
            <a:stCxn id="12" idx="1"/>
            <a:endCxn id="11" idx="3"/>
          </p:cNvCxnSpPr>
          <p:nvPr/>
        </p:nvCxnSpPr>
        <p:spPr>
          <a:xfrm flipH="1" flipV="1">
            <a:off x="3451082" y="2590131"/>
            <a:ext cx="665133" cy="150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C6A561-FD11-4296-867F-1A51F2F34984}"/>
              </a:ext>
            </a:extLst>
          </p:cNvPr>
          <p:cNvCxnSpPr>
            <a:stCxn id="12" idx="1"/>
            <a:endCxn id="10" idx="3"/>
          </p:cNvCxnSpPr>
          <p:nvPr/>
        </p:nvCxnSpPr>
        <p:spPr>
          <a:xfrm flipH="1" flipV="1">
            <a:off x="3451082" y="1837218"/>
            <a:ext cx="665133" cy="2257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5494676-B7E4-432F-8E81-E52D54E687F3}"/>
              </a:ext>
            </a:extLst>
          </p:cNvPr>
          <p:cNvCxnSpPr>
            <a:stCxn id="40" idx="1"/>
            <a:endCxn id="10" idx="3"/>
          </p:cNvCxnSpPr>
          <p:nvPr/>
        </p:nvCxnSpPr>
        <p:spPr>
          <a:xfrm flipH="1" flipV="1">
            <a:off x="3451082" y="1837218"/>
            <a:ext cx="653086" cy="9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D4B44AE-5EE1-4CCF-8AB1-9B973DD330A8}"/>
              </a:ext>
            </a:extLst>
          </p:cNvPr>
          <p:cNvCxnSpPr>
            <a:stCxn id="40" idx="1"/>
            <a:endCxn id="11" idx="3"/>
          </p:cNvCxnSpPr>
          <p:nvPr/>
        </p:nvCxnSpPr>
        <p:spPr>
          <a:xfrm flipH="1">
            <a:off x="3451082" y="1846398"/>
            <a:ext cx="653086" cy="74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0134C8E-60FD-4C4D-A339-682BDA9B5CEE}"/>
              </a:ext>
            </a:extLst>
          </p:cNvPr>
          <p:cNvCxnSpPr>
            <a:stCxn id="40" idx="1"/>
            <a:endCxn id="9" idx="3"/>
          </p:cNvCxnSpPr>
          <p:nvPr/>
        </p:nvCxnSpPr>
        <p:spPr>
          <a:xfrm flipH="1">
            <a:off x="3453401" y="1846398"/>
            <a:ext cx="650767" cy="149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63C3A9D-DCEF-4663-9381-8740E264534C}"/>
              </a:ext>
            </a:extLst>
          </p:cNvPr>
          <p:cNvCxnSpPr>
            <a:stCxn id="40" idx="1"/>
            <a:endCxn id="7" idx="3"/>
          </p:cNvCxnSpPr>
          <p:nvPr/>
        </p:nvCxnSpPr>
        <p:spPr>
          <a:xfrm flipH="1">
            <a:off x="3463129" y="1846398"/>
            <a:ext cx="641039" cy="2238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ECCCBC-8379-4B3D-9193-BCB7EDD432F7}"/>
              </a:ext>
            </a:extLst>
          </p:cNvPr>
          <p:cNvCxnSpPr>
            <a:stCxn id="15" idx="1"/>
            <a:endCxn id="7" idx="3"/>
          </p:cNvCxnSpPr>
          <p:nvPr/>
        </p:nvCxnSpPr>
        <p:spPr>
          <a:xfrm flipH="1">
            <a:off x="3463129" y="3352224"/>
            <a:ext cx="643358" cy="73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4FC753-05F3-43A4-88FC-3F5DA6D11391}"/>
              </a:ext>
            </a:extLst>
          </p:cNvPr>
          <p:cNvCxnSpPr>
            <a:stCxn id="15" idx="1"/>
            <a:endCxn id="9" idx="3"/>
          </p:cNvCxnSpPr>
          <p:nvPr/>
        </p:nvCxnSpPr>
        <p:spPr>
          <a:xfrm flipH="1" flipV="1">
            <a:off x="3453401" y="3343044"/>
            <a:ext cx="653086" cy="9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D045769-96BD-47E4-860E-7B340DCA5898}"/>
              </a:ext>
            </a:extLst>
          </p:cNvPr>
          <p:cNvCxnSpPr>
            <a:stCxn id="15" idx="1"/>
            <a:endCxn id="11" idx="3"/>
          </p:cNvCxnSpPr>
          <p:nvPr/>
        </p:nvCxnSpPr>
        <p:spPr>
          <a:xfrm flipH="1" flipV="1">
            <a:off x="3451082" y="2590131"/>
            <a:ext cx="655405" cy="762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5FC92BE-81EC-4405-9ADD-E07C7B516BBE}"/>
              </a:ext>
            </a:extLst>
          </p:cNvPr>
          <p:cNvCxnSpPr>
            <a:stCxn id="15" idx="1"/>
            <a:endCxn id="10" idx="3"/>
          </p:cNvCxnSpPr>
          <p:nvPr/>
        </p:nvCxnSpPr>
        <p:spPr>
          <a:xfrm flipH="1" flipV="1">
            <a:off x="3451082" y="1837218"/>
            <a:ext cx="655405" cy="1515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3D78637-AB93-40CF-92C5-1BF48E43832B}"/>
              </a:ext>
            </a:extLst>
          </p:cNvPr>
          <p:cNvCxnSpPr>
            <a:stCxn id="18" idx="1"/>
            <a:endCxn id="7" idx="3"/>
          </p:cNvCxnSpPr>
          <p:nvPr/>
        </p:nvCxnSpPr>
        <p:spPr>
          <a:xfrm flipH="1">
            <a:off x="3463129" y="2599311"/>
            <a:ext cx="641039" cy="148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8A45D49-180D-4604-A117-1433B09212E4}"/>
              </a:ext>
            </a:extLst>
          </p:cNvPr>
          <p:cNvCxnSpPr>
            <a:stCxn id="18" idx="1"/>
            <a:endCxn id="9" idx="3"/>
          </p:cNvCxnSpPr>
          <p:nvPr/>
        </p:nvCxnSpPr>
        <p:spPr>
          <a:xfrm flipH="1">
            <a:off x="3453401" y="2599311"/>
            <a:ext cx="650767" cy="74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AE15AD6-50A1-4864-869D-619DA0AB3CCE}"/>
              </a:ext>
            </a:extLst>
          </p:cNvPr>
          <p:cNvCxnSpPr>
            <a:stCxn id="18" idx="1"/>
            <a:endCxn id="11" idx="3"/>
          </p:cNvCxnSpPr>
          <p:nvPr/>
        </p:nvCxnSpPr>
        <p:spPr>
          <a:xfrm flipH="1" flipV="1">
            <a:off x="3451082" y="2590131"/>
            <a:ext cx="653086" cy="9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7071829-32DC-482A-96F2-5B3A1AD4E3C9}"/>
              </a:ext>
            </a:extLst>
          </p:cNvPr>
          <p:cNvCxnSpPr>
            <a:stCxn id="18" idx="1"/>
            <a:endCxn id="10" idx="3"/>
          </p:cNvCxnSpPr>
          <p:nvPr/>
        </p:nvCxnSpPr>
        <p:spPr>
          <a:xfrm flipH="1" flipV="1">
            <a:off x="3451082" y="1837218"/>
            <a:ext cx="653086" cy="762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6B39AE8-5E76-4A4E-8D34-212FE27D7ADE}"/>
              </a:ext>
            </a:extLst>
          </p:cNvPr>
          <p:cNvCxnSpPr>
            <a:stCxn id="2" idx="1"/>
            <a:endCxn id="12" idx="3"/>
          </p:cNvCxnSpPr>
          <p:nvPr/>
        </p:nvCxnSpPr>
        <p:spPr>
          <a:xfrm flipH="1">
            <a:off x="5880215" y="3350075"/>
            <a:ext cx="594920" cy="744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7F28594-6456-4EE5-AFAF-DC942006EB43}"/>
              </a:ext>
            </a:extLst>
          </p:cNvPr>
          <p:cNvCxnSpPr>
            <a:stCxn id="2" idx="1"/>
            <a:endCxn id="18" idx="3"/>
          </p:cNvCxnSpPr>
          <p:nvPr/>
        </p:nvCxnSpPr>
        <p:spPr>
          <a:xfrm flipH="1" flipV="1">
            <a:off x="5868168" y="2599311"/>
            <a:ext cx="606967" cy="75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5B265AB-41C2-46BA-9017-A9FD99DB5A09}"/>
              </a:ext>
            </a:extLst>
          </p:cNvPr>
          <p:cNvCxnSpPr>
            <a:cxnSpLocks/>
            <a:stCxn id="2" idx="1"/>
            <a:endCxn id="40" idx="3"/>
          </p:cNvCxnSpPr>
          <p:nvPr/>
        </p:nvCxnSpPr>
        <p:spPr>
          <a:xfrm flipH="1" flipV="1">
            <a:off x="5868168" y="1846398"/>
            <a:ext cx="606967" cy="150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C9D35DA-EA7A-47A7-8185-895192CE73CC}"/>
              </a:ext>
            </a:extLst>
          </p:cNvPr>
          <p:cNvCxnSpPr>
            <a:stCxn id="8" idx="1"/>
            <a:endCxn id="12" idx="3"/>
          </p:cNvCxnSpPr>
          <p:nvPr/>
        </p:nvCxnSpPr>
        <p:spPr>
          <a:xfrm flipH="1">
            <a:off x="5880215" y="4084588"/>
            <a:ext cx="596771" cy="9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C7272CF-D79E-4FF2-BDCF-A7A4A3C42414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 flipV="1">
            <a:off x="5870487" y="3352224"/>
            <a:ext cx="606499" cy="73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650DD29-79A2-4DFE-9F6F-653F9D016F4A}"/>
              </a:ext>
            </a:extLst>
          </p:cNvPr>
          <p:cNvCxnSpPr>
            <a:stCxn id="8" idx="1"/>
            <a:endCxn id="18" idx="3"/>
          </p:cNvCxnSpPr>
          <p:nvPr/>
        </p:nvCxnSpPr>
        <p:spPr>
          <a:xfrm flipH="1" flipV="1">
            <a:off x="5868168" y="2599311"/>
            <a:ext cx="608818" cy="1485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59B28B8-50CB-4C40-B0C1-E77961D832C5}"/>
              </a:ext>
            </a:extLst>
          </p:cNvPr>
          <p:cNvCxnSpPr>
            <a:cxnSpLocks/>
            <a:stCxn id="8" idx="1"/>
            <a:endCxn id="40" idx="3"/>
          </p:cNvCxnSpPr>
          <p:nvPr/>
        </p:nvCxnSpPr>
        <p:spPr>
          <a:xfrm flipH="1" flipV="1">
            <a:off x="5868168" y="1846398"/>
            <a:ext cx="608818" cy="2238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D6812BC-EAA5-481C-89E2-2CB044B400AE}"/>
              </a:ext>
            </a:extLst>
          </p:cNvPr>
          <p:cNvCxnSpPr>
            <a:stCxn id="4" idx="1"/>
            <a:endCxn id="18" idx="3"/>
          </p:cNvCxnSpPr>
          <p:nvPr/>
        </p:nvCxnSpPr>
        <p:spPr>
          <a:xfrm flipH="1" flipV="1">
            <a:off x="5868168" y="2599311"/>
            <a:ext cx="620181" cy="10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0D74541-08E8-4C18-B559-6A0941436398}"/>
              </a:ext>
            </a:extLst>
          </p:cNvPr>
          <p:cNvCxnSpPr>
            <a:cxnSpLocks/>
            <a:stCxn id="4" idx="1"/>
            <a:endCxn id="40" idx="3"/>
          </p:cNvCxnSpPr>
          <p:nvPr/>
        </p:nvCxnSpPr>
        <p:spPr>
          <a:xfrm flipH="1" flipV="1">
            <a:off x="5868168" y="1846398"/>
            <a:ext cx="620181" cy="76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1F41820-49BD-45F2-889C-CD07E2D0E392}"/>
              </a:ext>
            </a:extLst>
          </p:cNvPr>
          <p:cNvCxnSpPr>
            <a:stCxn id="6" idx="1"/>
            <a:endCxn id="40" idx="3"/>
          </p:cNvCxnSpPr>
          <p:nvPr/>
        </p:nvCxnSpPr>
        <p:spPr>
          <a:xfrm flipH="1" flipV="1">
            <a:off x="5868168" y="1846398"/>
            <a:ext cx="606967" cy="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FFE9DF2-01BA-49B2-B946-294DA9E3F318}"/>
              </a:ext>
            </a:extLst>
          </p:cNvPr>
          <p:cNvSpPr/>
          <p:nvPr/>
        </p:nvSpPr>
        <p:spPr>
          <a:xfrm>
            <a:off x="9950694" y="1495218"/>
            <a:ext cx="1874631" cy="3748680"/>
          </a:xfrm>
          <a:prstGeom prst="rect">
            <a:avLst/>
          </a:prstGeom>
          <a:solidFill>
            <a:schemeClr val="lt1">
              <a:alpha val="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2E94A9-4F49-4078-8664-578169C4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B7EC66A2-40D0-40A4-A402-79180375D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3600</Words>
  <Application>Microsoft Office PowerPoint</Application>
  <PresentationFormat>Widescreen</PresentationFormat>
  <Paragraphs>811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54" baseType="lpstr">
      <vt:lpstr>-apple-system</vt:lpstr>
      <vt:lpstr>Arial</vt:lpstr>
      <vt:lpstr>Arial</vt:lpstr>
      <vt:lpstr>Calibri</vt:lpstr>
      <vt:lpstr>Calibri Light</vt:lpstr>
      <vt:lpstr>Inter</vt:lpstr>
      <vt:lpstr>Lato</vt:lpstr>
      <vt:lpstr>Lato Light</vt:lpstr>
      <vt:lpstr>Lato Light</vt:lpstr>
      <vt:lpstr>Open Sans Light</vt:lpstr>
      <vt:lpstr>Oswald</vt:lpstr>
      <vt:lpstr>Plato</vt:lpstr>
      <vt:lpstr>Poppins</vt:lpstr>
      <vt:lpstr>Roboto Light</vt:lpstr>
      <vt:lpstr>Tato</vt:lpstr>
      <vt:lpstr>Wingdings</vt:lpstr>
      <vt:lpstr>Office Theme</vt:lpstr>
      <vt:lpstr>1_Office Theme</vt:lpstr>
      <vt:lpstr>5_Office Theme</vt:lpstr>
      <vt:lpstr>7_Office Theme</vt:lpstr>
      <vt:lpstr>6_Office Theme</vt:lpstr>
      <vt:lpstr>2_Office Theme</vt:lpstr>
      <vt:lpstr>3_Office Theme</vt:lpstr>
      <vt:lpstr>4_Office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Raman</cp:lastModifiedBy>
  <cp:revision>178</cp:revision>
  <dcterms:created xsi:type="dcterms:W3CDTF">2020-11-05T09:36:38Z</dcterms:created>
  <dcterms:modified xsi:type="dcterms:W3CDTF">2023-07-07T09:55:15Z</dcterms:modified>
</cp:coreProperties>
</file>